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3.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4.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theme/theme5.xml" ContentType="application/vnd.openxmlformats-officedocument.theme+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theme/theme6.xml" ContentType="application/vnd.openxmlformats-officedocument.theme+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theme/theme7.xml" ContentType="application/vnd.openxmlformats-officedocument.theme+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theme/theme8.xml" ContentType="application/vnd.openxmlformats-officedocument.theme+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theme/theme9.xml" ContentType="application/vnd.openxmlformats-officedocument.theme+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4.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6.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7.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8.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9.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10.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11.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12.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notesSlides/notesSlide13.xml" ContentType="application/vnd.openxmlformats-officedocument.presentationml.notesSlide+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14.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notesSlides/notesSlide15.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1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notesSlides/notesSlide19.xml" ContentType="application/vnd.openxmlformats-officedocument.presentationml.notesSlide+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20.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notesSlides/notesSlide21.xml" ContentType="application/vnd.openxmlformats-officedocument.presentationml.notesSlide+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5"/>
    <p:sldMasterId id="2147483751" r:id="rId6"/>
    <p:sldMasterId id="2147483778" r:id="rId7"/>
    <p:sldMasterId id="2147483834" r:id="rId8"/>
    <p:sldMasterId id="2147483861" r:id="rId9"/>
    <p:sldMasterId id="2147483916" r:id="rId10"/>
    <p:sldMasterId id="2147483943" r:id="rId11"/>
    <p:sldMasterId id="2147483970" r:id="rId12"/>
    <p:sldMasterId id="2147483998" r:id="rId13"/>
    <p:sldMasterId id="2147484026" r:id="rId14"/>
  </p:sldMasterIdLst>
  <p:notesMasterIdLst>
    <p:notesMasterId r:id="rId37"/>
  </p:notesMasterIdLst>
  <p:sldIdLst>
    <p:sldId id="9650" r:id="rId15"/>
    <p:sldId id="5789" r:id="rId16"/>
    <p:sldId id="5793" r:id="rId17"/>
    <p:sldId id="5792" r:id="rId18"/>
    <p:sldId id="9646" r:id="rId19"/>
    <p:sldId id="9648" r:id="rId20"/>
    <p:sldId id="5790" r:id="rId21"/>
    <p:sldId id="5794" r:id="rId22"/>
    <p:sldId id="5795" r:id="rId23"/>
    <p:sldId id="5796" r:id="rId24"/>
    <p:sldId id="2000" r:id="rId25"/>
    <p:sldId id="5786" r:id="rId26"/>
    <p:sldId id="1974" r:id="rId27"/>
    <p:sldId id="1983" r:id="rId28"/>
    <p:sldId id="1979" r:id="rId29"/>
    <p:sldId id="2048" r:id="rId30"/>
    <p:sldId id="9652" r:id="rId31"/>
    <p:sldId id="9649" r:id="rId32"/>
    <p:sldId id="9647" r:id="rId33"/>
    <p:sldId id="5791" r:id="rId34"/>
    <p:sldId id="539" r:id="rId35"/>
    <p:sldId id="1999" r:id="rId36"/>
  </p:sldIdLst>
  <p:sldSz cx="9144000" cy="5143500" type="screen16x9"/>
  <p:notesSz cx="6858000" cy="9144000"/>
  <p:custDataLst>
    <p:tags r:id="rId3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544A924-74E9-23E5-EC95-C4F8E4BE3565}" name="Craig Knight" initials="CK" userId="S::Craig.Knight@sunlife.com::32a3ead4-4b30-4217-b24e-7329372bf26d" providerId="AD"/>
  <p188:author id="{CAA0587B-735D-E423-91A5-7D19F51DC017}" name="Kristine Pino" initials="KP" userId="S::Kristine.Pino@sunlife.com::7bfe616f-fbc0-4e71-8a3c-9a7facf6aa6e" providerId="AD"/>
  <p188:author id="{C07D0981-9573-5AEC-CB66-A18F9425FD77}" name="Lisa Plater" initials="LP" userId="S::lisa.plater@sunlife.com::3108f9e6-46bb-406e-962f-36880693622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75F"/>
    <a:srgbClr val="A59E8C"/>
    <a:srgbClr val="FFF8E0"/>
    <a:srgbClr val="38758E"/>
    <a:srgbClr val="D9541A"/>
    <a:srgbClr val="004F73"/>
    <a:srgbClr val="6ED2DF"/>
    <a:srgbClr val="C00000"/>
    <a:srgbClr val="FFC000"/>
    <a:srgbClr val="FC9E2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ADF281-D9AE-4CF9-9BCF-D0D10DE872F9}" v="2" dt="2026-03-09T16:09:53.6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5" autoAdjust="0"/>
    <p:restoredTop sz="66123" autoAdjust="0"/>
  </p:normalViewPr>
  <p:slideViewPr>
    <p:cSldViewPr snapToGrid="0">
      <p:cViewPr varScale="1">
        <p:scale>
          <a:sx n="55" d="100"/>
          <a:sy n="55" d="100"/>
        </p:scale>
        <p:origin x="1604" y="40"/>
      </p:cViewPr>
      <p:guideLst/>
    </p:cSldViewPr>
  </p:slideViewPr>
  <p:notesTextViewPr>
    <p:cViewPr>
      <p:scale>
        <a:sx n="1" d="1"/>
        <a:sy n="1" d="1"/>
      </p:scale>
      <p:origin x="0" y="0"/>
    </p:cViewPr>
  </p:notesTextViewPr>
  <p:notesViewPr>
    <p:cSldViewPr snapToGrid="0">
      <p:cViewPr>
        <p:scale>
          <a:sx n="80" d="100"/>
          <a:sy n="80" d="100"/>
        </p:scale>
        <p:origin x="3918" y="3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Master" Target="slideMasters/slideMaster9.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tableStyles" Target="tableStyles.xml"/><Relationship Id="rId7" Type="http://schemas.openxmlformats.org/officeDocument/2006/relationships/slideMaster" Target="slideMasters/slideMaster3.xml"/><Relationship Id="rId12" Type="http://schemas.openxmlformats.org/officeDocument/2006/relationships/slideMaster" Target="slideMasters/slideMaster8.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slide" Target="slides/slide1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Master" Target="slideMasters/slideMaster7.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notesMaster" Target="notesMasters/notesMaster1.xml"/><Relationship Id="rId40" Type="http://schemas.openxmlformats.org/officeDocument/2006/relationships/viewProps" Target="viewProps.xml"/><Relationship Id="rId45"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10" Type="http://schemas.openxmlformats.org/officeDocument/2006/relationships/slideMaster" Target="slideMasters/slideMaster6.xml"/><Relationship Id="rId19" Type="http://schemas.openxmlformats.org/officeDocument/2006/relationships/slide" Target="slides/slide5.xml"/><Relationship Id="rId31" Type="http://schemas.openxmlformats.org/officeDocument/2006/relationships/slide" Target="slides/slide17.xml"/><Relationship Id="rId44"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Master" Target="slideMasters/slideMaster10.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sa Plater" userId="3108f9e6-46bb-406e-962f-36880693622a" providerId="ADAL" clId="{4915C16F-F2BC-4F71-80F8-29E3A040A9FB}"/>
    <pc:docChg chg="addSld delSld modSld">
      <pc:chgData name="Lisa Plater" userId="3108f9e6-46bb-406e-962f-36880693622a" providerId="ADAL" clId="{4915C16F-F2BC-4F71-80F8-29E3A040A9FB}" dt="2026-03-09T16:09:56.530" v="3" actId="47"/>
      <pc:docMkLst>
        <pc:docMk/>
      </pc:docMkLst>
      <pc:sldChg chg="del">
        <pc:chgData name="Lisa Plater" userId="3108f9e6-46bb-406e-962f-36880693622a" providerId="ADAL" clId="{4915C16F-F2BC-4F71-80F8-29E3A040A9FB}" dt="2026-03-09T15:30:34.240" v="1" actId="47"/>
        <pc:sldMkLst>
          <pc:docMk/>
          <pc:sldMk cId="1218624248" sldId="2100"/>
        </pc:sldMkLst>
      </pc:sldChg>
      <pc:sldChg chg="add del">
        <pc:chgData name="Lisa Plater" userId="3108f9e6-46bb-406e-962f-36880693622a" providerId="ADAL" clId="{4915C16F-F2BC-4F71-80F8-29E3A040A9FB}" dt="2026-03-09T16:09:56.530" v="3" actId="47"/>
        <pc:sldMkLst>
          <pc:docMk/>
          <pc:sldMk cId="998303375" sldId="9651"/>
        </pc:sldMkLst>
      </pc:sldChg>
      <pc:sldChg chg="add">
        <pc:chgData name="Lisa Plater" userId="3108f9e6-46bb-406e-962f-36880693622a" providerId="ADAL" clId="{4915C16F-F2BC-4F71-80F8-29E3A040A9FB}" dt="2026-03-09T16:09:53.652" v="2"/>
        <pc:sldMkLst>
          <pc:docMk/>
          <pc:sldMk cId="396618711" sldId="9652"/>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Sun Life New Text" pitchFamily="2" charset="0"/>
                <a:ea typeface="+mn-ea"/>
                <a:cs typeface="+mn-cs"/>
              </a:defRPr>
            </a:pPr>
            <a:r>
              <a:rPr lang="en-CA" dirty="0" err="1">
                <a:latin typeface="Sun Life New Text" pitchFamily="2" charset="0"/>
              </a:rPr>
              <a:t>Indice</a:t>
            </a:r>
            <a:r>
              <a:rPr lang="en-CA" dirty="0">
                <a:latin typeface="Sun Life New Text" pitchFamily="2" charset="0"/>
              </a:rPr>
              <a:t> de</a:t>
            </a:r>
            <a:r>
              <a:rPr lang="en-CA" baseline="0" dirty="0">
                <a:latin typeface="Sun Life New Text" pitchFamily="2" charset="0"/>
              </a:rPr>
              <a:t> stress financier </a:t>
            </a:r>
            <a:r>
              <a:rPr lang="en-CA" dirty="0">
                <a:latin typeface="Sun Life New Text" pitchFamily="2" charset="0"/>
              </a:rPr>
              <a:t>2024</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Sun Life New Text" pitchFamily="2" charset="0"/>
              <a:ea typeface="+mn-ea"/>
              <a:cs typeface="+mn-cs"/>
            </a:defRPr>
          </a:pPr>
          <a:endParaRPr lang="en-US"/>
        </a:p>
      </c:txPr>
    </c:title>
    <c:autoTitleDeleted val="0"/>
    <c:plotArea>
      <c:layout/>
      <c:barChart>
        <c:barDir val="col"/>
        <c:grouping val="clustered"/>
        <c:varyColors val="0"/>
        <c:ser>
          <c:idx val="0"/>
          <c:order val="0"/>
          <c:tx>
            <c:strRef>
              <c:f>Sheet1!$B$1</c:f>
              <c:strCache>
                <c:ptCount val="1"/>
                <c:pt idx="0">
                  <c:v>2023</c:v>
                </c:pt>
              </c:strCache>
            </c:strRef>
          </c:tx>
          <c:spPr>
            <a:solidFill>
              <a:schemeClr val="accent3"/>
            </a:solidFill>
            <a:ln>
              <a:noFill/>
            </a:ln>
            <a:effectLst/>
          </c:spPr>
          <c:invertIfNegative val="0"/>
          <c:cat>
            <c:strRef>
              <c:f>Sheet1!$A$2:$A$6</c:f>
              <c:strCache>
                <c:ptCount val="4"/>
                <c:pt idx="0">
                  <c:v>Stress lié à l'argent</c:v>
                </c:pt>
                <c:pt idx="1">
                  <c:v>Impact sur la santé mentale</c:v>
                </c:pt>
                <c:pt idx="2">
                  <c:v>Perte de sommeil</c:v>
                </c:pt>
                <c:pt idx="3">
                  <c:v>Optimisme accru</c:v>
                </c:pt>
              </c:strCache>
            </c:strRef>
          </c:cat>
          <c:val>
            <c:numRef>
              <c:f>Sheet1!$B$2:$B$6</c:f>
              <c:numCache>
                <c:formatCode>General</c:formatCode>
                <c:ptCount val="5"/>
                <c:pt idx="0">
                  <c:v>40</c:v>
                </c:pt>
                <c:pt idx="1">
                  <c:v>36</c:v>
                </c:pt>
                <c:pt idx="2">
                  <c:v>48</c:v>
                </c:pt>
                <c:pt idx="3">
                  <c:v>47</c:v>
                </c:pt>
              </c:numCache>
            </c:numRef>
          </c:val>
          <c:extLst>
            <c:ext xmlns:c16="http://schemas.microsoft.com/office/drawing/2014/chart" uri="{C3380CC4-5D6E-409C-BE32-E72D297353CC}">
              <c16:uniqueId val="{00000000-9CD9-4692-B046-A276424D5310}"/>
            </c:ext>
          </c:extLst>
        </c:ser>
        <c:ser>
          <c:idx val="1"/>
          <c:order val="1"/>
          <c:tx>
            <c:strRef>
              <c:f>Sheet1!$C$1</c:f>
              <c:strCache>
                <c:ptCount val="1"/>
                <c:pt idx="0">
                  <c:v>2024</c:v>
                </c:pt>
              </c:strCache>
            </c:strRef>
          </c:tx>
          <c:spPr>
            <a:solidFill>
              <a:schemeClr val="accent2"/>
            </a:solidFill>
            <a:ln>
              <a:noFill/>
            </a:ln>
            <a:effectLst/>
          </c:spPr>
          <c:invertIfNegative val="0"/>
          <c:cat>
            <c:strRef>
              <c:f>Sheet1!$A$2:$A$6</c:f>
              <c:strCache>
                <c:ptCount val="4"/>
                <c:pt idx="0">
                  <c:v>Stress lié à l'argent</c:v>
                </c:pt>
                <c:pt idx="1">
                  <c:v>Impact sur la santé mentale</c:v>
                </c:pt>
                <c:pt idx="2">
                  <c:v>Perte de sommeil</c:v>
                </c:pt>
                <c:pt idx="3">
                  <c:v>Optimisme accru</c:v>
                </c:pt>
              </c:strCache>
            </c:strRef>
          </c:cat>
          <c:val>
            <c:numRef>
              <c:f>Sheet1!$C$2:$C$6</c:f>
              <c:numCache>
                <c:formatCode>General</c:formatCode>
                <c:ptCount val="5"/>
                <c:pt idx="0">
                  <c:v>44</c:v>
                </c:pt>
                <c:pt idx="1">
                  <c:v>38</c:v>
                </c:pt>
                <c:pt idx="2">
                  <c:v>49</c:v>
                </c:pt>
                <c:pt idx="3">
                  <c:v>50</c:v>
                </c:pt>
              </c:numCache>
            </c:numRef>
          </c:val>
          <c:extLst>
            <c:ext xmlns:c16="http://schemas.microsoft.com/office/drawing/2014/chart" uri="{C3380CC4-5D6E-409C-BE32-E72D297353CC}">
              <c16:uniqueId val="{00000001-9CD9-4692-B046-A276424D5310}"/>
            </c:ext>
          </c:extLst>
        </c:ser>
        <c:dLbls>
          <c:showLegendKey val="0"/>
          <c:showVal val="0"/>
          <c:showCatName val="0"/>
          <c:showSerName val="0"/>
          <c:showPercent val="0"/>
          <c:showBubbleSize val="0"/>
        </c:dLbls>
        <c:gapWidth val="219"/>
        <c:overlap val="-27"/>
        <c:axId val="954533744"/>
        <c:axId val="954531224"/>
      </c:barChart>
      <c:catAx>
        <c:axId val="9545337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Sun Life New Text" pitchFamily="2" charset="0"/>
                <a:ea typeface="+mn-ea"/>
                <a:cs typeface="+mn-cs"/>
              </a:defRPr>
            </a:pPr>
            <a:endParaRPr lang="en-US"/>
          </a:p>
        </c:txPr>
        <c:crossAx val="954531224"/>
        <c:crossesAt val="0"/>
        <c:auto val="1"/>
        <c:lblAlgn val="ctr"/>
        <c:lblOffset val="100"/>
        <c:noMultiLvlLbl val="0"/>
      </c:catAx>
      <c:valAx>
        <c:axId val="9545312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Sun Life New Text" pitchFamily="2" charset="0"/>
                <a:ea typeface="+mn-ea"/>
                <a:cs typeface="+mn-cs"/>
              </a:defRPr>
            </a:pPr>
            <a:endParaRPr lang="en-US"/>
          </a:p>
        </c:txPr>
        <c:crossAx val="954533744"/>
        <c:crosses val="autoZero"/>
        <c:crossBetween val="between"/>
        <c:majorUnit val="10"/>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rgbClr val="FEF8DD"/>
              </a:solidFill>
              <a:ln>
                <a:solidFill>
                  <a:schemeClr val="tx1"/>
                </a:solidFill>
              </a:ln>
              <a:effectLst/>
            </c:spPr>
            <c:extLst>
              <c:ext xmlns:c16="http://schemas.microsoft.com/office/drawing/2014/chart" uri="{C3380CC4-5D6E-409C-BE32-E72D297353CC}">
                <c16:uniqueId val="{00000006-2229-4AD8-987C-C608C5246635}"/>
              </c:ext>
            </c:extLst>
          </c:dPt>
          <c:dPt>
            <c:idx val="1"/>
            <c:invertIfNegative val="0"/>
            <c:bubble3D val="0"/>
            <c:spPr>
              <a:solidFill>
                <a:schemeClr val="accent2"/>
              </a:solidFill>
              <a:ln>
                <a:solidFill>
                  <a:schemeClr val="tx1"/>
                </a:solidFill>
              </a:ln>
              <a:effectLst/>
            </c:spPr>
            <c:extLst>
              <c:ext xmlns:c16="http://schemas.microsoft.com/office/drawing/2014/chart" uri="{C3380CC4-5D6E-409C-BE32-E72D297353CC}">
                <c16:uniqueId val="{00000005-2229-4AD8-987C-C608C5246635}"/>
              </c:ext>
            </c:extLst>
          </c:dPt>
          <c:dPt>
            <c:idx val="2"/>
            <c:invertIfNegative val="0"/>
            <c:bubble3D val="0"/>
            <c:spPr>
              <a:solidFill>
                <a:srgbClr val="004F73"/>
              </a:solidFill>
              <a:ln>
                <a:noFill/>
              </a:ln>
              <a:effectLst/>
            </c:spPr>
            <c:extLst>
              <c:ext xmlns:c16="http://schemas.microsoft.com/office/drawing/2014/chart" uri="{C3380CC4-5D6E-409C-BE32-E72D297353CC}">
                <c16:uniqueId val="{00000004-2229-4AD8-987C-C608C5246635}"/>
              </c:ext>
            </c:extLst>
          </c:dPt>
          <c:dPt>
            <c:idx val="3"/>
            <c:invertIfNegative val="0"/>
            <c:bubble3D val="0"/>
            <c:spPr>
              <a:solidFill>
                <a:srgbClr val="004F73"/>
              </a:solidFill>
              <a:ln>
                <a:noFill/>
              </a:ln>
              <a:effectLst/>
            </c:spPr>
            <c:extLst>
              <c:ext xmlns:c16="http://schemas.microsoft.com/office/drawing/2014/chart" uri="{C3380CC4-5D6E-409C-BE32-E72D297353CC}">
                <c16:uniqueId val="{00000003-2229-4AD8-987C-C608C5246635}"/>
              </c:ext>
            </c:extLst>
          </c:dPt>
          <c:dPt>
            <c:idx val="4"/>
            <c:invertIfNegative val="0"/>
            <c:bubble3D val="0"/>
            <c:spPr>
              <a:solidFill>
                <a:srgbClr val="D9541A"/>
              </a:solidFill>
              <a:ln>
                <a:noFill/>
              </a:ln>
              <a:effectLst/>
            </c:spPr>
            <c:extLst>
              <c:ext xmlns:c16="http://schemas.microsoft.com/office/drawing/2014/chart" uri="{C3380CC4-5D6E-409C-BE32-E72D297353CC}">
                <c16:uniqueId val="{00000007-2229-4AD8-987C-C608C5246635}"/>
              </c:ext>
            </c:extLst>
          </c:dPt>
          <c:cat>
            <c:strRef>
              <c:f>Sheet1!$A$2:$A$3</c:f>
              <c:strCache>
                <c:ptCount val="2"/>
                <c:pt idx="0">
                  <c:v>Dans 20 ans</c:v>
                </c:pt>
                <c:pt idx="1">
                  <c:v>Aujourd'hui</c:v>
                </c:pt>
              </c:strCache>
            </c:strRef>
          </c:cat>
          <c:val>
            <c:numRef>
              <c:f>Sheet1!$B$2:$B$3</c:f>
              <c:numCache>
                <c:formatCode>"$"#\ ##0;[Red]\-"$"#\ ##0</c:formatCode>
                <c:ptCount val="2"/>
                <c:pt idx="0">
                  <c:v>55000</c:v>
                </c:pt>
                <c:pt idx="1">
                  <c:v>35000</c:v>
                </c:pt>
              </c:numCache>
            </c:numRef>
          </c:val>
          <c:extLst>
            <c:ext xmlns:c16="http://schemas.microsoft.com/office/drawing/2014/chart" uri="{C3380CC4-5D6E-409C-BE32-E72D297353CC}">
              <c16:uniqueId val="{00000000-2229-4AD8-987C-C608C5246635}"/>
            </c:ext>
          </c:extLst>
        </c:ser>
        <c:dLbls>
          <c:showLegendKey val="0"/>
          <c:showVal val="0"/>
          <c:showCatName val="0"/>
          <c:showSerName val="0"/>
          <c:showPercent val="0"/>
          <c:showBubbleSize val="0"/>
        </c:dLbls>
        <c:gapWidth val="76"/>
        <c:axId val="958765344"/>
        <c:axId val="958767312"/>
      </c:barChart>
      <c:catAx>
        <c:axId val="95876534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Sun Life New Text" pitchFamily="2" charset="0"/>
                <a:ea typeface="+mn-ea"/>
                <a:cs typeface="+mn-cs"/>
              </a:defRPr>
            </a:pPr>
            <a:endParaRPr lang="en-US"/>
          </a:p>
        </c:txPr>
        <c:crossAx val="958767312"/>
        <c:crosses val="autoZero"/>
        <c:auto val="1"/>
        <c:lblAlgn val="ctr"/>
        <c:lblOffset val="100"/>
        <c:noMultiLvlLbl val="0"/>
      </c:catAx>
      <c:valAx>
        <c:axId val="958767312"/>
        <c:scaling>
          <c:orientation val="minMax"/>
        </c:scaling>
        <c:delete val="1"/>
        <c:axPos val="b"/>
        <c:majorGridlines>
          <c:spPr>
            <a:ln w="9525" cap="flat" cmpd="sng" algn="ctr">
              <a:noFill/>
              <a:round/>
            </a:ln>
            <a:effectLst/>
          </c:spPr>
        </c:majorGridlines>
        <c:numFmt formatCode="&quot;$&quot;#\ ##0;[Red]\-&quot;$&quot;#\ ##0" sourceLinked="1"/>
        <c:majorTickMark val="none"/>
        <c:minorTickMark val="none"/>
        <c:tickLblPos val="nextTo"/>
        <c:crossAx val="95876534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Column1</c:v>
                </c:pt>
              </c:strCache>
            </c:strRef>
          </c:tx>
          <c:spPr>
            <a:solidFill>
              <a:srgbClr val="004F73"/>
            </a:solidFill>
            <a:ln>
              <a:noFill/>
            </a:ln>
            <a:effectLst/>
          </c:spPr>
          <c:invertIfNegative val="0"/>
          <c:dPt>
            <c:idx val="0"/>
            <c:invertIfNegative val="0"/>
            <c:bubble3D val="0"/>
            <c:spPr>
              <a:solidFill>
                <a:srgbClr val="E0DCD1"/>
              </a:solidFill>
              <a:ln>
                <a:noFill/>
              </a:ln>
              <a:effectLst/>
            </c:spPr>
            <c:extLst>
              <c:ext xmlns:c16="http://schemas.microsoft.com/office/drawing/2014/chart" uri="{C3380CC4-5D6E-409C-BE32-E72D297353CC}">
                <c16:uniqueId val="{00000001-8AC0-4EF3-AFC5-D71E7A9115E9}"/>
              </c:ext>
            </c:extLst>
          </c:dPt>
          <c:dPt>
            <c:idx val="1"/>
            <c:invertIfNegative val="0"/>
            <c:bubble3D val="0"/>
            <c:spPr>
              <a:solidFill>
                <a:srgbClr val="DDE6E1"/>
              </a:solidFill>
              <a:ln>
                <a:noFill/>
              </a:ln>
              <a:effectLst/>
            </c:spPr>
            <c:extLst>
              <c:ext xmlns:c16="http://schemas.microsoft.com/office/drawing/2014/chart" uri="{C3380CC4-5D6E-409C-BE32-E72D297353CC}">
                <c16:uniqueId val="{00000002-8AC0-4EF3-AFC5-D71E7A9115E9}"/>
              </c:ext>
            </c:extLst>
          </c:dPt>
          <c:dLbls>
            <c:dLbl>
              <c:idx val="0"/>
              <c:layout>
                <c:manualLayout>
                  <c:x val="-1.755951294145178E-2"/>
                  <c:y val="2.5862892586567071E-2"/>
                </c:manualLayout>
              </c:layout>
              <c:numFmt formatCode="#\ ##0\ [$ $-C0C]" sourceLinked="0"/>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Sun Life Sans" panose="020B0504030304030303" pitchFamily="34" charset="0"/>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15:layout>
                    <c:manualLayout>
                      <c:w val="0.36141967711653195"/>
                      <c:h val="0.18297569046709938"/>
                    </c:manualLayout>
                  </c15:layout>
                </c:ext>
                <c:ext xmlns:c16="http://schemas.microsoft.com/office/drawing/2014/chart" uri="{C3380CC4-5D6E-409C-BE32-E72D297353CC}">
                  <c16:uniqueId val="{00000001-8AC0-4EF3-AFC5-D71E7A9115E9}"/>
                </c:ext>
              </c:extLst>
            </c:dLbl>
            <c:dLbl>
              <c:idx val="1"/>
              <c:layout>
                <c:manualLayout>
                  <c:x val="-6.202327049079034E-17"/>
                  <c:y val="7.7451471245596265E-3"/>
                </c:manualLayout>
              </c:layout>
              <c:numFmt formatCode="#\ ##0\ [$ $-C0C]" sourceLinked="0"/>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tx1"/>
                      </a:solidFill>
                      <a:latin typeface="Sun Life Sans" panose="020B0504030304030303" pitchFamily="34" charset="0"/>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15:layout>
                    <c:manualLayout>
                      <c:w val="0.40878344899896746"/>
                      <c:h val="0.15722029685309372"/>
                    </c:manualLayout>
                  </c15:layout>
                </c:ext>
                <c:ext xmlns:c16="http://schemas.microsoft.com/office/drawing/2014/chart" uri="{C3380CC4-5D6E-409C-BE32-E72D297353CC}">
                  <c16:uniqueId val="{00000002-8AC0-4EF3-AFC5-D71E7A9115E9}"/>
                </c:ext>
              </c:extLst>
            </c:dLbl>
            <c:numFmt formatCode="#,##0[$$-C0C]" sourceLinked="0"/>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Sun Life Sans" panose="020B0504030304030303"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10 ans</c:v>
                </c:pt>
                <c:pt idx="1">
                  <c:v>15 ans</c:v>
                </c:pt>
              </c:strCache>
            </c:strRef>
          </c:cat>
          <c:val>
            <c:numRef>
              <c:f>Sheet1!$B$2:$B$3</c:f>
              <c:numCache>
                <c:formatCode>"$"#,##0_);[Red]\("$"#,##0\)</c:formatCode>
                <c:ptCount val="2"/>
                <c:pt idx="0">
                  <c:v>15499</c:v>
                </c:pt>
                <c:pt idx="1">
                  <c:v>26590</c:v>
                </c:pt>
              </c:numCache>
            </c:numRef>
          </c:val>
          <c:extLst>
            <c:ext xmlns:c16="http://schemas.microsoft.com/office/drawing/2014/chart" uri="{C3380CC4-5D6E-409C-BE32-E72D297353CC}">
              <c16:uniqueId val="{00000003-8AC0-4EF3-AFC5-D71E7A9115E9}"/>
            </c:ext>
          </c:extLst>
        </c:ser>
        <c:dLbls>
          <c:dLblPos val="outEnd"/>
          <c:showLegendKey val="0"/>
          <c:showVal val="1"/>
          <c:showCatName val="0"/>
          <c:showSerName val="0"/>
          <c:showPercent val="0"/>
          <c:showBubbleSize val="0"/>
        </c:dLbls>
        <c:gapWidth val="219"/>
        <c:overlap val="-27"/>
        <c:axId val="907075832"/>
        <c:axId val="907076816"/>
      </c:barChart>
      <c:catAx>
        <c:axId val="907075832"/>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Sun Life Sans" panose="020B0504030304030303" pitchFamily="34" charset="0"/>
                <a:ea typeface="+mn-ea"/>
                <a:cs typeface="+mn-cs"/>
              </a:defRPr>
            </a:pPr>
            <a:endParaRPr lang="en-US"/>
          </a:p>
        </c:txPr>
        <c:crossAx val="907076816"/>
        <c:crosses val="autoZero"/>
        <c:auto val="1"/>
        <c:lblAlgn val="ctr"/>
        <c:lblOffset val="100"/>
        <c:noMultiLvlLbl val="0"/>
      </c:catAx>
      <c:valAx>
        <c:axId val="907076816"/>
        <c:scaling>
          <c:orientation val="minMax"/>
        </c:scaling>
        <c:delete val="1"/>
        <c:axPos val="l"/>
        <c:majorGridlines>
          <c:spPr>
            <a:ln w="9525" cap="flat" cmpd="sng" algn="ctr">
              <a:noFill/>
              <a:round/>
            </a:ln>
            <a:effectLst/>
          </c:spPr>
        </c:majorGridlines>
        <c:numFmt formatCode="&quot;$&quot;#,##0_);[Red]\(&quot;$&quot;#,##0\)" sourceLinked="1"/>
        <c:majorTickMark val="none"/>
        <c:minorTickMark val="none"/>
        <c:tickLblPos val="nextTo"/>
        <c:crossAx val="90707583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4428784386684446E-2"/>
          <c:y val="4.4239888181070032E-2"/>
          <c:w val="0.85114243122663114"/>
          <c:h val="0.85956273921543869"/>
        </c:manualLayout>
      </c:layout>
      <c:barChart>
        <c:barDir val="col"/>
        <c:grouping val="clustered"/>
        <c:varyColors val="0"/>
        <c:ser>
          <c:idx val="0"/>
          <c:order val="0"/>
          <c:tx>
            <c:strRef>
              <c:f>Sheet1!$B$1</c:f>
              <c:strCache>
                <c:ptCount val="1"/>
                <c:pt idx="0">
                  <c:v>Column1</c:v>
                </c:pt>
              </c:strCache>
            </c:strRef>
          </c:tx>
          <c:spPr>
            <a:solidFill>
              <a:srgbClr val="004F73"/>
            </a:solidFill>
            <a:ln>
              <a:noFill/>
            </a:ln>
            <a:effectLst/>
          </c:spPr>
          <c:invertIfNegative val="0"/>
          <c:dPt>
            <c:idx val="0"/>
            <c:invertIfNegative val="0"/>
            <c:bubble3D val="0"/>
            <c:spPr>
              <a:solidFill>
                <a:srgbClr val="E0DCD1"/>
              </a:solidFill>
              <a:ln>
                <a:noFill/>
              </a:ln>
              <a:effectLst/>
            </c:spPr>
            <c:extLst>
              <c:ext xmlns:c16="http://schemas.microsoft.com/office/drawing/2014/chart" uri="{C3380CC4-5D6E-409C-BE32-E72D297353CC}">
                <c16:uniqueId val="{00000001-6D5E-4F52-8592-F71C0EEBFF78}"/>
              </c:ext>
            </c:extLst>
          </c:dPt>
          <c:dPt>
            <c:idx val="1"/>
            <c:invertIfNegative val="0"/>
            <c:bubble3D val="0"/>
            <c:spPr>
              <a:solidFill>
                <a:srgbClr val="DDE6E1"/>
              </a:solidFill>
              <a:ln>
                <a:noFill/>
              </a:ln>
              <a:effectLst/>
            </c:spPr>
            <c:extLst>
              <c:ext xmlns:c16="http://schemas.microsoft.com/office/drawing/2014/chart" uri="{C3380CC4-5D6E-409C-BE32-E72D297353CC}">
                <c16:uniqueId val="{00000002-6D5E-4F52-8592-F71C0EEBFF78}"/>
              </c:ext>
            </c:extLst>
          </c:dPt>
          <c:dLbls>
            <c:dLbl>
              <c:idx val="0"/>
              <c:layout>
                <c:manualLayout>
                  <c:x val="4.7700586654719872E-3"/>
                  <c:y val="1.6859492414575357E-2"/>
                </c:manualLayout>
              </c:layout>
              <c:numFmt formatCode="#\ ##0\ [$$-C0C]" sourceLinked="0"/>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tx1"/>
                      </a:solidFill>
                      <a:latin typeface="Sun Life Sans" panose="020B0504030304030303" pitchFamily="34" charset="0"/>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15:layout>
                    <c:manualLayout>
                      <c:w val="0.36141967711653195"/>
                      <c:h val="0.10734836239897916"/>
                    </c:manualLayout>
                  </c15:layout>
                </c:ext>
                <c:ext xmlns:c16="http://schemas.microsoft.com/office/drawing/2014/chart" uri="{C3380CC4-5D6E-409C-BE32-E72D297353CC}">
                  <c16:uniqueId val="{00000001-6D5E-4F52-8592-F71C0EEBFF78}"/>
                </c:ext>
              </c:extLst>
            </c:dLbl>
            <c:dLbl>
              <c:idx val="1"/>
              <c:layout>
                <c:manualLayout>
                  <c:x val="6.7662531260622221E-3"/>
                  <c:y val="2.1607968240465049E-2"/>
                </c:manualLayout>
              </c:layout>
              <c:numFmt formatCode="#\ ##0\ [$$-C0C]" sourceLinked="0"/>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Sun Life Sans" panose="020B0504030304030303" pitchFamily="34" charset="0"/>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15:layout>
                    <c:manualLayout>
                      <c:w val="0.39525094274684303"/>
                      <c:h val="0.10191691478803344"/>
                    </c:manualLayout>
                  </c15:layout>
                </c:ext>
                <c:ext xmlns:c16="http://schemas.microsoft.com/office/drawing/2014/chart" uri="{C3380CC4-5D6E-409C-BE32-E72D297353CC}">
                  <c16:uniqueId val="{00000002-6D5E-4F52-8592-F71C0EEBFF78}"/>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Sun Life Sans" panose="020B0504030304030303"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25 ans</c:v>
                </c:pt>
                <c:pt idx="1">
                  <c:v>30 ans</c:v>
                </c:pt>
              </c:strCache>
            </c:strRef>
          </c:cat>
          <c:val>
            <c:numRef>
              <c:f>Sheet1!$B$2:$B$3</c:f>
              <c:numCache>
                <c:formatCode>"$"#,##0_);[Red]\("$"#,##0\)</c:formatCode>
                <c:ptCount val="2"/>
                <c:pt idx="0">
                  <c:v>58812</c:v>
                </c:pt>
                <c:pt idx="1">
                  <c:v>81870</c:v>
                </c:pt>
              </c:numCache>
            </c:numRef>
          </c:val>
          <c:extLst>
            <c:ext xmlns:c16="http://schemas.microsoft.com/office/drawing/2014/chart" uri="{C3380CC4-5D6E-409C-BE32-E72D297353CC}">
              <c16:uniqueId val="{00000003-6D5E-4F52-8592-F71C0EEBFF78}"/>
            </c:ext>
          </c:extLst>
        </c:ser>
        <c:dLbls>
          <c:dLblPos val="outEnd"/>
          <c:showLegendKey val="0"/>
          <c:showVal val="1"/>
          <c:showCatName val="0"/>
          <c:showSerName val="0"/>
          <c:showPercent val="0"/>
          <c:showBubbleSize val="0"/>
        </c:dLbls>
        <c:gapWidth val="219"/>
        <c:overlap val="-27"/>
        <c:axId val="907075832"/>
        <c:axId val="907076816"/>
      </c:barChart>
      <c:catAx>
        <c:axId val="907075832"/>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Sun Life Sans" panose="020B0504030304030303" pitchFamily="34" charset="0"/>
                <a:ea typeface="+mn-ea"/>
                <a:cs typeface="+mn-cs"/>
              </a:defRPr>
            </a:pPr>
            <a:endParaRPr lang="en-US"/>
          </a:p>
        </c:txPr>
        <c:crossAx val="907076816"/>
        <c:crosses val="autoZero"/>
        <c:auto val="1"/>
        <c:lblAlgn val="ctr"/>
        <c:lblOffset val="100"/>
        <c:noMultiLvlLbl val="0"/>
      </c:catAx>
      <c:valAx>
        <c:axId val="907076816"/>
        <c:scaling>
          <c:orientation val="minMax"/>
        </c:scaling>
        <c:delete val="1"/>
        <c:axPos val="l"/>
        <c:majorGridlines>
          <c:spPr>
            <a:ln w="9525" cap="flat" cmpd="sng" algn="ctr">
              <a:noFill/>
              <a:round/>
            </a:ln>
            <a:effectLst/>
          </c:spPr>
        </c:majorGridlines>
        <c:numFmt formatCode="&quot;$&quot;#,##0_);[Red]\(&quot;$&quot;#,##0\)" sourceLinked="1"/>
        <c:majorTickMark val="none"/>
        <c:minorTickMark val="none"/>
        <c:tickLblPos val="nextTo"/>
        <c:crossAx val="90707583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6">
  <a:schemeClr val="accent3"/>
</cs:colorStyle>
</file>

<file path=ppt/charts/colors4.xml><?xml version="1.0" encoding="utf-8"?>
<cs:colorStyle xmlns:cs="http://schemas.microsoft.com/office/drawing/2012/chartStyle" xmlns:a="http://schemas.openxmlformats.org/drawingml/2006/main" meth="withinLinear" id="16">
  <a:schemeClr val="accent3"/>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D754AF-D1FC-43EE-8C71-74130C2D5D87}"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US"/>
        </a:p>
      </dgm:t>
    </dgm:pt>
    <dgm:pt modelId="{B36548CD-2813-4F63-925C-7ED77E0331C5}">
      <dgm:prSet phldrT="[Text]" custT="1"/>
      <dgm:spPr>
        <a:solidFill>
          <a:srgbClr val="FFF8E0"/>
        </a:solidFill>
      </dgm:spPr>
      <dgm:t>
        <a:bodyPr/>
        <a:lstStyle/>
        <a:p>
          <a:r>
            <a:rPr lang="fr-CA" sz="2400" dirty="0">
              <a:latin typeface="Sun Life New Text" pitchFamily="2" charset="0"/>
            </a:rPr>
            <a:t>Mieux-être</a:t>
          </a:r>
          <a:endParaRPr lang="en-US" sz="2400" dirty="0">
            <a:solidFill>
              <a:srgbClr val="FF0000"/>
            </a:solidFill>
            <a:latin typeface="Sun Life New Text" pitchFamily="2" charset="0"/>
          </a:endParaRPr>
        </a:p>
      </dgm:t>
    </dgm:pt>
    <dgm:pt modelId="{ED928018-2687-4D9B-AF35-1584F748043B}" type="parTrans" cxnId="{0B0891E2-C1F4-4E31-8F4B-18F91F66E872}">
      <dgm:prSet/>
      <dgm:spPr/>
      <dgm:t>
        <a:bodyPr/>
        <a:lstStyle/>
        <a:p>
          <a:endParaRPr lang="en-US"/>
        </a:p>
      </dgm:t>
    </dgm:pt>
    <dgm:pt modelId="{3C7CE29B-36D6-4DDE-8978-141A81CB4F90}" type="sibTrans" cxnId="{0B0891E2-C1F4-4E31-8F4B-18F91F66E872}">
      <dgm:prSet/>
      <dgm:spPr/>
      <dgm:t>
        <a:bodyPr/>
        <a:lstStyle/>
        <a:p>
          <a:endParaRPr lang="en-US"/>
        </a:p>
      </dgm:t>
    </dgm:pt>
    <dgm:pt modelId="{3D87B128-2153-44ED-A236-242AA18F0544}">
      <dgm:prSet phldrT="[Text]"/>
      <dgm:spPr>
        <a:solidFill>
          <a:srgbClr val="A59E8C"/>
        </a:solidFill>
      </dgm:spPr>
      <dgm:t>
        <a:bodyPr/>
        <a:lstStyle/>
        <a:p>
          <a:r>
            <a:rPr lang="fr-CA" dirty="0">
              <a:latin typeface="Sun Life New Text" pitchFamily="2" charset="0"/>
            </a:rPr>
            <a:t>Mentale</a:t>
          </a:r>
          <a:endParaRPr lang="en-US" dirty="0">
            <a:latin typeface="Sun Life New Text" pitchFamily="2" charset="0"/>
          </a:endParaRPr>
        </a:p>
      </dgm:t>
    </dgm:pt>
    <dgm:pt modelId="{57C97D39-7626-4477-84F0-8D8D3DC34694}" type="parTrans" cxnId="{20E5E762-F9B2-4778-A08D-738FAB08C772}">
      <dgm:prSet/>
      <dgm:spPr/>
      <dgm:t>
        <a:bodyPr/>
        <a:lstStyle/>
        <a:p>
          <a:endParaRPr lang="en-US"/>
        </a:p>
      </dgm:t>
    </dgm:pt>
    <dgm:pt modelId="{63EA56A0-5317-4372-A4CF-C1E1FB53DA3C}" type="sibTrans" cxnId="{20E5E762-F9B2-4778-A08D-738FAB08C772}">
      <dgm:prSet/>
      <dgm:spPr/>
      <dgm:t>
        <a:bodyPr/>
        <a:lstStyle/>
        <a:p>
          <a:endParaRPr lang="en-US"/>
        </a:p>
      </dgm:t>
    </dgm:pt>
    <dgm:pt modelId="{5686ADE1-E794-4EA2-B85A-CA2BD7FC5673}">
      <dgm:prSet phldrT="[Text]"/>
      <dgm:spPr>
        <a:solidFill>
          <a:schemeClr val="accent2"/>
        </a:solidFill>
      </dgm:spPr>
      <dgm:t>
        <a:bodyPr/>
        <a:lstStyle/>
        <a:p>
          <a:r>
            <a:rPr lang="fr-CA" dirty="0">
              <a:solidFill>
                <a:schemeClr val="tx1"/>
              </a:solidFill>
              <a:latin typeface="Sun Life New Text" pitchFamily="2" charset="0"/>
            </a:rPr>
            <a:t>Physique</a:t>
          </a:r>
          <a:endParaRPr lang="en-US" dirty="0">
            <a:solidFill>
              <a:schemeClr val="tx1"/>
            </a:solidFill>
            <a:latin typeface="Sun Life New Text" pitchFamily="2" charset="0"/>
          </a:endParaRPr>
        </a:p>
      </dgm:t>
    </dgm:pt>
    <dgm:pt modelId="{C3D30D79-7EED-4461-979D-6B5C56D429B0}" type="parTrans" cxnId="{1EEE8FBB-7C7D-4540-9B74-28F02585893D}">
      <dgm:prSet/>
      <dgm:spPr/>
      <dgm:t>
        <a:bodyPr/>
        <a:lstStyle/>
        <a:p>
          <a:endParaRPr lang="en-US"/>
        </a:p>
      </dgm:t>
    </dgm:pt>
    <dgm:pt modelId="{B8A8D65C-DF0F-445A-8B0E-4F20071C56A4}" type="sibTrans" cxnId="{1EEE8FBB-7C7D-4540-9B74-28F02585893D}">
      <dgm:prSet/>
      <dgm:spPr/>
      <dgm:t>
        <a:bodyPr/>
        <a:lstStyle/>
        <a:p>
          <a:endParaRPr lang="en-US"/>
        </a:p>
      </dgm:t>
    </dgm:pt>
    <dgm:pt modelId="{3910296A-C85E-47FA-98C5-2EF177FD0D8B}">
      <dgm:prSet phldrT="[Text]"/>
      <dgm:spPr>
        <a:solidFill>
          <a:srgbClr val="38758E"/>
        </a:solidFill>
      </dgm:spPr>
      <dgm:t>
        <a:bodyPr/>
        <a:lstStyle/>
        <a:p>
          <a:r>
            <a:rPr lang="fr-CA" noProof="0" dirty="0">
              <a:solidFill>
                <a:schemeClr val="bg2"/>
              </a:solidFill>
              <a:latin typeface="Sun Life New Text" pitchFamily="2" charset="0"/>
            </a:rPr>
            <a:t>Financière</a:t>
          </a:r>
          <a:endParaRPr lang="en-US" dirty="0">
            <a:solidFill>
              <a:schemeClr val="bg2"/>
            </a:solidFill>
            <a:latin typeface="Sun Life New Text" pitchFamily="2" charset="0"/>
          </a:endParaRPr>
        </a:p>
      </dgm:t>
    </dgm:pt>
    <dgm:pt modelId="{230EF5A3-EBE0-4D2A-AA51-A6EAAA917869}" type="parTrans" cxnId="{19DAE40E-026E-4A6D-8618-0F760F98F881}">
      <dgm:prSet/>
      <dgm:spPr/>
      <dgm:t>
        <a:bodyPr/>
        <a:lstStyle/>
        <a:p>
          <a:endParaRPr lang="en-US"/>
        </a:p>
      </dgm:t>
    </dgm:pt>
    <dgm:pt modelId="{F1C505DE-6993-4AF4-B41F-905D25F07D24}" type="sibTrans" cxnId="{19DAE40E-026E-4A6D-8618-0F760F98F881}">
      <dgm:prSet/>
      <dgm:spPr/>
      <dgm:t>
        <a:bodyPr/>
        <a:lstStyle/>
        <a:p>
          <a:endParaRPr lang="en-US"/>
        </a:p>
      </dgm:t>
    </dgm:pt>
    <dgm:pt modelId="{010A98CA-111B-460E-8C9E-F4B87FA4FBD5}" type="pres">
      <dgm:prSet presAssocID="{C6D754AF-D1FC-43EE-8C71-74130C2D5D87}" presName="composite" presStyleCnt="0">
        <dgm:presLayoutVars>
          <dgm:chMax val="1"/>
          <dgm:dir/>
          <dgm:resizeHandles val="exact"/>
        </dgm:presLayoutVars>
      </dgm:prSet>
      <dgm:spPr/>
    </dgm:pt>
    <dgm:pt modelId="{93AA8372-B849-48A7-B288-6520ECB04A18}" type="pres">
      <dgm:prSet presAssocID="{C6D754AF-D1FC-43EE-8C71-74130C2D5D87}" presName="radial" presStyleCnt="0">
        <dgm:presLayoutVars>
          <dgm:animLvl val="ctr"/>
        </dgm:presLayoutVars>
      </dgm:prSet>
      <dgm:spPr/>
    </dgm:pt>
    <dgm:pt modelId="{3D727A23-0CC7-486C-912E-D2FFA63D3501}" type="pres">
      <dgm:prSet presAssocID="{B36548CD-2813-4F63-925C-7ED77E0331C5}" presName="centerShape" presStyleLbl="vennNode1" presStyleIdx="0" presStyleCnt="4"/>
      <dgm:spPr/>
    </dgm:pt>
    <dgm:pt modelId="{33CB334B-142D-4794-8B8C-CE1F5F37E0E5}" type="pres">
      <dgm:prSet presAssocID="{3D87B128-2153-44ED-A236-242AA18F0544}" presName="node" presStyleLbl="vennNode1" presStyleIdx="1" presStyleCnt="4">
        <dgm:presLayoutVars>
          <dgm:bulletEnabled val="1"/>
        </dgm:presLayoutVars>
      </dgm:prSet>
      <dgm:spPr/>
    </dgm:pt>
    <dgm:pt modelId="{45CF283B-EBC7-433F-92B9-959EE5FCC1C7}" type="pres">
      <dgm:prSet presAssocID="{5686ADE1-E794-4EA2-B85A-CA2BD7FC5673}" presName="node" presStyleLbl="vennNode1" presStyleIdx="2" presStyleCnt="4">
        <dgm:presLayoutVars>
          <dgm:bulletEnabled val="1"/>
        </dgm:presLayoutVars>
      </dgm:prSet>
      <dgm:spPr/>
    </dgm:pt>
    <dgm:pt modelId="{A53D297B-8647-4E8F-8885-0D5F04123030}" type="pres">
      <dgm:prSet presAssocID="{3910296A-C85E-47FA-98C5-2EF177FD0D8B}" presName="node" presStyleLbl="vennNode1" presStyleIdx="3" presStyleCnt="4">
        <dgm:presLayoutVars>
          <dgm:bulletEnabled val="1"/>
        </dgm:presLayoutVars>
      </dgm:prSet>
      <dgm:spPr/>
    </dgm:pt>
  </dgm:ptLst>
  <dgm:cxnLst>
    <dgm:cxn modelId="{656A3607-8F14-46A3-AAB7-62F30DC355C4}" type="presOf" srcId="{3910296A-C85E-47FA-98C5-2EF177FD0D8B}" destId="{A53D297B-8647-4E8F-8885-0D5F04123030}" srcOrd="0" destOrd="0" presId="urn:microsoft.com/office/officeart/2005/8/layout/radial3"/>
    <dgm:cxn modelId="{19DAE40E-026E-4A6D-8618-0F760F98F881}" srcId="{B36548CD-2813-4F63-925C-7ED77E0331C5}" destId="{3910296A-C85E-47FA-98C5-2EF177FD0D8B}" srcOrd="2" destOrd="0" parTransId="{230EF5A3-EBE0-4D2A-AA51-A6EAAA917869}" sibTransId="{F1C505DE-6993-4AF4-B41F-905D25F07D24}"/>
    <dgm:cxn modelId="{20E5E762-F9B2-4778-A08D-738FAB08C772}" srcId="{B36548CD-2813-4F63-925C-7ED77E0331C5}" destId="{3D87B128-2153-44ED-A236-242AA18F0544}" srcOrd="0" destOrd="0" parTransId="{57C97D39-7626-4477-84F0-8D8D3DC34694}" sibTransId="{63EA56A0-5317-4372-A4CF-C1E1FB53DA3C}"/>
    <dgm:cxn modelId="{01F22867-8833-4593-99D5-6EF7594C30D8}" type="presOf" srcId="{C6D754AF-D1FC-43EE-8C71-74130C2D5D87}" destId="{010A98CA-111B-460E-8C9E-F4B87FA4FBD5}" srcOrd="0" destOrd="0" presId="urn:microsoft.com/office/officeart/2005/8/layout/radial3"/>
    <dgm:cxn modelId="{6536E66A-7764-404A-8F2E-165D43DBB947}" type="presOf" srcId="{5686ADE1-E794-4EA2-B85A-CA2BD7FC5673}" destId="{45CF283B-EBC7-433F-92B9-959EE5FCC1C7}" srcOrd="0" destOrd="0" presId="urn:microsoft.com/office/officeart/2005/8/layout/radial3"/>
    <dgm:cxn modelId="{52A1E5A9-0CFF-4A10-8EB4-35FE22EDC89F}" type="presOf" srcId="{3D87B128-2153-44ED-A236-242AA18F0544}" destId="{33CB334B-142D-4794-8B8C-CE1F5F37E0E5}" srcOrd="0" destOrd="0" presId="urn:microsoft.com/office/officeart/2005/8/layout/radial3"/>
    <dgm:cxn modelId="{1F66B6AE-4C60-4CA6-91A2-C029A60D6DDF}" type="presOf" srcId="{B36548CD-2813-4F63-925C-7ED77E0331C5}" destId="{3D727A23-0CC7-486C-912E-D2FFA63D3501}" srcOrd="0" destOrd="0" presId="urn:microsoft.com/office/officeart/2005/8/layout/radial3"/>
    <dgm:cxn modelId="{1EEE8FBB-7C7D-4540-9B74-28F02585893D}" srcId="{B36548CD-2813-4F63-925C-7ED77E0331C5}" destId="{5686ADE1-E794-4EA2-B85A-CA2BD7FC5673}" srcOrd="1" destOrd="0" parTransId="{C3D30D79-7EED-4461-979D-6B5C56D429B0}" sibTransId="{B8A8D65C-DF0F-445A-8B0E-4F20071C56A4}"/>
    <dgm:cxn modelId="{0B0891E2-C1F4-4E31-8F4B-18F91F66E872}" srcId="{C6D754AF-D1FC-43EE-8C71-74130C2D5D87}" destId="{B36548CD-2813-4F63-925C-7ED77E0331C5}" srcOrd="0" destOrd="0" parTransId="{ED928018-2687-4D9B-AF35-1584F748043B}" sibTransId="{3C7CE29B-36D6-4DDE-8978-141A81CB4F90}"/>
    <dgm:cxn modelId="{3DA1F90B-E7FE-40ED-9683-5B1B3233E1FA}" type="presParOf" srcId="{010A98CA-111B-460E-8C9E-F4B87FA4FBD5}" destId="{93AA8372-B849-48A7-B288-6520ECB04A18}" srcOrd="0" destOrd="0" presId="urn:microsoft.com/office/officeart/2005/8/layout/radial3"/>
    <dgm:cxn modelId="{6FC6CC28-A1C1-4692-9522-7E16349F36F6}" type="presParOf" srcId="{93AA8372-B849-48A7-B288-6520ECB04A18}" destId="{3D727A23-0CC7-486C-912E-D2FFA63D3501}" srcOrd="0" destOrd="0" presId="urn:microsoft.com/office/officeart/2005/8/layout/radial3"/>
    <dgm:cxn modelId="{857F0DBF-B1EC-44BF-B547-FDB4A5214D50}" type="presParOf" srcId="{93AA8372-B849-48A7-B288-6520ECB04A18}" destId="{33CB334B-142D-4794-8B8C-CE1F5F37E0E5}" srcOrd="1" destOrd="0" presId="urn:microsoft.com/office/officeart/2005/8/layout/radial3"/>
    <dgm:cxn modelId="{05FF75A5-5BCD-440D-9ABD-FBDD55B8AE4C}" type="presParOf" srcId="{93AA8372-B849-48A7-B288-6520ECB04A18}" destId="{45CF283B-EBC7-433F-92B9-959EE5FCC1C7}" srcOrd="2" destOrd="0" presId="urn:microsoft.com/office/officeart/2005/8/layout/radial3"/>
    <dgm:cxn modelId="{EB235B0B-F0F3-4B31-B887-089C5C2BF136}" type="presParOf" srcId="{93AA8372-B849-48A7-B288-6520ECB04A18}" destId="{A53D297B-8647-4E8F-8885-0D5F04123030}" srcOrd="3" destOrd="0" presId="urn:microsoft.com/office/officeart/2005/8/layout/radial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727A23-0CC7-486C-912E-D2FFA63D3501}">
      <dsp:nvSpPr>
        <dsp:cNvPr id="0" name=""/>
        <dsp:cNvSpPr/>
      </dsp:nvSpPr>
      <dsp:spPr>
        <a:xfrm>
          <a:off x="1494625" y="1018917"/>
          <a:ext cx="2137714" cy="2137714"/>
        </a:xfrm>
        <a:prstGeom prst="ellipse">
          <a:avLst/>
        </a:prstGeom>
        <a:solidFill>
          <a:srgbClr val="FFF8E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fr-CA" sz="2400" kern="1200" dirty="0">
              <a:latin typeface="Sun Life New Text" pitchFamily="2" charset="0"/>
            </a:rPr>
            <a:t>Mieux-être</a:t>
          </a:r>
          <a:endParaRPr lang="en-US" sz="2400" kern="1200" dirty="0">
            <a:solidFill>
              <a:srgbClr val="FF0000"/>
            </a:solidFill>
            <a:latin typeface="Sun Life New Text" pitchFamily="2" charset="0"/>
          </a:endParaRPr>
        </a:p>
      </dsp:txBody>
      <dsp:txXfrm>
        <a:off x="1807686" y="1331978"/>
        <a:ext cx="1511592" cy="1511592"/>
      </dsp:txXfrm>
    </dsp:sp>
    <dsp:sp modelId="{33CB334B-142D-4794-8B8C-CE1F5F37E0E5}">
      <dsp:nvSpPr>
        <dsp:cNvPr id="0" name=""/>
        <dsp:cNvSpPr/>
      </dsp:nvSpPr>
      <dsp:spPr>
        <a:xfrm>
          <a:off x="2029054" y="162563"/>
          <a:ext cx="1068857" cy="1068857"/>
        </a:xfrm>
        <a:prstGeom prst="ellipse">
          <a:avLst/>
        </a:prstGeom>
        <a:solidFill>
          <a:srgbClr val="A59E8C"/>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fr-CA" sz="1200" kern="1200" dirty="0">
              <a:latin typeface="Sun Life New Text" pitchFamily="2" charset="0"/>
            </a:rPr>
            <a:t>Mentale</a:t>
          </a:r>
          <a:endParaRPr lang="en-US" sz="1200" kern="1200" dirty="0">
            <a:latin typeface="Sun Life New Text" pitchFamily="2" charset="0"/>
          </a:endParaRPr>
        </a:p>
      </dsp:txBody>
      <dsp:txXfrm>
        <a:off x="2185584" y="319093"/>
        <a:ext cx="755797" cy="755797"/>
      </dsp:txXfrm>
    </dsp:sp>
    <dsp:sp modelId="{45CF283B-EBC7-433F-92B9-959EE5FCC1C7}">
      <dsp:nvSpPr>
        <dsp:cNvPr id="0" name=""/>
        <dsp:cNvSpPr/>
      </dsp:nvSpPr>
      <dsp:spPr>
        <a:xfrm>
          <a:off x="3233507" y="2248738"/>
          <a:ext cx="1068857" cy="1068857"/>
        </a:xfrm>
        <a:prstGeom prst="ellipse">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fr-CA" sz="1200" kern="1200" dirty="0">
              <a:solidFill>
                <a:schemeClr val="tx1"/>
              </a:solidFill>
              <a:latin typeface="Sun Life New Text" pitchFamily="2" charset="0"/>
            </a:rPr>
            <a:t>Physique</a:t>
          </a:r>
          <a:endParaRPr lang="en-US" sz="1200" kern="1200" dirty="0">
            <a:solidFill>
              <a:schemeClr val="tx1"/>
            </a:solidFill>
            <a:latin typeface="Sun Life New Text" pitchFamily="2" charset="0"/>
          </a:endParaRPr>
        </a:p>
      </dsp:txBody>
      <dsp:txXfrm>
        <a:off x="3390037" y="2405268"/>
        <a:ext cx="755797" cy="755797"/>
      </dsp:txXfrm>
    </dsp:sp>
    <dsp:sp modelId="{A53D297B-8647-4E8F-8885-0D5F04123030}">
      <dsp:nvSpPr>
        <dsp:cNvPr id="0" name=""/>
        <dsp:cNvSpPr/>
      </dsp:nvSpPr>
      <dsp:spPr>
        <a:xfrm>
          <a:off x="824600" y="2248738"/>
          <a:ext cx="1068857" cy="1068857"/>
        </a:xfrm>
        <a:prstGeom prst="ellipse">
          <a:avLst/>
        </a:prstGeom>
        <a:solidFill>
          <a:srgbClr val="38758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fr-CA" sz="1200" kern="1200" noProof="0" dirty="0">
              <a:solidFill>
                <a:schemeClr val="bg2"/>
              </a:solidFill>
              <a:latin typeface="Sun Life New Text" pitchFamily="2" charset="0"/>
            </a:rPr>
            <a:t>Financière</a:t>
          </a:r>
          <a:endParaRPr lang="en-US" sz="1200" kern="1200" dirty="0">
            <a:solidFill>
              <a:schemeClr val="bg2"/>
            </a:solidFill>
            <a:latin typeface="Sun Life New Text" pitchFamily="2" charset="0"/>
          </a:endParaRPr>
        </a:p>
      </dsp:txBody>
      <dsp:txXfrm>
        <a:off x="981130" y="2405268"/>
        <a:ext cx="755797" cy="755797"/>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0.48095</cdr:x>
      <cdr:y>0.21796</cdr:y>
    </cdr:from>
    <cdr:to>
      <cdr:x>0.60317</cdr:x>
      <cdr:y>0.32752</cdr:y>
    </cdr:to>
    <cdr:sp macro="" textlink="">
      <cdr:nvSpPr>
        <cdr:cNvPr id="2" name="TextBox 1">
          <a:extLst xmlns:a="http://schemas.openxmlformats.org/drawingml/2006/main">
            <a:ext uri="{FF2B5EF4-FFF2-40B4-BE49-F238E27FC236}">
              <a16:creationId xmlns:a16="http://schemas.microsoft.com/office/drawing/2014/main" id="{7905826D-DC51-84F4-B4A4-6A65420D9D53}"/>
            </a:ext>
          </a:extLst>
        </cdr:cNvPr>
        <cdr:cNvSpPr txBox="1"/>
      </cdr:nvSpPr>
      <cdr:spPr>
        <a:xfrm xmlns:a="http://schemas.openxmlformats.org/drawingml/2006/main">
          <a:off x="3598055" y="516525"/>
          <a:ext cx="914400" cy="25964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r"/>
          <a:r>
            <a:rPr lang="en-CA" sz="1400" b="1" dirty="0">
              <a:solidFill>
                <a:schemeClr val="tx1"/>
              </a:solidFill>
              <a:latin typeface="Sun Life New Text" pitchFamily="2" charset="0"/>
            </a:rPr>
            <a:t>35 000 $</a:t>
          </a:r>
          <a:endParaRPr lang="en-US" sz="1400" b="1" dirty="0">
            <a:solidFill>
              <a:schemeClr val="tx1"/>
            </a:solidFill>
            <a:latin typeface="Sun Life New Text" pitchFamily="2" charset="0"/>
          </a:endParaRPr>
        </a:p>
      </cdr:txBody>
    </cdr:sp>
  </cdr:relSizeAnchor>
  <cdr:relSizeAnchor xmlns:cdr="http://schemas.openxmlformats.org/drawingml/2006/chartDrawing">
    <cdr:from>
      <cdr:x>0.7589</cdr:x>
      <cdr:y>0.6621</cdr:y>
    </cdr:from>
    <cdr:to>
      <cdr:x>0.88112</cdr:x>
      <cdr:y>0.77166</cdr:y>
    </cdr:to>
    <cdr:sp macro="" textlink="">
      <cdr:nvSpPr>
        <cdr:cNvPr id="3" name="TextBox 1">
          <a:extLst xmlns:a="http://schemas.openxmlformats.org/drawingml/2006/main">
            <a:ext uri="{FF2B5EF4-FFF2-40B4-BE49-F238E27FC236}">
              <a16:creationId xmlns:a16="http://schemas.microsoft.com/office/drawing/2014/main" id="{3681F039-CCF8-2FEB-B2C7-F2181C0252C8}"/>
            </a:ext>
          </a:extLst>
        </cdr:cNvPr>
        <cdr:cNvSpPr txBox="1"/>
      </cdr:nvSpPr>
      <cdr:spPr>
        <a:xfrm xmlns:a="http://schemas.openxmlformats.org/drawingml/2006/main">
          <a:off x="5677488" y="1569070"/>
          <a:ext cx="914353" cy="25963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r"/>
          <a:r>
            <a:rPr lang="en-CA" sz="1400" b="1" dirty="0">
              <a:solidFill>
                <a:schemeClr val="tx1"/>
              </a:solidFill>
              <a:latin typeface="Sun Life New Text" pitchFamily="2" charset="0"/>
            </a:rPr>
            <a:t>52 000 $</a:t>
          </a:r>
          <a:endParaRPr lang="en-US" sz="1400" b="1" dirty="0">
            <a:solidFill>
              <a:schemeClr val="tx1"/>
            </a:solidFill>
            <a:latin typeface="Sun Life New Text" pitchFamily="2"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D10896-C5D7-2849-8149-EB1C546F261E}" type="datetimeFigureOut">
              <a:rPr lang="en-US" smtClean="0"/>
              <a:t>3/9/2026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7A1A7-703D-AF42-A879-6FFC267805B5}" type="slidenum">
              <a:rPr lang="en-US" smtClean="0"/>
              <a:t>‹#›</a:t>
            </a:fld>
            <a:endParaRPr lang="en-US"/>
          </a:p>
        </p:txBody>
      </p:sp>
    </p:spTree>
    <p:extLst>
      <p:ext uri="{BB962C8B-B14F-4D97-AF65-F5344CB8AC3E}">
        <p14:creationId xmlns:p14="http://schemas.microsoft.com/office/powerpoint/2010/main" val="3725123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ED17A1A7-703D-AF42-A879-6FFC267805B5}" type="slidenum">
              <a:rPr lang="en-US" smtClean="0"/>
              <a:t>1</a:t>
            </a:fld>
            <a:endParaRPr lang="en-US"/>
          </a:p>
        </p:txBody>
      </p:sp>
    </p:spTree>
    <p:extLst>
      <p:ext uri="{BB962C8B-B14F-4D97-AF65-F5344CB8AC3E}">
        <p14:creationId xmlns:p14="http://schemas.microsoft.com/office/powerpoint/2010/main" val="18216925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F6AFCD-F06E-0D47-09A3-B255391B88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B70413-D9C1-EFA9-1CF5-10CFC40499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3A9DE1-441E-E6C0-1D6E-6CB45125D75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2C7DAEF-DC1E-65E5-8446-644620A1589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05635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9978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75806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noProof="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fr-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13721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20930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12582"/>
            <a:ext cx="5486400" cy="3600450"/>
          </a:xfrm>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15</a:t>
            </a:fld>
            <a:endParaRPr lang="en-US"/>
          </a:p>
        </p:txBody>
      </p:sp>
    </p:spTree>
    <p:extLst>
      <p:ext uri="{BB962C8B-B14F-4D97-AF65-F5344CB8AC3E}">
        <p14:creationId xmlns:p14="http://schemas.microsoft.com/office/powerpoint/2010/main" val="22007553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altLang="en-US" dirty="0">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93119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28DD7-C058-DDD8-1D98-0795A7354D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EFEA97-0530-0159-8B30-634401FDF6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7A18DC-8CE3-76B5-1EC1-A20E13640AAB}"/>
              </a:ext>
            </a:extLst>
          </p:cNvPr>
          <p:cNvSpPr>
            <a:spLocks noGrp="1"/>
          </p:cNvSpPr>
          <p:nvPr>
            <p:ph type="body" idx="1"/>
          </p:nvPr>
        </p:nvSpPr>
        <p:spPr/>
        <p:txBody>
          <a:bodyPr/>
          <a:lstStyle/>
          <a:p>
            <a:pPr>
              <a:lnSpc>
                <a:spcPct val="107000"/>
              </a:lnSpc>
              <a:spcAft>
                <a:spcPts val="800"/>
              </a:spcAft>
            </a:pPr>
            <a:endParaRPr lang="en-US" dirty="0"/>
          </a:p>
        </p:txBody>
      </p:sp>
      <p:sp>
        <p:nvSpPr>
          <p:cNvPr id="4" name="Slide Number Placeholder 3">
            <a:extLst>
              <a:ext uri="{FF2B5EF4-FFF2-40B4-BE49-F238E27FC236}">
                <a16:creationId xmlns:a16="http://schemas.microsoft.com/office/drawing/2014/main" id="{24202152-3736-7F43-74ED-9198FA66F15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34927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4213" y="215900"/>
            <a:ext cx="2109787" cy="1187450"/>
          </a:xfrm>
        </p:spPr>
      </p:sp>
      <p:sp>
        <p:nvSpPr>
          <p:cNvPr id="3" name="Notes Placeholder 2"/>
          <p:cNvSpPr>
            <a:spLocks noGrp="1"/>
          </p:cNvSpPr>
          <p:nvPr>
            <p:ph type="body" idx="1"/>
          </p:nvPr>
        </p:nvSpPr>
        <p:spPr>
          <a:xfrm>
            <a:off x="137160" y="1497330"/>
            <a:ext cx="6583679" cy="3600450"/>
          </a:xfrm>
        </p:spPr>
        <p:txBody>
          <a:bodyPr/>
          <a:lstStyle/>
          <a:p>
            <a:pPr eaLnBrk="1" hangingPunct="1">
              <a:lnSpc>
                <a:spcPct val="90000"/>
              </a:lnSpc>
            </a:pPr>
            <a:endParaRPr lang="fr-CA" alt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72885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fr-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fr-CA"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81950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8D409A-1787-D906-EC72-7B7E5BE84D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D94A95-3D2B-D086-49ED-78A0E18961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9A714E-FF0D-D2B4-689F-9C627558B24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4F7CEBA-6A18-2211-307E-DB4A06347891}"/>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58615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noProof="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fr-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87595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33332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8578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85635E-2C52-D69C-4986-5F082BB5E1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B23FCB-3DE1-1E44-C35C-13271F8CBD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26E9A1-CBDC-C20F-B16B-FD8801EDCD66}"/>
              </a:ext>
            </a:extLst>
          </p:cNvPr>
          <p:cNvSpPr>
            <a:spLocks noGrp="1"/>
          </p:cNvSpPr>
          <p:nvPr>
            <p:ph type="body" idx="1"/>
          </p:nvPr>
        </p:nvSpPr>
        <p:spPr/>
        <p:txBody>
          <a:bodyPr/>
          <a:lstStyle/>
          <a:p>
            <a:endParaRPr lang="en-CA" dirty="0"/>
          </a:p>
        </p:txBody>
      </p:sp>
      <p:sp>
        <p:nvSpPr>
          <p:cNvPr id="4" name="Slide Number Placeholder 3">
            <a:extLst>
              <a:ext uri="{FF2B5EF4-FFF2-40B4-BE49-F238E27FC236}">
                <a16:creationId xmlns:a16="http://schemas.microsoft.com/office/drawing/2014/main" id="{0A553204-BB27-AB76-BADB-D34018CA619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5614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B99F84-CAC3-C022-33B8-1A31645847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757CBA-9F51-B304-D1E4-ADAD5C1FC1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9C9DB7-3F1C-547B-778F-832E518A1CF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376D96A-43E0-49D1-3B0E-7237AB862251}"/>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62512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CA" noProof="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7982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endParaRPr lang="fr-CA" sz="11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3512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66752C-E7DA-E5AF-4595-E7B1126BB2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D27F32-E0FD-A110-DFE0-42E38578DA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18B69B-AA60-AFD2-6B4C-A899BE0EDBD9}"/>
              </a:ext>
            </a:extLst>
          </p:cNvPr>
          <p:cNvSpPr>
            <a:spLocks noGrp="1"/>
          </p:cNvSpPr>
          <p:nvPr>
            <p:ph type="body" idx="1"/>
          </p:nvPr>
        </p:nvSpPr>
        <p:spPr/>
        <p:txBody>
          <a:bodyPr/>
          <a:lstStyle/>
          <a:p>
            <a:endParaRPr lang="fr-CA" dirty="0"/>
          </a:p>
          <a:p>
            <a:endParaRPr lang="en-US" dirty="0"/>
          </a:p>
        </p:txBody>
      </p:sp>
      <p:sp>
        <p:nvSpPr>
          <p:cNvPr id="4" name="Slide Number Placeholder 3">
            <a:extLst>
              <a:ext uri="{FF2B5EF4-FFF2-40B4-BE49-F238E27FC236}">
                <a16:creationId xmlns:a16="http://schemas.microsoft.com/office/drawing/2014/main" id="{BE1D9AB7-A292-6A8D-F6E2-06D85C5285B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7607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endParaRPr lang="fr-CA"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D17A1A7-703D-AF42-A879-6FFC267805B5}" type="slidenum">
              <a:rPr lang="en-US" smtClean="0"/>
              <a:t>8</a:t>
            </a:fld>
            <a:endParaRPr lang="en-US"/>
          </a:p>
        </p:txBody>
      </p:sp>
    </p:spTree>
    <p:extLst>
      <p:ext uri="{BB962C8B-B14F-4D97-AF65-F5344CB8AC3E}">
        <p14:creationId xmlns:p14="http://schemas.microsoft.com/office/powerpoint/2010/main" val="6193172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endParaRPr lang="fr-CA" sz="1100" kern="100" dirty="0">
              <a:effectLst/>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D17A1A7-703D-AF42-A879-6FFC267805B5}" type="slidenum">
              <a:rPr lang="en-US" smtClean="0"/>
              <a:t>9</a:t>
            </a:fld>
            <a:endParaRPr lang="en-US"/>
          </a:p>
        </p:txBody>
      </p:sp>
    </p:spTree>
    <p:extLst>
      <p:ext uri="{BB962C8B-B14F-4D97-AF65-F5344CB8AC3E}">
        <p14:creationId xmlns:p14="http://schemas.microsoft.com/office/powerpoint/2010/main" val="39274147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0.xml"/></Relationships>
</file>

<file path=ppt/slideLayouts/_rels/slideLayout28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0.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26078988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84553052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00948407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1063557"/>
            <a:ext cx="2087563" cy="388468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1063557"/>
            <a:ext cx="2087563" cy="38846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0978" y="1086745"/>
            <a:ext cx="2087563" cy="38846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8" y="1063557"/>
            <a:ext cx="2087563" cy="38846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5">
            <a:extLst>
              <a:ext uri="{FF2B5EF4-FFF2-40B4-BE49-F238E27FC236}">
                <a16:creationId xmlns:a16="http://schemas.microsoft.com/office/drawing/2014/main" id="{D11132FC-48B7-1261-098E-6E9CC41AE86A}"/>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54601801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45427728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429097637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0" y="195263"/>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0" y="195263"/>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89" y="195263"/>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7"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7"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034476"/>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041188"/>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5985995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0"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Tree>
    <p:extLst>
      <p:ext uri="{BB962C8B-B14F-4D97-AF65-F5344CB8AC3E}">
        <p14:creationId xmlns:p14="http://schemas.microsoft.com/office/powerpoint/2010/main" val="290721480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Tree>
    <p:extLst>
      <p:ext uri="{BB962C8B-B14F-4D97-AF65-F5344CB8AC3E}">
        <p14:creationId xmlns:p14="http://schemas.microsoft.com/office/powerpoint/2010/main" val="353607381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8" y="3579951"/>
            <a:ext cx="8418579"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8" y="3778387"/>
            <a:ext cx="8437605"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6615295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275500888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1_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5660174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391787538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_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4"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5"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8" y="1816101"/>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4"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5"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8" y="3444485"/>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4"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4"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157245519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_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ts val="0"/>
              </a:spcBef>
              <a:spcAft>
                <a:spcPts val="200"/>
              </a:spcAft>
              <a:buNone/>
              <a:defRPr sz="900">
                <a:solidFill>
                  <a:schemeClr val="tx1"/>
                </a:solidFill>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92" indent="0">
              <a:lnSpc>
                <a:spcPct val="120000"/>
              </a:lnSpc>
              <a:buNone/>
              <a:defRPr sz="900">
                <a:solidFill>
                  <a:schemeClr val="tx1"/>
                </a:solidFill>
                <a:latin typeface="+mn-lt"/>
              </a:defRPr>
            </a:lvl2pPr>
            <a:lvl3pPr marL="685783" indent="0">
              <a:lnSpc>
                <a:spcPct val="120000"/>
              </a:lnSpc>
              <a:buNone/>
              <a:defRPr sz="900">
                <a:solidFill>
                  <a:schemeClr val="tx1"/>
                </a:solidFill>
                <a:latin typeface="+mn-lt"/>
              </a:defRPr>
            </a:lvl3pPr>
            <a:lvl4pPr marL="1028675" indent="0">
              <a:lnSpc>
                <a:spcPct val="120000"/>
              </a:lnSpc>
              <a:buNone/>
              <a:defRPr sz="900">
                <a:solidFill>
                  <a:schemeClr val="tx1"/>
                </a:solidFill>
                <a:latin typeface="+mn-lt"/>
              </a:defRPr>
            </a:lvl4pPr>
            <a:lvl5pPr marL="1371566"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4662251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_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252070782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_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87685206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12779509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Content Slide 4 Column">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1" y="195264"/>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1" y="195264"/>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0" y="195264"/>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4"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4"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7" y="3034476"/>
            <a:ext cx="1820681"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7" y="3041189"/>
            <a:ext cx="1829675"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1841758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393095381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2" y="204789"/>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7"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4"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2"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7"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4"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2"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02124162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311180991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_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1"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Tree>
    <p:extLst>
      <p:ext uri="{BB962C8B-B14F-4D97-AF65-F5344CB8AC3E}">
        <p14:creationId xmlns:p14="http://schemas.microsoft.com/office/powerpoint/2010/main" val="1850361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0414D47-2E79-0DFD-30E8-6DE211F7F62D}"/>
              </a:ext>
            </a:extLst>
          </p:cNvPr>
          <p:cNvSpPr/>
          <p:nvPr userDrawn="1"/>
        </p:nvSpPr>
        <p:spPr>
          <a:xfrm>
            <a:off x="215900"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Tree>
    <p:extLst>
      <p:ext uri="{BB962C8B-B14F-4D97-AF65-F5344CB8AC3E}">
        <p14:creationId xmlns:p14="http://schemas.microsoft.com/office/powerpoint/2010/main" val="2186150923"/>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_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Tree>
    <p:extLst>
      <p:ext uri="{BB962C8B-B14F-4D97-AF65-F5344CB8AC3E}">
        <p14:creationId xmlns:p14="http://schemas.microsoft.com/office/powerpoint/2010/main" val="15898804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4_Content Slide Four Column Colou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700392"/>
            <a:ext cx="2087563" cy="34176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700392"/>
            <a:ext cx="2087563" cy="34176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700392"/>
            <a:ext cx="2087563" cy="34176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9" y="700392"/>
            <a:ext cx="2087563" cy="34176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865011"/>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52106559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3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54977521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2087563" cy="114313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1" y="3435350"/>
            <a:ext cx="2087563" cy="114313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0" y="3435350"/>
            <a:ext cx="2087563" cy="11431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9" y="3435350"/>
            <a:ext cx="2087563" cy="114313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8"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1588873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4"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4" y="195264"/>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1" y="2643189"/>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5"/>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4" y="1426681"/>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9"/>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1" y="3833965"/>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723554398"/>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_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85811847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34379055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90315152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231196600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2_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1413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Tree>
    <p:extLst>
      <p:ext uri="{BB962C8B-B14F-4D97-AF65-F5344CB8AC3E}">
        <p14:creationId xmlns:p14="http://schemas.microsoft.com/office/powerpoint/2010/main" val="3259240018"/>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_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1"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4"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8"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0"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7"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5"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6"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0"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2"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0"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2"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34393789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1_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2968244895"/>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2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285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799104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009106"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94495694"/>
      </p:ext>
    </p:extLst>
  </p:cSld>
  <p:clrMapOvr>
    <a:masterClrMapping/>
  </p:clrMapOvr>
  <p:hf hdr="0" ftr="0" dt="0"/>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1_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37920264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1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837287"/>
            <a:ext cx="2087563" cy="39941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837287"/>
            <a:ext cx="2087563" cy="39941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837287"/>
            <a:ext cx="2087563" cy="39941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9" y="837287"/>
            <a:ext cx="2087563" cy="39941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43948858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227489910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332459942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4"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5"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8" y="1816101"/>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4"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5"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8" y="3444485"/>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4"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4"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4076115470"/>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ts val="0"/>
              </a:spcBef>
              <a:spcAft>
                <a:spcPts val="200"/>
              </a:spcAft>
              <a:buNone/>
              <a:defRPr sz="900">
                <a:solidFill>
                  <a:schemeClr val="tx1"/>
                </a:solidFill>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92" indent="0">
              <a:lnSpc>
                <a:spcPct val="120000"/>
              </a:lnSpc>
              <a:buNone/>
              <a:defRPr sz="900">
                <a:solidFill>
                  <a:schemeClr val="tx1"/>
                </a:solidFill>
                <a:latin typeface="+mn-lt"/>
              </a:defRPr>
            </a:lvl2pPr>
            <a:lvl3pPr marL="685783" indent="0">
              <a:lnSpc>
                <a:spcPct val="120000"/>
              </a:lnSpc>
              <a:buNone/>
              <a:defRPr sz="900">
                <a:solidFill>
                  <a:schemeClr val="tx1"/>
                </a:solidFill>
                <a:latin typeface="+mn-lt"/>
              </a:defRPr>
            </a:lvl3pPr>
            <a:lvl4pPr marL="1028675" indent="0">
              <a:lnSpc>
                <a:spcPct val="120000"/>
              </a:lnSpc>
              <a:buNone/>
              <a:defRPr sz="900">
                <a:solidFill>
                  <a:schemeClr val="tx1"/>
                </a:solidFill>
                <a:latin typeface="+mn-lt"/>
              </a:defRPr>
            </a:lvl4pPr>
            <a:lvl5pPr marL="1371566"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19907148"/>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7566686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ontent Slide Four Column Colou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C98B7A5-0403-A06C-DFC5-CBD9F96E532C}"/>
              </a:ext>
            </a:extLst>
          </p:cNvPr>
          <p:cNvSpPr/>
          <p:nvPr userDrawn="1"/>
        </p:nvSpPr>
        <p:spPr>
          <a:xfrm>
            <a:off x="215900" y="700391"/>
            <a:ext cx="2087563" cy="34176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700391"/>
            <a:ext cx="2087563" cy="34176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700391"/>
            <a:ext cx="2087563" cy="34176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8" y="700391"/>
            <a:ext cx="2087563" cy="34176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7"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865011"/>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7"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46042683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273589285"/>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33562493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1" y="195264"/>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1" y="195264"/>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0" y="195264"/>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4"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4"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7" y="3034476"/>
            <a:ext cx="1820681"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7" y="3041189"/>
            <a:ext cx="1829675"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5047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25837570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2" y="204789"/>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7"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4"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2"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7"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4"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2"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481831115"/>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609071985"/>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1"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Tree>
    <p:extLst>
      <p:ext uri="{BB962C8B-B14F-4D97-AF65-F5344CB8AC3E}">
        <p14:creationId xmlns:p14="http://schemas.microsoft.com/office/powerpoint/2010/main" val="2756978688"/>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Tree>
    <p:extLst>
      <p:ext uri="{BB962C8B-B14F-4D97-AF65-F5344CB8AC3E}">
        <p14:creationId xmlns:p14="http://schemas.microsoft.com/office/powerpoint/2010/main" val="351214409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2_Content Slide Four Column Colou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700392"/>
            <a:ext cx="2087563" cy="34176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700392"/>
            <a:ext cx="2087563" cy="34176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700392"/>
            <a:ext cx="2087563" cy="34176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9" y="700392"/>
            <a:ext cx="2087563" cy="34176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865011"/>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979021630"/>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5917211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C98B7A5-0403-A06C-DFC5-CBD9F96E532C}"/>
              </a:ext>
            </a:extLst>
          </p:cNvPr>
          <p:cNvSpPr/>
          <p:nvPr userDrawn="1"/>
        </p:nvSpPr>
        <p:spPr>
          <a:xfrm>
            <a:off x="215900"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477543462"/>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2087563" cy="114313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1" y="3435350"/>
            <a:ext cx="2087563" cy="114313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0" y="3435350"/>
            <a:ext cx="2087563" cy="11431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9" y="3435350"/>
            <a:ext cx="2087563" cy="114313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8"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59959627"/>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4"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4" y="195264"/>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1" y="2643189"/>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5"/>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4" y="1426681"/>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9"/>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1" y="3833965"/>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52273303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798632974"/>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64212129"/>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409550261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1587865381"/>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169465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1"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4"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8"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0"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7"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5"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6"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0"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2"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0"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2"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388170316"/>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2395726057"/>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39168409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2087563" cy="114313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0" y="3435350"/>
            <a:ext cx="2087563" cy="114313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89" y="3435350"/>
            <a:ext cx="2087563" cy="11431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8" y="3435350"/>
            <a:ext cx="2087563" cy="114313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7"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18237956"/>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2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799104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009106"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25521144"/>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130808644"/>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483635877"/>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0"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3"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4"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7" y="1816100"/>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3"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4"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7" y="3444484"/>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3"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3"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2973495833"/>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ts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16890230"/>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2178738616"/>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124615280"/>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914468058"/>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0" y="195263"/>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0" y="195263"/>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89" y="195263"/>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034476"/>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041188"/>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47729183"/>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40675890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5"/>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3"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3" y="195263"/>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0" y="2643188"/>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4"/>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3" y="1426681"/>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8"/>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8"/>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0" y="3833965"/>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8"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879305275"/>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76163637"/>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2531455259"/>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0"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Tree>
    <p:extLst>
      <p:ext uri="{BB962C8B-B14F-4D97-AF65-F5344CB8AC3E}">
        <p14:creationId xmlns:p14="http://schemas.microsoft.com/office/powerpoint/2010/main" val="347853175"/>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Tree>
    <p:extLst>
      <p:ext uri="{BB962C8B-B14F-4D97-AF65-F5344CB8AC3E}">
        <p14:creationId xmlns:p14="http://schemas.microsoft.com/office/powerpoint/2010/main" val="3355606081"/>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2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vert="horz" lIns="0" tIns="0" rIns="0" bIns="0" rtlCol="0" anchor="ctr"/>
          <a:lstStyle>
            <a:defPPr>
              <a:defRPr lang="en-US"/>
            </a:defPPr>
            <a:lvl1pPr marL="0" algn="l" defTabSz="457200" rtl="0" eaLnBrk="1" latinLnBrk="0" hangingPunct="1">
              <a:defRPr sz="6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t>– Presentation Title: Section Name</a:t>
            </a:r>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700391"/>
            <a:ext cx="2087563" cy="34176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700391"/>
            <a:ext cx="2087563" cy="34176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700391"/>
            <a:ext cx="2087563" cy="34176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8" y="700391"/>
            <a:ext cx="2087563" cy="34176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7"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865011"/>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7"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982830309"/>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231913612"/>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2087563" cy="114313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0" y="3435350"/>
            <a:ext cx="2087563" cy="114313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89" y="3435350"/>
            <a:ext cx="2087563" cy="11431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8" y="3435350"/>
            <a:ext cx="2087563" cy="114313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7"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5743719"/>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5"/>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3"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3" y="195263"/>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0" y="2643188"/>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4"/>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3" y="1426681"/>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8"/>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8"/>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0" y="3833965"/>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8"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060465839"/>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338136993"/>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5878220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051956863"/>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4272909911"/>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3508424812"/>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4809879"/>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0"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3"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7"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7"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7"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39"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6"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7"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4"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5"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39"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39"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1"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2"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39"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39"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1"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2"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98978216"/>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4260964102"/>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663191642"/>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userDrawn="1">
  <p:cSld name="1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837287"/>
            <a:ext cx="2087563" cy="39941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837287"/>
            <a:ext cx="2087563" cy="39941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837287"/>
            <a:ext cx="2087563" cy="39941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8" y="837287"/>
            <a:ext cx="2087563" cy="39941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7"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7"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797973545"/>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1044693308"/>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3073149022"/>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0"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3"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4"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7" y="1816100"/>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3"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4"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7" y="3444484"/>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3"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3"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22718519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509685869"/>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ts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57877524"/>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2097813297"/>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5767038"/>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78955803"/>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0" y="195263"/>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0" y="195263"/>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89" y="195263"/>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034476"/>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041188"/>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45482612"/>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1466513625"/>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460524348"/>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3918854887"/>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0"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Tree>
    <p:extLst>
      <p:ext uri="{BB962C8B-B14F-4D97-AF65-F5344CB8AC3E}">
        <p14:creationId xmlns:p14="http://schemas.microsoft.com/office/powerpoint/2010/main" val="2483399255"/>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Tree>
    <p:extLst>
      <p:ext uri="{BB962C8B-B14F-4D97-AF65-F5344CB8AC3E}">
        <p14:creationId xmlns:p14="http://schemas.microsoft.com/office/powerpoint/2010/main" val="2036560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40726785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4214198671"/>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2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vert="horz" lIns="0" tIns="0" rIns="0" bIns="0" rtlCol="0" anchor="ctr"/>
          <a:lstStyle>
            <a:defPPr>
              <a:defRPr lang="en-US"/>
            </a:defPPr>
            <a:lvl1pPr marL="0" algn="l" defTabSz="457200" rtl="0" eaLnBrk="1" latinLnBrk="0" hangingPunct="1">
              <a:defRPr sz="6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t>– Presentation Title: Section Name</a:t>
            </a:r>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700391"/>
            <a:ext cx="2087563" cy="34176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700391"/>
            <a:ext cx="2087563" cy="34176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700391"/>
            <a:ext cx="2087563" cy="34176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8" y="700391"/>
            <a:ext cx="2087563" cy="34176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7"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865011"/>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7"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657338176"/>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037794947"/>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2087563" cy="114313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0" y="3435350"/>
            <a:ext cx="2087563" cy="114313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89" y="3435350"/>
            <a:ext cx="2087563" cy="11431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8" y="3435350"/>
            <a:ext cx="2087563" cy="114313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7"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06731234"/>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5"/>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3"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3" y="195263"/>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0" y="2643188"/>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4"/>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3" y="1426681"/>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8"/>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8"/>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0" y="3833965"/>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8"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496222099"/>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273555377"/>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320401304"/>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962216555"/>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3554622474"/>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4838454"/>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0"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3"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7"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7"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7"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39"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6"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7"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4"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5"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39"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39"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1"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2"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39"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39"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1"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2"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2863157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2686960034"/>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3516750294"/>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760446186"/>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2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799104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8009106"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94431246"/>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1101873114"/>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604834197"/>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0"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3"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4"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7" y="1816100"/>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3"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4"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7" y="3444484"/>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3"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3"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128581841"/>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Section title goes here.</a:t>
            </a:r>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ts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55317072"/>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495359244"/>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669378741"/>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1116193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9106644"/>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C21602C-1817-2D77-A081-1D7796E7C5B6}"/>
              </a:ext>
            </a:extLst>
          </p:cNvPr>
          <p:cNvSpPr/>
          <p:nvPr userDrawn="1"/>
        </p:nvSpPr>
        <p:spPr>
          <a:xfrm>
            <a:off x="215900" y="195263"/>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0" y="195263"/>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89" y="195263"/>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034476"/>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041188"/>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37245335"/>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1340804792"/>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64755492"/>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1922737468"/>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0414D47-2E79-0DFD-30E8-6DE211F7F62D}"/>
              </a:ext>
            </a:extLst>
          </p:cNvPr>
          <p:cNvSpPr/>
          <p:nvPr userDrawn="1"/>
        </p:nvSpPr>
        <p:spPr>
          <a:xfrm>
            <a:off x="215900"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Tree>
    <p:extLst>
      <p:ext uri="{BB962C8B-B14F-4D97-AF65-F5344CB8AC3E}">
        <p14:creationId xmlns:p14="http://schemas.microsoft.com/office/powerpoint/2010/main" val="2525087783"/>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Tree>
    <p:extLst>
      <p:ext uri="{BB962C8B-B14F-4D97-AF65-F5344CB8AC3E}">
        <p14:creationId xmlns:p14="http://schemas.microsoft.com/office/powerpoint/2010/main" val="2198810380"/>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2_Content Slide Four Column Colou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C98B7A5-0403-A06C-DFC5-CBD9F96E532C}"/>
              </a:ext>
            </a:extLst>
          </p:cNvPr>
          <p:cNvSpPr/>
          <p:nvPr userDrawn="1"/>
        </p:nvSpPr>
        <p:spPr>
          <a:xfrm>
            <a:off x="215900" y="700391"/>
            <a:ext cx="2087563" cy="34176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700391"/>
            <a:ext cx="2087563" cy="34176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700391"/>
            <a:ext cx="2087563" cy="34176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8" y="700391"/>
            <a:ext cx="2087563" cy="34176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7"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865011"/>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7"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97156793"/>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C98B7A5-0403-A06C-DFC5-CBD9F96E532C}"/>
              </a:ext>
            </a:extLst>
          </p:cNvPr>
          <p:cNvSpPr/>
          <p:nvPr userDrawn="1"/>
        </p:nvSpPr>
        <p:spPr>
          <a:xfrm>
            <a:off x="215900"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287809525"/>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2087563" cy="114313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0" y="3435350"/>
            <a:ext cx="2087563" cy="114313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89" y="3435350"/>
            <a:ext cx="2087563" cy="11431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8" y="3435350"/>
            <a:ext cx="2087563" cy="114313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7"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09765526"/>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5"/>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3"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3" y="195263"/>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0" y="2643188"/>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4"/>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3" y="1426681"/>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8"/>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8"/>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0" y="3833965"/>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8"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7184903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0"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3"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7"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7"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7"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39"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6"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7"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4"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5"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39"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39"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1"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2"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39"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39"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1"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2"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534768978"/>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56331006"/>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765147685"/>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620417583"/>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3061446891"/>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showMasterSp="0" preserve="1" userDrawn="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662555647"/>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0"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3"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7"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7"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7"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39"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6"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7"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4"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5"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39"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39"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1"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2"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39"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39"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1"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2"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580744768"/>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2676870974"/>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058274166"/>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2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799104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8009106"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2599749"/>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35011575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2474662786"/>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3149970928"/>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0"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3"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4"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7" y="1816100"/>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3"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4"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7" y="3444484"/>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3"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3"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3817721688"/>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ts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15836303"/>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4044254415"/>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237718567"/>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831462433"/>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0" y="195263"/>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0" y="195263"/>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89" y="195263"/>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034476"/>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041188"/>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21042600"/>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3755977220"/>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904743832"/>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23519637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0" y="20285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799104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8009106"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48003768"/>
      </p:ext>
    </p:extLst>
  </p:cSld>
  <p:clrMapOvr>
    <a:masterClrMapping/>
  </p:clrMapOvr>
  <p:hf hdr="0" ftr="0" dt="0"/>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0"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Tree>
    <p:extLst>
      <p:ext uri="{BB962C8B-B14F-4D97-AF65-F5344CB8AC3E}">
        <p14:creationId xmlns:p14="http://schemas.microsoft.com/office/powerpoint/2010/main" val="3376975479"/>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Tree>
    <p:extLst>
      <p:ext uri="{BB962C8B-B14F-4D97-AF65-F5344CB8AC3E}">
        <p14:creationId xmlns:p14="http://schemas.microsoft.com/office/powerpoint/2010/main" val="418046045"/>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2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vert="horz" lIns="0" tIns="0" rIns="0" bIns="0" rtlCol="0" anchor="ctr"/>
          <a:lstStyle>
            <a:defPPr>
              <a:defRPr lang="en-US"/>
            </a:defPPr>
            <a:lvl1pPr marL="0" algn="l" defTabSz="457200" rtl="0" eaLnBrk="1" latinLnBrk="0" hangingPunct="1">
              <a:defRPr sz="6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t>– Presentation Title: Section Name</a:t>
            </a:r>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700391"/>
            <a:ext cx="2087563" cy="34176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700391"/>
            <a:ext cx="2087563" cy="34176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700391"/>
            <a:ext cx="2087563" cy="34176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8" y="700391"/>
            <a:ext cx="2087563" cy="34176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7"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865011"/>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7"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145202874"/>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506051354"/>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2087563" cy="114313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0" y="3435350"/>
            <a:ext cx="2087563" cy="114313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89" y="3435350"/>
            <a:ext cx="2087563" cy="11431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8" y="3435350"/>
            <a:ext cx="2087563" cy="114313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7"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06878570"/>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5"/>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3"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3" y="195263"/>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0" y="2643188"/>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4"/>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3" y="1426681"/>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8"/>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8"/>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0" y="3833965"/>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8"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439142685"/>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751451860"/>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4043072851"/>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029918252"/>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36635560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361214554"/>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showMasterSp="0" preserve="1" userDrawn="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6738086"/>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0"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3"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7"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7"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7"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39"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6"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7"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4"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5"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39"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39"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1"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2"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39"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39"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1"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2"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064476741"/>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4035801469"/>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538087601"/>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userDrawn="1">
  <p:cSld name="1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837287"/>
            <a:ext cx="2087563" cy="39941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837287"/>
            <a:ext cx="2087563" cy="39941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837287"/>
            <a:ext cx="2087563" cy="39941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8" y="837287"/>
            <a:ext cx="2087563" cy="39941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7"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7"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854546951"/>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userDrawn="1">
  <p:cSld name="1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4274347"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392106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3929922"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Rectangle 1">
            <a:extLst>
              <a:ext uri="{FF2B5EF4-FFF2-40B4-BE49-F238E27FC236}">
                <a16:creationId xmlns:a16="http://schemas.microsoft.com/office/drawing/2014/main" id="{CFA0FD34-1B7A-F25D-6C65-2BFB503A54CF}"/>
              </a:ext>
            </a:extLst>
          </p:cNvPr>
          <p:cNvSpPr/>
          <p:nvPr userDrawn="1"/>
        </p:nvSpPr>
        <p:spPr>
          <a:xfrm>
            <a:off x="4642884" y="3435350"/>
            <a:ext cx="4284636"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9">
            <a:extLst>
              <a:ext uri="{FF2B5EF4-FFF2-40B4-BE49-F238E27FC236}">
                <a16:creationId xmlns:a16="http://schemas.microsoft.com/office/drawing/2014/main" id="{0BB70EBF-3872-A025-4230-3A2ECC7C270D}"/>
              </a:ext>
            </a:extLst>
          </p:cNvPr>
          <p:cNvSpPr>
            <a:spLocks noGrp="1"/>
          </p:cNvSpPr>
          <p:nvPr>
            <p:ph type="body" sz="quarter" idx="40" hasCustomPrompt="1"/>
          </p:nvPr>
        </p:nvSpPr>
        <p:spPr>
          <a:xfrm>
            <a:off x="4735614" y="3571943"/>
            <a:ext cx="392106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4" name="Text Placeholder 32">
            <a:extLst>
              <a:ext uri="{FF2B5EF4-FFF2-40B4-BE49-F238E27FC236}">
                <a16:creationId xmlns:a16="http://schemas.microsoft.com/office/drawing/2014/main" id="{A5130688-4493-11AD-604C-161485DDDAAA}"/>
              </a:ext>
            </a:extLst>
          </p:cNvPr>
          <p:cNvSpPr>
            <a:spLocks noGrp="1"/>
          </p:cNvSpPr>
          <p:nvPr>
            <p:ph type="body" sz="quarter" idx="41"/>
          </p:nvPr>
        </p:nvSpPr>
        <p:spPr>
          <a:xfrm>
            <a:off x="4735614" y="3770379"/>
            <a:ext cx="3929922"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04648652"/>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18141293"/>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1442377268"/>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4"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5"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8" y="1816101"/>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4"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5"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8" y="3444485"/>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4"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4"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2087593941"/>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ts val="0"/>
              </a:spcBef>
              <a:spcAft>
                <a:spcPts val="200"/>
              </a:spcAft>
              <a:buNone/>
              <a:defRPr sz="900">
                <a:solidFill>
                  <a:schemeClr val="tx1"/>
                </a:solidFill>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92" indent="0">
              <a:lnSpc>
                <a:spcPct val="120000"/>
              </a:lnSpc>
              <a:buNone/>
              <a:defRPr sz="900">
                <a:solidFill>
                  <a:schemeClr val="tx1"/>
                </a:solidFill>
                <a:latin typeface="+mn-lt"/>
              </a:defRPr>
            </a:lvl2pPr>
            <a:lvl3pPr marL="685783" indent="0">
              <a:lnSpc>
                <a:spcPct val="120000"/>
              </a:lnSpc>
              <a:buNone/>
              <a:defRPr sz="900">
                <a:solidFill>
                  <a:schemeClr val="tx1"/>
                </a:solidFill>
                <a:latin typeface="+mn-lt"/>
              </a:defRPr>
            </a:lvl3pPr>
            <a:lvl4pPr marL="1028675" indent="0">
              <a:lnSpc>
                <a:spcPct val="120000"/>
              </a:lnSpc>
              <a:buNone/>
              <a:defRPr sz="900">
                <a:solidFill>
                  <a:schemeClr val="tx1"/>
                </a:solidFill>
                <a:latin typeface="+mn-lt"/>
              </a:defRPr>
            </a:lvl4pPr>
            <a:lvl5pPr marL="1371566"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43778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1801123671"/>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244289906"/>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1804682797"/>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2" y="204789"/>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7"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4"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2"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7"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4"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2"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794129652"/>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3166752347"/>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7"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6"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5"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1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5"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10"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5"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116935458"/>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4"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4" y="195264"/>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1" y="2643189"/>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5"/>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4" y="1426681"/>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9"/>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1" y="3833965"/>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207463870"/>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95527454"/>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676265795"/>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092787535"/>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41125175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1948710938"/>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showMasterSp="0" preserve="1" userDrawn="1">
  <p:cSld name="1_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1967201"/>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showMasterSp="0" preserve="1" userDrawn="1">
  <p:cSld name="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05400251"/>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1"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4"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8"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0"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7"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5"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6"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0"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2"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0"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2"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113002748"/>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1389411414"/>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1109502087"/>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828376986"/>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235706753"/>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6832029" y="195141"/>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1" y="195264"/>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0" y="195264"/>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4"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4"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7" y="3034476"/>
            <a:ext cx="1820681"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7" y="3041189"/>
            <a:ext cx="1829675"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14400208"/>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1"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Tree>
    <p:extLst>
      <p:ext uri="{BB962C8B-B14F-4D97-AF65-F5344CB8AC3E}">
        <p14:creationId xmlns:p14="http://schemas.microsoft.com/office/powerpoint/2010/main" val="436068267"/>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Tree>
    <p:extLst>
      <p:ext uri="{BB962C8B-B14F-4D97-AF65-F5344CB8AC3E}">
        <p14:creationId xmlns:p14="http://schemas.microsoft.com/office/powerpoint/2010/main" val="3308441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0"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3"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4"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7" y="1816100"/>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3"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4"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7" y="3444484"/>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3"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3"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2708859194"/>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1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8418579"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437605"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05298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0"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3"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4"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7" y="1816100"/>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3"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4"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7" y="3444484"/>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3"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3"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232232633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ts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626345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65370913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42287644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29486749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0" y="195263"/>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0" y="195263"/>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89" y="195263"/>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034476"/>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041188"/>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066048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246206775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80515015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83623884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0"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Tree>
    <p:extLst>
      <p:ext uri="{BB962C8B-B14F-4D97-AF65-F5344CB8AC3E}">
        <p14:creationId xmlns:p14="http://schemas.microsoft.com/office/powerpoint/2010/main" val="5862645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Tree>
    <p:extLst>
      <p:ext uri="{BB962C8B-B14F-4D97-AF65-F5344CB8AC3E}">
        <p14:creationId xmlns:p14="http://schemas.microsoft.com/office/powerpoint/2010/main" val="903406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Section title goes here.</a:t>
            </a:r>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ts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2502626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vert="horz" lIns="0" tIns="0" rIns="0" bIns="0" rtlCol="0" anchor="ctr"/>
          <a:lstStyle>
            <a:defPPr>
              <a:defRPr lang="en-US"/>
            </a:defPPr>
            <a:lvl1pPr marL="0" algn="l" defTabSz="457200" rtl="0" eaLnBrk="1" latinLnBrk="0" hangingPunct="1">
              <a:defRPr sz="6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700391"/>
            <a:ext cx="2087563" cy="34176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700391"/>
            <a:ext cx="2087563" cy="34176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700391"/>
            <a:ext cx="2087563" cy="34176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8" y="700391"/>
            <a:ext cx="2087563" cy="34176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7"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865011"/>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7"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419625834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6051048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2087563" cy="114313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0" y="3435350"/>
            <a:ext cx="2087563" cy="114313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89" y="3435350"/>
            <a:ext cx="2087563" cy="11431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8" y="3435350"/>
            <a:ext cx="2087563" cy="114313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7"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315913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5"/>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3"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3" y="195263"/>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0" y="2643188"/>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4"/>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3" y="1426681"/>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8"/>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8"/>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0" y="3833965"/>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8"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5537843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69789622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48837205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59952335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264162044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494043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0"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3"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7"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7"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7"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39"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6"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7"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4"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5"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39"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39"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1"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2"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39"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39"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1"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2"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841307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401248478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7227177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0" y="20285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799104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8009106"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94650284"/>
      </p:ext>
    </p:extLst>
  </p:cSld>
  <p:clrMapOvr>
    <a:masterClrMapping/>
  </p:clrMapOvr>
  <p:hf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3966641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42370674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363384488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0"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3"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4"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7" y="1816100"/>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3"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4"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7" y="3444484"/>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3"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3"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344679792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Section title goes here.</a:t>
            </a:r>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ts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9558859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77070527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4668971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20960664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239188797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C21602C-1817-2D77-A081-1D7796E7C5B6}"/>
              </a:ext>
            </a:extLst>
          </p:cNvPr>
          <p:cNvSpPr/>
          <p:nvPr userDrawn="1"/>
        </p:nvSpPr>
        <p:spPr>
          <a:xfrm>
            <a:off x="215900" y="195263"/>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0" y="195263"/>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89" y="195263"/>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034476"/>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041188"/>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6699704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5964824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4053549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239409527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0414D47-2E79-0DFD-30E8-6DE211F7F62D}"/>
              </a:ext>
            </a:extLst>
          </p:cNvPr>
          <p:cNvSpPr/>
          <p:nvPr userDrawn="1"/>
        </p:nvSpPr>
        <p:spPr>
          <a:xfrm>
            <a:off x="215900"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Tree>
    <p:extLst>
      <p:ext uri="{BB962C8B-B14F-4D97-AF65-F5344CB8AC3E}">
        <p14:creationId xmlns:p14="http://schemas.microsoft.com/office/powerpoint/2010/main" val="58261774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Tree>
    <p:extLst>
      <p:ext uri="{BB962C8B-B14F-4D97-AF65-F5344CB8AC3E}">
        <p14:creationId xmlns:p14="http://schemas.microsoft.com/office/powerpoint/2010/main" val="96626880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_Content Slide Four Column Colou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C98B7A5-0403-A06C-DFC5-CBD9F96E532C}"/>
              </a:ext>
            </a:extLst>
          </p:cNvPr>
          <p:cNvSpPr/>
          <p:nvPr userDrawn="1"/>
        </p:nvSpPr>
        <p:spPr>
          <a:xfrm>
            <a:off x="215900" y="700391"/>
            <a:ext cx="2087563" cy="34176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700391"/>
            <a:ext cx="2087563" cy="34176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700391"/>
            <a:ext cx="2087563" cy="34176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8" y="700391"/>
            <a:ext cx="2087563" cy="34176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7"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865011"/>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7"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405003414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C98B7A5-0403-A06C-DFC5-CBD9F96E532C}"/>
              </a:ext>
            </a:extLst>
          </p:cNvPr>
          <p:cNvSpPr/>
          <p:nvPr userDrawn="1"/>
        </p:nvSpPr>
        <p:spPr>
          <a:xfrm>
            <a:off x="215900"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29399790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2087563" cy="114313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0" y="3435350"/>
            <a:ext cx="2087563" cy="114313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89" y="3435350"/>
            <a:ext cx="2087563" cy="11431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8" y="3435350"/>
            <a:ext cx="2087563" cy="114313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7"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3776768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5"/>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3"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3" y="195263"/>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0" y="2643188"/>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4"/>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3" y="1426681"/>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8"/>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8"/>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0" y="3833965"/>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8"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2629656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58484929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05830537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89177020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55238908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46239100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724600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0"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3"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7"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7"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7"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39"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6"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7"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4"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5"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39"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39"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1"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2"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39"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39"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1"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2"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47004659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56147094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6636580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799104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8009106"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85737925"/>
      </p:ext>
    </p:extLst>
  </p:cSld>
  <p:clrMapOvr>
    <a:masterClrMapping/>
  </p:clrMapOvr>
  <p:hf hdr="0" ftr="0" dt="0"/>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0"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89"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8"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7"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9052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C21602C-1817-2D77-A081-1D7796E7C5B6}"/>
              </a:ext>
            </a:extLst>
          </p:cNvPr>
          <p:cNvSpPr/>
          <p:nvPr userDrawn="1"/>
        </p:nvSpPr>
        <p:spPr>
          <a:xfrm>
            <a:off x="215900" y="195263"/>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0" y="195263"/>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89" y="195263"/>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034476"/>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041188"/>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4152356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_Content Slide 4 Colum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C21602C-1817-2D77-A081-1D7796E7C5B6}"/>
              </a:ext>
            </a:extLst>
          </p:cNvPr>
          <p:cNvSpPr/>
          <p:nvPr userDrawn="1"/>
        </p:nvSpPr>
        <p:spPr>
          <a:xfrm>
            <a:off x="215900" y="772437"/>
            <a:ext cx="2087563" cy="13871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857196" y="772437"/>
            <a:ext cx="2087563" cy="13871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5498492" y="772437"/>
            <a:ext cx="2087563" cy="13871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907374"/>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907374"/>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907374"/>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688426"/>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688426"/>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688426"/>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994159"/>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994159"/>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994159"/>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3283159"/>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3283159"/>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3283159"/>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611650"/>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618362"/>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618362"/>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ext Placeholder 15">
            <a:extLst>
              <a:ext uri="{FF2B5EF4-FFF2-40B4-BE49-F238E27FC236}">
                <a16:creationId xmlns:a16="http://schemas.microsoft.com/office/drawing/2014/main" id="{7850B8A0-1285-0FA8-4A8B-D1E3C3A978E5}"/>
              </a:ext>
            </a:extLst>
          </p:cNvPr>
          <p:cNvSpPr>
            <a:spLocks noGrp="1"/>
          </p:cNvSpPr>
          <p:nvPr>
            <p:ph type="body" sz="quarter" idx="42"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19591405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3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27430"/>
            <a:ext cx="4278279"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8" y="3579951"/>
            <a:ext cx="3813387"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8" y="3778387"/>
            <a:ext cx="3822005"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Rectangle 1">
            <a:extLst>
              <a:ext uri="{FF2B5EF4-FFF2-40B4-BE49-F238E27FC236}">
                <a16:creationId xmlns:a16="http://schemas.microsoft.com/office/drawing/2014/main" id="{0D5DA307-5A6B-980D-340D-3289BBA8AA5F}"/>
              </a:ext>
            </a:extLst>
          </p:cNvPr>
          <p:cNvSpPr/>
          <p:nvPr userDrawn="1"/>
        </p:nvSpPr>
        <p:spPr>
          <a:xfrm>
            <a:off x="4572000" y="3427430"/>
            <a:ext cx="4356100" cy="1512888"/>
          </a:xfrm>
          <a:prstGeom prst="rect">
            <a:avLst/>
          </a:prstGeom>
          <a:solidFill>
            <a:srgbClr val="E0DC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32">
            <a:extLst>
              <a:ext uri="{FF2B5EF4-FFF2-40B4-BE49-F238E27FC236}">
                <a16:creationId xmlns:a16="http://schemas.microsoft.com/office/drawing/2014/main" id="{901B2D2F-0236-6818-42FF-F89CF90D0E32}"/>
              </a:ext>
            </a:extLst>
          </p:cNvPr>
          <p:cNvSpPr>
            <a:spLocks noGrp="1"/>
          </p:cNvSpPr>
          <p:nvPr>
            <p:ph type="body" sz="quarter" idx="40"/>
          </p:nvPr>
        </p:nvSpPr>
        <p:spPr>
          <a:xfrm>
            <a:off x="4693378" y="3762548"/>
            <a:ext cx="3822005"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9395309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341664081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77323566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0"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3"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4"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7" y="1816100"/>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3"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4"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7" y="3444484"/>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3"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3"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202280372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ts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2671305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23979896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201973669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54523065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36918402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310970628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6"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5"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4"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0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4"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0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4"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3"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20219477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5"/>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3"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3" y="195263"/>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0" y="2643188"/>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4"/>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3" y="1426681"/>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8"/>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8"/>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0" y="3833965"/>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8"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98776688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55096803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53014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74447603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60846952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1_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480748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57131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0"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3"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7"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7"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7"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39"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6"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7"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4"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5"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39"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39"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1"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2"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39"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39"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1"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2"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7674711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24544694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273.xml"/><Relationship Id="rId13" Type="http://schemas.openxmlformats.org/officeDocument/2006/relationships/slideLayout" Target="../slideLayouts/slideLayout278.xml"/><Relationship Id="rId18" Type="http://schemas.openxmlformats.org/officeDocument/2006/relationships/slideLayout" Target="../slideLayouts/slideLayout283.xml"/><Relationship Id="rId26" Type="http://schemas.openxmlformats.org/officeDocument/2006/relationships/theme" Target="../theme/theme10.xml"/><Relationship Id="rId3" Type="http://schemas.openxmlformats.org/officeDocument/2006/relationships/slideLayout" Target="../slideLayouts/slideLayout268.xml"/><Relationship Id="rId21" Type="http://schemas.openxmlformats.org/officeDocument/2006/relationships/slideLayout" Target="../slideLayouts/slideLayout286.xml"/><Relationship Id="rId7" Type="http://schemas.openxmlformats.org/officeDocument/2006/relationships/slideLayout" Target="../slideLayouts/slideLayout272.xml"/><Relationship Id="rId12" Type="http://schemas.openxmlformats.org/officeDocument/2006/relationships/slideLayout" Target="../slideLayouts/slideLayout277.xml"/><Relationship Id="rId17" Type="http://schemas.openxmlformats.org/officeDocument/2006/relationships/slideLayout" Target="../slideLayouts/slideLayout282.xml"/><Relationship Id="rId25" Type="http://schemas.openxmlformats.org/officeDocument/2006/relationships/slideLayout" Target="../slideLayouts/slideLayout290.xml"/><Relationship Id="rId2" Type="http://schemas.openxmlformats.org/officeDocument/2006/relationships/slideLayout" Target="../slideLayouts/slideLayout267.xml"/><Relationship Id="rId16" Type="http://schemas.openxmlformats.org/officeDocument/2006/relationships/slideLayout" Target="../slideLayouts/slideLayout281.xml"/><Relationship Id="rId20" Type="http://schemas.openxmlformats.org/officeDocument/2006/relationships/slideLayout" Target="../slideLayouts/slideLayout285.xml"/><Relationship Id="rId1" Type="http://schemas.openxmlformats.org/officeDocument/2006/relationships/slideLayout" Target="../slideLayouts/slideLayout266.xml"/><Relationship Id="rId6" Type="http://schemas.openxmlformats.org/officeDocument/2006/relationships/slideLayout" Target="../slideLayouts/slideLayout271.xml"/><Relationship Id="rId11" Type="http://schemas.openxmlformats.org/officeDocument/2006/relationships/slideLayout" Target="../slideLayouts/slideLayout276.xml"/><Relationship Id="rId24" Type="http://schemas.openxmlformats.org/officeDocument/2006/relationships/slideLayout" Target="../slideLayouts/slideLayout289.xml"/><Relationship Id="rId5" Type="http://schemas.openxmlformats.org/officeDocument/2006/relationships/slideLayout" Target="../slideLayouts/slideLayout270.xml"/><Relationship Id="rId15" Type="http://schemas.openxmlformats.org/officeDocument/2006/relationships/slideLayout" Target="../slideLayouts/slideLayout280.xml"/><Relationship Id="rId23" Type="http://schemas.openxmlformats.org/officeDocument/2006/relationships/slideLayout" Target="../slideLayouts/slideLayout288.xml"/><Relationship Id="rId10" Type="http://schemas.openxmlformats.org/officeDocument/2006/relationships/slideLayout" Target="../slideLayouts/slideLayout275.xml"/><Relationship Id="rId19" Type="http://schemas.openxmlformats.org/officeDocument/2006/relationships/slideLayout" Target="../slideLayouts/slideLayout284.xml"/><Relationship Id="rId4" Type="http://schemas.openxmlformats.org/officeDocument/2006/relationships/slideLayout" Target="../slideLayouts/slideLayout269.xml"/><Relationship Id="rId9" Type="http://schemas.openxmlformats.org/officeDocument/2006/relationships/slideLayout" Target="../slideLayouts/slideLayout274.xml"/><Relationship Id="rId14" Type="http://schemas.openxmlformats.org/officeDocument/2006/relationships/slideLayout" Target="../slideLayouts/slideLayout279.xml"/><Relationship Id="rId22" Type="http://schemas.openxmlformats.org/officeDocument/2006/relationships/slideLayout" Target="../slideLayouts/slideLayout28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18" Type="http://schemas.openxmlformats.org/officeDocument/2006/relationships/slideLayout" Target="../slideLayouts/slideLayout44.xml"/><Relationship Id="rId26" Type="http://schemas.openxmlformats.org/officeDocument/2006/relationships/slideLayout" Target="../slideLayouts/slideLayout52.xml"/><Relationship Id="rId3" Type="http://schemas.openxmlformats.org/officeDocument/2006/relationships/slideLayout" Target="../slideLayouts/slideLayout29.xml"/><Relationship Id="rId21" Type="http://schemas.openxmlformats.org/officeDocument/2006/relationships/slideLayout" Target="../slideLayouts/slideLayout47.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5" Type="http://schemas.openxmlformats.org/officeDocument/2006/relationships/slideLayout" Target="../slideLayouts/slideLayout51.xml"/><Relationship Id="rId2" Type="http://schemas.openxmlformats.org/officeDocument/2006/relationships/slideLayout" Target="../slideLayouts/slideLayout28.xml"/><Relationship Id="rId16" Type="http://schemas.openxmlformats.org/officeDocument/2006/relationships/slideLayout" Target="../slideLayouts/slideLayout42.xml"/><Relationship Id="rId20" Type="http://schemas.openxmlformats.org/officeDocument/2006/relationships/slideLayout" Target="../slideLayouts/slideLayout46.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24" Type="http://schemas.openxmlformats.org/officeDocument/2006/relationships/slideLayout" Target="../slideLayouts/slideLayout50.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23" Type="http://schemas.openxmlformats.org/officeDocument/2006/relationships/slideLayout" Target="../slideLayouts/slideLayout49.xml"/><Relationship Id="rId10" Type="http://schemas.openxmlformats.org/officeDocument/2006/relationships/slideLayout" Target="../slideLayouts/slideLayout36.xml"/><Relationship Id="rId19" Type="http://schemas.openxmlformats.org/officeDocument/2006/relationships/slideLayout" Target="../slideLayouts/slideLayout45.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 Id="rId22" Type="http://schemas.openxmlformats.org/officeDocument/2006/relationships/slideLayout" Target="../slideLayouts/slideLayout48.xml"/><Relationship Id="rId27"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 Type="http://schemas.openxmlformats.org/officeDocument/2006/relationships/slideLayout" Target="../slideLayouts/slideLayout55.xml"/><Relationship Id="rId21" Type="http://schemas.openxmlformats.org/officeDocument/2006/relationships/slideLayout" Target="../slideLayouts/slideLayout73.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0" Type="http://schemas.openxmlformats.org/officeDocument/2006/relationships/slideLayout" Target="../slideLayouts/slideLayout72.xml"/><Relationship Id="rId29" Type="http://schemas.openxmlformats.org/officeDocument/2006/relationships/slideLayout" Target="../slideLayouts/slideLayout81.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94.xml"/><Relationship Id="rId18" Type="http://schemas.openxmlformats.org/officeDocument/2006/relationships/slideLayout" Target="../slideLayouts/slideLayout99.xml"/><Relationship Id="rId26" Type="http://schemas.openxmlformats.org/officeDocument/2006/relationships/slideLayout" Target="../slideLayouts/slideLayout107.xml"/><Relationship Id="rId39" Type="http://schemas.openxmlformats.org/officeDocument/2006/relationships/slideLayout" Target="../slideLayouts/slideLayout120.xml"/><Relationship Id="rId3" Type="http://schemas.openxmlformats.org/officeDocument/2006/relationships/slideLayout" Target="../slideLayouts/slideLayout84.xml"/><Relationship Id="rId21" Type="http://schemas.openxmlformats.org/officeDocument/2006/relationships/slideLayout" Target="../slideLayouts/slideLayout102.xml"/><Relationship Id="rId34" Type="http://schemas.openxmlformats.org/officeDocument/2006/relationships/slideLayout" Target="../slideLayouts/slideLayout115.xml"/><Relationship Id="rId42" Type="http://schemas.openxmlformats.org/officeDocument/2006/relationships/slideLayout" Target="../slideLayouts/slideLayout123.xml"/><Relationship Id="rId47" Type="http://schemas.openxmlformats.org/officeDocument/2006/relationships/slideLayout" Target="../slideLayouts/slideLayout128.xml"/><Relationship Id="rId50" Type="http://schemas.openxmlformats.org/officeDocument/2006/relationships/slideLayout" Target="../slideLayouts/slideLayout131.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17" Type="http://schemas.openxmlformats.org/officeDocument/2006/relationships/slideLayout" Target="../slideLayouts/slideLayout98.xml"/><Relationship Id="rId25" Type="http://schemas.openxmlformats.org/officeDocument/2006/relationships/slideLayout" Target="../slideLayouts/slideLayout106.xml"/><Relationship Id="rId33" Type="http://schemas.openxmlformats.org/officeDocument/2006/relationships/slideLayout" Target="../slideLayouts/slideLayout114.xml"/><Relationship Id="rId38" Type="http://schemas.openxmlformats.org/officeDocument/2006/relationships/slideLayout" Target="../slideLayouts/slideLayout119.xml"/><Relationship Id="rId46" Type="http://schemas.openxmlformats.org/officeDocument/2006/relationships/slideLayout" Target="../slideLayouts/slideLayout127.xml"/><Relationship Id="rId2" Type="http://schemas.openxmlformats.org/officeDocument/2006/relationships/slideLayout" Target="../slideLayouts/slideLayout83.xml"/><Relationship Id="rId16" Type="http://schemas.openxmlformats.org/officeDocument/2006/relationships/slideLayout" Target="../slideLayouts/slideLayout97.xml"/><Relationship Id="rId20" Type="http://schemas.openxmlformats.org/officeDocument/2006/relationships/slideLayout" Target="../slideLayouts/slideLayout101.xml"/><Relationship Id="rId29" Type="http://schemas.openxmlformats.org/officeDocument/2006/relationships/slideLayout" Target="../slideLayouts/slideLayout110.xml"/><Relationship Id="rId41" Type="http://schemas.openxmlformats.org/officeDocument/2006/relationships/slideLayout" Target="../slideLayouts/slideLayout122.xml"/><Relationship Id="rId54" Type="http://schemas.openxmlformats.org/officeDocument/2006/relationships/theme" Target="../theme/theme4.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24" Type="http://schemas.openxmlformats.org/officeDocument/2006/relationships/slideLayout" Target="../slideLayouts/slideLayout105.xml"/><Relationship Id="rId32" Type="http://schemas.openxmlformats.org/officeDocument/2006/relationships/slideLayout" Target="../slideLayouts/slideLayout113.xml"/><Relationship Id="rId37" Type="http://schemas.openxmlformats.org/officeDocument/2006/relationships/slideLayout" Target="../slideLayouts/slideLayout118.xml"/><Relationship Id="rId40" Type="http://schemas.openxmlformats.org/officeDocument/2006/relationships/slideLayout" Target="../slideLayouts/slideLayout121.xml"/><Relationship Id="rId45" Type="http://schemas.openxmlformats.org/officeDocument/2006/relationships/slideLayout" Target="../slideLayouts/slideLayout126.xml"/><Relationship Id="rId53" Type="http://schemas.openxmlformats.org/officeDocument/2006/relationships/slideLayout" Target="../slideLayouts/slideLayout134.xml"/><Relationship Id="rId5" Type="http://schemas.openxmlformats.org/officeDocument/2006/relationships/slideLayout" Target="../slideLayouts/slideLayout86.xml"/><Relationship Id="rId15" Type="http://schemas.openxmlformats.org/officeDocument/2006/relationships/slideLayout" Target="../slideLayouts/slideLayout96.xml"/><Relationship Id="rId23" Type="http://schemas.openxmlformats.org/officeDocument/2006/relationships/slideLayout" Target="../slideLayouts/slideLayout104.xml"/><Relationship Id="rId28" Type="http://schemas.openxmlformats.org/officeDocument/2006/relationships/slideLayout" Target="../slideLayouts/slideLayout109.xml"/><Relationship Id="rId36" Type="http://schemas.openxmlformats.org/officeDocument/2006/relationships/slideLayout" Target="../slideLayouts/slideLayout117.xml"/><Relationship Id="rId49" Type="http://schemas.openxmlformats.org/officeDocument/2006/relationships/slideLayout" Target="../slideLayouts/slideLayout130.xml"/><Relationship Id="rId10" Type="http://schemas.openxmlformats.org/officeDocument/2006/relationships/slideLayout" Target="../slideLayouts/slideLayout91.xml"/><Relationship Id="rId19" Type="http://schemas.openxmlformats.org/officeDocument/2006/relationships/slideLayout" Target="../slideLayouts/slideLayout100.xml"/><Relationship Id="rId31" Type="http://schemas.openxmlformats.org/officeDocument/2006/relationships/slideLayout" Target="../slideLayouts/slideLayout112.xml"/><Relationship Id="rId44" Type="http://schemas.openxmlformats.org/officeDocument/2006/relationships/slideLayout" Target="../slideLayouts/slideLayout125.xml"/><Relationship Id="rId52" Type="http://schemas.openxmlformats.org/officeDocument/2006/relationships/slideLayout" Target="../slideLayouts/slideLayout133.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slideLayout" Target="../slideLayouts/slideLayout95.xml"/><Relationship Id="rId22" Type="http://schemas.openxmlformats.org/officeDocument/2006/relationships/slideLayout" Target="../slideLayouts/slideLayout103.xml"/><Relationship Id="rId27" Type="http://schemas.openxmlformats.org/officeDocument/2006/relationships/slideLayout" Target="../slideLayouts/slideLayout108.xml"/><Relationship Id="rId30" Type="http://schemas.openxmlformats.org/officeDocument/2006/relationships/slideLayout" Target="../slideLayouts/slideLayout111.xml"/><Relationship Id="rId35" Type="http://schemas.openxmlformats.org/officeDocument/2006/relationships/slideLayout" Target="../slideLayouts/slideLayout116.xml"/><Relationship Id="rId43" Type="http://schemas.openxmlformats.org/officeDocument/2006/relationships/slideLayout" Target="../slideLayouts/slideLayout124.xml"/><Relationship Id="rId48" Type="http://schemas.openxmlformats.org/officeDocument/2006/relationships/slideLayout" Target="../slideLayouts/slideLayout129.xml"/><Relationship Id="rId8" Type="http://schemas.openxmlformats.org/officeDocument/2006/relationships/slideLayout" Target="../slideLayouts/slideLayout89.xml"/><Relationship Id="rId51" Type="http://schemas.openxmlformats.org/officeDocument/2006/relationships/slideLayout" Target="../slideLayouts/slideLayout13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42.xml"/><Relationship Id="rId13" Type="http://schemas.openxmlformats.org/officeDocument/2006/relationships/slideLayout" Target="../slideLayouts/slideLayout147.xml"/><Relationship Id="rId18" Type="http://schemas.openxmlformats.org/officeDocument/2006/relationships/slideLayout" Target="../slideLayouts/slideLayout152.xml"/><Relationship Id="rId26" Type="http://schemas.openxmlformats.org/officeDocument/2006/relationships/slideLayout" Target="../slideLayouts/slideLayout160.xml"/><Relationship Id="rId3" Type="http://schemas.openxmlformats.org/officeDocument/2006/relationships/slideLayout" Target="../slideLayouts/slideLayout137.xml"/><Relationship Id="rId21" Type="http://schemas.openxmlformats.org/officeDocument/2006/relationships/slideLayout" Target="../slideLayouts/slideLayout155.xml"/><Relationship Id="rId7" Type="http://schemas.openxmlformats.org/officeDocument/2006/relationships/slideLayout" Target="../slideLayouts/slideLayout141.xml"/><Relationship Id="rId12" Type="http://schemas.openxmlformats.org/officeDocument/2006/relationships/slideLayout" Target="../slideLayouts/slideLayout146.xml"/><Relationship Id="rId17" Type="http://schemas.openxmlformats.org/officeDocument/2006/relationships/slideLayout" Target="../slideLayouts/slideLayout151.xml"/><Relationship Id="rId25" Type="http://schemas.openxmlformats.org/officeDocument/2006/relationships/slideLayout" Target="../slideLayouts/slideLayout159.xml"/><Relationship Id="rId2" Type="http://schemas.openxmlformats.org/officeDocument/2006/relationships/slideLayout" Target="../slideLayouts/slideLayout136.xml"/><Relationship Id="rId16" Type="http://schemas.openxmlformats.org/officeDocument/2006/relationships/slideLayout" Target="../slideLayouts/slideLayout150.xml"/><Relationship Id="rId20" Type="http://schemas.openxmlformats.org/officeDocument/2006/relationships/slideLayout" Target="../slideLayouts/slideLayout154.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24" Type="http://schemas.openxmlformats.org/officeDocument/2006/relationships/slideLayout" Target="../slideLayouts/slideLayout158.xml"/><Relationship Id="rId5" Type="http://schemas.openxmlformats.org/officeDocument/2006/relationships/slideLayout" Target="../slideLayouts/slideLayout139.xml"/><Relationship Id="rId15" Type="http://schemas.openxmlformats.org/officeDocument/2006/relationships/slideLayout" Target="../slideLayouts/slideLayout149.xml"/><Relationship Id="rId23" Type="http://schemas.openxmlformats.org/officeDocument/2006/relationships/slideLayout" Target="../slideLayouts/slideLayout157.xml"/><Relationship Id="rId10" Type="http://schemas.openxmlformats.org/officeDocument/2006/relationships/slideLayout" Target="../slideLayouts/slideLayout144.xml"/><Relationship Id="rId19" Type="http://schemas.openxmlformats.org/officeDocument/2006/relationships/slideLayout" Target="../slideLayouts/slideLayout153.xml"/><Relationship Id="rId4" Type="http://schemas.openxmlformats.org/officeDocument/2006/relationships/slideLayout" Target="../slideLayouts/slideLayout138.xml"/><Relationship Id="rId9" Type="http://schemas.openxmlformats.org/officeDocument/2006/relationships/slideLayout" Target="../slideLayouts/slideLayout143.xml"/><Relationship Id="rId14" Type="http://schemas.openxmlformats.org/officeDocument/2006/relationships/slideLayout" Target="../slideLayouts/slideLayout148.xml"/><Relationship Id="rId22" Type="http://schemas.openxmlformats.org/officeDocument/2006/relationships/slideLayout" Target="../slideLayouts/slideLayout156.xml"/><Relationship Id="rId27"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68.xml"/><Relationship Id="rId13" Type="http://schemas.openxmlformats.org/officeDocument/2006/relationships/slideLayout" Target="../slideLayouts/slideLayout173.xml"/><Relationship Id="rId18" Type="http://schemas.openxmlformats.org/officeDocument/2006/relationships/slideLayout" Target="../slideLayouts/slideLayout178.xml"/><Relationship Id="rId26" Type="http://schemas.openxmlformats.org/officeDocument/2006/relationships/slideLayout" Target="../slideLayouts/slideLayout186.xml"/><Relationship Id="rId3" Type="http://schemas.openxmlformats.org/officeDocument/2006/relationships/slideLayout" Target="../slideLayouts/slideLayout163.xml"/><Relationship Id="rId21" Type="http://schemas.openxmlformats.org/officeDocument/2006/relationships/slideLayout" Target="../slideLayouts/slideLayout181.xml"/><Relationship Id="rId7" Type="http://schemas.openxmlformats.org/officeDocument/2006/relationships/slideLayout" Target="../slideLayouts/slideLayout167.xml"/><Relationship Id="rId12" Type="http://schemas.openxmlformats.org/officeDocument/2006/relationships/slideLayout" Target="../slideLayouts/slideLayout172.xml"/><Relationship Id="rId17" Type="http://schemas.openxmlformats.org/officeDocument/2006/relationships/slideLayout" Target="../slideLayouts/slideLayout177.xml"/><Relationship Id="rId25" Type="http://schemas.openxmlformats.org/officeDocument/2006/relationships/slideLayout" Target="../slideLayouts/slideLayout185.xml"/><Relationship Id="rId2" Type="http://schemas.openxmlformats.org/officeDocument/2006/relationships/slideLayout" Target="../slideLayouts/slideLayout162.xml"/><Relationship Id="rId16" Type="http://schemas.openxmlformats.org/officeDocument/2006/relationships/slideLayout" Target="../slideLayouts/slideLayout176.xml"/><Relationship Id="rId20" Type="http://schemas.openxmlformats.org/officeDocument/2006/relationships/slideLayout" Target="../slideLayouts/slideLayout180.xml"/><Relationship Id="rId1" Type="http://schemas.openxmlformats.org/officeDocument/2006/relationships/slideLayout" Target="../slideLayouts/slideLayout161.xml"/><Relationship Id="rId6" Type="http://schemas.openxmlformats.org/officeDocument/2006/relationships/slideLayout" Target="../slideLayouts/slideLayout166.xml"/><Relationship Id="rId11" Type="http://schemas.openxmlformats.org/officeDocument/2006/relationships/slideLayout" Target="../slideLayouts/slideLayout171.xml"/><Relationship Id="rId24" Type="http://schemas.openxmlformats.org/officeDocument/2006/relationships/slideLayout" Target="../slideLayouts/slideLayout184.xml"/><Relationship Id="rId5" Type="http://schemas.openxmlformats.org/officeDocument/2006/relationships/slideLayout" Target="../slideLayouts/slideLayout165.xml"/><Relationship Id="rId15" Type="http://schemas.openxmlformats.org/officeDocument/2006/relationships/slideLayout" Target="../slideLayouts/slideLayout175.xml"/><Relationship Id="rId23" Type="http://schemas.openxmlformats.org/officeDocument/2006/relationships/slideLayout" Target="../slideLayouts/slideLayout183.xml"/><Relationship Id="rId10" Type="http://schemas.openxmlformats.org/officeDocument/2006/relationships/slideLayout" Target="../slideLayouts/slideLayout170.xml"/><Relationship Id="rId19" Type="http://schemas.openxmlformats.org/officeDocument/2006/relationships/slideLayout" Target="../slideLayouts/slideLayout179.xml"/><Relationship Id="rId4" Type="http://schemas.openxmlformats.org/officeDocument/2006/relationships/slideLayout" Target="../slideLayouts/slideLayout164.xml"/><Relationship Id="rId9" Type="http://schemas.openxmlformats.org/officeDocument/2006/relationships/slideLayout" Target="../slideLayouts/slideLayout169.xml"/><Relationship Id="rId14" Type="http://schemas.openxmlformats.org/officeDocument/2006/relationships/slideLayout" Target="../slideLayouts/slideLayout174.xml"/><Relationship Id="rId22" Type="http://schemas.openxmlformats.org/officeDocument/2006/relationships/slideLayout" Target="../slideLayouts/slideLayout182.xml"/><Relationship Id="rId27"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94.xml"/><Relationship Id="rId13" Type="http://schemas.openxmlformats.org/officeDocument/2006/relationships/slideLayout" Target="../slideLayouts/slideLayout199.xml"/><Relationship Id="rId18" Type="http://schemas.openxmlformats.org/officeDocument/2006/relationships/slideLayout" Target="../slideLayouts/slideLayout204.xml"/><Relationship Id="rId26" Type="http://schemas.openxmlformats.org/officeDocument/2006/relationships/slideLayout" Target="../slideLayouts/slideLayout212.xml"/><Relationship Id="rId3" Type="http://schemas.openxmlformats.org/officeDocument/2006/relationships/slideLayout" Target="../slideLayouts/slideLayout189.xml"/><Relationship Id="rId21" Type="http://schemas.openxmlformats.org/officeDocument/2006/relationships/slideLayout" Target="../slideLayouts/slideLayout207.xml"/><Relationship Id="rId7" Type="http://schemas.openxmlformats.org/officeDocument/2006/relationships/slideLayout" Target="../slideLayouts/slideLayout193.xml"/><Relationship Id="rId12" Type="http://schemas.openxmlformats.org/officeDocument/2006/relationships/slideLayout" Target="../slideLayouts/slideLayout198.xml"/><Relationship Id="rId17" Type="http://schemas.openxmlformats.org/officeDocument/2006/relationships/slideLayout" Target="../slideLayouts/slideLayout203.xml"/><Relationship Id="rId25" Type="http://schemas.openxmlformats.org/officeDocument/2006/relationships/slideLayout" Target="../slideLayouts/slideLayout211.xml"/><Relationship Id="rId2" Type="http://schemas.openxmlformats.org/officeDocument/2006/relationships/slideLayout" Target="../slideLayouts/slideLayout188.xml"/><Relationship Id="rId16" Type="http://schemas.openxmlformats.org/officeDocument/2006/relationships/slideLayout" Target="../slideLayouts/slideLayout202.xml"/><Relationship Id="rId20" Type="http://schemas.openxmlformats.org/officeDocument/2006/relationships/slideLayout" Target="../slideLayouts/slideLayout206.xml"/><Relationship Id="rId1" Type="http://schemas.openxmlformats.org/officeDocument/2006/relationships/slideLayout" Target="../slideLayouts/slideLayout187.xml"/><Relationship Id="rId6" Type="http://schemas.openxmlformats.org/officeDocument/2006/relationships/slideLayout" Target="../slideLayouts/slideLayout192.xml"/><Relationship Id="rId11" Type="http://schemas.openxmlformats.org/officeDocument/2006/relationships/slideLayout" Target="../slideLayouts/slideLayout197.xml"/><Relationship Id="rId24" Type="http://schemas.openxmlformats.org/officeDocument/2006/relationships/slideLayout" Target="../slideLayouts/slideLayout210.xml"/><Relationship Id="rId5" Type="http://schemas.openxmlformats.org/officeDocument/2006/relationships/slideLayout" Target="../slideLayouts/slideLayout191.xml"/><Relationship Id="rId15" Type="http://schemas.openxmlformats.org/officeDocument/2006/relationships/slideLayout" Target="../slideLayouts/slideLayout201.xml"/><Relationship Id="rId23" Type="http://schemas.openxmlformats.org/officeDocument/2006/relationships/slideLayout" Target="../slideLayouts/slideLayout209.xml"/><Relationship Id="rId10" Type="http://schemas.openxmlformats.org/officeDocument/2006/relationships/slideLayout" Target="../slideLayouts/slideLayout196.xml"/><Relationship Id="rId19" Type="http://schemas.openxmlformats.org/officeDocument/2006/relationships/slideLayout" Target="../slideLayouts/slideLayout205.xml"/><Relationship Id="rId4" Type="http://schemas.openxmlformats.org/officeDocument/2006/relationships/slideLayout" Target="../slideLayouts/slideLayout190.xml"/><Relationship Id="rId9" Type="http://schemas.openxmlformats.org/officeDocument/2006/relationships/slideLayout" Target="../slideLayouts/slideLayout195.xml"/><Relationship Id="rId14" Type="http://schemas.openxmlformats.org/officeDocument/2006/relationships/slideLayout" Target="../slideLayouts/slideLayout200.xml"/><Relationship Id="rId22" Type="http://schemas.openxmlformats.org/officeDocument/2006/relationships/slideLayout" Target="../slideLayouts/slideLayout208.xml"/><Relationship Id="rId27"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220.xml"/><Relationship Id="rId13" Type="http://schemas.openxmlformats.org/officeDocument/2006/relationships/slideLayout" Target="../slideLayouts/slideLayout225.xml"/><Relationship Id="rId18" Type="http://schemas.openxmlformats.org/officeDocument/2006/relationships/slideLayout" Target="../slideLayouts/slideLayout230.xml"/><Relationship Id="rId26" Type="http://schemas.openxmlformats.org/officeDocument/2006/relationships/slideLayout" Target="../slideLayouts/slideLayout238.xml"/><Relationship Id="rId3" Type="http://schemas.openxmlformats.org/officeDocument/2006/relationships/slideLayout" Target="../slideLayouts/slideLayout215.xml"/><Relationship Id="rId21" Type="http://schemas.openxmlformats.org/officeDocument/2006/relationships/slideLayout" Target="../slideLayouts/slideLayout233.xml"/><Relationship Id="rId7" Type="http://schemas.openxmlformats.org/officeDocument/2006/relationships/slideLayout" Target="../slideLayouts/slideLayout219.xml"/><Relationship Id="rId12" Type="http://schemas.openxmlformats.org/officeDocument/2006/relationships/slideLayout" Target="../slideLayouts/slideLayout224.xml"/><Relationship Id="rId17" Type="http://schemas.openxmlformats.org/officeDocument/2006/relationships/slideLayout" Target="../slideLayouts/slideLayout229.xml"/><Relationship Id="rId25" Type="http://schemas.openxmlformats.org/officeDocument/2006/relationships/slideLayout" Target="../slideLayouts/slideLayout237.xml"/><Relationship Id="rId2" Type="http://schemas.openxmlformats.org/officeDocument/2006/relationships/slideLayout" Target="../slideLayouts/slideLayout214.xml"/><Relationship Id="rId16" Type="http://schemas.openxmlformats.org/officeDocument/2006/relationships/slideLayout" Target="../slideLayouts/slideLayout228.xml"/><Relationship Id="rId20" Type="http://schemas.openxmlformats.org/officeDocument/2006/relationships/slideLayout" Target="../slideLayouts/slideLayout232.xml"/><Relationship Id="rId1" Type="http://schemas.openxmlformats.org/officeDocument/2006/relationships/slideLayout" Target="../slideLayouts/slideLayout213.xml"/><Relationship Id="rId6" Type="http://schemas.openxmlformats.org/officeDocument/2006/relationships/slideLayout" Target="../slideLayouts/slideLayout218.xml"/><Relationship Id="rId11" Type="http://schemas.openxmlformats.org/officeDocument/2006/relationships/slideLayout" Target="../slideLayouts/slideLayout223.xml"/><Relationship Id="rId24" Type="http://schemas.openxmlformats.org/officeDocument/2006/relationships/slideLayout" Target="../slideLayouts/slideLayout236.xml"/><Relationship Id="rId5" Type="http://schemas.openxmlformats.org/officeDocument/2006/relationships/slideLayout" Target="../slideLayouts/slideLayout217.xml"/><Relationship Id="rId15" Type="http://schemas.openxmlformats.org/officeDocument/2006/relationships/slideLayout" Target="../slideLayouts/slideLayout227.xml"/><Relationship Id="rId23" Type="http://schemas.openxmlformats.org/officeDocument/2006/relationships/slideLayout" Target="../slideLayouts/slideLayout235.xml"/><Relationship Id="rId10" Type="http://schemas.openxmlformats.org/officeDocument/2006/relationships/slideLayout" Target="../slideLayouts/slideLayout222.xml"/><Relationship Id="rId19" Type="http://schemas.openxmlformats.org/officeDocument/2006/relationships/slideLayout" Target="../slideLayouts/slideLayout231.xml"/><Relationship Id="rId4" Type="http://schemas.openxmlformats.org/officeDocument/2006/relationships/slideLayout" Target="../slideLayouts/slideLayout216.xml"/><Relationship Id="rId9" Type="http://schemas.openxmlformats.org/officeDocument/2006/relationships/slideLayout" Target="../slideLayouts/slideLayout221.xml"/><Relationship Id="rId14" Type="http://schemas.openxmlformats.org/officeDocument/2006/relationships/slideLayout" Target="../slideLayouts/slideLayout226.xml"/><Relationship Id="rId22" Type="http://schemas.openxmlformats.org/officeDocument/2006/relationships/slideLayout" Target="../slideLayouts/slideLayout234.xml"/><Relationship Id="rId27"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246.xml"/><Relationship Id="rId13" Type="http://schemas.openxmlformats.org/officeDocument/2006/relationships/slideLayout" Target="../slideLayouts/slideLayout251.xml"/><Relationship Id="rId18" Type="http://schemas.openxmlformats.org/officeDocument/2006/relationships/slideLayout" Target="../slideLayouts/slideLayout256.xml"/><Relationship Id="rId26" Type="http://schemas.openxmlformats.org/officeDocument/2006/relationships/slideLayout" Target="../slideLayouts/slideLayout264.xml"/><Relationship Id="rId3" Type="http://schemas.openxmlformats.org/officeDocument/2006/relationships/slideLayout" Target="../slideLayouts/slideLayout241.xml"/><Relationship Id="rId21" Type="http://schemas.openxmlformats.org/officeDocument/2006/relationships/slideLayout" Target="../slideLayouts/slideLayout259.xml"/><Relationship Id="rId7" Type="http://schemas.openxmlformats.org/officeDocument/2006/relationships/slideLayout" Target="../slideLayouts/slideLayout245.xml"/><Relationship Id="rId12" Type="http://schemas.openxmlformats.org/officeDocument/2006/relationships/slideLayout" Target="../slideLayouts/slideLayout250.xml"/><Relationship Id="rId17" Type="http://schemas.openxmlformats.org/officeDocument/2006/relationships/slideLayout" Target="../slideLayouts/slideLayout255.xml"/><Relationship Id="rId25" Type="http://schemas.openxmlformats.org/officeDocument/2006/relationships/slideLayout" Target="../slideLayouts/slideLayout263.xml"/><Relationship Id="rId2" Type="http://schemas.openxmlformats.org/officeDocument/2006/relationships/slideLayout" Target="../slideLayouts/slideLayout240.xml"/><Relationship Id="rId16" Type="http://schemas.openxmlformats.org/officeDocument/2006/relationships/slideLayout" Target="../slideLayouts/slideLayout254.xml"/><Relationship Id="rId20" Type="http://schemas.openxmlformats.org/officeDocument/2006/relationships/slideLayout" Target="../slideLayouts/slideLayout258.xml"/><Relationship Id="rId1" Type="http://schemas.openxmlformats.org/officeDocument/2006/relationships/slideLayout" Target="../slideLayouts/slideLayout239.xml"/><Relationship Id="rId6" Type="http://schemas.openxmlformats.org/officeDocument/2006/relationships/slideLayout" Target="../slideLayouts/slideLayout244.xml"/><Relationship Id="rId11" Type="http://schemas.openxmlformats.org/officeDocument/2006/relationships/slideLayout" Target="../slideLayouts/slideLayout249.xml"/><Relationship Id="rId24" Type="http://schemas.openxmlformats.org/officeDocument/2006/relationships/slideLayout" Target="../slideLayouts/slideLayout262.xml"/><Relationship Id="rId5" Type="http://schemas.openxmlformats.org/officeDocument/2006/relationships/slideLayout" Target="../slideLayouts/slideLayout243.xml"/><Relationship Id="rId15" Type="http://schemas.openxmlformats.org/officeDocument/2006/relationships/slideLayout" Target="../slideLayouts/slideLayout253.xml"/><Relationship Id="rId23" Type="http://schemas.openxmlformats.org/officeDocument/2006/relationships/slideLayout" Target="../slideLayouts/slideLayout261.xml"/><Relationship Id="rId28" Type="http://schemas.openxmlformats.org/officeDocument/2006/relationships/theme" Target="../theme/theme9.xml"/><Relationship Id="rId10" Type="http://schemas.openxmlformats.org/officeDocument/2006/relationships/slideLayout" Target="../slideLayouts/slideLayout248.xml"/><Relationship Id="rId19" Type="http://schemas.openxmlformats.org/officeDocument/2006/relationships/slideLayout" Target="../slideLayouts/slideLayout257.xml"/><Relationship Id="rId4" Type="http://schemas.openxmlformats.org/officeDocument/2006/relationships/slideLayout" Target="../slideLayouts/slideLayout242.xml"/><Relationship Id="rId9" Type="http://schemas.openxmlformats.org/officeDocument/2006/relationships/slideLayout" Target="../slideLayouts/slideLayout247.xml"/><Relationship Id="rId14" Type="http://schemas.openxmlformats.org/officeDocument/2006/relationships/slideLayout" Target="../slideLayouts/slideLayout252.xml"/><Relationship Id="rId22" Type="http://schemas.openxmlformats.org/officeDocument/2006/relationships/slideLayout" Target="../slideLayouts/slideLayout260.xml"/><Relationship Id="rId27" Type="http://schemas.openxmlformats.org/officeDocument/2006/relationships/slideLayout" Target="../slideLayouts/slideLayout2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0"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0"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71943175"/>
      </p:ext>
    </p:extLst>
  </p:cSld>
  <p:clrMap bg1="lt1" tx1="dk1" bg2="lt2" tx2="dk2" accent1="accent1" accent2="accent2" accent3="accent3" accent4="accent4" accent5="accent5" accent6="accent6" hlink="hlink" folHlink="folHlink"/>
  <p:sldLayoutIdLst>
    <p:sldLayoutId id="2147483661" r:id="rId1"/>
    <p:sldLayoutId id="2147483684" r:id="rId2"/>
    <p:sldLayoutId id="2147483662" r:id="rId3"/>
    <p:sldLayoutId id="2147483663" r:id="rId4"/>
    <p:sldLayoutId id="2147483672" r:id="rId5"/>
    <p:sldLayoutId id="2147483689" r:id="rId6"/>
    <p:sldLayoutId id="2147483690" r:id="rId7"/>
    <p:sldLayoutId id="2147483666" r:id="rId8"/>
    <p:sldLayoutId id="2147483664" r:id="rId9"/>
    <p:sldLayoutId id="2147483674" r:id="rId10"/>
    <p:sldLayoutId id="2147483675" r:id="rId11"/>
    <p:sldLayoutId id="2147483676" r:id="rId12"/>
    <p:sldLayoutId id="2147483692" r:id="rId13"/>
    <p:sldLayoutId id="2147483694" r:id="rId14"/>
    <p:sldLayoutId id="2147483677" r:id="rId15"/>
    <p:sldLayoutId id="2147483665" r:id="rId16"/>
    <p:sldLayoutId id="2147483673" r:id="rId17"/>
    <p:sldLayoutId id="2147483667" r:id="rId18"/>
    <p:sldLayoutId id="2147483678" r:id="rId19"/>
    <p:sldLayoutId id="2147483679" r:id="rId20"/>
    <p:sldLayoutId id="2147483681" r:id="rId21"/>
    <p:sldLayoutId id="2147483683" r:id="rId22"/>
    <p:sldLayoutId id="2147483680" r:id="rId23"/>
    <p:sldLayoutId id="2147483682" r:id="rId24"/>
    <p:sldLayoutId id="2147483699" r:id="rId25"/>
    <p:sldLayoutId id="2147483691" r:id="rId26"/>
  </p:sldLayoutIdLst>
  <p:hf hdr="0" ftr="0" dt="0"/>
  <p:txStyles>
    <p:titleStyle>
      <a:lvl1pPr algn="l" defTabSz="685800"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userDrawn="1">
          <p15:clr>
            <a:srgbClr val="F26B43"/>
          </p15:clr>
        </p15:guide>
        <p15:guide id="2" pos="136" userDrawn="1">
          <p15:clr>
            <a:srgbClr val="F26B43"/>
          </p15:clr>
        </p15:guide>
        <p15:guide id="3" pos="5624" userDrawn="1">
          <p15:clr>
            <a:srgbClr val="F26B43"/>
          </p15:clr>
        </p15:guide>
        <p15:guide id="4" pos="249" userDrawn="1">
          <p15:clr>
            <a:srgbClr val="F26B43"/>
          </p15:clr>
        </p15:guide>
        <p15:guide id="5" pos="521" userDrawn="1">
          <p15:clr>
            <a:srgbClr val="F26B43"/>
          </p15:clr>
        </p15:guide>
        <p15:guide id="6" pos="589" userDrawn="1">
          <p15:clr>
            <a:srgbClr val="F26B43"/>
          </p15:clr>
        </p15:guide>
        <p15:guide id="7" pos="1066" userDrawn="1">
          <p15:clr>
            <a:srgbClr val="F26B43"/>
          </p15:clr>
        </p15:guide>
        <p15:guide id="8" pos="998" userDrawn="1">
          <p15:clr>
            <a:srgbClr val="F26B43"/>
          </p15:clr>
        </p15:guide>
        <p15:guide id="9" pos="1519" userDrawn="1">
          <p15:clr>
            <a:srgbClr val="F26B43"/>
          </p15:clr>
        </p15:guide>
        <p15:guide id="10" pos="1451" userDrawn="1">
          <p15:clr>
            <a:srgbClr val="F26B43"/>
          </p15:clr>
        </p15:guide>
        <p15:guide id="11" pos="1927" userDrawn="1">
          <p15:clr>
            <a:srgbClr val="F26B43"/>
          </p15:clr>
        </p15:guide>
        <p15:guide id="12" pos="1995" userDrawn="1">
          <p15:clr>
            <a:srgbClr val="F26B43"/>
          </p15:clr>
        </p15:guide>
        <p15:guide id="13" pos="2449" userDrawn="1">
          <p15:clr>
            <a:srgbClr val="F26B43"/>
          </p15:clr>
        </p15:guide>
        <p15:guide id="14" pos="2835" userDrawn="1">
          <p15:clr>
            <a:srgbClr val="F26B43"/>
          </p15:clr>
        </p15:guide>
        <p15:guide id="15" pos="2381" userDrawn="1">
          <p15:clr>
            <a:srgbClr val="F26B43"/>
          </p15:clr>
        </p15:guide>
        <p15:guide id="16" pos="2903" userDrawn="1">
          <p15:clr>
            <a:srgbClr val="F26B43"/>
          </p15:clr>
        </p15:guide>
        <p15:guide id="17" pos="3311" userDrawn="1">
          <p15:clr>
            <a:srgbClr val="F26B43"/>
          </p15:clr>
        </p15:guide>
        <p15:guide id="18" pos="3379" userDrawn="1">
          <p15:clr>
            <a:srgbClr val="F26B43"/>
          </p15:clr>
        </p15:guide>
        <p15:guide id="19" pos="3765" userDrawn="1">
          <p15:clr>
            <a:srgbClr val="F26B43"/>
          </p15:clr>
        </p15:guide>
        <p15:guide id="20" pos="4309" userDrawn="1">
          <p15:clr>
            <a:srgbClr val="F26B43"/>
          </p15:clr>
        </p15:guide>
        <p15:guide id="21" pos="4241" userDrawn="1">
          <p15:clr>
            <a:srgbClr val="F26B43"/>
          </p15:clr>
        </p15:guide>
        <p15:guide id="22" pos="3833" userDrawn="1">
          <p15:clr>
            <a:srgbClr val="F26B43"/>
          </p15:clr>
        </p15:guide>
        <p15:guide id="23" pos="4694" userDrawn="1">
          <p15:clr>
            <a:srgbClr val="F26B43"/>
          </p15:clr>
        </p15:guide>
        <p15:guide id="24" pos="4762" userDrawn="1">
          <p15:clr>
            <a:srgbClr val="F26B43"/>
          </p15:clr>
        </p15:guide>
        <p15:guide id="26" pos="5216" userDrawn="1">
          <p15:clr>
            <a:srgbClr val="F26B43"/>
          </p15:clr>
        </p15:guide>
        <p15:guide id="27" pos="5148" userDrawn="1">
          <p15:clr>
            <a:srgbClr val="F26B43"/>
          </p15:clr>
        </p15:guide>
        <p15:guide id="28" pos="5511" userDrawn="1">
          <p15:clr>
            <a:srgbClr val="F26B43"/>
          </p15:clr>
        </p15:guide>
        <p15:guide id="29" orient="horz" pos="327" userDrawn="1">
          <p15:clr>
            <a:srgbClr val="F26B43"/>
          </p15:clr>
        </p15:guide>
        <p15:guide id="31" orient="horz" pos="2913" userDrawn="1">
          <p15:clr>
            <a:srgbClr val="F26B43"/>
          </p15:clr>
        </p15:guide>
        <p15:guide id="32" orient="horz" pos="3117" userDrawn="1">
          <p15:clr>
            <a:srgbClr val="F26B43"/>
          </p15:clr>
        </p15:guide>
        <p15:guide id="33" orient="horz" pos="395" userDrawn="1">
          <p15:clr>
            <a:srgbClr val="F26B43"/>
          </p15:clr>
        </p15:guide>
        <p15:guide id="34" orient="horz" pos="577" userDrawn="1">
          <p15:clr>
            <a:srgbClr val="F26B43"/>
          </p15:clr>
        </p15:guide>
        <p15:guide id="35" orient="horz" pos="645" userDrawn="1">
          <p15:clr>
            <a:srgbClr val="F26B43"/>
          </p15:clr>
        </p15:guide>
        <p15:guide id="36" orient="horz" pos="826" userDrawn="1">
          <p15:clr>
            <a:srgbClr val="F26B43"/>
          </p15:clr>
        </p15:guide>
        <p15:guide id="37" orient="horz" pos="894" userDrawn="1">
          <p15:clr>
            <a:srgbClr val="F26B43"/>
          </p15:clr>
        </p15:guide>
        <p15:guide id="38" orient="horz" pos="1076" userDrawn="1">
          <p15:clr>
            <a:srgbClr val="F26B43"/>
          </p15:clr>
        </p15:guide>
        <p15:guide id="39" orient="horz" pos="1144" userDrawn="1">
          <p15:clr>
            <a:srgbClr val="F26B43"/>
          </p15:clr>
        </p15:guide>
        <p15:guide id="41" orient="horz" pos="1325" userDrawn="1">
          <p15:clr>
            <a:srgbClr val="F26B43"/>
          </p15:clr>
        </p15:guide>
        <p15:guide id="42" orient="horz" pos="1393" userDrawn="1">
          <p15:clr>
            <a:srgbClr val="F26B43"/>
          </p15:clr>
        </p15:guide>
        <p15:guide id="43" orient="horz" pos="1597" userDrawn="1">
          <p15:clr>
            <a:srgbClr val="F26B43"/>
          </p15:clr>
        </p15:guide>
        <p15:guide id="44" orient="horz" pos="1665" userDrawn="1">
          <p15:clr>
            <a:srgbClr val="F26B43"/>
          </p15:clr>
        </p15:guide>
        <p15:guide id="45" orient="horz" pos="1847" userDrawn="1">
          <p15:clr>
            <a:srgbClr val="F26B43"/>
          </p15:clr>
        </p15:guide>
        <p15:guide id="46" orient="horz" pos="1915" userDrawn="1">
          <p15:clr>
            <a:srgbClr val="F26B43"/>
          </p15:clr>
        </p15:guide>
        <p15:guide id="47" orient="horz" pos="2096" userDrawn="1">
          <p15:clr>
            <a:srgbClr val="F26B43"/>
          </p15:clr>
        </p15:guide>
        <p15:guide id="48" orient="horz" pos="2164" userDrawn="1">
          <p15:clr>
            <a:srgbClr val="F26B43"/>
          </p15:clr>
        </p15:guide>
        <p15:guide id="50" orient="horz" pos="2346" userDrawn="1">
          <p15:clr>
            <a:srgbClr val="F26B43"/>
          </p15:clr>
        </p15:guide>
        <p15:guide id="51" orient="horz" pos="2414" userDrawn="1">
          <p15:clr>
            <a:srgbClr val="F26B43"/>
          </p15:clr>
        </p15:guide>
        <p15:guide id="52" orient="horz" pos="2595" userDrawn="1">
          <p15:clr>
            <a:srgbClr val="F26B43"/>
          </p15:clr>
        </p15:guide>
        <p15:guide id="53" orient="horz" pos="2663" userDrawn="1">
          <p15:clr>
            <a:srgbClr val="F26B43"/>
          </p15:clr>
        </p15:guide>
        <p15:guide id="54" orient="horz" pos="2845"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1"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1"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7"/>
            <a:ext cx="264621" cy="140525"/>
          </a:xfrm>
          <a:prstGeom prst="rect">
            <a:avLst/>
          </a:prstGeom>
        </p:spPr>
        <p:txBody>
          <a:bodyPr vert="horz" lIns="0" tIns="0" rIns="0" bIns="0" rtlCol="0" anchor="ctr"/>
          <a:lstStyle>
            <a:lvl1pPr algn="l">
              <a:defRPr sz="600" b="1">
                <a:solidFill>
                  <a:schemeClr val="tx1"/>
                </a:solidFill>
                <a:latin typeface="Sun Life New Text" pitchFamily="2" charset="0"/>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2263941892"/>
      </p:ext>
    </p:extLst>
  </p:cSld>
  <p:clrMap bg1="lt1" tx1="dk1" bg2="lt2" tx2="dk2" accent1="accent1" accent2="accent2" accent3="accent3" accent4="accent4" accent5="accent5" accent6="accent6" hlink="hlink" folHlink="folHlink"/>
  <p:sldLayoutIdLst>
    <p:sldLayoutId id="2147484027" r:id="rId1"/>
    <p:sldLayoutId id="2147484028" r:id="rId2"/>
    <p:sldLayoutId id="2147484029" r:id="rId3"/>
    <p:sldLayoutId id="2147484030" r:id="rId4"/>
    <p:sldLayoutId id="2147484031" r:id="rId5"/>
    <p:sldLayoutId id="2147484032" r:id="rId6"/>
    <p:sldLayoutId id="2147484033" r:id="rId7"/>
    <p:sldLayoutId id="2147484034" r:id="rId8"/>
    <p:sldLayoutId id="2147484035" r:id="rId9"/>
    <p:sldLayoutId id="2147484036" r:id="rId10"/>
    <p:sldLayoutId id="2147484037" r:id="rId11"/>
    <p:sldLayoutId id="2147484038" r:id="rId12"/>
    <p:sldLayoutId id="2147484039" r:id="rId13"/>
    <p:sldLayoutId id="2147484040" r:id="rId14"/>
    <p:sldLayoutId id="2147484041" r:id="rId15"/>
    <p:sldLayoutId id="2147484042" r:id="rId16"/>
    <p:sldLayoutId id="2147484043" r:id="rId17"/>
    <p:sldLayoutId id="2147484044" r:id="rId18"/>
    <p:sldLayoutId id="2147484045" r:id="rId19"/>
    <p:sldLayoutId id="2147484046" r:id="rId20"/>
    <p:sldLayoutId id="2147484047" r:id="rId21"/>
    <p:sldLayoutId id="2147484048" r:id="rId22"/>
    <p:sldLayoutId id="2147484049" r:id="rId23"/>
    <p:sldLayoutId id="2147484050" r:id="rId24"/>
    <p:sldLayoutId id="2147484051" r:id="rId25"/>
  </p:sldLayoutIdLst>
  <p:hf hdr="0" ftr="0" dt="0"/>
  <p:txStyles>
    <p:titleStyle>
      <a:lvl1pPr algn="l" defTabSz="685783"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46" indent="-171446" algn="l" defTabSz="685783"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37" indent="-171446" algn="l" defTabSz="685783"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28" indent="-171446" algn="l" defTabSz="685783"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20"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12"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0"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0"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6"/>
            <a:ext cx="264621" cy="140525"/>
          </a:xfrm>
          <a:prstGeom prst="rect">
            <a:avLst/>
          </a:prstGeom>
        </p:spPr>
        <p:txBody>
          <a:bodyPr vert="horz" lIns="0" tIns="0" rIns="0" bIns="0" rtlCol="0" anchor="ctr"/>
          <a:lstStyle>
            <a:lvl1pPr algn="l">
              <a:defRPr sz="600" b="1">
                <a:solidFill>
                  <a:schemeClr val="tx1"/>
                </a:solidFill>
                <a:latin typeface="Sun Life New Text" pitchFamily="2" charset="0"/>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2632229566"/>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 id="2147483765" r:id="rId14"/>
    <p:sldLayoutId id="2147483766" r:id="rId15"/>
    <p:sldLayoutId id="2147483767" r:id="rId16"/>
    <p:sldLayoutId id="2147483768" r:id="rId17"/>
    <p:sldLayoutId id="2147483769" r:id="rId18"/>
    <p:sldLayoutId id="2147483770" r:id="rId19"/>
    <p:sldLayoutId id="2147483771" r:id="rId20"/>
    <p:sldLayoutId id="2147483772" r:id="rId21"/>
    <p:sldLayoutId id="2147483773" r:id="rId22"/>
    <p:sldLayoutId id="2147483774" r:id="rId23"/>
    <p:sldLayoutId id="2147483775" r:id="rId24"/>
    <p:sldLayoutId id="2147483776" r:id="rId25"/>
    <p:sldLayoutId id="2147483777" r:id="rId26"/>
  </p:sldLayoutIdLst>
  <p:hf hdr="0" ftr="0" dt="0"/>
  <p:txStyles>
    <p:titleStyle>
      <a:lvl1pPr algn="l" defTabSz="685800"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0"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0"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47157156"/>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 id="2147483791" r:id="rId13"/>
    <p:sldLayoutId id="2147483792" r:id="rId14"/>
    <p:sldLayoutId id="2147483793" r:id="rId15"/>
    <p:sldLayoutId id="2147483794" r:id="rId16"/>
    <p:sldLayoutId id="2147483795" r:id="rId17"/>
    <p:sldLayoutId id="2147483796" r:id="rId18"/>
    <p:sldLayoutId id="2147483797" r:id="rId19"/>
    <p:sldLayoutId id="2147483798" r:id="rId20"/>
    <p:sldLayoutId id="2147483799" r:id="rId21"/>
    <p:sldLayoutId id="2147483800" r:id="rId22"/>
    <p:sldLayoutId id="2147483801" r:id="rId23"/>
    <p:sldLayoutId id="2147483802" r:id="rId24"/>
    <p:sldLayoutId id="2147483803" r:id="rId25"/>
    <p:sldLayoutId id="2147483804" r:id="rId26"/>
    <p:sldLayoutId id="2147483806" r:id="rId27"/>
    <p:sldLayoutId id="2147483807" r:id="rId28"/>
    <p:sldLayoutId id="2147483808" r:id="rId29"/>
  </p:sldLayoutIdLst>
  <p:hf hdr="0" dt="0"/>
  <p:txStyles>
    <p:titleStyle>
      <a:lvl1pPr algn="l" defTabSz="685800"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0"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0"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6"/>
            <a:ext cx="264621" cy="140525"/>
          </a:xfrm>
          <a:prstGeom prst="rect">
            <a:avLst/>
          </a:prstGeom>
        </p:spPr>
        <p:txBody>
          <a:bodyPr vert="horz" lIns="0" tIns="0" rIns="0" bIns="0" rtlCol="0" anchor="ctr"/>
          <a:lstStyle>
            <a:lvl1pPr algn="l">
              <a:defRPr sz="600" b="1">
                <a:solidFill>
                  <a:schemeClr val="tx1"/>
                </a:solidFill>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1669138141"/>
      </p:ext>
    </p:extLst>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 id="2147483846" r:id="rId12"/>
    <p:sldLayoutId id="2147483847" r:id="rId13"/>
    <p:sldLayoutId id="2147483848" r:id="rId14"/>
    <p:sldLayoutId id="2147483849" r:id="rId15"/>
    <p:sldLayoutId id="2147483850" r:id="rId16"/>
    <p:sldLayoutId id="2147483851" r:id="rId17"/>
    <p:sldLayoutId id="2147483852" r:id="rId18"/>
    <p:sldLayoutId id="2147483853" r:id="rId19"/>
    <p:sldLayoutId id="2147483854" r:id="rId20"/>
    <p:sldLayoutId id="2147483855" r:id="rId21"/>
    <p:sldLayoutId id="2147483856" r:id="rId22"/>
    <p:sldLayoutId id="2147483857" r:id="rId23"/>
    <p:sldLayoutId id="2147483858" r:id="rId24"/>
    <p:sldLayoutId id="2147483859" r:id="rId25"/>
    <p:sldLayoutId id="2147483860" r:id="rId26"/>
    <p:sldLayoutId id="2147483889" r:id="rId27"/>
    <p:sldLayoutId id="2147483890" r:id="rId28"/>
    <p:sldLayoutId id="2147483891" r:id="rId29"/>
    <p:sldLayoutId id="2147483892" r:id="rId30"/>
    <p:sldLayoutId id="2147483893" r:id="rId31"/>
    <p:sldLayoutId id="2147483894" r:id="rId32"/>
    <p:sldLayoutId id="2147483895" r:id="rId33"/>
    <p:sldLayoutId id="2147483896" r:id="rId34"/>
    <p:sldLayoutId id="2147483897" r:id="rId35"/>
    <p:sldLayoutId id="2147483898" r:id="rId36"/>
    <p:sldLayoutId id="2147483899" r:id="rId37"/>
    <p:sldLayoutId id="2147483900" r:id="rId38"/>
    <p:sldLayoutId id="2147483901" r:id="rId39"/>
    <p:sldLayoutId id="2147483902" r:id="rId40"/>
    <p:sldLayoutId id="2147483903" r:id="rId41"/>
    <p:sldLayoutId id="2147483904" r:id="rId42"/>
    <p:sldLayoutId id="2147483905" r:id="rId43"/>
    <p:sldLayoutId id="2147483906" r:id="rId44"/>
    <p:sldLayoutId id="2147483907" r:id="rId45"/>
    <p:sldLayoutId id="2147483908" r:id="rId46"/>
    <p:sldLayoutId id="2147483909" r:id="rId47"/>
    <p:sldLayoutId id="2147483910" r:id="rId48"/>
    <p:sldLayoutId id="2147483911" r:id="rId49"/>
    <p:sldLayoutId id="2147483912" r:id="rId50"/>
    <p:sldLayoutId id="2147483913" r:id="rId51"/>
    <p:sldLayoutId id="2147483914" r:id="rId52"/>
    <p:sldLayoutId id="2147483915" r:id="rId53"/>
  </p:sldLayoutIdLst>
  <p:hf hdr="0" ftr="0" dt="0"/>
  <p:txStyles>
    <p:titleStyle>
      <a:lvl1pPr algn="l" defTabSz="685800"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1"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1"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7"/>
            <a:ext cx="264621" cy="140525"/>
          </a:xfrm>
          <a:prstGeom prst="rect">
            <a:avLst/>
          </a:prstGeom>
        </p:spPr>
        <p:txBody>
          <a:bodyPr vert="horz" lIns="0" tIns="0" rIns="0" bIns="0" rtlCol="0" anchor="ctr"/>
          <a:lstStyle>
            <a:lvl1pPr algn="l">
              <a:defRPr sz="600" b="1">
                <a:solidFill>
                  <a:schemeClr val="tx1"/>
                </a:solidFill>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783653491"/>
      </p:ext>
    </p:extLst>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 id="2147483873" r:id="rId12"/>
    <p:sldLayoutId id="2147483874" r:id="rId13"/>
    <p:sldLayoutId id="2147483875" r:id="rId14"/>
    <p:sldLayoutId id="2147483876" r:id="rId15"/>
    <p:sldLayoutId id="2147483877" r:id="rId16"/>
    <p:sldLayoutId id="2147483878" r:id="rId17"/>
    <p:sldLayoutId id="2147483879" r:id="rId18"/>
    <p:sldLayoutId id="2147483880" r:id="rId19"/>
    <p:sldLayoutId id="2147483881" r:id="rId20"/>
    <p:sldLayoutId id="2147483882" r:id="rId21"/>
    <p:sldLayoutId id="2147483883" r:id="rId22"/>
    <p:sldLayoutId id="2147483884" r:id="rId23"/>
    <p:sldLayoutId id="2147483885" r:id="rId24"/>
    <p:sldLayoutId id="2147483886" r:id="rId25"/>
    <p:sldLayoutId id="2147483887" r:id="rId26"/>
  </p:sldLayoutIdLst>
  <p:hf hdr="0" dt="0"/>
  <p:txStyles>
    <p:titleStyle>
      <a:lvl1pPr algn="l" defTabSz="685783"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46" indent="-171446" algn="l" defTabSz="685783"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37" indent="-171446" algn="l" defTabSz="685783"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28" indent="-171446" algn="l" defTabSz="685783"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20"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12"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0"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0"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6"/>
            <a:ext cx="264621" cy="140525"/>
          </a:xfrm>
          <a:prstGeom prst="rect">
            <a:avLst/>
          </a:prstGeom>
        </p:spPr>
        <p:txBody>
          <a:bodyPr vert="horz" lIns="0" tIns="0" rIns="0" bIns="0" rtlCol="0" anchor="ctr"/>
          <a:lstStyle>
            <a:lvl1pPr algn="l">
              <a:defRPr sz="600" b="1">
                <a:solidFill>
                  <a:schemeClr val="tx1"/>
                </a:solidFill>
                <a:latin typeface="Sun Life New Display" pitchFamily="2" charset="0"/>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813393757"/>
      </p:ext>
    </p:extLst>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 id="2147483921" r:id="rId5"/>
    <p:sldLayoutId id="2147483922" r:id="rId6"/>
    <p:sldLayoutId id="2147483923" r:id="rId7"/>
    <p:sldLayoutId id="2147483924" r:id="rId8"/>
    <p:sldLayoutId id="2147483925" r:id="rId9"/>
    <p:sldLayoutId id="2147483926" r:id="rId10"/>
    <p:sldLayoutId id="2147483927" r:id="rId11"/>
    <p:sldLayoutId id="2147483928" r:id="rId12"/>
    <p:sldLayoutId id="2147483929" r:id="rId13"/>
    <p:sldLayoutId id="2147483930" r:id="rId14"/>
    <p:sldLayoutId id="2147483931" r:id="rId15"/>
    <p:sldLayoutId id="2147483932" r:id="rId16"/>
    <p:sldLayoutId id="2147483933" r:id="rId17"/>
    <p:sldLayoutId id="2147483934" r:id="rId18"/>
    <p:sldLayoutId id="2147483935" r:id="rId19"/>
    <p:sldLayoutId id="2147483936" r:id="rId20"/>
    <p:sldLayoutId id="2147483937" r:id="rId21"/>
    <p:sldLayoutId id="2147483938" r:id="rId22"/>
    <p:sldLayoutId id="2147483939" r:id="rId23"/>
    <p:sldLayoutId id="2147483940" r:id="rId24"/>
    <p:sldLayoutId id="2147483941" r:id="rId25"/>
    <p:sldLayoutId id="2147483942" r:id="rId26"/>
  </p:sldLayoutIdLst>
  <p:hf hdr="0" dt="0"/>
  <p:txStyles>
    <p:titleStyle>
      <a:lvl1pPr algn="l" defTabSz="685800"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0"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0"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6"/>
            <a:ext cx="264621" cy="140525"/>
          </a:xfrm>
          <a:prstGeom prst="rect">
            <a:avLst/>
          </a:prstGeom>
        </p:spPr>
        <p:txBody>
          <a:bodyPr vert="horz" lIns="0" tIns="0" rIns="0" bIns="0" rtlCol="0" anchor="ctr"/>
          <a:lstStyle>
            <a:lvl1pPr algn="l">
              <a:defRPr sz="600" b="1">
                <a:solidFill>
                  <a:schemeClr val="tx1"/>
                </a:solidFill>
                <a:latin typeface="Sun Life New Text" pitchFamily="2" charset="0"/>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2065565107"/>
      </p:ext>
    </p:extLst>
  </p:cSld>
  <p:clrMap bg1="lt1" tx1="dk1" bg2="lt2" tx2="dk2" accent1="accent1" accent2="accent2" accent3="accent3" accent4="accent4" accent5="accent5" accent6="accent6" hlink="hlink" folHlink="folHlink"/>
  <p:sldLayoutIdLst>
    <p:sldLayoutId id="2147483944" r:id="rId1"/>
    <p:sldLayoutId id="2147483945" r:id="rId2"/>
    <p:sldLayoutId id="2147483946" r:id="rId3"/>
    <p:sldLayoutId id="2147483947" r:id="rId4"/>
    <p:sldLayoutId id="2147483948" r:id="rId5"/>
    <p:sldLayoutId id="2147483949" r:id="rId6"/>
    <p:sldLayoutId id="2147483950" r:id="rId7"/>
    <p:sldLayoutId id="2147483951" r:id="rId8"/>
    <p:sldLayoutId id="2147483952" r:id="rId9"/>
    <p:sldLayoutId id="2147483953" r:id="rId10"/>
    <p:sldLayoutId id="2147483954" r:id="rId11"/>
    <p:sldLayoutId id="2147483955" r:id="rId12"/>
    <p:sldLayoutId id="2147483956" r:id="rId13"/>
    <p:sldLayoutId id="2147483957" r:id="rId14"/>
    <p:sldLayoutId id="2147483958" r:id="rId15"/>
    <p:sldLayoutId id="2147483959" r:id="rId16"/>
    <p:sldLayoutId id="2147483960" r:id="rId17"/>
    <p:sldLayoutId id="2147483961" r:id="rId18"/>
    <p:sldLayoutId id="2147483962" r:id="rId19"/>
    <p:sldLayoutId id="2147483963" r:id="rId20"/>
    <p:sldLayoutId id="2147483964" r:id="rId21"/>
    <p:sldLayoutId id="2147483965" r:id="rId22"/>
    <p:sldLayoutId id="2147483966" r:id="rId23"/>
    <p:sldLayoutId id="2147483967" r:id="rId24"/>
    <p:sldLayoutId id="2147483968" r:id="rId25"/>
    <p:sldLayoutId id="2147483969" r:id="rId26"/>
  </p:sldLayoutIdLst>
  <p:hf hdr="0" dt="0"/>
  <p:txStyles>
    <p:titleStyle>
      <a:lvl1pPr algn="l" defTabSz="685800"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0"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0" y="1399036"/>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50749589"/>
      </p:ext>
    </p:extLst>
  </p:cSld>
  <p:clrMap bg1="lt1" tx1="dk1" bg2="lt2" tx2="dk2" accent1="accent1" accent2="accent2" accent3="accent3" accent4="accent4" accent5="accent5" accent6="accent6" hlink="hlink" folHlink="folHlink"/>
  <p:sldLayoutIdLst>
    <p:sldLayoutId id="2147483971" r:id="rId1"/>
    <p:sldLayoutId id="2147483972" r:id="rId2"/>
    <p:sldLayoutId id="2147483973" r:id="rId3"/>
    <p:sldLayoutId id="2147483974" r:id="rId4"/>
    <p:sldLayoutId id="2147483975" r:id="rId5"/>
    <p:sldLayoutId id="2147483976" r:id="rId6"/>
    <p:sldLayoutId id="2147483977" r:id="rId7"/>
    <p:sldLayoutId id="2147483978" r:id="rId8"/>
    <p:sldLayoutId id="2147483979" r:id="rId9"/>
    <p:sldLayoutId id="2147483980" r:id="rId10"/>
    <p:sldLayoutId id="2147483981" r:id="rId11"/>
    <p:sldLayoutId id="2147483982" r:id="rId12"/>
    <p:sldLayoutId id="2147483983" r:id="rId13"/>
    <p:sldLayoutId id="2147483984" r:id="rId14"/>
    <p:sldLayoutId id="2147483985" r:id="rId15"/>
    <p:sldLayoutId id="2147483986" r:id="rId16"/>
    <p:sldLayoutId id="2147483987" r:id="rId17"/>
    <p:sldLayoutId id="2147483988" r:id="rId18"/>
    <p:sldLayoutId id="2147483989" r:id="rId19"/>
    <p:sldLayoutId id="2147483990" r:id="rId20"/>
    <p:sldLayoutId id="2147483991" r:id="rId21"/>
    <p:sldLayoutId id="2147483992" r:id="rId22"/>
    <p:sldLayoutId id="2147483993" r:id="rId23"/>
    <p:sldLayoutId id="2147483994" r:id="rId24"/>
    <p:sldLayoutId id="2147483995" r:id="rId25"/>
    <p:sldLayoutId id="2147483996" r:id="rId26"/>
  </p:sldLayoutIdLst>
  <p:hf hdr="0" dt="0"/>
  <p:txStyles>
    <p:titleStyle>
      <a:lvl1pPr algn="l" defTabSz="685800"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0"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0"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6"/>
            <a:ext cx="264621" cy="140525"/>
          </a:xfrm>
          <a:prstGeom prst="rect">
            <a:avLst/>
          </a:prstGeom>
        </p:spPr>
        <p:txBody>
          <a:bodyPr vert="horz" lIns="0" tIns="0" rIns="0" bIns="0" rtlCol="0" anchor="ctr"/>
          <a:lstStyle>
            <a:lvl1pPr algn="l">
              <a:defRPr sz="600" b="1">
                <a:solidFill>
                  <a:schemeClr val="tx1"/>
                </a:solidFill>
                <a:latin typeface="Sun Life New Display" pitchFamily="2" charset="0"/>
                <a:ea typeface="STZhongsong" panose="020B0503020204020204" pitchFamily="2" charset="-122"/>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2637015871"/>
      </p:ext>
    </p:extLst>
  </p:cSld>
  <p:clrMap bg1="lt1" tx1="dk1" bg2="lt2" tx2="dk2" accent1="accent1" accent2="accent2" accent3="accent3" accent4="accent4" accent5="accent5" accent6="accent6" hlink="hlink" folHlink="folHlink"/>
  <p:sldLayoutIdLst>
    <p:sldLayoutId id="2147483999" r:id="rId1"/>
    <p:sldLayoutId id="2147484000" r:id="rId2"/>
    <p:sldLayoutId id="2147484001" r:id="rId3"/>
    <p:sldLayoutId id="2147484002" r:id="rId4"/>
    <p:sldLayoutId id="2147484003" r:id="rId5"/>
    <p:sldLayoutId id="2147484004" r:id="rId6"/>
    <p:sldLayoutId id="2147484005" r:id="rId7"/>
    <p:sldLayoutId id="2147484006" r:id="rId8"/>
    <p:sldLayoutId id="2147484007" r:id="rId9"/>
    <p:sldLayoutId id="2147484008" r:id="rId10"/>
    <p:sldLayoutId id="2147484009" r:id="rId11"/>
    <p:sldLayoutId id="2147484010" r:id="rId12"/>
    <p:sldLayoutId id="2147484011" r:id="rId13"/>
    <p:sldLayoutId id="2147484012" r:id="rId14"/>
    <p:sldLayoutId id="2147484013" r:id="rId15"/>
    <p:sldLayoutId id="2147484014" r:id="rId16"/>
    <p:sldLayoutId id="2147484015" r:id="rId17"/>
    <p:sldLayoutId id="2147484016" r:id="rId18"/>
    <p:sldLayoutId id="2147484017" r:id="rId19"/>
    <p:sldLayoutId id="2147484018" r:id="rId20"/>
    <p:sldLayoutId id="2147484019" r:id="rId21"/>
    <p:sldLayoutId id="2147484020" r:id="rId22"/>
    <p:sldLayoutId id="2147484021" r:id="rId23"/>
    <p:sldLayoutId id="2147484022" r:id="rId24"/>
    <p:sldLayoutId id="2147484023" r:id="rId25"/>
    <p:sldLayoutId id="2147484024" r:id="rId26"/>
    <p:sldLayoutId id="2147484025" r:id="rId27"/>
  </p:sldLayoutIdLst>
  <p:hf hdr="0" dt="0"/>
  <p:txStyles>
    <p:titleStyle>
      <a:lvl1pPr algn="l" defTabSz="685800"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0.xml"/><Relationship Id="rId1" Type="http://schemas.openxmlformats.org/officeDocument/2006/relationships/tags" Target="../tags/tag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tags" Target="../tags/tag57.xml"/><Relationship Id="rId3" Type="http://schemas.openxmlformats.org/officeDocument/2006/relationships/tags" Target="../tags/tag52.xml"/><Relationship Id="rId7" Type="http://schemas.openxmlformats.org/officeDocument/2006/relationships/tags" Target="../tags/tag56.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tags" Target="../tags/tag55.xml"/><Relationship Id="rId11" Type="http://schemas.openxmlformats.org/officeDocument/2006/relationships/notesSlide" Target="../notesSlides/notesSlide10.xml"/><Relationship Id="rId5" Type="http://schemas.openxmlformats.org/officeDocument/2006/relationships/tags" Target="../tags/tag54.xml"/><Relationship Id="rId10" Type="http://schemas.openxmlformats.org/officeDocument/2006/relationships/slideLayout" Target="../slideLayouts/slideLayout44.xml"/><Relationship Id="rId4" Type="http://schemas.openxmlformats.org/officeDocument/2006/relationships/tags" Target="../tags/tag53.xml"/><Relationship Id="rId9" Type="http://schemas.openxmlformats.org/officeDocument/2006/relationships/tags" Target="../tags/tag58.xml"/></Relationships>
</file>

<file path=ppt/slides/_rels/slide11.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notesSlide" Target="../notesSlides/notesSlide11.xml"/><Relationship Id="rId3" Type="http://schemas.openxmlformats.org/officeDocument/2006/relationships/tags" Target="../tags/tag61.xml"/><Relationship Id="rId7" Type="http://schemas.openxmlformats.org/officeDocument/2006/relationships/tags" Target="../tags/tag65.xml"/><Relationship Id="rId12" Type="http://schemas.openxmlformats.org/officeDocument/2006/relationships/slideLayout" Target="../slideLayouts/slideLayout201.xml"/><Relationship Id="rId2" Type="http://schemas.openxmlformats.org/officeDocument/2006/relationships/tags" Target="../tags/tag60.xml"/><Relationship Id="rId16" Type="http://schemas.openxmlformats.org/officeDocument/2006/relationships/image" Target="../media/image13.png"/><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5" Type="http://schemas.openxmlformats.org/officeDocument/2006/relationships/tags" Target="../tags/tag63.xml"/><Relationship Id="rId15" Type="http://schemas.openxmlformats.org/officeDocument/2006/relationships/image" Target="../media/image12.png"/><Relationship Id="rId10" Type="http://schemas.openxmlformats.org/officeDocument/2006/relationships/tags" Target="../tags/tag68.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16.xml"/><Relationship Id="rId3" Type="http://schemas.openxmlformats.org/officeDocument/2006/relationships/tags" Target="../tags/tag72.xml"/><Relationship Id="rId7" Type="http://schemas.openxmlformats.org/officeDocument/2006/relationships/tags" Target="../tags/tag76.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5" Type="http://schemas.openxmlformats.org/officeDocument/2006/relationships/tags" Target="../tags/tag74.xml"/><Relationship Id="rId10" Type="http://schemas.openxmlformats.org/officeDocument/2006/relationships/image" Target="../media/image14.jpeg"/><Relationship Id="rId4" Type="http://schemas.openxmlformats.org/officeDocument/2006/relationships/tags" Target="../tags/tag73.xml"/><Relationship Id="rId9"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tags" Target="../tags/tag84.xml"/><Relationship Id="rId13" Type="http://schemas.openxmlformats.org/officeDocument/2006/relationships/tags" Target="../tags/tag89.xml"/><Relationship Id="rId18" Type="http://schemas.openxmlformats.org/officeDocument/2006/relationships/notesSlide" Target="../notesSlides/notesSlide13.xml"/><Relationship Id="rId3" Type="http://schemas.openxmlformats.org/officeDocument/2006/relationships/tags" Target="../tags/tag79.xml"/><Relationship Id="rId21" Type="http://schemas.openxmlformats.org/officeDocument/2006/relationships/image" Target="../media/image17.png"/><Relationship Id="rId7" Type="http://schemas.openxmlformats.org/officeDocument/2006/relationships/tags" Target="../tags/tag83.xml"/><Relationship Id="rId12" Type="http://schemas.openxmlformats.org/officeDocument/2006/relationships/tags" Target="../tags/tag88.xml"/><Relationship Id="rId17" Type="http://schemas.openxmlformats.org/officeDocument/2006/relationships/slideLayout" Target="../slideLayouts/slideLayout148.xml"/><Relationship Id="rId2" Type="http://schemas.openxmlformats.org/officeDocument/2006/relationships/tags" Target="../tags/tag78.xml"/><Relationship Id="rId16" Type="http://schemas.openxmlformats.org/officeDocument/2006/relationships/tags" Target="../tags/tag92.xml"/><Relationship Id="rId20" Type="http://schemas.openxmlformats.org/officeDocument/2006/relationships/image" Target="../media/image16.png"/><Relationship Id="rId1" Type="http://schemas.openxmlformats.org/officeDocument/2006/relationships/tags" Target="../tags/tag77.xml"/><Relationship Id="rId6" Type="http://schemas.openxmlformats.org/officeDocument/2006/relationships/tags" Target="../tags/tag82.xml"/><Relationship Id="rId11" Type="http://schemas.openxmlformats.org/officeDocument/2006/relationships/tags" Target="../tags/tag87.xml"/><Relationship Id="rId24" Type="http://schemas.openxmlformats.org/officeDocument/2006/relationships/image" Target="../media/image20.svg"/><Relationship Id="rId5" Type="http://schemas.openxmlformats.org/officeDocument/2006/relationships/tags" Target="../tags/tag81.xml"/><Relationship Id="rId15" Type="http://schemas.openxmlformats.org/officeDocument/2006/relationships/tags" Target="../tags/tag91.xml"/><Relationship Id="rId23" Type="http://schemas.openxmlformats.org/officeDocument/2006/relationships/image" Target="../media/image19.png"/><Relationship Id="rId10" Type="http://schemas.openxmlformats.org/officeDocument/2006/relationships/tags" Target="../tags/tag86.xml"/><Relationship Id="rId19" Type="http://schemas.openxmlformats.org/officeDocument/2006/relationships/image" Target="../media/image15.png"/><Relationship Id="rId4" Type="http://schemas.openxmlformats.org/officeDocument/2006/relationships/tags" Target="../tags/tag80.xml"/><Relationship Id="rId9" Type="http://schemas.openxmlformats.org/officeDocument/2006/relationships/tags" Target="../tags/tag85.xml"/><Relationship Id="rId14" Type="http://schemas.openxmlformats.org/officeDocument/2006/relationships/tags" Target="../tags/tag90.xml"/><Relationship Id="rId22" Type="http://schemas.openxmlformats.org/officeDocument/2006/relationships/image" Target="../media/image18.png"/></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170.xml"/><Relationship Id="rId3" Type="http://schemas.openxmlformats.org/officeDocument/2006/relationships/tags" Target="../tags/tag95.xml"/><Relationship Id="rId7" Type="http://schemas.openxmlformats.org/officeDocument/2006/relationships/tags" Target="../tags/tag99.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tags" Target="../tags/tag98.xml"/><Relationship Id="rId5" Type="http://schemas.openxmlformats.org/officeDocument/2006/relationships/tags" Target="../tags/tag97.xml"/><Relationship Id="rId10" Type="http://schemas.openxmlformats.org/officeDocument/2006/relationships/image" Target="../media/image21.jpeg"/><Relationship Id="rId4" Type="http://schemas.openxmlformats.org/officeDocument/2006/relationships/tags" Target="../tags/tag96.xml"/><Relationship Id="rId9"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tags" Target="../tags/tag107.xml"/><Relationship Id="rId3" Type="http://schemas.openxmlformats.org/officeDocument/2006/relationships/tags" Target="../tags/tag102.xml"/><Relationship Id="rId7" Type="http://schemas.openxmlformats.org/officeDocument/2006/relationships/tags" Target="../tags/tag106.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11" Type="http://schemas.openxmlformats.org/officeDocument/2006/relationships/image" Target="../media/image22.jpeg"/><Relationship Id="rId5" Type="http://schemas.openxmlformats.org/officeDocument/2006/relationships/tags" Target="../tags/tag104.xml"/><Relationship Id="rId10" Type="http://schemas.openxmlformats.org/officeDocument/2006/relationships/notesSlide" Target="../notesSlides/notesSlide15.xml"/><Relationship Id="rId4" Type="http://schemas.openxmlformats.org/officeDocument/2006/relationships/tags" Target="../tags/tag103.xml"/><Relationship Id="rId9"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110.xml"/><Relationship Id="rId7" Type="http://schemas.openxmlformats.org/officeDocument/2006/relationships/slideLayout" Target="../slideLayouts/slideLayout116.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9"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7.xml"/><Relationship Id="rId1" Type="http://schemas.openxmlformats.org/officeDocument/2006/relationships/slideLayout" Target="../slideLayouts/slideLayout277.xml"/></Relationships>
</file>

<file path=ppt/slides/_rels/slide18.xml.rels><?xml version="1.0" encoding="UTF-8" standalone="yes"?>
<Relationships xmlns="http://schemas.openxmlformats.org/package/2006/relationships"><Relationship Id="rId8" Type="http://schemas.openxmlformats.org/officeDocument/2006/relationships/chart" Target="../charts/chart4.xml"/><Relationship Id="rId3" Type="http://schemas.openxmlformats.org/officeDocument/2006/relationships/tags" Target="../tags/tag116.xml"/><Relationship Id="rId7" Type="http://schemas.openxmlformats.org/officeDocument/2006/relationships/chart" Target="../charts/chart3.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notesSlide" Target="../notesSlides/notesSlide18.xml"/><Relationship Id="rId5" Type="http://schemas.openxmlformats.org/officeDocument/2006/relationships/slideLayout" Target="../slideLayouts/slideLayout258.xml"/><Relationship Id="rId4" Type="http://schemas.openxmlformats.org/officeDocument/2006/relationships/tags" Target="../tags/tag117.xml"/></Relationships>
</file>

<file path=ppt/slides/_rels/slide19.xml.rels><?xml version="1.0" encoding="UTF-8" standalone="yes"?>
<Relationships xmlns="http://schemas.openxmlformats.org/package/2006/relationships"><Relationship Id="rId3" Type="http://schemas.openxmlformats.org/officeDocument/2006/relationships/tags" Target="../tags/tag120.xml"/><Relationship Id="rId7" Type="http://schemas.openxmlformats.org/officeDocument/2006/relationships/image" Target="../media/image24.jpeg"/><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notesSlide" Target="../notesSlides/notesSlide19.xml"/><Relationship Id="rId5" Type="http://schemas.openxmlformats.org/officeDocument/2006/relationships/slideLayout" Target="../slideLayouts/slideLayout10.xml"/><Relationship Id="rId4" Type="http://schemas.openxmlformats.org/officeDocument/2006/relationships/tags" Target="../tags/tag121.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16.xml"/><Relationship Id="rId3" Type="http://schemas.openxmlformats.org/officeDocument/2006/relationships/tags" Target="../tags/tag5.xml"/><Relationship Id="rId7" Type="http://schemas.openxmlformats.org/officeDocument/2006/relationships/tags" Target="../tags/tag9.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10" Type="http://schemas.openxmlformats.org/officeDocument/2006/relationships/image" Target="../media/image4.jpeg"/><Relationship Id="rId4" Type="http://schemas.openxmlformats.org/officeDocument/2006/relationships/tags" Target="../tags/tag6.xml"/><Relationship Id="rId9"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tags" Target="../tags/tag129.xml"/><Relationship Id="rId13" Type="http://schemas.openxmlformats.org/officeDocument/2006/relationships/image" Target="../media/image25.png"/><Relationship Id="rId3" Type="http://schemas.openxmlformats.org/officeDocument/2006/relationships/tags" Target="../tags/tag124.xml"/><Relationship Id="rId7" Type="http://schemas.openxmlformats.org/officeDocument/2006/relationships/tags" Target="../tags/tag128.xml"/><Relationship Id="rId12" Type="http://schemas.openxmlformats.org/officeDocument/2006/relationships/notesSlide" Target="../notesSlides/notesSlide20.xml"/><Relationship Id="rId2" Type="http://schemas.openxmlformats.org/officeDocument/2006/relationships/tags" Target="../tags/tag123.xml"/><Relationship Id="rId1" Type="http://schemas.openxmlformats.org/officeDocument/2006/relationships/tags" Target="../tags/tag122.xml"/><Relationship Id="rId6" Type="http://schemas.openxmlformats.org/officeDocument/2006/relationships/tags" Target="../tags/tag127.xml"/><Relationship Id="rId11" Type="http://schemas.openxmlformats.org/officeDocument/2006/relationships/slideLayout" Target="../slideLayouts/slideLayout124.xml"/><Relationship Id="rId5" Type="http://schemas.openxmlformats.org/officeDocument/2006/relationships/tags" Target="../tags/tag126.xml"/><Relationship Id="rId15" Type="http://schemas.openxmlformats.org/officeDocument/2006/relationships/image" Target="../media/image27.png"/><Relationship Id="rId10" Type="http://schemas.openxmlformats.org/officeDocument/2006/relationships/tags" Target="../tags/tag131.xml"/><Relationship Id="rId4" Type="http://schemas.openxmlformats.org/officeDocument/2006/relationships/tags" Target="../tags/tag125.xml"/><Relationship Id="rId9" Type="http://schemas.openxmlformats.org/officeDocument/2006/relationships/tags" Target="../tags/tag130.xml"/><Relationship Id="rId14" Type="http://schemas.openxmlformats.org/officeDocument/2006/relationships/image" Target="../media/image26.png"/></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3" Type="http://schemas.openxmlformats.org/officeDocument/2006/relationships/tags" Target="../tags/tag134.xml"/><Relationship Id="rId7" Type="http://schemas.openxmlformats.org/officeDocument/2006/relationships/slideLayout" Target="../slideLayouts/slideLayout143.xml"/><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tags" Target="../tags/tag137.xml"/><Relationship Id="rId5" Type="http://schemas.openxmlformats.org/officeDocument/2006/relationships/tags" Target="../tags/tag136.xml"/><Relationship Id="rId10" Type="http://schemas.openxmlformats.org/officeDocument/2006/relationships/image" Target="../media/image29.JPG"/><Relationship Id="rId4" Type="http://schemas.openxmlformats.org/officeDocument/2006/relationships/tags" Target="../tags/tag135.xml"/><Relationship Id="rId9" Type="http://schemas.openxmlformats.org/officeDocument/2006/relationships/image" Target="../media/image28.jpeg"/></Relationships>
</file>

<file path=ppt/slides/_rels/slide22.xml.rels><?xml version="1.0" encoding="UTF-8" standalone="yes"?>
<Relationships xmlns="http://schemas.openxmlformats.org/package/2006/relationships"><Relationship Id="rId8" Type="http://schemas.openxmlformats.org/officeDocument/2006/relationships/tags" Target="../tags/tag145.xml"/><Relationship Id="rId13" Type="http://schemas.openxmlformats.org/officeDocument/2006/relationships/image" Target="../media/image31.png"/><Relationship Id="rId3" Type="http://schemas.openxmlformats.org/officeDocument/2006/relationships/tags" Target="../tags/tag140.xml"/><Relationship Id="rId7" Type="http://schemas.openxmlformats.org/officeDocument/2006/relationships/tags" Target="../tags/tag144.xml"/><Relationship Id="rId12" Type="http://schemas.openxmlformats.org/officeDocument/2006/relationships/image" Target="../media/image30.png"/><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tags" Target="../tags/tag143.xml"/><Relationship Id="rId11" Type="http://schemas.openxmlformats.org/officeDocument/2006/relationships/hyperlink" Target="https://www.sunlife.ca/sl/financial-wellness/fr/" TargetMode="External"/><Relationship Id="rId5" Type="http://schemas.openxmlformats.org/officeDocument/2006/relationships/tags" Target="../tags/tag142.xml"/><Relationship Id="rId15" Type="http://schemas.openxmlformats.org/officeDocument/2006/relationships/image" Target="../media/image33.png"/><Relationship Id="rId10" Type="http://schemas.openxmlformats.org/officeDocument/2006/relationships/notesSlide" Target="../notesSlides/notesSlide22.xml"/><Relationship Id="rId4" Type="http://schemas.openxmlformats.org/officeDocument/2006/relationships/tags" Target="../tags/tag141.xml"/><Relationship Id="rId9" Type="http://schemas.openxmlformats.org/officeDocument/2006/relationships/slideLayout" Target="../slideLayouts/slideLayout222.xml"/><Relationship Id="rId14" Type="http://schemas.openxmlformats.org/officeDocument/2006/relationships/image" Target="../media/image32.jpg"/></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tags" Target="../tags/tag12.xml"/><Relationship Id="rId7" Type="http://schemas.openxmlformats.org/officeDocument/2006/relationships/diagramData" Target="../diagrams/data1.xml"/><Relationship Id="rId12" Type="http://schemas.openxmlformats.org/officeDocument/2006/relationships/image" Target="../media/image5.jpe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3.xml"/><Relationship Id="rId11" Type="http://schemas.microsoft.com/office/2007/relationships/diagramDrawing" Target="../diagrams/drawing1.xml"/><Relationship Id="rId5" Type="http://schemas.openxmlformats.org/officeDocument/2006/relationships/slideLayout" Target="../slideLayouts/slideLayout87.xml"/><Relationship Id="rId10" Type="http://schemas.openxmlformats.org/officeDocument/2006/relationships/diagramColors" Target="../diagrams/colors1.xml"/><Relationship Id="rId4" Type="http://schemas.openxmlformats.org/officeDocument/2006/relationships/tags" Target="../tags/tag13.xml"/><Relationship Id="rId9"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16.xml"/><Relationship Id="rId7" Type="http://schemas.openxmlformats.org/officeDocument/2006/relationships/notesSlide" Target="../notesSlides/notesSlide4.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slideLayout" Target="../slideLayouts/slideLayout11.xml"/><Relationship Id="rId5" Type="http://schemas.openxmlformats.org/officeDocument/2006/relationships/tags" Target="../tags/tag18.xml"/><Relationship Id="rId4" Type="http://schemas.openxmlformats.org/officeDocument/2006/relationships/tags" Target="../tags/tag17.xml"/></Relationships>
</file>

<file path=ppt/slides/_rels/slide5.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chart" Target="../charts/chart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notesSlide" Target="../notesSlides/notesSlide5.xml"/><Relationship Id="rId5" Type="http://schemas.openxmlformats.org/officeDocument/2006/relationships/slideLayout" Target="../slideLayouts/slideLayout72.xml"/><Relationship Id="rId4" Type="http://schemas.openxmlformats.org/officeDocument/2006/relationships/tags" Target="../tags/tag22.xml"/></Relationships>
</file>

<file path=ppt/slides/_rels/slide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tags" Target="../tags/tag25.xml"/><Relationship Id="rId7" Type="http://schemas.openxmlformats.org/officeDocument/2006/relationships/notesSlide" Target="../notesSlides/notesSlide6.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slideLayout" Target="../slideLayouts/slideLayout143.xml"/><Relationship Id="rId5" Type="http://schemas.openxmlformats.org/officeDocument/2006/relationships/tags" Target="../tags/tag27.xml"/><Relationship Id="rId4" Type="http://schemas.openxmlformats.org/officeDocument/2006/relationships/tags" Target="../tags/tag26.xml"/></Relationships>
</file>

<file path=ppt/slides/_rels/slide7.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image" Target="../media/image8.jpeg"/><Relationship Id="rId5" Type="http://schemas.openxmlformats.org/officeDocument/2006/relationships/tags" Target="../tags/tag32.xml"/><Relationship Id="rId10" Type="http://schemas.openxmlformats.org/officeDocument/2006/relationships/notesSlide" Target="../notesSlides/notesSlide7.xml"/><Relationship Id="rId4" Type="http://schemas.openxmlformats.org/officeDocument/2006/relationships/tags" Target="../tags/tag31.xml"/><Relationship Id="rId9" Type="http://schemas.openxmlformats.org/officeDocument/2006/relationships/slideLayout" Target="../slideLayouts/slideLayout116.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tags" Target="../tags/tag38.xml"/><Relationship Id="rId7" Type="http://schemas.openxmlformats.org/officeDocument/2006/relationships/tags" Target="../tags/tag42.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5" Type="http://schemas.openxmlformats.org/officeDocument/2006/relationships/tags" Target="../tags/tag40.xml"/><Relationship Id="rId10" Type="http://schemas.openxmlformats.org/officeDocument/2006/relationships/image" Target="../media/image9.jpeg"/><Relationship Id="rId4" Type="http://schemas.openxmlformats.org/officeDocument/2006/relationships/tags" Target="../tags/tag39.xml"/><Relationship Id="rId9"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tags" Target="../tags/tag45.xml"/><Relationship Id="rId7" Type="http://schemas.openxmlformats.org/officeDocument/2006/relationships/tags" Target="../tags/tag49.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10" Type="http://schemas.openxmlformats.org/officeDocument/2006/relationships/image" Target="../media/image10.jpeg"/><Relationship Id="rId4" Type="http://schemas.openxmlformats.org/officeDocument/2006/relationships/tags" Target="../tags/tag46.xml"/><Relationship Id="rId9"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6">
            <a:extLst>
              <a:ext uri="{FF2B5EF4-FFF2-40B4-BE49-F238E27FC236}">
                <a16:creationId xmlns:a16="http://schemas.microsoft.com/office/drawing/2014/main" id="{17E71F14-0E48-B211-4936-10ADEA638544}"/>
              </a:ext>
              <a:ext uri="{C183D7F6-B498-43B3-948B-1728B52AA6E4}">
                <adec:decorative xmlns:adec="http://schemas.microsoft.com/office/drawing/2017/decorative" val="1"/>
              </a:ext>
            </a:extLst>
          </p:cNvPr>
          <p:cNvPicPr>
            <a:picLocks noChangeAspect="1"/>
          </p:cNvPicPr>
          <p:nvPr>
            <p:custDataLst>
              <p:tags r:id="rId1"/>
            </p:custDataLst>
          </p:nvPr>
        </p:nvPicPr>
        <p:blipFill>
          <a:blip r:embed="rId4">
            <a:extLst>
              <a:ext uri="{28A0092B-C50C-407E-A947-70E740481C1C}">
                <a14:useLocalDpi xmlns:a14="http://schemas.microsoft.com/office/drawing/2010/main"/>
              </a:ext>
            </a:extLst>
          </a:blip>
          <a:srcRect l="19698" r="19698"/>
          <a:stretch>
            <a:fillRect/>
          </a:stretch>
        </p:blipFill>
        <p:spPr>
          <a:xfrm>
            <a:off x="4627582" y="204788"/>
            <a:ext cx="4300517" cy="4730750"/>
          </a:xfrm>
          <a:prstGeom prst="rect">
            <a:avLst/>
          </a:prstGeom>
        </p:spPr>
      </p:pic>
      <p:sp>
        <p:nvSpPr>
          <p:cNvPr id="6" name="Title 5">
            <a:extLst>
              <a:ext uri="{FF2B5EF4-FFF2-40B4-BE49-F238E27FC236}">
                <a16:creationId xmlns:a16="http://schemas.microsoft.com/office/drawing/2014/main" id="{1EA4F12E-C9B6-6500-6215-22CD4C8E1DC1}"/>
              </a:ext>
            </a:extLst>
          </p:cNvPr>
          <p:cNvSpPr txBox="1">
            <a:spLocks noGrp="1"/>
          </p:cNvSpPr>
          <p:nvPr>
            <p:ph type="title" idx="4294967295"/>
          </p:nvPr>
        </p:nvSpPr>
        <p:spPr>
          <a:xfrm>
            <a:off x="80158" y="1288465"/>
            <a:ext cx="4572000" cy="16158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CA" sz="3300" b="0" i="0" u="none" strike="noStrike" kern="1200" cap="none" spc="0" normalizeH="0" baseline="0" noProof="0" dirty="0">
                <a:ln>
                  <a:noFill/>
                </a:ln>
                <a:solidFill>
                  <a:schemeClr val="tx2"/>
                </a:solidFill>
                <a:effectLst/>
                <a:uLnTx/>
                <a:uFillTx/>
                <a:latin typeface="Sun Life New Display" pitchFamily="2" charset="0"/>
                <a:ea typeface="+mn-ea"/>
                <a:cs typeface="+mn-cs"/>
              </a:rPr>
              <a:t>Votre santé et vos finances – Un continuum bien réel</a:t>
            </a:r>
            <a:endParaRPr kumimoji="0" lang="en-CA" sz="3300" b="0" i="0" u="none" strike="noStrike" kern="1200" cap="none" spc="0" normalizeH="0" baseline="0" noProof="0" dirty="0">
              <a:ln>
                <a:noFill/>
              </a:ln>
              <a:solidFill>
                <a:schemeClr val="tx2"/>
              </a:solidFill>
              <a:effectLst/>
              <a:uLnTx/>
              <a:uFillTx/>
              <a:latin typeface="+mn-lt"/>
              <a:ea typeface="+mn-ea"/>
              <a:cs typeface="+mn-cs"/>
            </a:endParaRPr>
          </a:p>
        </p:txBody>
      </p:sp>
    </p:spTree>
    <p:extLst>
      <p:ext uri="{BB962C8B-B14F-4D97-AF65-F5344CB8AC3E}">
        <p14:creationId xmlns:p14="http://schemas.microsoft.com/office/powerpoint/2010/main" val="40181894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311F980-63CC-F0F4-A9C0-12179EDCA698}"/>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8964EFCC-FB54-0E86-71C6-BE56FAF719BF}"/>
              </a:ext>
            </a:extLst>
          </p:cNvPr>
          <p:cNvSpPr>
            <a:spLocks noGrp="1"/>
          </p:cNvSpPr>
          <p:nvPr>
            <p:ph type="title" idx="4294967295"/>
            <p:custDataLst>
              <p:tags r:id="rId1"/>
            </p:custDataLst>
          </p:nvPr>
        </p:nvSpPr>
        <p:spPr>
          <a:xfrm>
            <a:off x="215900" y="212725"/>
            <a:ext cx="8353425" cy="2047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fr-CA" sz="1800" dirty="0">
                <a:latin typeface="Sun Life New Display" pitchFamily="2" charset="0"/>
              </a:rPr>
              <a:t>Êtes-vous prêt sur le plan financier? </a:t>
            </a:r>
          </a:p>
        </p:txBody>
      </p:sp>
      <p:graphicFrame>
        <p:nvGraphicFramePr>
          <p:cNvPr id="8" name="Table 7">
            <a:extLst>
              <a:ext uri="{FF2B5EF4-FFF2-40B4-BE49-F238E27FC236}">
                <a16:creationId xmlns:a16="http://schemas.microsoft.com/office/drawing/2014/main" id="{6A444D56-BAB2-EC5C-B498-0ED7E5E2855E}"/>
              </a:ext>
            </a:extLst>
          </p:cNvPr>
          <p:cNvGraphicFramePr>
            <a:graphicFrameLocks noGrp="1"/>
          </p:cNvGraphicFramePr>
          <p:nvPr>
            <p:custDataLst>
              <p:tags r:id="rId2"/>
            </p:custDataLst>
            <p:extLst>
              <p:ext uri="{D42A27DB-BD31-4B8C-83A1-F6EECF244321}">
                <p14:modId xmlns:p14="http://schemas.microsoft.com/office/powerpoint/2010/main" val="1327761433"/>
              </p:ext>
            </p:extLst>
          </p:nvPr>
        </p:nvGraphicFramePr>
        <p:xfrm>
          <a:off x="308135" y="821927"/>
          <a:ext cx="3840334" cy="807720"/>
        </p:xfrm>
        <a:graphic>
          <a:graphicData uri="http://schemas.openxmlformats.org/drawingml/2006/table">
            <a:tbl>
              <a:tblPr firstRow="1" bandRow="1">
                <a:tableStyleId>{2D5ABB26-0587-4C30-8999-92F81FD0307C}</a:tableStyleId>
              </a:tblPr>
              <a:tblGrid>
                <a:gridCol w="3840334">
                  <a:extLst>
                    <a:ext uri="{9D8B030D-6E8A-4147-A177-3AD203B41FA5}">
                      <a16:colId xmlns:a16="http://schemas.microsoft.com/office/drawing/2014/main" val="2388089567"/>
                    </a:ext>
                  </a:extLst>
                </a:gridCol>
              </a:tblGrid>
              <a:tr h="301644">
                <a:tc>
                  <a:txBody>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endParaRPr lang="en-CA" sz="1400" b="0" dirty="0">
                        <a:solidFill>
                          <a:schemeClr val="tx1"/>
                        </a:solidFill>
                        <a:latin typeface="Sun Life New Text" pitchFamily="2" charset="0"/>
                      </a:endParaRPr>
                    </a:p>
                    <a:p>
                      <a:r>
                        <a:rPr lang="fr-CA" sz="1400" b="1" noProof="0" dirty="0">
                          <a:solidFill>
                            <a:schemeClr val="tx1"/>
                          </a:solidFill>
                          <a:latin typeface="Sun Life New Text" pitchFamily="2" charset="0"/>
                        </a:rPr>
                        <a:t>Prêt</a:t>
                      </a:r>
                    </a:p>
                    <a:p>
                      <a:pPr marL="0" indent="0">
                        <a:spcBef>
                          <a:spcPts val="600"/>
                        </a:spcBef>
                        <a:buFont typeface="Arial"/>
                        <a:buNone/>
                      </a:pPr>
                      <a:endParaRPr lang="en-CA" sz="1400" dirty="0">
                        <a:solidFill>
                          <a:schemeClr val="tx1"/>
                        </a:solidFill>
                        <a:latin typeface="Sun Life New Text" pitchFamily="2" charset="0"/>
                      </a:endParaRP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52922257"/>
                  </a:ext>
                </a:extLst>
              </a:tr>
            </a:tbl>
          </a:graphicData>
        </a:graphic>
      </p:graphicFrame>
      <p:sp>
        <p:nvSpPr>
          <p:cNvPr id="9" name="Rectangle: Rounded Corners 8">
            <a:extLst>
              <a:ext uri="{FF2B5EF4-FFF2-40B4-BE49-F238E27FC236}">
                <a16:creationId xmlns:a16="http://schemas.microsoft.com/office/drawing/2014/main" id="{E0B71843-CE41-0FCC-AE80-84EEA6346ADB}"/>
              </a:ext>
            </a:extLst>
          </p:cNvPr>
          <p:cNvSpPr/>
          <p:nvPr>
            <p:custDataLst>
              <p:tags r:id="rId3"/>
            </p:custDataLst>
          </p:nvPr>
        </p:nvSpPr>
        <p:spPr>
          <a:xfrm>
            <a:off x="308134" y="1727528"/>
            <a:ext cx="3840334" cy="917923"/>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Bef>
                <a:spcPts val="600"/>
              </a:spcBef>
            </a:pPr>
            <a:r>
              <a:rPr lang="fr-CA" sz="1400" dirty="0">
                <a:solidFill>
                  <a:schemeClr val="tx1"/>
                </a:solidFill>
                <a:latin typeface="Sun Life New Text" pitchFamily="2" charset="0"/>
              </a:rPr>
              <a:t>V</a:t>
            </a:r>
            <a:r>
              <a:rPr lang="fr-CA" sz="1400" noProof="0" dirty="0" err="1">
                <a:solidFill>
                  <a:schemeClr val="tx1"/>
                </a:solidFill>
                <a:latin typeface="Sun Life New Text" pitchFamily="2" charset="0"/>
              </a:rPr>
              <a:t>ous</a:t>
            </a:r>
            <a:r>
              <a:rPr lang="fr-CA" sz="1400" noProof="0" dirty="0">
                <a:solidFill>
                  <a:schemeClr val="tx1"/>
                </a:solidFill>
                <a:latin typeface="Sun Life New Text" pitchFamily="2" charset="0"/>
              </a:rPr>
              <a:t> avez un plan.</a:t>
            </a:r>
          </a:p>
        </p:txBody>
      </p:sp>
      <p:sp>
        <p:nvSpPr>
          <p:cNvPr id="10" name="Rectangle: Rounded Corners 9">
            <a:extLst>
              <a:ext uri="{FF2B5EF4-FFF2-40B4-BE49-F238E27FC236}">
                <a16:creationId xmlns:a16="http://schemas.microsoft.com/office/drawing/2014/main" id="{EA6A18A3-4E3D-6097-50F4-9BF7B4DF5EA7}"/>
              </a:ext>
            </a:extLst>
          </p:cNvPr>
          <p:cNvSpPr/>
          <p:nvPr>
            <p:custDataLst>
              <p:tags r:id="rId4"/>
            </p:custDataLst>
          </p:nvPr>
        </p:nvSpPr>
        <p:spPr>
          <a:xfrm>
            <a:off x="308135" y="2743332"/>
            <a:ext cx="3840334" cy="925759"/>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Bef>
                <a:spcPts val="600"/>
              </a:spcBef>
            </a:pPr>
            <a:r>
              <a:rPr lang="fr-CA" sz="1400" noProof="0" dirty="0">
                <a:solidFill>
                  <a:schemeClr val="tx1"/>
                </a:solidFill>
                <a:latin typeface="Sun Life New Text" pitchFamily="2" charset="0"/>
              </a:rPr>
              <a:t>Vous avez emprunté de façon responsable et avez un plan pour gérer vos dettes.</a:t>
            </a:r>
          </a:p>
        </p:txBody>
      </p:sp>
      <p:sp>
        <p:nvSpPr>
          <p:cNvPr id="11" name="Rectangle: Rounded Corners 10">
            <a:extLst>
              <a:ext uri="{FF2B5EF4-FFF2-40B4-BE49-F238E27FC236}">
                <a16:creationId xmlns:a16="http://schemas.microsoft.com/office/drawing/2014/main" id="{6EAF744F-20C5-80D7-5C71-CD2B343E7B51}"/>
              </a:ext>
            </a:extLst>
          </p:cNvPr>
          <p:cNvSpPr/>
          <p:nvPr>
            <p:custDataLst>
              <p:tags r:id="rId5"/>
            </p:custDataLst>
          </p:nvPr>
        </p:nvSpPr>
        <p:spPr>
          <a:xfrm>
            <a:off x="268060" y="3766972"/>
            <a:ext cx="3840334" cy="925760"/>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Bef>
                <a:spcPts val="600"/>
              </a:spcBef>
            </a:pPr>
            <a:r>
              <a:rPr lang="fr-CA" sz="1400" noProof="0" dirty="0">
                <a:solidFill>
                  <a:schemeClr val="tx1"/>
                </a:solidFill>
                <a:latin typeface="Sun Life New Text" pitchFamily="2" charset="0"/>
              </a:rPr>
              <a:t>Vous cotisez suffisamment à un régime d’épargne-retraite.</a:t>
            </a:r>
          </a:p>
        </p:txBody>
      </p:sp>
      <p:graphicFrame>
        <p:nvGraphicFramePr>
          <p:cNvPr id="7" name="Table 6">
            <a:extLst>
              <a:ext uri="{FF2B5EF4-FFF2-40B4-BE49-F238E27FC236}">
                <a16:creationId xmlns:a16="http://schemas.microsoft.com/office/drawing/2014/main" id="{466C4D1F-DF29-C930-2A03-D7C1D55E9B41}"/>
              </a:ext>
            </a:extLst>
          </p:cNvPr>
          <p:cNvGraphicFramePr>
            <a:graphicFrameLocks noGrp="1"/>
          </p:cNvGraphicFramePr>
          <p:nvPr>
            <p:custDataLst>
              <p:tags r:id="rId6"/>
            </p:custDataLst>
            <p:extLst>
              <p:ext uri="{D42A27DB-BD31-4B8C-83A1-F6EECF244321}">
                <p14:modId xmlns:p14="http://schemas.microsoft.com/office/powerpoint/2010/main" val="1427955385"/>
              </p:ext>
            </p:extLst>
          </p:nvPr>
        </p:nvGraphicFramePr>
        <p:xfrm>
          <a:off x="4995532" y="947657"/>
          <a:ext cx="3840334" cy="807720"/>
        </p:xfrm>
        <a:graphic>
          <a:graphicData uri="http://schemas.openxmlformats.org/drawingml/2006/table">
            <a:tbl>
              <a:tblPr firstRow="1" bandRow="1">
                <a:tableStyleId>{2D5ABB26-0587-4C30-8999-92F81FD0307C}</a:tableStyleId>
              </a:tblPr>
              <a:tblGrid>
                <a:gridCol w="3840334">
                  <a:extLst>
                    <a:ext uri="{9D8B030D-6E8A-4147-A177-3AD203B41FA5}">
                      <a16:colId xmlns:a16="http://schemas.microsoft.com/office/drawing/2014/main" val="2388089567"/>
                    </a:ext>
                  </a:extLst>
                </a:gridCol>
              </a:tblGrid>
              <a:tr h="301644">
                <a:tc>
                  <a:txBody>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endParaRPr lang="en-CA" sz="1400" b="0" dirty="0">
                        <a:solidFill>
                          <a:schemeClr val="tx1"/>
                        </a:solidFill>
                        <a:latin typeface="Sun Life New Text" pitchFamily="2" charset="0"/>
                      </a:endParaRPr>
                    </a:p>
                    <a:p>
                      <a:r>
                        <a:rPr lang="fr-CA" sz="1400" b="1" noProof="0" dirty="0">
                          <a:solidFill>
                            <a:schemeClr val="tx1"/>
                          </a:solidFill>
                          <a:latin typeface="Sun Life New Text" pitchFamily="2" charset="0"/>
                        </a:rPr>
                        <a:t>Pas prêt</a:t>
                      </a:r>
                    </a:p>
                    <a:p>
                      <a:pPr marL="0" indent="0">
                        <a:spcBef>
                          <a:spcPts val="600"/>
                        </a:spcBef>
                        <a:buFont typeface="Arial"/>
                        <a:buNone/>
                      </a:pPr>
                      <a:endParaRPr lang="en-CA" sz="1400" dirty="0">
                        <a:solidFill>
                          <a:schemeClr val="tx1"/>
                        </a:solidFill>
                        <a:latin typeface="Sun Life New Text" pitchFamily="2" charset="0"/>
                      </a:endParaRP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52922257"/>
                  </a:ext>
                </a:extLst>
              </a:tr>
            </a:tbl>
          </a:graphicData>
        </a:graphic>
      </p:graphicFrame>
      <p:sp>
        <p:nvSpPr>
          <p:cNvPr id="13" name="Rectangle: Rounded Corners 12">
            <a:extLst>
              <a:ext uri="{FF2B5EF4-FFF2-40B4-BE49-F238E27FC236}">
                <a16:creationId xmlns:a16="http://schemas.microsoft.com/office/drawing/2014/main" id="{FF100BBB-51FD-8470-0C52-506056652E75}"/>
              </a:ext>
            </a:extLst>
          </p:cNvPr>
          <p:cNvSpPr/>
          <p:nvPr>
            <p:custDataLst>
              <p:tags r:id="rId7"/>
            </p:custDataLst>
          </p:nvPr>
        </p:nvSpPr>
        <p:spPr>
          <a:xfrm>
            <a:off x="4915383" y="1839333"/>
            <a:ext cx="3920482" cy="917923"/>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Bef>
                <a:spcPts val="600"/>
              </a:spcBef>
            </a:pPr>
            <a:r>
              <a:rPr lang="fr-CA" sz="1400" noProof="0" dirty="0">
                <a:solidFill>
                  <a:schemeClr val="tx1"/>
                </a:solidFill>
                <a:latin typeface="Sun Life New Text" pitchFamily="2" charset="0"/>
              </a:rPr>
              <a:t>Vous n’avez pas de plan en bonne et due forme.</a:t>
            </a:r>
          </a:p>
        </p:txBody>
      </p:sp>
      <p:sp>
        <p:nvSpPr>
          <p:cNvPr id="14" name="Rectangle: Rounded Corners 13">
            <a:extLst>
              <a:ext uri="{FF2B5EF4-FFF2-40B4-BE49-F238E27FC236}">
                <a16:creationId xmlns:a16="http://schemas.microsoft.com/office/drawing/2014/main" id="{FA47C540-A8F3-FB71-3098-5CC565588A48}"/>
              </a:ext>
            </a:extLst>
          </p:cNvPr>
          <p:cNvSpPr/>
          <p:nvPr>
            <p:custDataLst>
              <p:tags r:id="rId8"/>
            </p:custDataLst>
          </p:nvPr>
        </p:nvSpPr>
        <p:spPr>
          <a:xfrm>
            <a:off x="4955458" y="2862974"/>
            <a:ext cx="3920482" cy="925759"/>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Bef>
                <a:spcPts val="600"/>
              </a:spcBef>
            </a:pPr>
            <a:r>
              <a:rPr lang="fr-CA" sz="1400" noProof="0" dirty="0">
                <a:solidFill>
                  <a:schemeClr val="tx1"/>
                </a:solidFill>
                <a:latin typeface="Sun Life New Text" pitchFamily="2" charset="0"/>
              </a:rPr>
              <a:t>Vous avez beaucoup de dettes et peu d’économies.</a:t>
            </a:r>
          </a:p>
        </p:txBody>
      </p:sp>
      <p:sp>
        <p:nvSpPr>
          <p:cNvPr id="15" name="Rectangle: Rounded Corners 14">
            <a:extLst>
              <a:ext uri="{FF2B5EF4-FFF2-40B4-BE49-F238E27FC236}">
                <a16:creationId xmlns:a16="http://schemas.microsoft.com/office/drawing/2014/main" id="{A259E6B9-302A-B1DA-0113-0C46D457148F}"/>
              </a:ext>
            </a:extLst>
          </p:cNvPr>
          <p:cNvSpPr/>
          <p:nvPr>
            <p:custDataLst>
              <p:tags r:id="rId9"/>
            </p:custDataLst>
          </p:nvPr>
        </p:nvSpPr>
        <p:spPr>
          <a:xfrm>
            <a:off x="4915383" y="3867354"/>
            <a:ext cx="3920482" cy="925760"/>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fr-CA" sz="1400" noProof="0" dirty="0">
                <a:solidFill>
                  <a:schemeClr val="tx1"/>
                </a:solidFill>
                <a:latin typeface="Sun Life New Text" pitchFamily="2" charset="0"/>
              </a:rPr>
              <a:t>Vous n’épargnez pas pour votre retraite</a:t>
            </a:r>
            <a:endParaRPr lang="en-CA" sz="1400" dirty="0">
              <a:solidFill>
                <a:schemeClr val="tx1"/>
              </a:solidFill>
              <a:latin typeface="Sun Life New Text" pitchFamily="2" charset="0"/>
            </a:endParaRPr>
          </a:p>
        </p:txBody>
      </p:sp>
    </p:spTree>
    <p:extLst>
      <p:ext uri="{BB962C8B-B14F-4D97-AF65-F5344CB8AC3E}">
        <p14:creationId xmlns:p14="http://schemas.microsoft.com/office/powerpoint/2010/main" val="18439131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8D38D89F-2441-6093-3040-A026F9ED0141}"/>
              </a:ext>
            </a:extLst>
          </p:cNvPr>
          <p:cNvSpPr txBox="1">
            <a:spLocks noGrp="1"/>
          </p:cNvSpPr>
          <p:nvPr>
            <p:ph type="title" idx="4294967295"/>
            <p:custDataLst>
              <p:tags r:id="rId1"/>
            </p:custDataLst>
          </p:nvPr>
        </p:nvSpPr>
        <p:spPr>
          <a:xfrm>
            <a:off x="6986452" y="2227328"/>
            <a:ext cx="2162774" cy="73866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CA" sz="1400" b="1" i="0" u="none" strike="noStrike" kern="1200" cap="none" spc="0" normalizeH="0" baseline="0" noProof="0" dirty="0">
                <a:ln>
                  <a:noFill/>
                </a:ln>
                <a:solidFill>
                  <a:srgbClr val="000000"/>
                </a:solidFill>
                <a:effectLst/>
                <a:uLnTx/>
                <a:uFillTx/>
                <a:latin typeface="Sun Life New Display" pitchFamily="2" charset="0"/>
                <a:ea typeface="+mn-ea"/>
                <a:cs typeface="+mn-cs"/>
              </a:rPr>
              <a:t>Comment accroître votre mieux-être financier?</a:t>
            </a:r>
          </a:p>
        </p:txBody>
      </p:sp>
      <p:sp>
        <p:nvSpPr>
          <p:cNvPr id="6" name="Text Placeholder 5">
            <a:extLst>
              <a:ext uri="{FF2B5EF4-FFF2-40B4-BE49-F238E27FC236}">
                <a16:creationId xmlns:a16="http://schemas.microsoft.com/office/drawing/2014/main" id="{5C40CFC1-3978-0C8D-9ECF-73464008AD83}"/>
              </a:ext>
            </a:extLst>
          </p:cNvPr>
          <p:cNvSpPr>
            <a:spLocks noGrp="1"/>
          </p:cNvSpPr>
          <p:nvPr>
            <p:ph type="body" sz="quarter" idx="13"/>
            <p:custDataLst>
              <p:tags r:id="rId2"/>
            </p:custDataLst>
          </p:nvPr>
        </p:nvSpPr>
        <p:spPr>
          <a:xfrm>
            <a:off x="337279" y="1524561"/>
            <a:ext cx="1836009" cy="792163"/>
          </a:xfrm>
        </p:spPr>
        <p:txBody>
          <a:bodyPr/>
          <a:lstStyle/>
          <a:p>
            <a:pPr>
              <a:spcBef>
                <a:spcPts val="600"/>
              </a:spcBef>
            </a:pPr>
            <a:r>
              <a:rPr lang="fr-CA" sz="1600" dirty="0">
                <a:latin typeface="Sun Life New Display" pitchFamily="2" charset="0"/>
              </a:rPr>
              <a:t>Dressez un plan!</a:t>
            </a:r>
          </a:p>
        </p:txBody>
      </p:sp>
      <p:sp>
        <p:nvSpPr>
          <p:cNvPr id="4" name="Text Placeholder 3">
            <a:extLst>
              <a:ext uri="{FF2B5EF4-FFF2-40B4-BE49-F238E27FC236}">
                <a16:creationId xmlns:a16="http://schemas.microsoft.com/office/drawing/2014/main" id="{9D08CAB5-7335-FBB9-F329-879B0E6A19EC}"/>
              </a:ext>
            </a:extLst>
          </p:cNvPr>
          <p:cNvSpPr>
            <a:spLocks noGrp="1"/>
          </p:cNvSpPr>
          <p:nvPr>
            <p:ph type="body" sz="quarter" idx="39"/>
            <p:custDataLst>
              <p:tags r:id="rId3"/>
            </p:custDataLst>
          </p:nvPr>
        </p:nvSpPr>
        <p:spPr>
          <a:xfrm>
            <a:off x="337279" y="2449236"/>
            <a:ext cx="1831610" cy="990600"/>
          </a:xfrm>
        </p:spPr>
        <p:txBody>
          <a:bodyPr/>
          <a:lstStyle/>
          <a:p>
            <a:r>
              <a:rPr lang="fr-CA" sz="1300" dirty="0">
                <a:latin typeface="Sun Life New Text" pitchFamily="2" charset="0"/>
              </a:rPr>
              <a:t>Vous doter d’un plan est un moyen concret d’accroître votre mieux-être financier. </a:t>
            </a:r>
          </a:p>
        </p:txBody>
      </p:sp>
      <p:sp>
        <p:nvSpPr>
          <p:cNvPr id="9" name="Text Placeholder 8">
            <a:extLst>
              <a:ext uri="{FF2B5EF4-FFF2-40B4-BE49-F238E27FC236}">
                <a16:creationId xmlns:a16="http://schemas.microsoft.com/office/drawing/2014/main" id="{6240A610-1E71-9774-9AEC-348D07DE4D07}"/>
              </a:ext>
            </a:extLst>
          </p:cNvPr>
          <p:cNvSpPr>
            <a:spLocks noGrp="1"/>
          </p:cNvSpPr>
          <p:nvPr>
            <p:ph type="body" sz="quarter" idx="14"/>
            <p:custDataLst>
              <p:tags r:id="rId4"/>
            </p:custDataLst>
          </p:nvPr>
        </p:nvSpPr>
        <p:spPr>
          <a:xfrm>
            <a:off x="2540833" y="1524561"/>
            <a:ext cx="1836009" cy="792163"/>
          </a:xfrm>
        </p:spPr>
        <p:txBody>
          <a:bodyPr/>
          <a:lstStyle/>
          <a:p>
            <a:pPr>
              <a:spcBef>
                <a:spcPts val="600"/>
              </a:spcBef>
            </a:pPr>
            <a:r>
              <a:rPr lang="fr-CA" sz="1600" dirty="0">
                <a:latin typeface="Sun Life New Display" pitchFamily="2" charset="0"/>
              </a:rPr>
              <a:t>Pensez-y!</a:t>
            </a:r>
          </a:p>
        </p:txBody>
      </p:sp>
      <p:sp>
        <p:nvSpPr>
          <p:cNvPr id="10" name="Text Placeholder 9">
            <a:extLst>
              <a:ext uri="{FF2B5EF4-FFF2-40B4-BE49-F238E27FC236}">
                <a16:creationId xmlns:a16="http://schemas.microsoft.com/office/drawing/2014/main" id="{07DD69AA-1F60-B249-D101-6864E6388F18}"/>
              </a:ext>
            </a:extLst>
          </p:cNvPr>
          <p:cNvSpPr>
            <a:spLocks noGrp="1"/>
          </p:cNvSpPr>
          <p:nvPr>
            <p:ph type="body" sz="quarter" idx="41"/>
            <p:custDataLst>
              <p:tags r:id="rId5"/>
            </p:custDataLst>
          </p:nvPr>
        </p:nvSpPr>
        <p:spPr>
          <a:xfrm>
            <a:off x="2540833" y="2449236"/>
            <a:ext cx="1831610" cy="990600"/>
          </a:xfrm>
        </p:spPr>
        <p:txBody>
          <a:bodyPr/>
          <a:lstStyle/>
          <a:p>
            <a:r>
              <a:rPr lang="fr-CA" sz="1300" dirty="0">
                <a:latin typeface="Sun Life New Text" pitchFamily="2" charset="0"/>
              </a:rPr>
              <a:t>Le mieux-être financier, ce n’est pas seulement se préparer en vue de la retraite!</a:t>
            </a:r>
          </a:p>
          <a:p>
            <a:endParaRPr lang="fr-CA" sz="1300" dirty="0">
              <a:latin typeface="Sun Life New Text" pitchFamily="2" charset="0"/>
            </a:endParaRPr>
          </a:p>
        </p:txBody>
      </p:sp>
      <p:sp>
        <p:nvSpPr>
          <p:cNvPr id="12" name="Text Placeholder 11">
            <a:extLst>
              <a:ext uri="{FF2B5EF4-FFF2-40B4-BE49-F238E27FC236}">
                <a16:creationId xmlns:a16="http://schemas.microsoft.com/office/drawing/2014/main" id="{E25D80DC-2A16-2EFF-A9EE-595365BD7CB6}"/>
              </a:ext>
            </a:extLst>
          </p:cNvPr>
          <p:cNvSpPr>
            <a:spLocks noGrp="1"/>
          </p:cNvSpPr>
          <p:nvPr>
            <p:ph type="body" sz="quarter" idx="15"/>
            <p:custDataLst>
              <p:tags r:id="rId6"/>
            </p:custDataLst>
          </p:nvPr>
        </p:nvSpPr>
        <p:spPr>
          <a:xfrm>
            <a:off x="4759378" y="1524561"/>
            <a:ext cx="1836009" cy="792163"/>
          </a:xfrm>
        </p:spPr>
        <p:txBody>
          <a:bodyPr/>
          <a:lstStyle/>
          <a:p>
            <a:pPr>
              <a:spcBef>
                <a:spcPts val="600"/>
              </a:spcBef>
            </a:pPr>
            <a:r>
              <a:rPr lang="fr-CA" sz="1600" dirty="0">
                <a:latin typeface="Sun Life New Display" pitchFamily="2" charset="0"/>
              </a:rPr>
              <a:t>Renseignez-vous le plus possible!</a:t>
            </a:r>
          </a:p>
        </p:txBody>
      </p:sp>
      <p:sp>
        <p:nvSpPr>
          <p:cNvPr id="19" name="Text Placeholder 18">
            <a:extLst>
              <a:ext uri="{FF2B5EF4-FFF2-40B4-BE49-F238E27FC236}">
                <a16:creationId xmlns:a16="http://schemas.microsoft.com/office/drawing/2014/main" id="{4FBAF2A0-34B4-81D5-D3E9-FEAEE0050C16}"/>
              </a:ext>
            </a:extLst>
          </p:cNvPr>
          <p:cNvSpPr>
            <a:spLocks noGrp="1"/>
          </p:cNvSpPr>
          <p:nvPr>
            <p:ph type="body" sz="quarter" idx="43"/>
            <p:custDataLst>
              <p:tags r:id="rId7"/>
            </p:custDataLst>
          </p:nvPr>
        </p:nvSpPr>
        <p:spPr>
          <a:xfrm>
            <a:off x="4759378" y="2449236"/>
            <a:ext cx="1831610" cy="990600"/>
          </a:xfrm>
        </p:spPr>
        <p:txBody>
          <a:bodyPr/>
          <a:lstStyle/>
          <a:p>
            <a:r>
              <a:rPr lang="fr-CA" sz="1300" dirty="0">
                <a:latin typeface="Sun Life New Text" pitchFamily="2" charset="0"/>
              </a:rPr>
              <a:t>31 % des femmes et 43 % des hommes considèrent qu’ils ont «de bonnes connaissances financières»* </a:t>
            </a:r>
          </a:p>
        </p:txBody>
      </p:sp>
      <p:sp>
        <p:nvSpPr>
          <p:cNvPr id="26" name="TextBox 25">
            <a:extLst>
              <a:ext uri="{FF2B5EF4-FFF2-40B4-BE49-F238E27FC236}">
                <a16:creationId xmlns:a16="http://schemas.microsoft.com/office/drawing/2014/main" id="{8C4423EF-F92C-C5C6-D79B-A95886435F7D}"/>
              </a:ext>
            </a:extLst>
          </p:cNvPr>
          <p:cNvSpPr txBox="1"/>
          <p:nvPr>
            <p:custDataLst>
              <p:tags r:id="rId8"/>
            </p:custDataLst>
          </p:nvPr>
        </p:nvSpPr>
        <p:spPr>
          <a:xfrm>
            <a:off x="215900" y="4589046"/>
            <a:ext cx="2270834"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CA" sz="800" b="0" i="0" u="none" strike="noStrike" kern="1200" cap="none" spc="0" normalizeH="0" baseline="0" noProof="0" dirty="0">
                <a:ln>
                  <a:noFill/>
                </a:ln>
                <a:solidFill>
                  <a:srgbClr val="000000"/>
                </a:solidFill>
                <a:effectLst/>
                <a:uLnTx/>
                <a:uFillTx/>
                <a:latin typeface="Sun Life Sans" panose="020B0504030304030303" pitchFamily="34" charset="0"/>
                <a:ea typeface="+mn-ea"/>
                <a:cs typeface="+mn-cs"/>
              </a:rPr>
              <a:t>* Source : Rapport de Statistique Canada, 2016</a:t>
            </a:r>
          </a:p>
        </p:txBody>
      </p:sp>
      <p:pic>
        <p:nvPicPr>
          <p:cNvPr id="28" name="Picture 27">
            <a:extLst>
              <a:ext uri="{FF2B5EF4-FFF2-40B4-BE49-F238E27FC236}">
                <a16:creationId xmlns:a16="http://schemas.microsoft.com/office/drawing/2014/main" id="{78FF3D25-DC15-3998-6997-6491C61BFB53}"/>
              </a:ext>
              <a:ext uri="{C183D7F6-B498-43B3-948B-1728B52AA6E4}">
                <adec:decorative xmlns:adec="http://schemas.microsoft.com/office/drawing/2017/decorative" val="1"/>
              </a:ext>
            </a:extLst>
          </p:cNvPr>
          <p:cNvPicPr>
            <a:picLocks noChangeAspect="1"/>
          </p:cNvPicPr>
          <p:nvPr>
            <p:custDataLst>
              <p:tags r:id="rId9"/>
            </p:custDataLst>
          </p:nvPr>
        </p:nvPicPr>
        <p:blipFill>
          <a:blip r:embed="rId14" cstate="print">
            <a:extLst>
              <a:ext uri="{28A0092B-C50C-407E-A947-70E740481C1C}">
                <a14:useLocalDpi xmlns:a14="http://schemas.microsoft.com/office/drawing/2010/main"/>
              </a:ext>
            </a:extLst>
          </a:blip>
          <a:stretch>
            <a:fillRect/>
          </a:stretch>
        </p:blipFill>
        <p:spPr>
          <a:xfrm>
            <a:off x="348210" y="797691"/>
            <a:ext cx="408433" cy="536449"/>
          </a:xfrm>
          <a:prstGeom prst="rect">
            <a:avLst/>
          </a:prstGeom>
        </p:spPr>
      </p:pic>
      <p:pic>
        <p:nvPicPr>
          <p:cNvPr id="30" name="Picture 29">
            <a:extLst>
              <a:ext uri="{FF2B5EF4-FFF2-40B4-BE49-F238E27FC236}">
                <a16:creationId xmlns:a16="http://schemas.microsoft.com/office/drawing/2014/main" id="{5D2F673E-168D-1540-0CD3-23333E2A8CCA}"/>
              </a:ext>
              <a:ext uri="{C183D7F6-B498-43B3-948B-1728B52AA6E4}">
                <adec:decorative xmlns:adec="http://schemas.microsoft.com/office/drawing/2017/decorative" val="1"/>
              </a:ext>
            </a:extLst>
          </p:cNvPr>
          <p:cNvPicPr>
            <a:picLocks noChangeAspect="1"/>
          </p:cNvPicPr>
          <p:nvPr>
            <p:custDataLst>
              <p:tags r:id="rId10"/>
            </p:custDataLst>
          </p:nvPr>
        </p:nvPicPr>
        <p:blipFill>
          <a:blip r:embed="rId15" cstate="print">
            <a:extLst>
              <a:ext uri="{28A0092B-C50C-407E-A947-70E740481C1C}">
                <a14:useLocalDpi xmlns:a14="http://schemas.microsoft.com/office/drawing/2010/main"/>
              </a:ext>
            </a:extLst>
          </a:blip>
          <a:stretch>
            <a:fillRect/>
          </a:stretch>
        </p:blipFill>
        <p:spPr>
          <a:xfrm>
            <a:off x="4847569" y="797691"/>
            <a:ext cx="371857" cy="512065"/>
          </a:xfrm>
          <a:prstGeom prst="rect">
            <a:avLst/>
          </a:prstGeom>
        </p:spPr>
      </p:pic>
      <p:pic>
        <p:nvPicPr>
          <p:cNvPr id="32" name="Picture 31">
            <a:extLst>
              <a:ext uri="{FF2B5EF4-FFF2-40B4-BE49-F238E27FC236}">
                <a16:creationId xmlns:a16="http://schemas.microsoft.com/office/drawing/2014/main" id="{566E1703-8DDF-6D27-ED4A-D15CD133D8A0}"/>
              </a:ext>
              <a:ext uri="{C183D7F6-B498-43B3-948B-1728B52AA6E4}">
                <adec:decorative xmlns:adec="http://schemas.microsoft.com/office/drawing/2017/decorative" val="1"/>
              </a:ext>
            </a:extLst>
          </p:cNvPr>
          <p:cNvPicPr>
            <a:picLocks noChangeAspect="1"/>
          </p:cNvPicPr>
          <p:nvPr>
            <p:custDataLst>
              <p:tags r:id="rId11"/>
            </p:custDataLst>
          </p:nvPr>
        </p:nvPicPr>
        <p:blipFill>
          <a:blip r:embed="rId16" cstate="print">
            <a:extLst>
              <a:ext uri="{28A0092B-C50C-407E-A947-70E740481C1C}">
                <a14:useLocalDpi xmlns:a14="http://schemas.microsoft.com/office/drawing/2010/main"/>
              </a:ext>
            </a:extLst>
          </a:blip>
          <a:stretch>
            <a:fillRect/>
          </a:stretch>
        </p:blipFill>
        <p:spPr>
          <a:xfrm>
            <a:off x="2627844" y="795129"/>
            <a:ext cx="512065" cy="512065"/>
          </a:xfrm>
          <a:prstGeom prst="rect">
            <a:avLst/>
          </a:prstGeom>
        </p:spPr>
      </p:pic>
    </p:spTree>
    <p:extLst>
      <p:ext uri="{BB962C8B-B14F-4D97-AF65-F5344CB8AC3E}">
        <p14:creationId xmlns:p14="http://schemas.microsoft.com/office/powerpoint/2010/main" val="24295129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44044BC-A543-A59D-E153-9C50EE1E82E6}"/>
              </a:ext>
              <a:ext uri="{C183D7F6-B498-43B3-948B-1728B52AA6E4}">
                <adec:decorative xmlns:adec="http://schemas.microsoft.com/office/drawing/2017/decorative" val="1"/>
              </a:ext>
            </a:extLst>
          </p:cNvPr>
          <p:cNvSpPr>
            <a:spLocks noGrp="1"/>
          </p:cNvSpPr>
          <p:nvPr>
            <p:ph type="sldNum" sz="quarter" idx="12"/>
            <p:custDataLst>
              <p:tags r:id="rId1"/>
            </p:custDataLst>
          </p:nvPr>
        </p:nvSpPr>
        <p:spPr/>
        <p:txBody>
          <a:bodyPr/>
          <a:lstStyle/>
          <a:p>
            <a:pPr marL="0" marR="0" lvl="0" indent="0" algn="l" defTabSz="457189"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a:ln>
                  <a:noFill/>
                </a:ln>
                <a:solidFill>
                  <a:srgbClr val="000000"/>
                </a:solidFill>
                <a:effectLst/>
                <a:uLnTx/>
                <a:uFillTx/>
                <a:latin typeface="Sun Life Sans"/>
                <a:ea typeface="+mn-ea"/>
                <a:cs typeface="+mn-cs"/>
              </a:rPr>
              <a:pPr marL="0" marR="0" lvl="0" indent="0" algn="l" defTabSz="457189" rtl="0" eaLnBrk="1" fontAlgn="auto" latinLnBrk="0" hangingPunct="1">
                <a:lnSpc>
                  <a:spcPct val="100000"/>
                </a:lnSpc>
                <a:spcBef>
                  <a:spcPts val="0"/>
                </a:spcBef>
                <a:spcAft>
                  <a:spcPts val="0"/>
                </a:spcAft>
                <a:buClrTx/>
                <a:buSzTx/>
                <a:buFontTx/>
                <a:buNone/>
                <a:tabLst/>
                <a:defRPr/>
              </a:pPr>
              <a:t>12</a:t>
            </a:fld>
            <a:endParaRPr kumimoji="0" lang="en-US" sz="600" b="1" i="0" u="none" strike="noStrike" kern="1200" cap="none" spc="0" normalizeH="0" baseline="0" noProof="0">
              <a:ln>
                <a:noFill/>
              </a:ln>
              <a:solidFill>
                <a:srgbClr val="000000"/>
              </a:solidFill>
              <a:effectLst/>
              <a:uLnTx/>
              <a:uFillTx/>
              <a:latin typeface="Sun Life Sans"/>
              <a:ea typeface="+mn-ea"/>
              <a:cs typeface="+mn-cs"/>
            </a:endParaRPr>
          </a:p>
        </p:txBody>
      </p:sp>
      <p:sp>
        <p:nvSpPr>
          <p:cNvPr id="5" name="Text Placeholder 4">
            <a:extLst>
              <a:ext uri="{FF2B5EF4-FFF2-40B4-BE49-F238E27FC236}">
                <a16:creationId xmlns:a16="http://schemas.microsoft.com/office/drawing/2014/main" id="{3C461941-13C4-BC79-2836-765EDA1E619E}"/>
              </a:ext>
            </a:extLst>
          </p:cNvPr>
          <p:cNvSpPr>
            <a:spLocks noGrp="1"/>
          </p:cNvSpPr>
          <p:nvPr>
            <p:ph type="title" idx="4294967295"/>
            <p:custDataLst>
              <p:tags r:id="rId2"/>
            </p:custDataLst>
          </p:nvPr>
        </p:nvSpPr>
        <p:spPr>
          <a:xfrm>
            <a:off x="481013" y="606656"/>
            <a:ext cx="4162425" cy="7207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fr-CA" sz="1800" kern="0" dirty="0">
                <a:effectLst/>
                <a:latin typeface="Sun Life New Display" pitchFamily="2" charset="0"/>
                <a:ea typeface="Aptos" panose="020B0004020202020204" pitchFamily="34" charset="0"/>
                <a:cs typeface="Times New Roman" panose="02020603050405020304" pitchFamily="18" charset="0"/>
              </a:rPr>
              <a:t>Les éléments clés :</a:t>
            </a:r>
            <a:endParaRPr kumimoji="0" lang="en-US" sz="1800" b="0" i="0" u="none" strike="noStrike" kern="1200" cap="none" spc="0" normalizeH="0" noProof="0" dirty="0">
              <a:ln>
                <a:noFill/>
              </a:ln>
              <a:solidFill>
                <a:srgbClr val="FF0000"/>
              </a:solidFill>
              <a:effectLst/>
              <a:uLnTx/>
              <a:uFillTx/>
              <a:latin typeface="Sun Life New Display" pitchFamily="2" charset="0"/>
              <a:ea typeface="+mn-ea"/>
              <a:cs typeface="+mn-cs"/>
            </a:endParaRPr>
          </a:p>
        </p:txBody>
      </p:sp>
      <p:pic>
        <p:nvPicPr>
          <p:cNvPr id="9" name="Picture Placeholder 8">
            <a:extLst>
              <a:ext uri="{FF2B5EF4-FFF2-40B4-BE49-F238E27FC236}">
                <a16:creationId xmlns:a16="http://schemas.microsoft.com/office/drawing/2014/main" id="{9D133397-4101-5007-419B-35FCFF968D90}"/>
              </a:ext>
              <a:ext uri="{C183D7F6-B498-43B3-948B-1728B52AA6E4}">
                <adec:decorative xmlns:adec="http://schemas.microsoft.com/office/drawing/2017/decorative" val="1"/>
              </a:ext>
            </a:extLst>
          </p:cNvPr>
          <p:cNvPicPr>
            <a:picLocks noGrp="1" noChangeAspect="1"/>
          </p:cNvPicPr>
          <p:nvPr>
            <p:ph type="pic" sz="quarter" idx="14"/>
            <p:custDataLst>
              <p:tags r:id="rId3"/>
            </p:custDataLst>
          </p:nvPr>
        </p:nvPicPr>
        <p:blipFill>
          <a:blip r:embed="rId10">
            <a:extLst>
              <a:ext uri="{28A0092B-C50C-407E-A947-70E740481C1C}">
                <a14:useLocalDpi xmlns:a14="http://schemas.microsoft.com/office/drawing/2010/main"/>
              </a:ext>
            </a:extLst>
          </a:blip>
          <a:srcRect l="7289" r="7289"/>
          <a:stretch>
            <a:fillRect/>
          </a:stretch>
        </p:blipFill>
        <p:spPr>
          <a:xfrm>
            <a:off x="4643438" y="206375"/>
            <a:ext cx="4300537" cy="4730750"/>
          </a:xfrm>
        </p:spPr>
      </p:pic>
      <p:sp>
        <p:nvSpPr>
          <p:cNvPr id="2" name="Rectangle: Rounded Corners 1">
            <a:extLst>
              <a:ext uri="{FF2B5EF4-FFF2-40B4-BE49-F238E27FC236}">
                <a16:creationId xmlns:a16="http://schemas.microsoft.com/office/drawing/2014/main" id="{7345E188-C90C-DB26-07CE-92BAC1EC93A1}"/>
              </a:ext>
            </a:extLst>
          </p:cNvPr>
          <p:cNvSpPr/>
          <p:nvPr>
            <p:custDataLst>
              <p:tags r:id="rId4"/>
            </p:custDataLst>
          </p:nvPr>
        </p:nvSpPr>
        <p:spPr>
          <a:xfrm>
            <a:off x="389486" y="1327381"/>
            <a:ext cx="3920482" cy="720725"/>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CA" sz="1400" kern="0" dirty="0">
                <a:solidFill>
                  <a:schemeClr val="tx1"/>
                </a:solidFill>
                <a:effectLst/>
                <a:latin typeface="Sun Life New Text"/>
                <a:ea typeface="Aptos" panose="020B0004020202020204" pitchFamily="34" charset="0"/>
                <a:cs typeface="Times New Roman" panose="02020603050405020304" pitchFamily="18" charset="0"/>
              </a:rPr>
              <a:t>Gestion des finances</a:t>
            </a:r>
            <a:endParaRPr lang="en-CA" sz="1400" dirty="0">
              <a:solidFill>
                <a:schemeClr val="tx1"/>
              </a:solidFill>
              <a:latin typeface="Sun Life New Text"/>
            </a:endParaRPr>
          </a:p>
        </p:txBody>
      </p:sp>
      <p:sp>
        <p:nvSpPr>
          <p:cNvPr id="4" name="Rectangle: Rounded Corners 3">
            <a:extLst>
              <a:ext uri="{FF2B5EF4-FFF2-40B4-BE49-F238E27FC236}">
                <a16:creationId xmlns:a16="http://schemas.microsoft.com/office/drawing/2014/main" id="{62B2C4B4-8C01-5A48-83F4-A201DD9DE7A1}"/>
              </a:ext>
            </a:extLst>
          </p:cNvPr>
          <p:cNvSpPr/>
          <p:nvPr>
            <p:custDataLst>
              <p:tags r:id="rId5"/>
            </p:custDataLst>
          </p:nvPr>
        </p:nvSpPr>
        <p:spPr>
          <a:xfrm>
            <a:off x="377191" y="2116686"/>
            <a:ext cx="3920482" cy="72072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CA" sz="1400" kern="0" dirty="0">
                <a:solidFill>
                  <a:schemeClr val="tx1"/>
                </a:solidFill>
                <a:effectLst/>
                <a:latin typeface="Sun Life New Text"/>
                <a:ea typeface="Aptos" panose="020B0004020202020204" pitchFamily="34" charset="0"/>
                <a:cs typeface="Times New Roman" panose="02020603050405020304" pitchFamily="18" charset="0"/>
              </a:rPr>
              <a:t>Planification de la retraite</a:t>
            </a:r>
            <a:endParaRPr lang="en-CA" sz="1400" dirty="0">
              <a:solidFill>
                <a:schemeClr val="tx1"/>
              </a:solidFill>
              <a:latin typeface="Sun Life New Text"/>
            </a:endParaRPr>
          </a:p>
        </p:txBody>
      </p:sp>
      <p:sp>
        <p:nvSpPr>
          <p:cNvPr id="6" name="Rectangle: Rounded Corners 5">
            <a:extLst>
              <a:ext uri="{FF2B5EF4-FFF2-40B4-BE49-F238E27FC236}">
                <a16:creationId xmlns:a16="http://schemas.microsoft.com/office/drawing/2014/main" id="{E99DCEEF-8B66-8AA5-B25F-CEA6736FAAF1}"/>
              </a:ext>
            </a:extLst>
          </p:cNvPr>
          <p:cNvSpPr/>
          <p:nvPr>
            <p:custDataLst>
              <p:tags r:id="rId6"/>
            </p:custDataLst>
          </p:nvPr>
        </p:nvSpPr>
        <p:spPr>
          <a:xfrm>
            <a:off x="389486" y="2960167"/>
            <a:ext cx="3920482" cy="72072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CA" sz="1400" kern="0" dirty="0">
                <a:solidFill>
                  <a:schemeClr val="tx1"/>
                </a:solidFill>
                <a:effectLst/>
                <a:latin typeface="Sun Life New Text"/>
                <a:ea typeface="Aptos" panose="020B0004020202020204" pitchFamily="34" charset="0"/>
                <a:cs typeface="Times New Roman" panose="02020603050405020304" pitchFamily="18" charset="0"/>
              </a:rPr>
              <a:t>Placements</a:t>
            </a:r>
            <a:endParaRPr lang="en-CA" sz="1400" dirty="0">
              <a:solidFill>
                <a:schemeClr val="tx1"/>
              </a:solidFill>
              <a:latin typeface="Sun Life New Text"/>
            </a:endParaRPr>
          </a:p>
        </p:txBody>
      </p:sp>
      <p:sp>
        <p:nvSpPr>
          <p:cNvPr id="8" name="Rectangle: Rounded Corners 7">
            <a:extLst>
              <a:ext uri="{FF2B5EF4-FFF2-40B4-BE49-F238E27FC236}">
                <a16:creationId xmlns:a16="http://schemas.microsoft.com/office/drawing/2014/main" id="{8FB3B32C-7C34-AB46-E165-6479904016FE}"/>
              </a:ext>
            </a:extLst>
          </p:cNvPr>
          <p:cNvSpPr/>
          <p:nvPr>
            <p:custDataLst>
              <p:tags r:id="rId7"/>
            </p:custDataLst>
          </p:nvPr>
        </p:nvSpPr>
        <p:spPr>
          <a:xfrm>
            <a:off x="390511" y="3785616"/>
            <a:ext cx="3920482" cy="72072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CA" sz="1400" kern="0" dirty="0">
                <a:solidFill>
                  <a:schemeClr val="tx1"/>
                </a:solidFill>
                <a:effectLst/>
                <a:latin typeface="Sun Life New Text"/>
                <a:ea typeface="Aptos" panose="020B0004020202020204" pitchFamily="34" charset="0"/>
                <a:cs typeface="Times New Roman" panose="02020603050405020304" pitchFamily="18" charset="0"/>
              </a:rPr>
              <a:t>Protection financière</a:t>
            </a:r>
            <a:endParaRPr lang="en-CA" sz="1400" dirty="0">
              <a:solidFill>
                <a:schemeClr val="tx1"/>
              </a:solidFill>
              <a:latin typeface="Sun Life New Text"/>
            </a:endParaRPr>
          </a:p>
        </p:txBody>
      </p:sp>
    </p:spTree>
    <p:extLst>
      <p:ext uri="{BB962C8B-B14F-4D97-AF65-F5344CB8AC3E}">
        <p14:creationId xmlns:p14="http://schemas.microsoft.com/office/powerpoint/2010/main" val="312338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3BEF5C4-8417-C493-CAC0-865BED00DFBB}"/>
              </a:ext>
              <a:ext uri="{C183D7F6-B498-43B3-948B-1728B52AA6E4}">
                <adec:decorative xmlns:adec="http://schemas.microsoft.com/office/drawing/2017/decorative" val="1"/>
              </a:ext>
            </a:extLst>
          </p:cNvPr>
          <p:cNvSpPr>
            <a:spLocks noGrp="1"/>
          </p:cNvSpPr>
          <p:nvPr>
            <p:ph type="sldNum" sz="quarter" idx="12"/>
            <p:custDataLst>
              <p:tags r:id="rId1"/>
            </p:custDataLst>
          </p:nvPr>
        </p:nvSpPr>
        <p:spPr/>
        <p:txBody>
          <a:bodyPr/>
          <a:lstStyle/>
          <a:p>
            <a:pPr marL="0" marR="0" lvl="0" indent="0" algn="l" defTabSz="457189" rtl="0" eaLnBrk="1" fontAlgn="auto" latinLnBrk="0" hangingPunct="1">
              <a:lnSpc>
                <a:spcPct val="100000"/>
              </a:lnSpc>
              <a:spcBef>
                <a:spcPts val="0"/>
              </a:spcBef>
              <a:spcAft>
                <a:spcPts val="0"/>
              </a:spcAft>
              <a:buClrTx/>
              <a:buSzTx/>
              <a:buFontTx/>
              <a:buNone/>
              <a:tabLst/>
              <a:defRPr/>
            </a:pPr>
            <a:fld id="{9FA635D2-B142-BE49-AECA-6169441F1F99}" type="slidenum">
              <a:rPr kumimoji="0" lang="fr-CA" sz="600" b="1" i="0" u="none" strike="noStrike" kern="1200" cap="none" spc="0" normalizeH="0" baseline="0" noProof="0" smtClean="0">
                <a:ln>
                  <a:noFill/>
                </a:ln>
                <a:solidFill>
                  <a:srgbClr val="000000">
                    <a:lumMod val="100000"/>
                  </a:srgbClr>
                </a:solidFill>
                <a:effectLst/>
                <a:uLnTx/>
                <a:uFillTx/>
                <a:latin typeface="Sun Life Sans"/>
                <a:ea typeface="+mn-ea"/>
                <a:cs typeface="+mn-cs"/>
                <a:sym typeface=""/>
              </a:rPr>
              <a:pPr marL="0" marR="0" lvl="0" indent="0" algn="l" defTabSz="457189" rtl="0" eaLnBrk="1" fontAlgn="auto" latinLnBrk="0" hangingPunct="1">
                <a:lnSpc>
                  <a:spcPct val="100000"/>
                </a:lnSpc>
                <a:spcBef>
                  <a:spcPts val="0"/>
                </a:spcBef>
                <a:spcAft>
                  <a:spcPts val="0"/>
                </a:spcAft>
                <a:buClrTx/>
                <a:buSzTx/>
                <a:buFontTx/>
                <a:buNone/>
                <a:tabLst/>
                <a:defRPr/>
              </a:pPr>
              <a:t>13</a:t>
            </a:fld>
            <a:endParaRPr kumimoji="0" lang="fr-CA" sz="600" b="1" i="0" u="none" strike="noStrike" kern="1200" cap="none" spc="0" normalizeH="0" baseline="0" noProof="0" dirty="0">
              <a:ln>
                <a:noFill/>
              </a:ln>
              <a:solidFill>
                <a:srgbClr val="000000">
                  <a:lumMod val="100000"/>
                </a:srgbClr>
              </a:solidFill>
              <a:effectLst/>
              <a:uLnTx/>
              <a:uFillTx/>
              <a:latin typeface="Sun Life Sans"/>
              <a:ea typeface="+mn-ea"/>
              <a:cs typeface="+mn-cs"/>
              <a:sym typeface=""/>
            </a:endParaRPr>
          </a:p>
        </p:txBody>
      </p:sp>
      <p:sp>
        <p:nvSpPr>
          <p:cNvPr id="12" name="Text Placeholder 3">
            <a:extLst>
              <a:ext uri="{FF2B5EF4-FFF2-40B4-BE49-F238E27FC236}">
                <a16:creationId xmlns:a16="http://schemas.microsoft.com/office/drawing/2014/main" id="{A1BCCB60-A739-80EB-3809-96D1DE672E89}"/>
              </a:ext>
            </a:extLst>
          </p:cNvPr>
          <p:cNvSpPr txBox="1">
            <a:spLocks noGrp="1"/>
          </p:cNvSpPr>
          <p:nvPr>
            <p:ph type="title" idx="4294967295"/>
            <p:custDataLst>
              <p:tags r:id="rId2"/>
            </p:custDataLst>
          </p:nvPr>
        </p:nvSpPr>
        <p:spPr>
          <a:xfrm>
            <a:off x="215900" y="212185"/>
            <a:ext cx="8353425" cy="2047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lvl1pPr marL="0" indent="0" algn="l" defTabSz="685800" rtl="0" eaLnBrk="1" latinLnBrk="0" hangingPunct="1">
              <a:lnSpc>
                <a:spcPct val="114000"/>
              </a:lnSpc>
              <a:spcBef>
                <a:spcPts val="750"/>
              </a:spcBef>
              <a:buFont typeface="Arial" panose="020B0604020202020204" pitchFamily="34" charset="0"/>
              <a:buNone/>
              <a:defRPr sz="1400" kern="1200">
                <a:solidFill>
                  <a:schemeClr val="tx2"/>
                </a:solidFill>
                <a:latin typeface="+mj-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800" b="0" i="0" u="none" kern="1200">
                <a:solidFill>
                  <a:schemeClr val="tx1"/>
                </a:solidFill>
                <a:latin typeface="+mj-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fr-CA" sz="1600" b="0" i="0" u="none" strike="noStrike" kern="0" cap="none" spc="0" normalizeH="0" baseline="0" noProof="0" dirty="0">
                <a:ln>
                  <a:noFill/>
                </a:ln>
                <a:solidFill>
                  <a:schemeClr val="tx2"/>
                </a:solidFill>
                <a:effectLst/>
                <a:uLnTx/>
                <a:uFillTx/>
                <a:latin typeface="Sun Life New Display" pitchFamily="2" charset="0"/>
                <a:ea typeface="Aptos" panose="020B0004020202020204" pitchFamily="34" charset="0"/>
                <a:cs typeface="Times New Roman" panose="02020603050405020304" pitchFamily="18" charset="0"/>
              </a:rPr>
              <a:t>Conseils pour gérer votre argent</a:t>
            </a:r>
            <a:endParaRPr kumimoji="0" lang="fr-CA" sz="1400" b="0" i="0" u="none" strike="noStrike" kern="1200" cap="none" spc="0" normalizeH="0" baseline="0" noProof="0" dirty="0">
              <a:ln>
                <a:noFill/>
              </a:ln>
              <a:solidFill>
                <a:srgbClr val="FF0000"/>
              </a:solidFill>
              <a:effectLst/>
              <a:uLnTx/>
              <a:uFillTx/>
              <a:latin typeface="Sun Life New Display" pitchFamily="2" charset="0"/>
              <a:ea typeface="+mn-ea"/>
              <a:cs typeface="+mn-cs"/>
            </a:endParaRPr>
          </a:p>
        </p:txBody>
      </p:sp>
      <p:sp>
        <p:nvSpPr>
          <p:cNvPr id="13" name="Text Placeholder 3">
            <a:extLst>
              <a:ext uri="{FF2B5EF4-FFF2-40B4-BE49-F238E27FC236}">
                <a16:creationId xmlns:a16="http://schemas.microsoft.com/office/drawing/2014/main" id="{E266265F-D0B5-81E5-8E44-66181A2C2547}"/>
              </a:ext>
            </a:extLst>
          </p:cNvPr>
          <p:cNvSpPr txBox="1">
            <a:spLocks/>
          </p:cNvSpPr>
          <p:nvPr>
            <p:custDataLst>
              <p:tags r:id="rId3"/>
            </p:custDataLst>
          </p:nvPr>
        </p:nvSpPr>
        <p:spPr>
          <a:xfrm>
            <a:off x="425131" y="1647837"/>
            <a:ext cx="1731667" cy="288038"/>
          </a:xfrm>
          <a:prstGeom prst="rect">
            <a:avLst/>
          </a:prstGeom>
        </p:spPr>
        <p:txBody>
          <a:bodyPr vert="horz" lIns="0" tIns="0" rIns="0" bIns="0" rtlCol="0" anchor="t" anchorCtr="0">
            <a:noAutofit/>
          </a:bodyPr>
          <a:lstStyle>
            <a:lvl1pPr marL="0" indent="0" algn="l" defTabSz="914377" rtl="0" eaLnBrk="1" latinLnBrk="0" hangingPunct="1">
              <a:lnSpc>
                <a:spcPct val="114000"/>
              </a:lnSpc>
              <a:spcBef>
                <a:spcPts val="1000"/>
              </a:spcBef>
              <a:buFont typeface="Arial" panose="020B0604020202020204" pitchFamily="34" charset="0"/>
              <a:buNone/>
              <a:defRPr sz="1867" kern="1200">
                <a:solidFill>
                  <a:schemeClr val="tx2"/>
                </a:solidFill>
                <a:latin typeface="+mj-lt"/>
                <a:ea typeface="+mn-ea"/>
                <a:cs typeface="+mn-cs"/>
              </a:defRPr>
            </a:lvl1pPr>
            <a:lvl2pPr marL="457189" indent="0" algn="l" defTabSz="914377" rtl="0" eaLnBrk="1" latinLnBrk="0" hangingPunct="1">
              <a:lnSpc>
                <a:spcPct val="114000"/>
              </a:lnSpc>
              <a:spcBef>
                <a:spcPts val="500"/>
              </a:spcBef>
              <a:buFont typeface="Arial" panose="020B0604020202020204" pitchFamily="34" charset="0"/>
              <a:buNone/>
              <a:defRPr sz="1067" b="0" i="0" u="none" kern="1200">
                <a:solidFill>
                  <a:schemeClr val="tx1"/>
                </a:solidFill>
                <a:latin typeface="+mj-lt"/>
                <a:ea typeface="+mn-ea"/>
                <a:cs typeface="+mn-cs"/>
              </a:defRPr>
            </a:lvl2pPr>
            <a:lvl3pPr marL="914377" indent="0" algn="l" defTabSz="914377" rtl="0" eaLnBrk="1" latinLnBrk="0" hangingPunct="1">
              <a:lnSpc>
                <a:spcPct val="114000"/>
              </a:lnSpc>
              <a:spcBef>
                <a:spcPts val="500"/>
              </a:spcBef>
              <a:buFont typeface="Arial" panose="020B0604020202020204" pitchFamily="34" charset="0"/>
              <a:buNone/>
              <a:defRPr sz="1067" kern="1200">
                <a:solidFill>
                  <a:schemeClr val="tx1"/>
                </a:solidFill>
                <a:latin typeface="+mj-lt"/>
                <a:ea typeface="+mn-ea"/>
                <a:cs typeface="+mn-cs"/>
              </a:defRPr>
            </a:lvl3pPr>
            <a:lvl4pPr marL="1371566" indent="0" algn="l" defTabSz="914377" rtl="0" eaLnBrk="1" latinLnBrk="0" hangingPunct="1">
              <a:lnSpc>
                <a:spcPct val="114000"/>
              </a:lnSpc>
              <a:spcBef>
                <a:spcPts val="500"/>
              </a:spcBef>
              <a:buFont typeface="Arial" panose="020B0604020202020204" pitchFamily="34" charset="0"/>
              <a:buNone/>
              <a:defRPr sz="1067" kern="1200">
                <a:solidFill>
                  <a:schemeClr val="tx1"/>
                </a:solidFill>
                <a:latin typeface="+mj-lt"/>
                <a:ea typeface="+mn-ea"/>
                <a:cs typeface="+mn-cs"/>
              </a:defRPr>
            </a:lvl4pPr>
            <a:lvl5pPr marL="1828754" indent="0" algn="l" defTabSz="914377" rtl="0" eaLnBrk="1" latinLnBrk="0" hangingPunct="1">
              <a:lnSpc>
                <a:spcPct val="114000"/>
              </a:lnSpc>
              <a:spcBef>
                <a:spcPts val="500"/>
              </a:spcBef>
              <a:buFont typeface="Arial" panose="020B0604020202020204" pitchFamily="34" charset="0"/>
              <a:buNone/>
              <a:defRPr sz="1067" kern="1200">
                <a:solidFill>
                  <a:schemeClr val="tx1"/>
                </a:solidFill>
                <a:latin typeface="+mj-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fr-CA" sz="1300" b="0" i="0" u="none" strike="noStrike" kern="1200" cap="none" spc="0" normalizeH="0" baseline="0" noProof="0" dirty="0">
                <a:ln>
                  <a:noFill/>
                </a:ln>
                <a:solidFill>
                  <a:srgbClr val="003846"/>
                </a:solidFill>
                <a:effectLst/>
                <a:uLnTx/>
                <a:uFillTx/>
                <a:latin typeface="Sun Life New Display" pitchFamily="2" charset="0"/>
                <a:ea typeface="+mn-ea"/>
                <a:cs typeface="+mn-cs"/>
              </a:rPr>
              <a:t>Payez-vous d’abord</a:t>
            </a:r>
          </a:p>
        </p:txBody>
      </p:sp>
      <p:sp>
        <p:nvSpPr>
          <p:cNvPr id="14" name="Text Placeholder 8">
            <a:extLst>
              <a:ext uri="{FF2B5EF4-FFF2-40B4-BE49-F238E27FC236}">
                <a16:creationId xmlns:a16="http://schemas.microsoft.com/office/drawing/2014/main" id="{09550600-3CAF-66EB-D9B1-00CBA6112F39}"/>
              </a:ext>
            </a:extLst>
          </p:cNvPr>
          <p:cNvSpPr txBox="1">
            <a:spLocks/>
          </p:cNvSpPr>
          <p:nvPr>
            <p:custDataLst>
              <p:tags r:id="rId4"/>
            </p:custDataLst>
          </p:nvPr>
        </p:nvSpPr>
        <p:spPr>
          <a:xfrm>
            <a:off x="346165" y="2222222"/>
            <a:ext cx="1870515" cy="1561680"/>
          </a:xfrm>
          <a:prstGeom prst="rect">
            <a:avLst/>
          </a:prstGeom>
        </p:spPr>
        <p:txBody>
          <a:bodyPr vert="horz" lIns="0" tIns="0" rIns="0" bIns="0" rtlCol="0" anchor="t" anchorCtr="0">
            <a:noAutofit/>
          </a:bodyPr>
          <a:lstStyle>
            <a:lvl1pPr marL="0" indent="0" algn="l" defTabSz="685783" rtl="0" eaLnBrk="1" latinLnBrk="0" hangingPunct="1">
              <a:lnSpc>
                <a:spcPct val="114000"/>
              </a:lnSpc>
              <a:spcBef>
                <a:spcPts val="750"/>
              </a:spcBef>
              <a:buFont typeface="Arial" panose="020B0604020202020204" pitchFamily="34" charset="0"/>
              <a:buNone/>
              <a:defRPr sz="900" b="1" kern="1200">
                <a:solidFill>
                  <a:schemeClr val="tx1"/>
                </a:solidFill>
                <a:latin typeface="+mn-lt"/>
                <a:ea typeface="+mn-ea"/>
                <a:cs typeface="+mn-cs"/>
              </a:defRPr>
            </a:lvl1pPr>
            <a:lvl2pPr marL="342892" indent="0" algn="l" defTabSz="685783" rtl="0" eaLnBrk="1" latinLnBrk="0" hangingPunct="1">
              <a:lnSpc>
                <a:spcPct val="114000"/>
              </a:lnSpc>
              <a:spcBef>
                <a:spcPts val="375"/>
              </a:spcBef>
              <a:buFont typeface="Arial" panose="020B0604020202020204" pitchFamily="34" charset="0"/>
              <a:buNone/>
              <a:defRPr sz="1000" b="0" i="0" u="none" kern="1200">
                <a:solidFill>
                  <a:schemeClr val="tx2"/>
                </a:solidFill>
                <a:latin typeface="+mn-lt"/>
                <a:ea typeface="+mn-ea"/>
                <a:cs typeface="+mn-cs"/>
              </a:defRPr>
            </a:lvl2pPr>
            <a:lvl3pPr marL="685783" indent="0" algn="l" defTabSz="685783"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3pPr>
            <a:lvl4pPr marL="1028675" indent="0" algn="l" defTabSz="685783"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4pPr>
            <a:lvl5pPr marL="1371566" indent="0" algn="l" defTabSz="685783"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1446" marR="0" lvl="1" indent="-171446" algn="l" defTabSz="685783" rtl="0" eaLnBrk="1" fontAlgn="auto" latinLnBrk="0" hangingPunct="1">
              <a:lnSpc>
                <a:spcPct val="114000"/>
              </a:lnSpc>
              <a:spcBef>
                <a:spcPts val="375"/>
              </a:spcBef>
              <a:spcAft>
                <a:spcPts val="540"/>
              </a:spcAft>
              <a:buClrTx/>
              <a:buSzTx/>
              <a:buFont typeface="Arial" panose="020B0604020202020204" pitchFamily="34" charset="0"/>
              <a:buChar char="•"/>
              <a:tabLst/>
              <a:defRPr/>
            </a:pPr>
            <a:r>
              <a:rPr kumimoji="0" lang="fr-CA" sz="1200" b="0" i="0" u="none" strike="noStrike" kern="1200" cap="none" spc="0" normalizeH="0" baseline="0" noProof="0" dirty="0">
                <a:ln>
                  <a:noFill/>
                </a:ln>
                <a:solidFill>
                  <a:srgbClr val="000000"/>
                </a:solidFill>
                <a:effectLst/>
                <a:uLnTx/>
                <a:uFillTx/>
                <a:latin typeface="Sun Life New Text" pitchFamily="2" charset="0"/>
                <a:ea typeface="+mn-ea"/>
                <a:cs typeface="+mn-cs"/>
              </a:rPr>
              <a:t>Tenez-en compte dans votre budget</a:t>
            </a:r>
          </a:p>
          <a:p>
            <a:pPr marL="171446" marR="0" lvl="1" indent="-171446" algn="l" defTabSz="685783" rtl="0" eaLnBrk="1" fontAlgn="auto" latinLnBrk="0" hangingPunct="1">
              <a:lnSpc>
                <a:spcPct val="114000"/>
              </a:lnSpc>
              <a:spcBef>
                <a:spcPts val="375"/>
              </a:spcBef>
              <a:spcAft>
                <a:spcPts val="540"/>
              </a:spcAft>
              <a:buClrTx/>
              <a:buSzTx/>
              <a:buFont typeface="Arial" panose="020B0604020202020204" pitchFamily="34" charset="0"/>
              <a:buChar char="•"/>
              <a:tabLst/>
              <a:defRPr/>
            </a:pPr>
            <a:r>
              <a:rPr kumimoji="0" lang="fr-CA" sz="1200" b="0" i="0" u="none" strike="noStrike" kern="1200" cap="none" spc="0" normalizeH="0" baseline="0" noProof="0" dirty="0">
                <a:ln>
                  <a:noFill/>
                </a:ln>
                <a:solidFill>
                  <a:srgbClr val="000000"/>
                </a:solidFill>
                <a:effectLst/>
                <a:uLnTx/>
                <a:uFillTx/>
                <a:latin typeface="Sun Life New Text" pitchFamily="2" charset="0"/>
                <a:ea typeface="+mn-ea"/>
                <a:cs typeface="+mn-cs"/>
              </a:rPr>
              <a:t>Épargnez pour vous-même et regardez ensuite quelles dépenses vous pouvez vous permettre.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endParaRPr kumimoji="0" lang="fr-CA" sz="900" b="1"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9" name="Text Placeholder 3">
            <a:extLst>
              <a:ext uri="{FF2B5EF4-FFF2-40B4-BE49-F238E27FC236}">
                <a16:creationId xmlns:a16="http://schemas.microsoft.com/office/drawing/2014/main" id="{0A69DA4B-1CA0-323D-717D-6C723E28E247}"/>
              </a:ext>
            </a:extLst>
          </p:cNvPr>
          <p:cNvSpPr txBox="1">
            <a:spLocks/>
          </p:cNvSpPr>
          <p:nvPr>
            <p:custDataLst>
              <p:tags r:id="rId5"/>
            </p:custDataLst>
          </p:nvPr>
        </p:nvSpPr>
        <p:spPr>
          <a:xfrm>
            <a:off x="2579578" y="1652268"/>
            <a:ext cx="1919530" cy="414804"/>
          </a:xfrm>
          <a:prstGeom prst="rect">
            <a:avLst/>
          </a:prstGeom>
        </p:spPr>
        <p:txBody>
          <a:bodyPr vert="horz" lIns="0" tIns="0" rIns="0" bIns="0" rtlCol="0" anchor="t" anchorCtr="0">
            <a:noAutofit/>
          </a:bodyPr>
          <a:lstStyle>
            <a:lvl1pPr marL="0" indent="0" algn="l" defTabSz="914377" rtl="0" eaLnBrk="1" latinLnBrk="0" hangingPunct="1">
              <a:lnSpc>
                <a:spcPct val="114000"/>
              </a:lnSpc>
              <a:spcBef>
                <a:spcPts val="1000"/>
              </a:spcBef>
              <a:buFont typeface="Arial" panose="020B0604020202020204" pitchFamily="34" charset="0"/>
              <a:buNone/>
              <a:defRPr sz="1867" kern="1200">
                <a:solidFill>
                  <a:schemeClr val="tx2"/>
                </a:solidFill>
                <a:latin typeface="+mj-lt"/>
                <a:ea typeface="+mn-ea"/>
                <a:cs typeface="+mn-cs"/>
              </a:defRPr>
            </a:lvl1pPr>
            <a:lvl2pPr marL="457189" indent="0" algn="l" defTabSz="914377" rtl="0" eaLnBrk="1" latinLnBrk="0" hangingPunct="1">
              <a:lnSpc>
                <a:spcPct val="114000"/>
              </a:lnSpc>
              <a:spcBef>
                <a:spcPts val="500"/>
              </a:spcBef>
              <a:buFont typeface="Arial" panose="020B0604020202020204" pitchFamily="34" charset="0"/>
              <a:buNone/>
              <a:defRPr sz="1067" b="0" i="0" u="none" kern="1200">
                <a:solidFill>
                  <a:schemeClr val="tx1"/>
                </a:solidFill>
                <a:latin typeface="+mj-lt"/>
                <a:ea typeface="+mn-ea"/>
                <a:cs typeface="+mn-cs"/>
              </a:defRPr>
            </a:lvl2pPr>
            <a:lvl3pPr marL="914377" indent="0" algn="l" defTabSz="914377" rtl="0" eaLnBrk="1" latinLnBrk="0" hangingPunct="1">
              <a:lnSpc>
                <a:spcPct val="114000"/>
              </a:lnSpc>
              <a:spcBef>
                <a:spcPts val="500"/>
              </a:spcBef>
              <a:buFont typeface="Arial" panose="020B0604020202020204" pitchFamily="34" charset="0"/>
              <a:buNone/>
              <a:defRPr sz="1067" kern="1200">
                <a:solidFill>
                  <a:schemeClr val="tx1"/>
                </a:solidFill>
                <a:latin typeface="+mj-lt"/>
                <a:ea typeface="+mn-ea"/>
                <a:cs typeface="+mn-cs"/>
              </a:defRPr>
            </a:lvl3pPr>
            <a:lvl4pPr marL="1371566" indent="0" algn="l" defTabSz="914377" rtl="0" eaLnBrk="1" latinLnBrk="0" hangingPunct="1">
              <a:lnSpc>
                <a:spcPct val="114000"/>
              </a:lnSpc>
              <a:spcBef>
                <a:spcPts val="500"/>
              </a:spcBef>
              <a:buFont typeface="Arial" panose="020B0604020202020204" pitchFamily="34" charset="0"/>
              <a:buNone/>
              <a:defRPr sz="1067" kern="1200">
                <a:solidFill>
                  <a:schemeClr val="tx1"/>
                </a:solidFill>
                <a:latin typeface="+mj-lt"/>
                <a:ea typeface="+mn-ea"/>
                <a:cs typeface="+mn-cs"/>
              </a:defRPr>
            </a:lvl4pPr>
            <a:lvl5pPr marL="1828754" indent="0" algn="l" defTabSz="914377" rtl="0" eaLnBrk="1" latinLnBrk="0" hangingPunct="1">
              <a:lnSpc>
                <a:spcPct val="114000"/>
              </a:lnSpc>
              <a:spcBef>
                <a:spcPts val="500"/>
              </a:spcBef>
              <a:buFont typeface="Arial" panose="020B0604020202020204" pitchFamily="34" charset="0"/>
              <a:buNone/>
              <a:defRPr sz="1067" kern="1200">
                <a:solidFill>
                  <a:schemeClr val="tx1"/>
                </a:solidFill>
                <a:latin typeface="+mj-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fr-CA" sz="1300" b="0" i="0" u="none" strike="noStrike" kern="1200" cap="none" spc="0" normalizeH="0" baseline="0" noProof="0" dirty="0">
                <a:ln>
                  <a:noFill/>
                </a:ln>
                <a:solidFill>
                  <a:srgbClr val="003846"/>
                </a:solidFill>
                <a:effectLst/>
                <a:uLnTx/>
                <a:uFillTx/>
                <a:latin typeface="Sun Life New Display"/>
                <a:ea typeface="Sun Life New Display"/>
                <a:cs typeface="Sun Life New Display"/>
                <a:sym typeface=""/>
              </a:rPr>
              <a:t>Il n’existe pas de règle universelle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endParaRPr kumimoji="0" lang="fr-CA" sz="1125" b="0" i="0" u="none" strike="noStrike" kern="1200" cap="none" spc="0" normalizeH="0" baseline="0" noProof="0" dirty="0">
              <a:ln>
                <a:noFill/>
              </a:ln>
              <a:solidFill>
                <a:srgbClr val="003846"/>
              </a:solidFill>
              <a:effectLst/>
              <a:uLnTx/>
              <a:uFillTx/>
              <a:latin typeface="Sun Life New Display" pitchFamily="2" charset="0"/>
              <a:ea typeface="+mn-ea"/>
              <a:cs typeface="+mn-cs"/>
            </a:endParaRPr>
          </a:p>
        </p:txBody>
      </p:sp>
      <p:sp>
        <p:nvSpPr>
          <p:cNvPr id="10" name="Text Placeholder 8">
            <a:extLst>
              <a:ext uri="{FF2B5EF4-FFF2-40B4-BE49-F238E27FC236}">
                <a16:creationId xmlns:a16="http://schemas.microsoft.com/office/drawing/2014/main" id="{33770295-5C38-21B8-96DD-0448F85D9A6D}"/>
              </a:ext>
            </a:extLst>
          </p:cNvPr>
          <p:cNvSpPr>
            <a:spLocks noGrp="1"/>
          </p:cNvSpPr>
          <p:nvPr>
            <p:ph type="body" sz="quarter" idx="35"/>
            <p:custDataLst>
              <p:tags r:id="rId6"/>
            </p:custDataLst>
          </p:nvPr>
        </p:nvSpPr>
        <p:spPr>
          <a:xfrm>
            <a:off x="2480453" y="2220033"/>
            <a:ext cx="1827480" cy="1491918"/>
          </a:xfrm>
        </p:spPr>
        <p:txBody>
          <a:bodyPr/>
          <a:lstStyle/>
          <a:p>
            <a:pPr marL="171446" lvl="1" indent="-171446">
              <a:spcAft>
                <a:spcPts val="540"/>
              </a:spcAft>
              <a:buFont typeface="Arial" panose="020B0604020202020204" pitchFamily="34" charset="0"/>
              <a:buChar char="•"/>
            </a:pPr>
            <a:r>
              <a:rPr lang="fr-CA" sz="1200" dirty="0">
                <a:solidFill>
                  <a:schemeClr val="tx1"/>
                </a:solidFill>
                <a:latin typeface="Sun Life New Text"/>
                <a:ea typeface="Sun Life New Text"/>
                <a:cs typeface="Sun Life New Text"/>
                <a:sym typeface=""/>
              </a:rPr>
              <a:t>Certains ont un régime d’épargne dans le cadre de leur travail.</a:t>
            </a:r>
          </a:p>
          <a:p>
            <a:pPr marL="171446" lvl="1" indent="-171446">
              <a:spcAft>
                <a:spcPts val="540"/>
              </a:spcAft>
              <a:buFont typeface="Arial" panose="020B0604020202020204" pitchFamily="34" charset="0"/>
              <a:buChar char="•"/>
            </a:pPr>
            <a:r>
              <a:rPr lang="fr-CA" sz="1200" dirty="0">
                <a:solidFill>
                  <a:schemeClr val="tx1"/>
                </a:solidFill>
                <a:latin typeface="Sun Life New Text"/>
                <a:ea typeface="Sun Life New Text"/>
                <a:cs typeface="Sun Life New Text"/>
                <a:sym typeface=""/>
              </a:rPr>
              <a:t>Certains peuvent avoir des dettes portant un faible taux d’intérêt.</a:t>
            </a:r>
          </a:p>
          <a:p>
            <a:endParaRPr lang="fr-CA" dirty="0"/>
          </a:p>
        </p:txBody>
      </p:sp>
      <p:sp>
        <p:nvSpPr>
          <p:cNvPr id="2" name="ZoneTexte 1">
            <a:extLst>
              <a:ext uri="{FF2B5EF4-FFF2-40B4-BE49-F238E27FC236}">
                <a16:creationId xmlns:a16="http://schemas.microsoft.com/office/drawing/2014/main" id="{51B18541-A377-1286-33D8-2EA61C3BB459}"/>
              </a:ext>
            </a:extLst>
          </p:cNvPr>
          <p:cNvSpPr txBox="1"/>
          <p:nvPr>
            <p:custDataLst>
              <p:tags r:id="rId7"/>
            </p:custDataLst>
          </p:nvPr>
        </p:nvSpPr>
        <p:spPr>
          <a:xfrm>
            <a:off x="4702119" y="1605266"/>
            <a:ext cx="1381789" cy="292388"/>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CA" sz="1300" b="0" i="0" u="none" strike="noStrike" kern="1200" cap="none" spc="0" normalizeH="0" baseline="0" noProof="0" dirty="0">
                <a:ln>
                  <a:noFill/>
                </a:ln>
                <a:solidFill>
                  <a:srgbClr val="003846"/>
                </a:solidFill>
                <a:effectLst/>
                <a:uLnTx/>
                <a:uFillTx/>
                <a:latin typeface="Sun Life New Display"/>
                <a:ea typeface="Sun Life New Display"/>
                <a:cs typeface="Sun Life New Display"/>
                <a:sym typeface=""/>
              </a:rPr>
              <a:t>Fonds d’urgence</a:t>
            </a:r>
          </a:p>
        </p:txBody>
      </p:sp>
      <p:sp>
        <p:nvSpPr>
          <p:cNvPr id="4" name="Text Placeholder 3">
            <a:extLst>
              <a:ext uri="{FF2B5EF4-FFF2-40B4-BE49-F238E27FC236}">
                <a16:creationId xmlns:a16="http://schemas.microsoft.com/office/drawing/2014/main" id="{9A9B7C2C-7456-A3FE-FE3F-611618438F5B}"/>
              </a:ext>
            </a:extLst>
          </p:cNvPr>
          <p:cNvSpPr>
            <a:spLocks noGrp="1"/>
          </p:cNvSpPr>
          <p:nvPr>
            <p:ph type="body" sz="quarter" idx="13"/>
            <p:custDataLst>
              <p:tags r:id="rId8"/>
            </p:custDataLst>
          </p:nvPr>
        </p:nvSpPr>
        <p:spPr>
          <a:xfrm>
            <a:off x="4702119" y="2220033"/>
            <a:ext cx="1919531" cy="1785720"/>
          </a:xfrm>
        </p:spPr>
        <p:txBody>
          <a:bodyPr/>
          <a:lstStyle/>
          <a:p>
            <a:pPr marL="171450" indent="-171450">
              <a:buFont typeface="Arial" panose="020B0604020202020204" pitchFamily="34" charset="0"/>
              <a:buChar char="•"/>
            </a:pPr>
            <a:r>
              <a:rPr lang="fr-CA" sz="1200" dirty="0">
                <a:solidFill>
                  <a:schemeClr val="tx1"/>
                </a:solidFill>
                <a:latin typeface="Sun Life New Text"/>
                <a:ea typeface="Sun Life New Text"/>
                <a:cs typeface="Sun Life New Text"/>
                <a:sym typeface=""/>
              </a:rPr>
              <a:t>Mieux vaut faire de petits pas vers l’épargne que de ne pas en faire du tout.</a:t>
            </a:r>
          </a:p>
          <a:p>
            <a:pPr marL="214313" indent="-214313">
              <a:buFont typeface="Arial" panose="020B0604020202020204" pitchFamily="34" charset="0"/>
              <a:buChar char="•"/>
            </a:pPr>
            <a:r>
              <a:rPr lang="fr-CA" sz="1200" dirty="0">
                <a:solidFill>
                  <a:schemeClr val="tx1"/>
                </a:solidFill>
                <a:latin typeface="Sun Life New Text"/>
                <a:ea typeface="Sun Life New Text"/>
                <a:cs typeface="Sun Life New Text"/>
                <a:sym typeface=""/>
              </a:rPr>
              <a:t>Gardez votre fonds d’urgence distinct de vos autres comptes d’épargne.</a:t>
            </a:r>
          </a:p>
          <a:p>
            <a:endParaRPr lang="fr-CA" sz="1200" dirty="0">
              <a:solidFill>
                <a:schemeClr val="tx1"/>
              </a:solidFill>
              <a:latin typeface="Sun Life New Text" pitchFamily="2" charset="0"/>
            </a:endParaRPr>
          </a:p>
        </p:txBody>
      </p:sp>
      <p:sp>
        <p:nvSpPr>
          <p:cNvPr id="5" name="ZoneTexte 4">
            <a:extLst>
              <a:ext uri="{FF2B5EF4-FFF2-40B4-BE49-F238E27FC236}">
                <a16:creationId xmlns:a16="http://schemas.microsoft.com/office/drawing/2014/main" id="{5FEE8F1F-F062-5BA4-F868-67E3DF7D50A8}"/>
              </a:ext>
            </a:extLst>
          </p:cNvPr>
          <p:cNvSpPr txBox="1"/>
          <p:nvPr>
            <p:custDataLst>
              <p:tags r:id="rId9"/>
            </p:custDataLst>
          </p:nvPr>
        </p:nvSpPr>
        <p:spPr>
          <a:xfrm>
            <a:off x="6864506" y="1647837"/>
            <a:ext cx="1967270" cy="292388"/>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CA" sz="1300" b="0" i="0" u="none" strike="noStrike" kern="1200" cap="none" spc="0" normalizeH="0" baseline="0" noProof="0" dirty="0">
                <a:ln>
                  <a:noFill/>
                </a:ln>
                <a:solidFill>
                  <a:srgbClr val="003846"/>
                </a:solidFill>
                <a:effectLst/>
                <a:uLnTx/>
                <a:uFillTx/>
                <a:latin typeface="Sun Life New Display"/>
                <a:ea typeface="Sun Life New Display"/>
                <a:cs typeface="Sun Life New Display"/>
                <a:sym typeface=""/>
              </a:rPr>
              <a:t>Priorité de vos dépenses</a:t>
            </a:r>
            <a:endParaRPr kumimoji="0" lang="fr-CA" sz="1300" b="0" i="0" u="none" strike="noStrike" kern="1200" cap="none" spc="0" normalizeH="0" baseline="0" noProof="0" dirty="0">
              <a:ln>
                <a:noFill/>
              </a:ln>
              <a:solidFill>
                <a:srgbClr val="003846"/>
              </a:solidFill>
              <a:effectLst/>
              <a:uLnTx/>
              <a:uFillTx/>
              <a:latin typeface="Sun Life Sans"/>
              <a:ea typeface="+mn-ea"/>
              <a:cs typeface="+mn-cs"/>
            </a:endParaRPr>
          </a:p>
        </p:txBody>
      </p:sp>
      <p:sp>
        <p:nvSpPr>
          <p:cNvPr id="6" name="Text Placeholder 5">
            <a:extLst>
              <a:ext uri="{FF2B5EF4-FFF2-40B4-BE49-F238E27FC236}">
                <a16:creationId xmlns:a16="http://schemas.microsoft.com/office/drawing/2014/main" id="{47EB9BD3-60FC-0E58-0E63-2235A6E02816}"/>
              </a:ext>
            </a:extLst>
          </p:cNvPr>
          <p:cNvSpPr>
            <a:spLocks noGrp="1"/>
          </p:cNvSpPr>
          <p:nvPr>
            <p:ph type="body" sz="quarter" idx="15"/>
            <p:custDataLst>
              <p:tags r:id="rId10"/>
            </p:custDataLst>
          </p:nvPr>
        </p:nvSpPr>
        <p:spPr>
          <a:xfrm>
            <a:off x="6898447" y="2220033"/>
            <a:ext cx="1899388" cy="1630622"/>
          </a:xfrm>
        </p:spPr>
        <p:txBody>
          <a:bodyPr/>
          <a:lstStyle/>
          <a:p>
            <a:pPr marL="171450" indent="-171450">
              <a:buFont typeface="Arial" panose="020B0604020202020204" pitchFamily="34" charset="0"/>
              <a:buChar char="•"/>
            </a:pPr>
            <a:r>
              <a:rPr lang="fr-CA" sz="1200" dirty="0">
                <a:solidFill>
                  <a:schemeClr val="tx1"/>
                </a:solidFill>
                <a:latin typeface="Sun Life New Text"/>
                <a:ea typeface="Sun Life New Text"/>
                <a:cs typeface="Sun Life New Text"/>
                <a:sym typeface=""/>
              </a:rPr>
              <a:t>Ne comptez pas sur l’endettement.</a:t>
            </a:r>
          </a:p>
          <a:p>
            <a:pPr marL="214313" indent="-214313">
              <a:buFont typeface="Arial" panose="020B0604020202020204" pitchFamily="34" charset="0"/>
              <a:buChar char="•"/>
            </a:pPr>
            <a:r>
              <a:rPr lang="fr-CA" sz="1200" kern="0" dirty="0">
                <a:solidFill>
                  <a:schemeClr val="tx1">
                    <a:lumMod val="100000"/>
                  </a:schemeClr>
                </a:solidFill>
                <a:latin typeface="Sun Life New Text"/>
                <a:ea typeface="Sun Life New Text"/>
                <a:cs typeface="Sun Life New Text"/>
                <a:sym typeface=""/>
              </a:rPr>
              <a:t>Épargner ou payer ses dettes? Parfois, la solution consiste à trouver un juste équilibre entre les deux.</a:t>
            </a:r>
          </a:p>
        </p:txBody>
      </p:sp>
      <p:sp>
        <p:nvSpPr>
          <p:cNvPr id="22" name="TextBox 21">
            <a:extLst>
              <a:ext uri="{FF2B5EF4-FFF2-40B4-BE49-F238E27FC236}">
                <a16:creationId xmlns:a16="http://schemas.microsoft.com/office/drawing/2014/main" id="{49353DD9-5714-66B6-615D-D350C5E55E98}"/>
              </a:ext>
            </a:extLst>
          </p:cNvPr>
          <p:cNvSpPr txBox="1"/>
          <p:nvPr>
            <p:custDataLst>
              <p:tags r:id="rId11"/>
            </p:custDataLst>
          </p:nvPr>
        </p:nvSpPr>
        <p:spPr>
          <a:xfrm>
            <a:off x="723320" y="4450572"/>
            <a:ext cx="6490601" cy="307777"/>
          </a:xfrm>
          <a:prstGeom prst="rect">
            <a:avLst/>
          </a:prstGeom>
          <a:noFill/>
        </p:spPr>
        <p:txBody>
          <a:bodyPr wrap="square">
            <a:spAutoFit/>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fr-CA" sz="1400" b="0" i="0" u="none" strike="noStrike" kern="1200" cap="none" spc="0" normalizeH="0" baseline="0" noProof="0" dirty="0">
                <a:ln>
                  <a:noFill/>
                </a:ln>
                <a:solidFill>
                  <a:srgbClr val="000000"/>
                </a:solidFill>
                <a:effectLst/>
                <a:uLnTx/>
                <a:uFillTx/>
                <a:latin typeface="Sun Life New Text"/>
                <a:ea typeface="Sun Life New Text"/>
                <a:cs typeface="Sun Life New Text"/>
                <a:sym typeface=""/>
              </a:rPr>
              <a:t>Essayez d’épargner pour couvrir de 3 à 6 mois de dépenses courantes.</a:t>
            </a:r>
            <a:endParaRPr kumimoji="0" lang="fr-CA" sz="1400" b="0" i="0" u="none" strike="noStrike" kern="1200" cap="none" spc="0" normalizeH="0" baseline="0" noProof="0" dirty="0">
              <a:ln>
                <a:noFill/>
              </a:ln>
              <a:solidFill>
                <a:srgbClr val="000000"/>
              </a:solidFill>
              <a:effectLst/>
              <a:uLnTx/>
              <a:uFillTx/>
              <a:latin typeface="Sun Life New Text"/>
              <a:ea typeface="+mn-ea"/>
              <a:cs typeface="+mn-cs"/>
              <a:sym typeface=""/>
            </a:endParaRPr>
          </a:p>
        </p:txBody>
      </p:sp>
      <p:pic>
        <p:nvPicPr>
          <p:cNvPr id="24" name="Picture 23">
            <a:extLst>
              <a:ext uri="{FF2B5EF4-FFF2-40B4-BE49-F238E27FC236}">
                <a16:creationId xmlns:a16="http://schemas.microsoft.com/office/drawing/2014/main" id="{DF41B42C-F0C6-222E-A804-BDA124A0E17E}"/>
              </a:ext>
              <a:ext uri="{C183D7F6-B498-43B3-948B-1728B52AA6E4}">
                <adec:decorative xmlns:adec="http://schemas.microsoft.com/office/drawing/2017/decorative" val="1"/>
              </a:ext>
            </a:extLst>
          </p:cNvPr>
          <p:cNvPicPr>
            <a:picLocks noChangeAspect="1"/>
          </p:cNvPicPr>
          <p:nvPr>
            <p:custDataLst>
              <p:tags r:id="rId12"/>
            </p:custDataLst>
          </p:nvPr>
        </p:nvPicPr>
        <p:blipFill>
          <a:blip r:embed="rId19"/>
          <a:stretch>
            <a:fillRect/>
          </a:stretch>
        </p:blipFill>
        <p:spPr>
          <a:xfrm>
            <a:off x="337280" y="1041564"/>
            <a:ext cx="288037" cy="288037"/>
          </a:xfrm>
          <a:prstGeom prst="rect">
            <a:avLst/>
          </a:prstGeom>
        </p:spPr>
      </p:pic>
      <p:pic>
        <p:nvPicPr>
          <p:cNvPr id="26" name="Picture 25">
            <a:extLst>
              <a:ext uri="{FF2B5EF4-FFF2-40B4-BE49-F238E27FC236}">
                <a16:creationId xmlns:a16="http://schemas.microsoft.com/office/drawing/2014/main" id="{C73F624D-4625-66B4-5BA1-F990953A65C0}"/>
              </a:ext>
              <a:ext uri="{C183D7F6-B498-43B3-948B-1728B52AA6E4}">
                <adec:decorative xmlns:adec="http://schemas.microsoft.com/office/drawing/2017/decorative" val="1"/>
              </a:ext>
            </a:extLst>
          </p:cNvPr>
          <p:cNvPicPr>
            <a:picLocks noChangeAspect="1"/>
          </p:cNvPicPr>
          <p:nvPr>
            <p:custDataLst>
              <p:tags r:id="rId13"/>
            </p:custDataLst>
          </p:nvPr>
        </p:nvPicPr>
        <p:blipFill>
          <a:blip r:embed="rId20"/>
          <a:stretch>
            <a:fillRect/>
          </a:stretch>
        </p:blipFill>
        <p:spPr>
          <a:xfrm>
            <a:off x="7070747" y="993895"/>
            <a:ext cx="274321" cy="281179"/>
          </a:xfrm>
          <a:prstGeom prst="rect">
            <a:avLst/>
          </a:prstGeom>
        </p:spPr>
      </p:pic>
      <p:pic>
        <p:nvPicPr>
          <p:cNvPr id="28" name="Picture 27">
            <a:extLst>
              <a:ext uri="{FF2B5EF4-FFF2-40B4-BE49-F238E27FC236}">
                <a16:creationId xmlns:a16="http://schemas.microsoft.com/office/drawing/2014/main" id="{48562D50-76FA-B221-33D5-C84CCCB780E1}"/>
              </a:ext>
              <a:ext uri="{C183D7F6-B498-43B3-948B-1728B52AA6E4}">
                <adec:decorative xmlns:adec="http://schemas.microsoft.com/office/drawing/2017/decorative" val="1"/>
              </a:ext>
            </a:extLst>
          </p:cNvPr>
          <p:cNvPicPr>
            <a:picLocks noChangeAspect="1"/>
          </p:cNvPicPr>
          <p:nvPr>
            <p:custDataLst>
              <p:tags r:id="rId14"/>
            </p:custDataLst>
          </p:nvPr>
        </p:nvPicPr>
        <p:blipFill>
          <a:blip r:embed="rId21"/>
          <a:stretch>
            <a:fillRect/>
          </a:stretch>
        </p:blipFill>
        <p:spPr>
          <a:xfrm>
            <a:off x="4761624" y="978047"/>
            <a:ext cx="229744" cy="288037"/>
          </a:xfrm>
          <a:prstGeom prst="rect">
            <a:avLst/>
          </a:prstGeom>
        </p:spPr>
      </p:pic>
      <p:pic>
        <p:nvPicPr>
          <p:cNvPr id="30" name="Picture 29">
            <a:extLst>
              <a:ext uri="{FF2B5EF4-FFF2-40B4-BE49-F238E27FC236}">
                <a16:creationId xmlns:a16="http://schemas.microsoft.com/office/drawing/2014/main" id="{8D4FFA33-5C3B-3229-2F3A-CC261DC366C6}"/>
              </a:ext>
              <a:ext uri="{C183D7F6-B498-43B3-948B-1728B52AA6E4}">
                <adec:decorative xmlns:adec="http://schemas.microsoft.com/office/drawing/2017/decorative" val="1"/>
              </a:ext>
            </a:extLst>
          </p:cNvPr>
          <p:cNvPicPr>
            <a:picLocks noChangeAspect="1"/>
          </p:cNvPicPr>
          <p:nvPr>
            <p:custDataLst>
              <p:tags r:id="rId15"/>
            </p:custDataLst>
          </p:nvPr>
        </p:nvPicPr>
        <p:blipFill>
          <a:blip r:embed="rId22"/>
          <a:stretch>
            <a:fillRect/>
          </a:stretch>
        </p:blipFill>
        <p:spPr>
          <a:xfrm>
            <a:off x="2634211" y="1056244"/>
            <a:ext cx="294895" cy="236602"/>
          </a:xfrm>
          <a:prstGeom prst="rect">
            <a:avLst/>
          </a:prstGeom>
        </p:spPr>
      </p:pic>
      <p:pic>
        <p:nvPicPr>
          <p:cNvPr id="8" name="Graphic 7">
            <a:extLst>
              <a:ext uri="{FF2B5EF4-FFF2-40B4-BE49-F238E27FC236}">
                <a16:creationId xmlns:a16="http://schemas.microsoft.com/office/drawing/2014/main" id="{1761D569-24D2-2397-5022-11A0BBA88CB6}"/>
              </a:ext>
              <a:ext uri="{C183D7F6-B498-43B3-948B-1728B52AA6E4}">
                <adec:decorative xmlns:adec="http://schemas.microsoft.com/office/drawing/2017/decorative" val="1"/>
              </a:ext>
            </a:extLst>
          </p:cNvPr>
          <p:cNvPicPr>
            <a:picLocks noChangeAspect="1"/>
          </p:cNvPicPr>
          <p:nvPr>
            <p:custDataLst>
              <p:tags r:id="rId16"/>
            </p:custDataLst>
          </p:nvPr>
        </p:nvPicPr>
        <p:blipFill>
          <a:blip r:embed="rId23">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203164" y="4311159"/>
            <a:ext cx="520157" cy="520157"/>
          </a:xfrm>
          <a:prstGeom prst="rect">
            <a:avLst/>
          </a:prstGeom>
        </p:spPr>
      </p:pic>
    </p:spTree>
    <p:extLst>
      <p:ext uri="{BB962C8B-B14F-4D97-AF65-F5344CB8AC3E}">
        <p14:creationId xmlns:p14="http://schemas.microsoft.com/office/powerpoint/2010/main" val="35752762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 Placeholder 5">
            <a:extLst>
              <a:ext uri="{FF2B5EF4-FFF2-40B4-BE49-F238E27FC236}">
                <a16:creationId xmlns:a16="http://schemas.microsoft.com/office/drawing/2014/main" id="{51B0796A-AA3D-1A14-CFF9-3E24B3DE14FA}"/>
              </a:ext>
            </a:extLst>
          </p:cNvPr>
          <p:cNvSpPr txBox="1">
            <a:spLocks noGrp="1"/>
          </p:cNvSpPr>
          <p:nvPr>
            <p:ph type="title" idx="4294967295"/>
            <p:custDataLst>
              <p:tags r:id="rId1"/>
            </p:custDataLst>
          </p:nvPr>
        </p:nvSpPr>
        <p:spPr>
          <a:xfrm>
            <a:off x="204767" y="185496"/>
            <a:ext cx="4163406" cy="7207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CA" sz="1800" kern="0" dirty="0">
                <a:effectLst/>
                <a:latin typeface="Sun Life New Display" pitchFamily="2" charset="0"/>
                <a:ea typeface="Aptos" panose="020B0004020202020204" pitchFamily="34" charset="0"/>
                <a:cs typeface="Times New Roman" panose="02020603050405020304" pitchFamily="18" charset="0"/>
              </a:rPr>
              <a:t>Gestion des dettes</a:t>
            </a:r>
            <a:endParaRPr kumimoji="0" lang="en-US" sz="1800" b="0" i="0" u="none" strike="noStrike" kern="1200" cap="none" spc="0" normalizeH="0" noProof="0" dirty="0">
              <a:ln>
                <a:noFill/>
              </a:ln>
              <a:solidFill>
                <a:srgbClr val="FF0000"/>
              </a:solidFill>
              <a:effectLst/>
              <a:uLnTx/>
              <a:uFillTx/>
              <a:latin typeface="Sun Life New Display" pitchFamily="2" charset="0"/>
              <a:ea typeface="+mn-ea"/>
              <a:cs typeface="+mn-cs"/>
            </a:endParaRPr>
          </a:p>
        </p:txBody>
      </p:sp>
      <p:pic>
        <p:nvPicPr>
          <p:cNvPr id="5" name="Picture Placeholder 4">
            <a:extLst>
              <a:ext uri="{FF2B5EF4-FFF2-40B4-BE49-F238E27FC236}">
                <a16:creationId xmlns:a16="http://schemas.microsoft.com/office/drawing/2014/main" id="{424ECDC6-5920-287A-5A4D-2749DDE1934D}"/>
              </a:ext>
              <a:ext uri="{C183D7F6-B498-43B3-948B-1728B52AA6E4}">
                <adec:decorative xmlns:adec="http://schemas.microsoft.com/office/drawing/2017/decorative" val="1"/>
              </a:ext>
            </a:extLst>
          </p:cNvPr>
          <p:cNvPicPr>
            <a:picLocks noGrp="1" noChangeAspect="1"/>
          </p:cNvPicPr>
          <p:nvPr>
            <p:ph type="pic" sz="quarter" idx="14"/>
            <p:custDataLst>
              <p:tags r:id="rId2"/>
            </p:custDataLst>
          </p:nvPr>
        </p:nvPicPr>
        <p:blipFill>
          <a:blip r:embed="rId10">
            <a:extLst>
              <a:ext uri="{28A0092B-C50C-407E-A947-70E740481C1C}">
                <a14:useLocalDpi xmlns:a14="http://schemas.microsoft.com/office/drawing/2010/main"/>
              </a:ext>
            </a:extLst>
          </a:blip>
          <a:srcRect l="19698" r="19698"/>
          <a:stretch>
            <a:fillRect/>
          </a:stretch>
        </p:blipFill>
        <p:spPr/>
      </p:pic>
      <p:sp>
        <p:nvSpPr>
          <p:cNvPr id="2" name="Rectangle: Rounded Corners 1">
            <a:extLst>
              <a:ext uri="{FF2B5EF4-FFF2-40B4-BE49-F238E27FC236}">
                <a16:creationId xmlns:a16="http://schemas.microsoft.com/office/drawing/2014/main" id="{CCB07DC1-8465-D60C-2068-A156B5F1847B}"/>
              </a:ext>
            </a:extLst>
          </p:cNvPr>
          <p:cNvSpPr/>
          <p:nvPr>
            <p:custDataLst>
              <p:tags r:id="rId3"/>
            </p:custDataLst>
          </p:nvPr>
        </p:nvSpPr>
        <p:spPr>
          <a:xfrm>
            <a:off x="217062" y="855331"/>
            <a:ext cx="3920482" cy="720725"/>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Aft>
                <a:spcPts val="800"/>
              </a:spcAft>
            </a:pPr>
            <a:r>
              <a:rPr lang="fr-CA" sz="1400" kern="0" dirty="0">
                <a:solidFill>
                  <a:schemeClr val="tx2"/>
                </a:solidFill>
                <a:effectLst/>
                <a:latin typeface="Sun Life New Text"/>
                <a:ea typeface="Aptos" panose="020B0004020202020204" pitchFamily="34" charset="0"/>
                <a:cs typeface="Times New Roman" panose="02020603050405020304" pitchFamily="18" charset="0"/>
              </a:rPr>
              <a:t>Tenez compte de vos dettes dans votre budget.</a:t>
            </a:r>
            <a:endParaRPr lang="fr-CA" sz="1400" kern="100" dirty="0">
              <a:solidFill>
                <a:schemeClr val="tx2"/>
              </a:solidFill>
              <a:effectLst/>
              <a:latin typeface="Sun Life New Text"/>
              <a:ea typeface="Aptos" panose="020B0004020202020204" pitchFamily="34" charset="0"/>
              <a:cs typeface="Times New Roman" panose="02020603050405020304" pitchFamily="18" charset="0"/>
            </a:endParaRPr>
          </a:p>
        </p:txBody>
      </p:sp>
      <p:sp>
        <p:nvSpPr>
          <p:cNvPr id="3" name="Rectangle: Rounded Corners 2">
            <a:extLst>
              <a:ext uri="{FF2B5EF4-FFF2-40B4-BE49-F238E27FC236}">
                <a16:creationId xmlns:a16="http://schemas.microsoft.com/office/drawing/2014/main" id="{73C7F911-34F9-07AD-8443-47D220B5A7F1}"/>
              </a:ext>
            </a:extLst>
          </p:cNvPr>
          <p:cNvSpPr/>
          <p:nvPr>
            <p:custDataLst>
              <p:tags r:id="rId4"/>
            </p:custDataLst>
          </p:nvPr>
        </p:nvSpPr>
        <p:spPr>
          <a:xfrm>
            <a:off x="217062" y="1660514"/>
            <a:ext cx="3920482" cy="72072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spcAft>
                <a:spcPts val="800"/>
              </a:spcAft>
            </a:pPr>
            <a:r>
              <a:rPr lang="fr-CA" sz="1400" kern="0" dirty="0">
                <a:solidFill>
                  <a:schemeClr val="tx2"/>
                </a:solidFill>
                <a:effectLst/>
                <a:latin typeface="Sun Life New Text"/>
                <a:ea typeface="Aptos" panose="020B0004020202020204" pitchFamily="34" charset="0"/>
                <a:cs typeface="Times New Roman" panose="02020603050405020304" pitchFamily="18" charset="0"/>
              </a:rPr>
              <a:t>Calculez le coût total de vos emprunts.</a:t>
            </a:r>
            <a:endParaRPr lang="fr-CA" sz="1400" kern="100" dirty="0">
              <a:solidFill>
                <a:schemeClr val="tx2"/>
              </a:solidFill>
              <a:effectLst/>
              <a:latin typeface="Sun Life New Text"/>
              <a:ea typeface="Aptos" panose="020B0004020202020204" pitchFamily="34" charset="0"/>
              <a:cs typeface="Times New Roman" panose="02020603050405020304" pitchFamily="18" charset="0"/>
            </a:endParaRPr>
          </a:p>
        </p:txBody>
      </p:sp>
      <p:sp>
        <p:nvSpPr>
          <p:cNvPr id="4" name="Rectangle: Rounded Corners 3">
            <a:extLst>
              <a:ext uri="{FF2B5EF4-FFF2-40B4-BE49-F238E27FC236}">
                <a16:creationId xmlns:a16="http://schemas.microsoft.com/office/drawing/2014/main" id="{86D6D8C2-48CD-97F5-9DB8-9B84901CF11C}"/>
              </a:ext>
            </a:extLst>
          </p:cNvPr>
          <p:cNvSpPr/>
          <p:nvPr>
            <p:custDataLst>
              <p:tags r:id="rId5"/>
            </p:custDataLst>
          </p:nvPr>
        </p:nvSpPr>
        <p:spPr>
          <a:xfrm>
            <a:off x="217062" y="2471981"/>
            <a:ext cx="3920482" cy="72072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fr-CA" sz="1400" kern="0" dirty="0">
                <a:solidFill>
                  <a:schemeClr val="tx2"/>
                </a:solidFill>
                <a:effectLst/>
                <a:latin typeface="Sun Life New Text"/>
                <a:ea typeface="Aptos" panose="020B0004020202020204" pitchFamily="34" charset="0"/>
                <a:cs typeface="Times New Roman" panose="02020603050405020304" pitchFamily="18" charset="0"/>
              </a:rPr>
              <a:t>Sachez quelles sont les conséquences d’un non-paiement, d’un paiement en retard ou d’un paiement minimum. </a:t>
            </a:r>
            <a:endParaRPr lang="en-CA" sz="1400" dirty="0">
              <a:solidFill>
                <a:schemeClr val="tx2"/>
              </a:solidFill>
              <a:latin typeface="Sun Life New Text"/>
            </a:endParaRPr>
          </a:p>
        </p:txBody>
      </p:sp>
      <p:sp>
        <p:nvSpPr>
          <p:cNvPr id="6" name="Rectangle: Rounded Corners 5">
            <a:extLst>
              <a:ext uri="{FF2B5EF4-FFF2-40B4-BE49-F238E27FC236}">
                <a16:creationId xmlns:a16="http://schemas.microsoft.com/office/drawing/2014/main" id="{7E52F0B6-0DC6-308E-B809-864BD856DE4F}"/>
              </a:ext>
            </a:extLst>
          </p:cNvPr>
          <p:cNvSpPr/>
          <p:nvPr>
            <p:custDataLst>
              <p:tags r:id="rId6"/>
            </p:custDataLst>
          </p:nvPr>
        </p:nvSpPr>
        <p:spPr>
          <a:xfrm>
            <a:off x="217062" y="3311848"/>
            <a:ext cx="3920482" cy="72072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spcAft>
                <a:spcPts val="800"/>
              </a:spcAft>
            </a:pPr>
            <a:r>
              <a:rPr lang="fr-CA" sz="1400" kern="0" dirty="0">
                <a:solidFill>
                  <a:schemeClr val="tx2"/>
                </a:solidFill>
                <a:effectLst/>
                <a:latin typeface="Sun Life New Text"/>
                <a:ea typeface="Aptos" panose="020B0004020202020204" pitchFamily="34" charset="0"/>
                <a:cs typeface="Times New Roman" panose="02020603050405020304" pitchFamily="18" charset="0"/>
              </a:rPr>
              <a:t>Sachez quelle est votre limite de crédit.</a:t>
            </a:r>
            <a:endParaRPr lang="fr-CA" sz="1400" kern="100" dirty="0">
              <a:solidFill>
                <a:schemeClr val="tx2"/>
              </a:solidFill>
              <a:effectLst/>
              <a:latin typeface="Sun Life New Text"/>
              <a:ea typeface="Aptos" panose="020B0004020202020204" pitchFamily="34" charset="0"/>
              <a:cs typeface="Times New Roman" panose="02020603050405020304" pitchFamily="18" charset="0"/>
            </a:endParaRPr>
          </a:p>
        </p:txBody>
      </p:sp>
      <p:sp>
        <p:nvSpPr>
          <p:cNvPr id="7" name="Rectangle: Rounded Corners 6">
            <a:extLst>
              <a:ext uri="{FF2B5EF4-FFF2-40B4-BE49-F238E27FC236}">
                <a16:creationId xmlns:a16="http://schemas.microsoft.com/office/drawing/2014/main" id="{C921D447-7478-6DDD-3AE0-EB07ECC4906B}"/>
              </a:ext>
            </a:extLst>
          </p:cNvPr>
          <p:cNvSpPr/>
          <p:nvPr>
            <p:custDataLst>
              <p:tags r:id="rId7"/>
            </p:custDataLst>
          </p:nvPr>
        </p:nvSpPr>
        <p:spPr>
          <a:xfrm>
            <a:off x="204767" y="4067968"/>
            <a:ext cx="3920482" cy="72072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fr-CA" sz="1400" kern="0" dirty="0">
                <a:solidFill>
                  <a:schemeClr val="tx2"/>
                </a:solidFill>
                <a:effectLst/>
                <a:latin typeface="Sun Life New Text"/>
                <a:ea typeface="Aptos" panose="020B0004020202020204" pitchFamily="34" charset="0"/>
                <a:cs typeface="Times New Roman" panose="02020603050405020304" pitchFamily="18" charset="0"/>
              </a:rPr>
              <a:t>Sachez reconnaître les signes qui annoncent des problèmes d’endettement.</a:t>
            </a:r>
            <a:endParaRPr lang="en-CA" sz="1400" dirty="0">
              <a:solidFill>
                <a:schemeClr val="tx2"/>
              </a:solidFill>
              <a:latin typeface="Sun Life New Text"/>
            </a:endParaRPr>
          </a:p>
        </p:txBody>
      </p:sp>
    </p:spTree>
    <p:extLst>
      <p:ext uri="{BB962C8B-B14F-4D97-AF65-F5344CB8AC3E}">
        <p14:creationId xmlns:p14="http://schemas.microsoft.com/office/powerpoint/2010/main" val="32264030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2108DADF-2146-C1AF-0E7B-D5FA7EC04A10}"/>
              </a:ext>
              <a:ext uri="{C183D7F6-B498-43B3-948B-1728B52AA6E4}">
                <adec:decorative xmlns:adec="http://schemas.microsoft.com/office/drawing/2017/decorative" val="1"/>
              </a:ext>
            </a:extLst>
          </p:cNvPr>
          <p:cNvPicPr>
            <a:picLocks noGrp="1" noChangeAspect="1"/>
          </p:cNvPicPr>
          <p:nvPr>
            <p:ph type="pic" sz="quarter" idx="14"/>
            <p:custDataLst>
              <p:tags r:id="rId1"/>
            </p:custDataLst>
          </p:nvPr>
        </p:nvPicPr>
        <p:blipFill>
          <a:blip r:embed="rId11" cstate="print">
            <a:extLst>
              <a:ext uri="{28A0092B-C50C-407E-A947-70E740481C1C}">
                <a14:useLocalDpi xmlns:a14="http://schemas.microsoft.com/office/drawing/2010/main"/>
              </a:ext>
            </a:extLst>
          </a:blip>
          <a:srcRect/>
          <a:stretch>
            <a:fillRect/>
          </a:stretch>
        </p:blipFill>
        <p:spPr>
          <a:xfrm>
            <a:off x="4434889" y="206375"/>
            <a:ext cx="4300517" cy="4730750"/>
          </a:xfrm>
        </p:spPr>
      </p:pic>
      <p:sp>
        <p:nvSpPr>
          <p:cNvPr id="9" name="Text Placeholder 8">
            <a:extLst>
              <a:ext uri="{FF2B5EF4-FFF2-40B4-BE49-F238E27FC236}">
                <a16:creationId xmlns:a16="http://schemas.microsoft.com/office/drawing/2014/main" id="{8B791DBC-90C3-BF88-E5A5-3F4911809D8D}"/>
              </a:ext>
            </a:extLst>
          </p:cNvPr>
          <p:cNvSpPr>
            <a:spLocks noGrp="1"/>
          </p:cNvSpPr>
          <p:nvPr>
            <p:ph type="title" idx="4294967295"/>
            <p:custDataLst>
              <p:tags r:id="rId2"/>
            </p:custDataLst>
          </p:nvPr>
        </p:nvSpPr>
        <p:spPr>
          <a:xfrm>
            <a:off x="271463" y="303213"/>
            <a:ext cx="4164012" cy="7207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fr-CA" sz="1800" dirty="0">
                <a:latin typeface="Sun Life New Display" pitchFamily="2" charset="0"/>
              </a:rPr>
              <a:t>Sources de revenu à la retraite</a:t>
            </a:r>
          </a:p>
        </p:txBody>
      </p:sp>
      <p:sp>
        <p:nvSpPr>
          <p:cNvPr id="3" name="Rectangle: Rounded Corners 2">
            <a:extLst>
              <a:ext uri="{FF2B5EF4-FFF2-40B4-BE49-F238E27FC236}">
                <a16:creationId xmlns:a16="http://schemas.microsoft.com/office/drawing/2014/main" id="{1BAEE2FF-8107-C82C-119B-240DCDB7B89D}"/>
              </a:ext>
            </a:extLst>
          </p:cNvPr>
          <p:cNvSpPr/>
          <p:nvPr>
            <p:custDataLst>
              <p:tags r:id="rId3"/>
            </p:custDataLst>
          </p:nvPr>
        </p:nvSpPr>
        <p:spPr>
          <a:xfrm>
            <a:off x="271463" y="937260"/>
            <a:ext cx="3920482" cy="500943"/>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457189">
              <a:defRPr/>
            </a:pPr>
            <a:r>
              <a:rPr lang="fr-CA" sz="1400" dirty="0">
                <a:solidFill>
                  <a:schemeClr val="tx1"/>
                </a:solidFill>
                <a:latin typeface="Sun Life New Text" pitchFamily="2" charset="0"/>
              </a:rPr>
              <a:t>Programmes du gouvernement (RRQ/RPC/SV/SRG)*</a:t>
            </a:r>
          </a:p>
        </p:txBody>
      </p:sp>
      <p:sp>
        <p:nvSpPr>
          <p:cNvPr id="5" name="Rectangle: Rounded Corners 4">
            <a:extLst>
              <a:ext uri="{FF2B5EF4-FFF2-40B4-BE49-F238E27FC236}">
                <a16:creationId xmlns:a16="http://schemas.microsoft.com/office/drawing/2014/main" id="{16D9E4AC-ACF3-C41E-93CC-2421EFB9A5FD}"/>
              </a:ext>
            </a:extLst>
          </p:cNvPr>
          <p:cNvSpPr/>
          <p:nvPr>
            <p:custDataLst>
              <p:tags r:id="rId4"/>
            </p:custDataLst>
          </p:nvPr>
        </p:nvSpPr>
        <p:spPr>
          <a:xfrm>
            <a:off x="271463" y="1622720"/>
            <a:ext cx="3920482" cy="50094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457189">
              <a:defRPr/>
            </a:pPr>
            <a:r>
              <a:rPr lang="fr-CA" sz="1400" dirty="0">
                <a:solidFill>
                  <a:schemeClr val="tx1"/>
                </a:solidFill>
                <a:latin typeface="Sun Life New Text" pitchFamily="2" charset="0"/>
              </a:rPr>
              <a:t>Régime de retraite de l’employeur</a:t>
            </a:r>
          </a:p>
        </p:txBody>
      </p:sp>
      <p:sp>
        <p:nvSpPr>
          <p:cNvPr id="6" name="Rectangle: Rounded Corners 5">
            <a:extLst>
              <a:ext uri="{FF2B5EF4-FFF2-40B4-BE49-F238E27FC236}">
                <a16:creationId xmlns:a16="http://schemas.microsoft.com/office/drawing/2014/main" id="{96162215-1469-F415-44A6-D8E4BD9C43F8}"/>
              </a:ext>
            </a:extLst>
          </p:cNvPr>
          <p:cNvSpPr/>
          <p:nvPr>
            <p:custDataLst>
              <p:tags r:id="rId5"/>
            </p:custDataLst>
          </p:nvPr>
        </p:nvSpPr>
        <p:spPr>
          <a:xfrm>
            <a:off x="271463" y="2312129"/>
            <a:ext cx="3920482" cy="50094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457189">
              <a:defRPr/>
            </a:pPr>
            <a:r>
              <a:rPr lang="fr-CA" sz="1400" dirty="0">
                <a:solidFill>
                  <a:schemeClr val="tx1"/>
                </a:solidFill>
                <a:latin typeface="Sun Life New Text" pitchFamily="2" charset="0"/>
              </a:rPr>
              <a:t>REER personnel</a:t>
            </a:r>
          </a:p>
        </p:txBody>
      </p:sp>
      <p:sp>
        <p:nvSpPr>
          <p:cNvPr id="7" name="Rectangle: Rounded Corners 6">
            <a:extLst>
              <a:ext uri="{FF2B5EF4-FFF2-40B4-BE49-F238E27FC236}">
                <a16:creationId xmlns:a16="http://schemas.microsoft.com/office/drawing/2014/main" id="{F708D3F7-7D29-8B7C-3F59-A24B08C411BE}"/>
              </a:ext>
            </a:extLst>
          </p:cNvPr>
          <p:cNvSpPr/>
          <p:nvPr>
            <p:custDataLst>
              <p:tags r:id="rId6"/>
            </p:custDataLst>
          </p:nvPr>
        </p:nvSpPr>
        <p:spPr>
          <a:xfrm>
            <a:off x="259168" y="3015889"/>
            <a:ext cx="3920482" cy="50094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fr-CA" sz="1400" kern="0" dirty="0">
                <a:solidFill>
                  <a:schemeClr val="tx1"/>
                </a:solidFill>
                <a:effectLst/>
                <a:latin typeface="Sun Life New Text"/>
                <a:ea typeface="Aptos" panose="020B0004020202020204" pitchFamily="34" charset="0"/>
                <a:cs typeface="Times New Roman" panose="02020603050405020304" pitchFamily="18" charset="0"/>
              </a:rPr>
              <a:t>Compte d’épargne libre d’impôt </a:t>
            </a:r>
            <a:r>
              <a:rPr lang="en-US" sz="1400" baseline="0" dirty="0">
                <a:solidFill>
                  <a:schemeClr val="tx1"/>
                </a:solidFill>
                <a:latin typeface="Sun Life New Text" pitchFamily="2" charset="0"/>
              </a:rPr>
              <a:t>(</a:t>
            </a:r>
            <a:r>
              <a:rPr lang="en-US" sz="1400" dirty="0">
                <a:solidFill>
                  <a:schemeClr val="tx1"/>
                </a:solidFill>
                <a:latin typeface="Sun Life New Text" pitchFamily="2" charset="0"/>
              </a:rPr>
              <a:t>CELI</a:t>
            </a:r>
            <a:r>
              <a:rPr lang="en-US" sz="1400" baseline="0" dirty="0">
                <a:solidFill>
                  <a:schemeClr val="tx1"/>
                </a:solidFill>
                <a:latin typeface="Sun Life New Text" pitchFamily="2" charset="0"/>
              </a:rPr>
              <a:t>)</a:t>
            </a:r>
          </a:p>
        </p:txBody>
      </p:sp>
      <p:sp>
        <p:nvSpPr>
          <p:cNvPr id="8" name="Rectangle: Rounded Corners 7">
            <a:extLst>
              <a:ext uri="{FF2B5EF4-FFF2-40B4-BE49-F238E27FC236}">
                <a16:creationId xmlns:a16="http://schemas.microsoft.com/office/drawing/2014/main" id="{8F5120A7-4F97-62DF-1B69-4527555E2BC8}"/>
              </a:ext>
            </a:extLst>
          </p:cNvPr>
          <p:cNvSpPr/>
          <p:nvPr>
            <p:custDataLst>
              <p:tags r:id="rId7"/>
            </p:custDataLst>
          </p:nvPr>
        </p:nvSpPr>
        <p:spPr>
          <a:xfrm>
            <a:off x="259168" y="3705298"/>
            <a:ext cx="3920482" cy="50094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457189">
              <a:defRPr/>
            </a:pPr>
            <a:r>
              <a:rPr lang="fr-CA" sz="1400" dirty="0">
                <a:solidFill>
                  <a:schemeClr val="tx1"/>
                </a:solidFill>
                <a:latin typeface="Sun Life New Text" pitchFamily="2" charset="0"/>
              </a:rPr>
              <a:t>Autre épargne</a:t>
            </a:r>
          </a:p>
        </p:txBody>
      </p:sp>
      <p:sp>
        <p:nvSpPr>
          <p:cNvPr id="4" name="TextBox 3">
            <a:extLst>
              <a:ext uri="{FF2B5EF4-FFF2-40B4-BE49-F238E27FC236}">
                <a16:creationId xmlns:a16="http://schemas.microsoft.com/office/drawing/2014/main" id="{32F88441-D590-3BF2-1F8B-288E7313609D}"/>
              </a:ext>
            </a:extLst>
          </p:cNvPr>
          <p:cNvSpPr txBox="1"/>
          <p:nvPr>
            <p:custDataLst>
              <p:tags r:id="rId8"/>
            </p:custDataLst>
          </p:nvPr>
        </p:nvSpPr>
        <p:spPr>
          <a:xfrm>
            <a:off x="137160" y="4423409"/>
            <a:ext cx="4054805" cy="738664"/>
          </a:xfrm>
          <a:prstGeom prst="rect">
            <a:avLst/>
          </a:prstGeom>
          <a:noFill/>
        </p:spPr>
        <p:txBody>
          <a:bodyPr wrap="square" rtlCol="0">
            <a:spAutoFit/>
          </a:bodyPr>
          <a:lstStyle/>
          <a:p>
            <a:pPr>
              <a:buNone/>
            </a:pPr>
            <a:r>
              <a:rPr lang="fr-CA" sz="800" kern="0" dirty="0">
                <a:effectLst/>
                <a:latin typeface="Sun Life New Text"/>
                <a:ea typeface="Aptos" panose="020B0004020202020204" pitchFamily="34" charset="0"/>
                <a:cs typeface="Times New Roman" panose="02020603050405020304" pitchFamily="18" charset="0"/>
              </a:rPr>
              <a:t>*  RRQ = Régime de rentes du Québec, RPC = Régime de pensions du Canada, </a:t>
            </a:r>
            <a:endParaRPr lang="fr-CA" sz="800" kern="100" dirty="0">
              <a:effectLst/>
              <a:latin typeface="Sun Life New Text"/>
              <a:ea typeface="Aptos" panose="020B0004020202020204" pitchFamily="34" charset="0"/>
              <a:cs typeface="Times New Roman" panose="02020603050405020304" pitchFamily="18" charset="0"/>
            </a:endParaRPr>
          </a:p>
          <a:p>
            <a:pPr>
              <a:buNone/>
            </a:pPr>
            <a:r>
              <a:rPr lang="fr-CA" sz="800" kern="0" dirty="0">
                <a:effectLst/>
                <a:latin typeface="Sun Life New Text"/>
                <a:ea typeface="Aptos" panose="020B0004020202020204" pitchFamily="34" charset="0"/>
                <a:cs typeface="Times New Roman" panose="02020603050405020304" pitchFamily="18" charset="0"/>
              </a:rPr>
              <a:t>SV = Sécurité de la vieillesse, SRG = Supplément de revenu garanti </a:t>
            </a:r>
            <a:endParaRPr lang="fr-CA" sz="800" kern="100" dirty="0">
              <a:effectLst/>
              <a:latin typeface="Sun Life New Text"/>
              <a:ea typeface="Aptos" panose="020B0004020202020204" pitchFamily="34" charset="0"/>
              <a:cs typeface="Times New Roman" panose="02020603050405020304" pitchFamily="18" charset="0"/>
            </a:endParaRPr>
          </a:p>
          <a:p>
            <a:r>
              <a:rPr lang="fr-CA" sz="800" kern="0" dirty="0">
                <a:effectLst/>
                <a:latin typeface="Sun Life New Text"/>
                <a:ea typeface="Aptos" panose="020B0004020202020204" pitchFamily="34" charset="0"/>
                <a:cs typeface="Times New Roman" panose="02020603050405020304" pitchFamily="18" charset="0"/>
              </a:rPr>
              <a:t>** REER = régime enregistré d’épargne-retraite</a:t>
            </a:r>
            <a:endParaRPr lang="fr-CA" sz="800" kern="100" dirty="0">
              <a:effectLst/>
              <a:latin typeface="Sun Life New Text"/>
              <a:ea typeface="Aptos" panose="020B0004020202020204" pitchFamily="34" charset="0"/>
              <a:cs typeface="Times New Roman" panose="02020603050405020304" pitchFamily="18" charset="0"/>
            </a:endParaRPr>
          </a:p>
          <a:p>
            <a:endParaRPr lang="en-CA" sz="900" dirty="0">
              <a:latin typeface="Sun Life New Text" pitchFamily="2" charset="0"/>
            </a:endParaRPr>
          </a:p>
          <a:p>
            <a:endParaRPr lang="en-CA" sz="900" dirty="0">
              <a:latin typeface="Sun Life New Text" pitchFamily="2" charset="0"/>
            </a:endParaRPr>
          </a:p>
        </p:txBody>
      </p:sp>
    </p:spTree>
    <p:extLst>
      <p:ext uri="{BB962C8B-B14F-4D97-AF65-F5344CB8AC3E}">
        <p14:creationId xmlns:p14="http://schemas.microsoft.com/office/powerpoint/2010/main" val="2760926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44044BC-A543-A59D-E153-9C50EE1E82E6}"/>
              </a:ext>
              <a:ext uri="{C183D7F6-B498-43B3-948B-1728B52AA6E4}">
                <adec:decorative xmlns:adec="http://schemas.microsoft.com/office/drawing/2017/decorative" val="1"/>
              </a:ext>
            </a:extLst>
          </p:cNvPr>
          <p:cNvSpPr>
            <a:spLocks noGrp="1"/>
          </p:cNvSpPr>
          <p:nvPr>
            <p:ph type="sldNum" sz="quarter" idx="12"/>
            <p:custDataLst>
              <p:tags r:id="rId1"/>
            </p:custDataLst>
          </p:nvPr>
        </p:nvSpPr>
        <p:spPr/>
        <p:txBody>
          <a:bodyPr/>
          <a:lstStyle/>
          <a:p>
            <a:pPr marL="0" marR="0" lvl="0" indent="0" algn="l" defTabSz="457189"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a:ln>
                  <a:noFill/>
                </a:ln>
                <a:solidFill>
                  <a:srgbClr val="000000"/>
                </a:solidFill>
                <a:effectLst/>
                <a:uLnTx/>
                <a:uFillTx/>
                <a:latin typeface="Sun Life Sans"/>
                <a:ea typeface="+mn-ea"/>
                <a:cs typeface="+mn-cs"/>
              </a:rPr>
              <a:pPr marL="0" marR="0" lvl="0" indent="0" algn="l" defTabSz="457189" rtl="0" eaLnBrk="1" fontAlgn="auto" latinLnBrk="0" hangingPunct="1">
                <a:lnSpc>
                  <a:spcPct val="100000"/>
                </a:lnSpc>
                <a:spcBef>
                  <a:spcPts val="0"/>
                </a:spcBef>
                <a:spcAft>
                  <a:spcPts val="0"/>
                </a:spcAft>
                <a:buClrTx/>
                <a:buSzTx/>
                <a:buFontTx/>
                <a:buNone/>
                <a:tabLst/>
                <a:defRPr/>
              </a:pPr>
              <a:t>16</a:t>
            </a:fld>
            <a:endParaRPr kumimoji="0" lang="en-US" sz="600" b="1" i="0" u="none" strike="noStrike" kern="1200" cap="none" spc="0" normalizeH="0" baseline="0" noProof="0">
              <a:ln>
                <a:noFill/>
              </a:ln>
              <a:solidFill>
                <a:srgbClr val="000000"/>
              </a:solidFill>
              <a:effectLst/>
              <a:uLnTx/>
              <a:uFillTx/>
              <a:latin typeface="Sun Life Sans"/>
              <a:ea typeface="+mn-ea"/>
              <a:cs typeface="+mn-cs"/>
            </a:endParaRPr>
          </a:p>
        </p:txBody>
      </p:sp>
      <p:sp>
        <p:nvSpPr>
          <p:cNvPr id="5" name="Text Placeholder 4">
            <a:extLst>
              <a:ext uri="{FF2B5EF4-FFF2-40B4-BE49-F238E27FC236}">
                <a16:creationId xmlns:a16="http://schemas.microsoft.com/office/drawing/2014/main" id="{3C461941-13C4-BC79-2836-765EDA1E619E}"/>
              </a:ext>
            </a:extLst>
          </p:cNvPr>
          <p:cNvSpPr>
            <a:spLocks noGrp="1"/>
          </p:cNvSpPr>
          <p:nvPr>
            <p:ph type="title" idx="4294967295"/>
            <p:custDataLst>
              <p:tags r:id="rId2"/>
            </p:custDataLst>
          </p:nvPr>
        </p:nvSpPr>
        <p:spPr>
          <a:xfrm>
            <a:off x="336550" y="514350"/>
            <a:ext cx="4162425" cy="7207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fr-CA" sz="1800" dirty="0">
                <a:latin typeface="Sun Life New Display" pitchFamily="2" charset="0"/>
              </a:rPr>
              <a:t>Apprenez les rudiments des placements</a:t>
            </a:r>
          </a:p>
        </p:txBody>
      </p:sp>
      <p:pic>
        <p:nvPicPr>
          <p:cNvPr id="7" name="Picture Placeholder 6">
            <a:extLst>
              <a:ext uri="{FF2B5EF4-FFF2-40B4-BE49-F238E27FC236}">
                <a16:creationId xmlns:a16="http://schemas.microsoft.com/office/drawing/2014/main" id="{718CBBB2-1BC3-DD46-3E7A-4DDBB7C7A96F}"/>
              </a:ext>
              <a:ext uri="{C183D7F6-B498-43B3-948B-1728B52AA6E4}">
                <adec:decorative xmlns:adec="http://schemas.microsoft.com/office/drawing/2017/decorative" val="1"/>
              </a:ext>
            </a:extLst>
          </p:cNvPr>
          <p:cNvPicPr>
            <a:picLocks noGrp="1" noChangeAspect="1"/>
          </p:cNvPicPr>
          <p:nvPr>
            <p:ph type="pic" sz="quarter" idx="14"/>
            <p:custDataLst>
              <p:tags r:id="rId3"/>
            </p:custDataLst>
          </p:nvPr>
        </p:nvPicPr>
        <p:blipFill>
          <a:blip r:embed="rId9">
            <a:extLst>
              <a:ext uri="{28A0092B-C50C-407E-A947-70E740481C1C}">
                <a14:useLocalDpi xmlns:a14="http://schemas.microsoft.com/office/drawing/2010/main"/>
              </a:ext>
            </a:extLst>
          </a:blip>
          <a:srcRect l="19683" r="19683"/>
          <a:stretch>
            <a:fillRect/>
          </a:stretch>
        </p:blipFill>
        <p:spPr>
          <a:xfrm>
            <a:off x="4730750" y="126365"/>
            <a:ext cx="4300517" cy="4730750"/>
          </a:xfrm>
        </p:spPr>
      </p:pic>
      <p:sp>
        <p:nvSpPr>
          <p:cNvPr id="2" name="Rectangle: Rounded Corners 1">
            <a:extLst>
              <a:ext uri="{FF2B5EF4-FFF2-40B4-BE49-F238E27FC236}">
                <a16:creationId xmlns:a16="http://schemas.microsoft.com/office/drawing/2014/main" id="{E2012E27-EEBB-1DF9-F35B-D90032778621}"/>
              </a:ext>
            </a:extLst>
          </p:cNvPr>
          <p:cNvSpPr/>
          <p:nvPr>
            <p:custDataLst>
              <p:tags r:id="rId4"/>
            </p:custDataLst>
          </p:nvPr>
        </p:nvSpPr>
        <p:spPr>
          <a:xfrm>
            <a:off x="336550" y="1463675"/>
            <a:ext cx="3920482" cy="72072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fr-CA" sz="1400" baseline="0" dirty="0">
                <a:solidFill>
                  <a:schemeClr val="tx1"/>
                </a:solidFill>
                <a:latin typeface="Sun Life New Text" pitchFamily="2" charset="0"/>
              </a:rPr>
              <a:t>Les effets de l’inflation</a:t>
            </a:r>
            <a:endParaRPr lang="en-US" sz="1400" baseline="0" dirty="0">
              <a:solidFill>
                <a:schemeClr val="tx1"/>
              </a:solidFill>
              <a:latin typeface="Sun Life New Text" pitchFamily="2" charset="0"/>
            </a:endParaRPr>
          </a:p>
        </p:txBody>
      </p:sp>
      <p:sp>
        <p:nvSpPr>
          <p:cNvPr id="4" name="Rectangle: Rounded Corners 3">
            <a:extLst>
              <a:ext uri="{FF2B5EF4-FFF2-40B4-BE49-F238E27FC236}">
                <a16:creationId xmlns:a16="http://schemas.microsoft.com/office/drawing/2014/main" id="{86E66BD3-5193-C03D-AC80-2FF5503CE805}"/>
              </a:ext>
            </a:extLst>
          </p:cNvPr>
          <p:cNvSpPr/>
          <p:nvPr>
            <p:custDataLst>
              <p:tags r:id="rId5"/>
            </p:custDataLst>
          </p:nvPr>
        </p:nvSpPr>
        <p:spPr>
          <a:xfrm>
            <a:off x="348845" y="2263850"/>
            <a:ext cx="3920482" cy="72072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spcAft>
                <a:spcPts val="800"/>
              </a:spcAft>
            </a:pPr>
            <a:r>
              <a:rPr lang="fr-CA" sz="1400" kern="0" dirty="0">
                <a:solidFill>
                  <a:schemeClr val="tx1"/>
                </a:solidFill>
                <a:effectLst/>
                <a:latin typeface="Sun Life New Text"/>
                <a:ea typeface="Aptos" panose="020B0004020202020204" pitchFamily="34" charset="0"/>
                <a:cs typeface="Times New Roman" panose="02020603050405020304" pitchFamily="18" charset="0"/>
              </a:rPr>
              <a:t>Commencez à épargner le plus tôt possible</a:t>
            </a:r>
            <a:endParaRPr lang="fr-CA" sz="1400" kern="100" dirty="0">
              <a:solidFill>
                <a:schemeClr val="tx1"/>
              </a:solidFill>
              <a:effectLst/>
              <a:latin typeface="Sun Life New Text"/>
              <a:ea typeface="Aptos" panose="020B0004020202020204" pitchFamily="34" charset="0"/>
              <a:cs typeface="Times New Roman" panose="02020603050405020304" pitchFamily="18" charset="0"/>
            </a:endParaRPr>
          </a:p>
        </p:txBody>
      </p:sp>
      <p:sp>
        <p:nvSpPr>
          <p:cNvPr id="6" name="Rectangle: Rounded Corners 5">
            <a:extLst>
              <a:ext uri="{FF2B5EF4-FFF2-40B4-BE49-F238E27FC236}">
                <a16:creationId xmlns:a16="http://schemas.microsoft.com/office/drawing/2014/main" id="{1F5069E3-779D-2E46-BBFA-36D7077B0F66}"/>
              </a:ext>
            </a:extLst>
          </p:cNvPr>
          <p:cNvSpPr/>
          <p:nvPr>
            <p:custDataLst>
              <p:tags r:id="rId6"/>
            </p:custDataLst>
          </p:nvPr>
        </p:nvSpPr>
        <p:spPr>
          <a:xfrm>
            <a:off x="336550" y="3054655"/>
            <a:ext cx="3920482" cy="72072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spcAft>
                <a:spcPts val="800"/>
              </a:spcAft>
            </a:pPr>
            <a:r>
              <a:rPr lang="fr-CA" sz="1400" kern="0" dirty="0">
                <a:solidFill>
                  <a:schemeClr val="tx1"/>
                </a:solidFill>
                <a:effectLst/>
                <a:latin typeface="Sun Life New Text"/>
                <a:ea typeface="Aptos" panose="020B0004020202020204" pitchFamily="34" charset="0"/>
                <a:cs typeface="Times New Roman" panose="02020603050405020304" pitchFamily="18" charset="0"/>
              </a:rPr>
              <a:t>Les instruments à l'abri de l'impôt</a:t>
            </a:r>
            <a:endParaRPr lang="fr-CA" sz="1400" kern="100" dirty="0">
              <a:solidFill>
                <a:schemeClr val="tx1"/>
              </a:solidFill>
              <a:effectLst/>
              <a:latin typeface="Sun Life New Tex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187261580"/>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84ACF88-8E7C-D0F4-18A7-BE8D3BD732F4}"/>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B7EAEA49-D3BF-AFD7-9A15-53F0FEF06A20}"/>
              </a:ext>
            </a:extLst>
          </p:cNvPr>
          <p:cNvSpPr>
            <a:spLocks noGrp="1"/>
          </p:cNvSpPr>
          <p:nvPr>
            <p:ph type="title" idx="4294967295"/>
          </p:nvPr>
        </p:nvSpPr>
        <p:spPr>
          <a:xfrm>
            <a:off x="215900" y="212725"/>
            <a:ext cx="8353425" cy="2047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fr-CA" sz="1800" dirty="0">
                <a:latin typeface="Sun Life New Display" pitchFamily="2" charset="0"/>
              </a:rPr>
              <a:t>N’oubliez pas l’inflation</a:t>
            </a:r>
          </a:p>
        </p:txBody>
      </p:sp>
      <p:graphicFrame>
        <p:nvGraphicFramePr>
          <p:cNvPr id="7" name="Chart 6" descr="A bar chart that shows how $35,000 in expenses today becomes $52,000 in expenses in 20 years, if inflation was 2% annually.">
            <a:extLst>
              <a:ext uri="{FF2B5EF4-FFF2-40B4-BE49-F238E27FC236}">
                <a16:creationId xmlns:a16="http://schemas.microsoft.com/office/drawing/2014/main" id="{D79F160E-CA0F-5D25-7A4A-E9FC1309BA94}"/>
              </a:ext>
            </a:extLst>
          </p:cNvPr>
          <p:cNvGraphicFramePr/>
          <p:nvPr/>
        </p:nvGraphicFramePr>
        <p:xfrm>
          <a:off x="652009" y="939898"/>
          <a:ext cx="7481207" cy="236983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Table 5">
            <a:extLst>
              <a:ext uri="{FF2B5EF4-FFF2-40B4-BE49-F238E27FC236}">
                <a16:creationId xmlns:a16="http://schemas.microsoft.com/office/drawing/2014/main" id="{0EF2AFA5-75FD-D9DF-0B33-FFD0BDE88486}"/>
              </a:ext>
            </a:extLst>
          </p:cNvPr>
          <p:cNvGraphicFramePr>
            <a:graphicFrameLocks noGrp="1"/>
          </p:cNvGraphicFramePr>
          <p:nvPr/>
        </p:nvGraphicFramePr>
        <p:xfrm>
          <a:off x="1289516" y="3607852"/>
          <a:ext cx="6606717" cy="902221"/>
        </p:xfrm>
        <a:graphic>
          <a:graphicData uri="http://schemas.openxmlformats.org/drawingml/2006/table">
            <a:tbl>
              <a:tblPr firstRow="1" bandRow="1">
                <a:tableStyleId>{5C22544A-7EE6-4342-B048-85BDC9FD1C3A}</a:tableStyleId>
              </a:tblPr>
              <a:tblGrid>
                <a:gridCol w="1478398">
                  <a:extLst>
                    <a:ext uri="{9D8B030D-6E8A-4147-A177-3AD203B41FA5}">
                      <a16:colId xmlns:a16="http://schemas.microsoft.com/office/drawing/2014/main" val="3847700808"/>
                    </a:ext>
                  </a:extLst>
                </a:gridCol>
                <a:gridCol w="1025610">
                  <a:extLst>
                    <a:ext uri="{9D8B030D-6E8A-4147-A177-3AD203B41FA5}">
                      <a16:colId xmlns:a16="http://schemas.microsoft.com/office/drawing/2014/main" val="1732066924"/>
                    </a:ext>
                  </a:extLst>
                </a:gridCol>
                <a:gridCol w="1441507">
                  <a:extLst>
                    <a:ext uri="{9D8B030D-6E8A-4147-A177-3AD203B41FA5}">
                      <a16:colId xmlns:a16="http://schemas.microsoft.com/office/drawing/2014/main" val="1561278267"/>
                    </a:ext>
                  </a:extLst>
                </a:gridCol>
                <a:gridCol w="1017488">
                  <a:extLst>
                    <a:ext uri="{9D8B030D-6E8A-4147-A177-3AD203B41FA5}">
                      <a16:colId xmlns:a16="http://schemas.microsoft.com/office/drawing/2014/main" val="496393719"/>
                    </a:ext>
                  </a:extLst>
                </a:gridCol>
                <a:gridCol w="1643714">
                  <a:extLst>
                    <a:ext uri="{9D8B030D-6E8A-4147-A177-3AD203B41FA5}">
                      <a16:colId xmlns:a16="http://schemas.microsoft.com/office/drawing/2014/main" val="3476733968"/>
                    </a:ext>
                  </a:extLst>
                </a:gridCol>
              </a:tblGrid>
              <a:tr h="26289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CA" sz="1100" b="1" noProof="0" dirty="0">
                          <a:solidFill>
                            <a:schemeClr val="tx1"/>
                          </a:solidFill>
                          <a:latin typeface="Sun Life New Text" pitchFamily="2" charset="0"/>
                        </a:rPr>
                        <a:t>Année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CA" sz="1100" noProof="0" dirty="0">
                          <a:solidFill>
                            <a:schemeClr val="tx1"/>
                          </a:solidFill>
                          <a:latin typeface="Sun Life New Text" pitchFamily="2" charset="0"/>
                        </a:rPr>
                        <a:t>Épicerie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CA" sz="1100" noProof="0" dirty="0">
                          <a:solidFill>
                            <a:schemeClr val="tx1"/>
                          </a:solidFill>
                          <a:latin typeface="Sun Life New Text" pitchFamily="2" charset="0"/>
                        </a:rPr>
                        <a:t>Café quotidien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CA" sz="1100" noProof="0" dirty="0">
                          <a:solidFill>
                            <a:schemeClr val="tx1"/>
                          </a:solidFill>
                          <a:latin typeface="Sun Life New Text" pitchFamily="2" charset="0"/>
                        </a:rPr>
                        <a:t>Auto</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fr-CA" sz="1100" noProof="0" dirty="0">
                          <a:solidFill>
                            <a:schemeClr val="tx1"/>
                          </a:solidFill>
                          <a:latin typeface="Sun Life New Text" pitchFamily="2" charset="0"/>
                        </a:rPr>
                        <a:t>Maison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771308187"/>
                  </a:ext>
                </a:extLst>
              </a:tr>
              <a:tr h="262890">
                <a:tc>
                  <a:txBody>
                    <a:bodyPr/>
                    <a:lstStyle/>
                    <a:p>
                      <a:pPr marL="0" lvl="0"/>
                      <a:r>
                        <a:rPr lang="fr-CA" sz="1100" b="1" noProof="0" dirty="0">
                          <a:solidFill>
                            <a:schemeClr val="tx1"/>
                          </a:solidFill>
                          <a:latin typeface="Sun Life New Text" pitchFamily="2" charset="0"/>
                        </a:rPr>
                        <a:t>Aujourd’hui</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lvl="0"/>
                      <a:r>
                        <a:rPr lang="fr-CA" sz="1100" noProof="0" dirty="0">
                          <a:solidFill>
                            <a:schemeClr val="tx1"/>
                          </a:solidFill>
                          <a:latin typeface="Sun Life New Text" pitchFamily="2" charset="0"/>
                        </a:rPr>
                        <a:t>100 $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CA" sz="110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3,50 $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CA" sz="110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50 000 $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CA" sz="110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675 000 $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17407089"/>
                  </a:ext>
                </a:extLst>
              </a:tr>
              <a:tr h="37644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CA" sz="1100" b="1"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Dans 20 ans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fr-CA" sz="110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149 $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fr-CA" sz="110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5,20 $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fr-CA" sz="110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74 300 $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fr-CA" sz="110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1 003 000 $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608515158"/>
                  </a:ext>
                </a:extLst>
              </a:tr>
            </a:tbl>
          </a:graphicData>
        </a:graphic>
      </p:graphicFrame>
      <p:sp>
        <p:nvSpPr>
          <p:cNvPr id="2" name="TextBox 1">
            <a:extLst>
              <a:ext uri="{FF2B5EF4-FFF2-40B4-BE49-F238E27FC236}">
                <a16:creationId xmlns:a16="http://schemas.microsoft.com/office/drawing/2014/main" id="{ACED93F3-72CA-8FE1-04AA-90A80483029F}"/>
              </a:ext>
            </a:extLst>
          </p:cNvPr>
          <p:cNvSpPr txBox="1"/>
          <p:nvPr/>
        </p:nvSpPr>
        <p:spPr>
          <a:xfrm>
            <a:off x="603892" y="4743897"/>
            <a:ext cx="7292342" cy="338554"/>
          </a:xfrm>
          <a:prstGeom prst="rect">
            <a:avLst/>
          </a:prstGeom>
          <a:noFill/>
        </p:spPr>
        <p:txBody>
          <a:bodyPr wrap="square" rtlCol="0">
            <a:spAutoFit/>
          </a:bodyPr>
          <a:lstStyle/>
          <a:p>
            <a:pPr defTabSz="457189">
              <a:defRPr/>
            </a:pPr>
            <a:r>
              <a:rPr lang="fr-CA" sz="800" i="1" dirty="0">
                <a:solidFill>
                  <a:srgbClr val="000000"/>
                </a:solidFill>
                <a:latin typeface="Sun Life New Text" pitchFamily="2" charset="0"/>
              </a:rPr>
              <a:t>Nota : Montants présentés à titre d’exemple seulement. 	</a:t>
            </a:r>
            <a:br>
              <a:rPr lang="fr-CA" sz="800" i="1" dirty="0">
                <a:solidFill>
                  <a:srgbClr val="000000"/>
                </a:solidFill>
                <a:latin typeface="Sun Life New Text" pitchFamily="2" charset="0"/>
              </a:rPr>
            </a:br>
            <a:r>
              <a:rPr lang="fr-CA" sz="800" dirty="0">
                <a:solidFill>
                  <a:srgbClr val="000000"/>
                </a:solidFill>
                <a:latin typeface="Sun Life New Text" pitchFamily="2" charset="0"/>
              </a:rPr>
              <a:t>Certaines valeurs ont été arrondies. </a:t>
            </a:r>
            <a:r>
              <a:rPr lang="fr-CA" sz="800" i="1" dirty="0">
                <a:solidFill>
                  <a:srgbClr val="000000"/>
                </a:solidFill>
                <a:latin typeface="Sun Life New Text" pitchFamily="2" charset="0"/>
              </a:rPr>
              <a:t>Prévisions établies en fonction d’un taux d’inflation de 2 %.</a:t>
            </a:r>
            <a:endParaRPr lang="fr-CA" sz="800" dirty="0">
              <a:solidFill>
                <a:srgbClr val="000000"/>
              </a:solidFill>
              <a:latin typeface="Sun Life New Text" pitchFamily="2" charset="0"/>
            </a:endParaRPr>
          </a:p>
        </p:txBody>
      </p:sp>
    </p:spTree>
    <p:extLst>
      <p:ext uri="{BB962C8B-B14F-4D97-AF65-F5344CB8AC3E}">
        <p14:creationId xmlns:p14="http://schemas.microsoft.com/office/powerpoint/2010/main" val="396618711"/>
      </p:ext>
    </p:extLst>
  </p:cSld>
  <p:clrMapOvr>
    <a:masterClrMapping/>
  </p:clrMapOvr>
  <mc:AlternateContent xmlns:mc="http://schemas.openxmlformats.org/markup-compatibility/2006" xmlns:p14="http://schemas.microsoft.com/office/powerpoint/2010/main">
    <mc:Choice Requires="p14">
      <p:transition spd="slow" p14:dur="2000" advTm="25498"/>
    </mc:Choice>
    <mc:Fallback xmlns="">
      <p:transition spd="slow" advTm="25498"/>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037151A-1A91-BA5E-5163-C859427E5845}"/>
              </a:ext>
            </a:extLst>
          </p:cNvPr>
          <p:cNvSpPr>
            <a:spLocks noGrp="1"/>
          </p:cNvSpPr>
          <p:nvPr>
            <p:ph type="title" idx="4294967295"/>
            <p:custDataLst>
              <p:tags r:id="rId1"/>
            </p:custDataLst>
          </p:nvPr>
        </p:nvSpPr>
        <p:spPr>
          <a:xfrm>
            <a:off x="215900" y="212725"/>
            <a:ext cx="8353425" cy="2047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fr-CA" sz="1600" b="0" i="0" u="none" strike="noStrike" kern="1200" cap="none" spc="0" normalizeH="0" baseline="0" noProof="0" dirty="0">
                <a:ln>
                  <a:noFill/>
                </a:ln>
                <a:solidFill>
                  <a:schemeClr val="tx2"/>
                </a:solidFill>
                <a:effectLst/>
                <a:uLnTx/>
                <a:uFillTx/>
                <a:latin typeface="Sun Life New Display" pitchFamily="2" charset="0"/>
                <a:ea typeface="+mn-ea"/>
                <a:cs typeface="+mn-cs"/>
              </a:rPr>
              <a:t>Commencez à épargner le plus tôt possible</a:t>
            </a:r>
          </a:p>
        </p:txBody>
      </p:sp>
      <p:grpSp>
        <p:nvGrpSpPr>
          <p:cNvPr id="2" name="Group 1" descr="Un graphique montrant une différence de 11 091 $ en comparant une épargne de 100 $ par mois pendant 10 ans à 15 ans.">
            <a:extLst>
              <a:ext uri="{FF2B5EF4-FFF2-40B4-BE49-F238E27FC236}">
                <a16:creationId xmlns:a16="http://schemas.microsoft.com/office/drawing/2014/main" id="{F9C3776C-3EE2-1372-5BC2-90B7DE647C7E}"/>
              </a:ext>
            </a:extLst>
          </p:cNvPr>
          <p:cNvGrpSpPr/>
          <p:nvPr>
            <p:custDataLst>
              <p:tags r:id="rId2"/>
            </p:custDataLst>
          </p:nvPr>
        </p:nvGrpSpPr>
        <p:grpSpPr>
          <a:xfrm>
            <a:off x="1479666" y="2406183"/>
            <a:ext cx="2683702" cy="1775382"/>
            <a:chOff x="2241001" y="2673537"/>
            <a:chExt cx="1876962" cy="1972648"/>
          </a:xfrm>
        </p:grpSpPr>
        <p:graphicFrame>
          <p:nvGraphicFramePr>
            <p:cNvPr id="7" name="Chart 6">
              <a:extLst>
                <a:ext uri="{FF2B5EF4-FFF2-40B4-BE49-F238E27FC236}">
                  <a16:creationId xmlns:a16="http://schemas.microsoft.com/office/drawing/2014/main" id="{0FA1BEE0-6732-3F1A-44F8-E8DC57B92D08}"/>
                </a:ext>
              </a:extLst>
            </p:cNvPr>
            <p:cNvGraphicFramePr/>
            <p:nvPr/>
          </p:nvGraphicFramePr>
          <p:xfrm>
            <a:off x="2241001" y="2673537"/>
            <a:ext cx="1876962" cy="1639802"/>
          </p:xfrm>
          <a:graphic>
            <a:graphicData uri="http://schemas.openxmlformats.org/drawingml/2006/chart">
              <c:chart xmlns:c="http://schemas.openxmlformats.org/drawingml/2006/chart" xmlns:r="http://schemas.openxmlformats.org/officeDocument/2006/relationships" r:id="rId7"/>
            </a:graphicData>
          </a:graphic>
        </p:graphicFrame>
        <p:sp>
          <p:nvSpPr>
            <p:cNvPr id="8" name="Rectangle 7">
              <a:extLst>
                <a:ext uri="{FF2B5EF4-FFF2-40B4-BE49-F238E27FC236}">
                  <a16:creationId xmlns:a16="http://schemas.microsoft.com/office/drawing/2014/main" id="{E6E41135-33D2-93AB-8D11-04C114F3A29F}"/>
                </a:ext>
              </a:extLst>
            </p:cNvPr>
            <p:cNvSpPr/>
            <p:nvPr/>
          </p:nvSpPr>
          <p:spPr>
            <a:xfrm>
              <a:off x="2393969" y="4338408"/>
              <a:ext cx="1588692" cy="307777"/>
            </a:xfrm>
            <a:prstGeom prst="rect">
              <a:avLst/>
            </a:prstGeom>
          </p:spPr>
          <p:txBody>
            <a:bodyPr wrap="square">
              <a:spAutoFit/>
            </a:bodyPr>
            <a:lstStyle/>
            <a:p>
              <a:pPr marL="0" marR="0" lvl="0" indent="0" algn="ctr" defTabSz="822960" rtl="0" eaLnBrk="1" fontAlgn="auto" latinLnBrk="0" hangingPunct="1">
                <a:lnSpc>
                  <a:spcPct val="100000"/>
                </a:lnSpc>
                <a:spcBef>
                  <a:spcPts val="135"/>
                </a:spcBef>
                <a:spcAft>
                  <a:spcPts val="135"/>
                </a:spcAft>
                <a:buClrTx/>
                <a:buSzTx/>
                <a:buFontTx/>
                <a:buNone/>
                <a:tabLst/>
                <a:defRPr/>
              </a:pPr>
              <a:r>
                <a:rPr kumimoji="0" lang="fr-CA" altLang="en-US" sz="1200" b="0" i="0" u="none" strike="noStrike" kern="0" cap="none" spc="0" normalizeH="0" baseline="0" noProof="0" dirty="0">
                  <a:ln>
                    <a:noFill/>
                  </a:ln>
                  <a:solidFill>
                    <a:srgbClr val="000000"/>
                  </a:solidFill>
                  <a:effectLst/>
                  <a:uLnTx/>
                  <a:uFillTx/>
                  <a:latin typeface="Sun Life New Text" pitchFamily="2" charset="0"/>
                  <a:ea typeface="MS PGothic" panose="020B0600070205080204" pitchFamily="34" charset="-128"/>
                  <a:cs typeface="Arial" panose="020B0604020202020204" pitchFamily="34" charset="0"/>
                </a:rPr>
                <a:t>Différence de </a:t>
              </a:r>
              <a:r>
                <a:rPr kumimoji="0" lang="fr-CA" altLang="en-US" sz="1200" b="1" i="0" u="none" strike="noStrike" kern="0" cap="none" spc="0" normalizeH="0" baseline="0" noProof="0" dirty="0">
                  <a:ln>
                    <a:noFill/>
                  </a:ln>
                  <a:solidFill>
                    <a:srgbClr val="000000"/>
                  </a:solidFill>
                  <a:effectLst/>
                  <a:uLnTx/>
                  <a:uFillTx/>
                  <a:latin typeface="Sun Life New Text" pitchFamily="2" charset="0"/>
                  <a:ea typeface="MS PGothic" panose="020B0600070205080204" pitchFamily="34" charset="-128"/>
                  <a:cs typeface="Arial" panose="020B0604020202020204" pitchFamily="34" charset="0"/>
                </a:rPr>
                <a:t>11 091 $</a:t>
              </a:r>
            </a:p>
          </p:txBody>
        </p:sp>
      </p:grpSp>
      <p:grpSp>
        <p:nvGrpSpPr>
          <p:cNvPr id="9" name="Group 8" descr="Un graphique montrant une différence de 22 968 $ en comparant une épargne de 100 $ par mois pendant 25 ans à 30 ans.">
            <a:extLst>
              <a:ext uri="{FF2B5EF4-FFF2-40B4-BE49-F238E27FC236}">
                <a16:creationId xmlns:a16="http://schemas.microsoft.com/office/drawing/2014/main" id="{5FADE91B-72D0-93E1-5C73-58E8E48E1E56}"/>
              </a:ext>
            </a:extLst>
          </p:cNvPr>
          <p:cNvGrpSpPr/>
          <p:nvPr>
            <p:custDataLst>
              <p:tags r:id="rId3"/>
            </p:custDataLst>
          </p:nvPr>
        </p:nvGrpSpPr>
        <p:grpSpPr>
          <a:xfrm>
            <a:off x="4816151" y="612935"/>
            <a:ext cx="2848183" cy="3568632"/>
            <a:chOff x="4843278" y="783777"/>
            <a:chExt cx="1876962" cy="3965148"/>
          </a:xfrm>
        </p:grpSpPr>
        <p:graphicFrame>
          <p:nvGraphicFramePr>
            <p:cNvPr id="10" name="Chart 9">
              <a:extLst>
                <a:ext uri="{FF2B5EF4-FFF2-40B4-BE49-F238E27FC236}">
                  <a16:creationId xmlns:a16="http://schemas.microsoft.com/office/drawing/2014/main" id="{10AC7E5B-5EA4-2D04-B620-8734C5FCBC3E}"/>
                </a:ext>
              </a:extLst>
            </p:cNvPr>
            <p:cNvGraphicFramePr/>
            <p:nvPr/>
          </p:nvGraphicFramePr>
          <p:xfrm>
            <a:off x="4843278" y="783777"/>
            <a:ext cx="1876962" cy="3526501"/>
          </p:xfrm>
          <a:graphic>
            <a:graphicData uri="http://schemas.openxmlformats.org/drawingml/2006/chart">
              <c:chart xmlns:c="http://schemas.openxmlformats.org/drawingml/2006/chart" xmlns:r="http://schemas.openxmlformats.org/officeDocument/2006/relationships" r:id="rId8"/>
            </a:graphicData>
          </a:graphic>
        </p:graphicFrame>
        <p:sp>
          <p:nvSpPr>
            <p:cNvPr id="11" name="Rectangle 10">
              <a:extLst>
                <a:ext uri="{FF2B5EF4-FFF2-40B4-BE49-F238E27FC236}">
                  <a16:creationId xmlns:a16="http://schemas.microsoft.com/office/drawing/2014/main" id="{4CF2AECF-DE8A-C869-0868-DB4155AE0EFE}"/>
                </a:ext>
              </a:extLst>
            </p:cNvPr>
            <p:cNvSpPr/>
            <p:nvPr/>
          </p:nvSpPr>
          <p:spPr>
            <a:xfrm>
              <a:off x="4987414" y="4441148"/>
              <a:ext cx="1588692" cy="307777"/>
            </a:xfrm>
            <a:prstGeom prst="rect">
              <a:avLst/>
            </a:prstGeom>
          </p:spPr>
          <p:txBody>
            <a:bodyPr wrap="square">
              <a:spAutoFit/>
            </a:bodyPr>
            <a:lstStyle/>
            <a:p>
              <a:pPr marL="0" marR="0" lvl="0" indent="0" algn="ctr" defTabSz="822960" rtl="0" eaLnBrk="1" fontAlgn="auto" latinLnBrk="0" hangingPunct="1">
                <a:lnSpc>
                  <a:spcPct val="100000"/>
                </a:lnSpc>
                <a:spcBef>
                  <a:spcPts val="135"/>
                </a:spcBef>
                <a:spcAft>
                  <a:spcPts val="135"/>
                </a:spcAft>
                <a:buClrTx/>
                <a:buSzTx/>
                <a:buFontTx/>
                <a:buNone/>
                <a:tabLst/>
                <a:defRPr/>
              </a:pPr>
              <a:r>
                <a:rPr kumimoji="0" lang="fr-CA" altLang="en-US" sz="1200" b="0" i="0" u="none" strike="noStrike" kern="0" cap="none" spc="0" normalizeH="0" baseline="0" noProof="0" dirty="0">
                  <a:ln>
                    <a:noFill/>
                  </a:ln>
                  <a:solidFill>
                    <a:srgbClr val="000000"/>
                  </a:solidFill>
                  <a:effectLst/>
                  <a:uLnTx/>
                  <a:uFillTx/>
                  <a:latin typeface="Sun Life New Text" pitchFamily="2" charset="0"/>
                  <a:ea typeface="MS PGothic" panose="020B0600070205080204" pitchFamily="34" charset="-128"/>
                  <a:cs typeface="Arial" panose="020B0604020202020204" pitchFamily="34" charset="0"/>
                </a:rPr>
                <a:t>Différence de </a:t>
              </a:r>
              <a:r>
                <a:rPr kumimoji="0" lang="fr-CA" altLang="en-US" sz="1200" b="1" i="0" u="none" strike="noStrike" kern="0" cap="none" spc="0" normalizeH="0" baseline="0" noProof="0" dirty="0">
                  <a:ln>
                    <a:noFill/>
                  </a:ln>
                  <a:solidFill>
                    <a:srgbClr val="000000"/>
                  </a:solidFill>
                  <a:effectLst/>
                  <a:uLnTx/>
                  <a:uFillTx/>
                  <a:latin typeface="Sun Life New Text" pitchFamily="2" charset="0"/>
                  <a:ea typeface="MS PGothic" panose="020B0600070205080204" pitchFamily="34" charset="-128"/>
                  <a:cs typeface="Arial" panose="020B0604020202020204" pitchFamily="34" charset="0"/>
                </a:rPr>
                <a:t>22 968 $</a:t>
              </a:r>
            </a:p>
          </p:txBody>
        </p:sp>
      </p:grpSp>
      <p:sp>
        <p:nvSpPr>
          <p:cNvPr id="5" name="TextBox 3">
            <a:extLst>
              <a:ext uri="{FF2B5EF4-FFF2-40B4-BE49-F238E27FC236}">
                <a16:creationId xmlns:a16="http://schemas.microsoft.com/office/drawing/2014/main" id="{F46B83C7-3454-6052-2E54-2FF8F365263F}"/>
              </a:ext>
            </a:extLst>
          </p:cNvPr>
          <p:cNvSpPr txBox="1">
            <a:spLocks noChangeArrowheads="1"/>
          </p:cNvSpPr>
          <p:nvPr>
            <p:custDataLst>
              <p:tags r:id="rId4"/>
            </p:custDataLst>
          </p:nvPr>
        </p:nvSpPr>
        <p:spPr bwMode="auto">
          <a:xfrm>
            <a:off x="348210" y="4731261"/>
            <a:ext cx="8342416" cy="2000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EAAB00"/>
              </a:buClr>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1143000" indent="-228600" eaLnBrk="0" hangingPunct="0">
              <a:spcBef>
                <a:spcPct val="20000"/>
              </a:spcBef>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3pPr>
            <a:lvl4pPr marL="1600200" indent="-228600" eaLnBrk="0" hangingPunct="0">
              <a:spcBef>
                <a:spcPct val="20000"/>
              </a:spcBef>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eaLnBrk="0" hangingPunct="0">
              <a:spcBef>
                <a:spcPct val="20000"/>
              </a:spcBef>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marL="0" marR="0" lvl="0" indent="0" algn="l" defTabSz="685772"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fr-CA" altLang="en-US" sz="700" b="0" i="0" u="none" strike="noStrike" kern="1200" cap="none" spc="0" normalizeH="0" baseline="0" noProof="0" dirty="0">
                <a:ln>
                  <a:noFill/>
                </a:ln>
                <a:solidFill>
                  <a:srgbClr val="000000"/>
                </a:solidFill>
                <a:effectLst/>
                <a:uLnTx/>
                <a:uFillTx/>
                <a:latin typeface="Sun Life New Text" pitchFamily="2" charset="0"/>
                <a:ea typeface="+mn-ea"/>
                <a:cs typeface="Arial"/>
              </a:rPr>
              <a:t>Tous les exemples d’épargne ci-dessus sont basés sur une cotisation mensuelle de 100 $ à un taux de rendement annuel de 5 %,</a:t>
            </a:r>
            <a:r>
              <a:rPr kumimoji="0" lang="fr-CA" altLang="en-US" sz="700" b="0" i="0" u="none" strike="noStrike" kern="1200" cap="none" spc="0" normalizeH="0" baseline="0" noProof="0" dirty="0">
                <a:ln>
                  <a:noFill/>
                </a:ln>
                <a:effectLst/>
                <a:uLnTx/>
                <a:uFillTx/>
                <a:latin typeface="Sun Life New Text" pitchFamily="2" charset="0"/>
                <a:ea typeface="+mn-ea"/>
                <a:cs typeface="Arial"/>
              </a:rPr>
              <a:t>après déduction des frais.</a:t>
            </a:r>
          </a:p>
        </p:txBody>
      </p:sp>
    </p:spTree>
    <p:extLst>
      <p:ext uri="{BB962C8B-B14F-4D97-AF65-F5344CB8AC3E}">
        <p14:creationId xmlns:p14="http://schemas.microsoft.com/office/powerpoint/2010/main" val="2368717995"/>
      </p:ext>
    </p:extLst>
  </p:cSld>
  <p:clrMapOvr>
    <a:masterClrMapping/>
  </p:clrMapOvr>
  <mc:AlternateContent xmlns:mc="http://schemas.openxmlformats.org/markup-compatibility/2006" xmlns:p14="http://schemas.microsoft.com/office/powerpoint/2010/main">
    <mc:Choice Requires="p14">
      <p:transition spd="slow" p14:dur="2000" advTm="65161"/>
    </mc:Choice>
    <mc:Fallback xmlns="">
      <p:transition spd="slow" advTm="65161"/>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3">
            <a:extLst>
              <a:ext uri="{FF2B5EF4-FFF2-40B4-BE49-F238E27FC236}">
                <a16:creationId xmlns:a16="http://schemas.microsoft.com/office/drawing/2014/main" id="{97E55A98-05E1-AC1C-6C92-D9721794DB97}"/>
              </a:ext>
            </a:extLst>
          </p:cNvPr>
          <p:cNvSpPr txBox="1">
            <a:spLocks noGrp="1"/>
          </p:cNvSpPr>
          <p:nvPr>
            <p:ph type="title" idx="4294967295"/>
            <p:custDataLst>
              <p:tags r:id="rId1"/>
            </p:custDataLst>
          </p:nvPr>
        </p:nvSpPr>
        <p:spPr>
          <a:xfrm>
            <a:off x="354174" y="288808"/>
            <a:ext cx="4163406" cy="7207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lvl1pPr marL="0" indent="0" algn="l" defTabSz="914377" rtl="0" eaLnBrk="1" latinLnBrk="0" hangingPunct="1">
              <a:lnSpc>
                <a:spcPct val="114000"/>
              </a:lnSpc>
              <a:spcBef>
                <a:spcPts val="1000"/>
              </a:spcBef>
              <a:buFont typeface="Arial" panose="020B0604020202020204" pitchFamily="34" charset="0"/>
              <a:buNone/>
              <a:defRPr sz="1867" kern="1200">
                <a:solidFill>
                  <a:schemeClr val="tx2"/>
                </a:solidFill>
                <a:latin typeface="+mj-lt"/>
                <a:ea typeface="+mn-ea"/>
                <a:cs typeface="+mn-cs"/>
              </a:defRPr>
            </a:lvl1pPr>
            <a:lvl2pPr marL="457189" indent="0" algn="l" defTabSz="914377" rtl="0" eaLnBrk="1" latinLnBrk="0" hangingPunct="1">
              <a:lnSpc>
                <a:spcPct val="114000"/>
              </a:lnSpc>
              <a:spcBef>
                <a:spcPts val="500"/>
              </a:spcBef>
              <a:buFont typeface="Arial" panose="020B0604020202020204" pitchFamily="34" charset="0"/>
              <a:buNone/>
              <a:defRPr sz="1067" b="0" i="0" u="none" kern="1200">
                <a:solidFill>
                  <a:schemeClr val="tx1"/>
                </a:solidFill>
                <a:latin typeface="+mj-lt"/>
                <a:ea typeface="+mn-ea"/>
                <a:cs typeface="+mn-cs"/>
              </a:defRPr>
            </a:lvl2pPr>
            <a:lvl3pPr marL="914377" indent="0" algn="l" defTabSz="914377" rtl="0" eaLnBrk="1" latinLnBrk="0" hangingPunct="1">
              <a:lnSpc>
                <a:spcPct val="114000"/>
              </a:lnSpc>
              <a:spcBef>
                <a:spcPts val="500"/>
              </a:spcBef>
              <a:buFont typeface="Arial" panose="020B0604020202020204" pitchFamily="34" charset="0"/>
              <a:buNone/>
              <a:defRPr sz="1067" kern="1200">
                <a:solidFill>
                  <a:schemeClr val="tx1"/>
                </a:solidFill>
                <a:latin typeface="+mj-lt"/>
                <a:ea typeface="+mn-ea"/>
                <a:cs typeface="+mn-cs"/>
              </a:defRPr>
            </a:lvl3pPr>
            <a:lvl4pPr marL="1371566" indent="0" algn="l" defTabSz="914377" rtl="0" eaLnBrk="1" latinLnBrk="0" hangingPunct="1">
              <a:lnSpc>
                <a:spcPct val="114000"/>
              </a:lnSpc>
              <a:spcBef>
                <a:spcPts val="500"/>
              </a:spcBef>
              <a:buFont typeface="Arial" panose="020B0604020202020204" pitchFamily="34" charset="0"/>
              <a:buNone/>
              <a:defRPr sz="1067" kern="1200">
                <a:solidFill>
                  <a:schemeClr val="tx1"/>
                </a:solidFill>
                <a:latin typeface="+mj-lt"/>
                <a:ea typeface="+mn-ea"/>
                <a:cs typeface="+mn-cs"/>
              </a:defRPr>
            </a:lvl4pPr>
            <a:lvl5pPr marL="1828754" indent="0" algn="l" defTabSz="914377" rtl="0" eaLnBrk="1" latinLnBrk="0" hangingPunct="1">
              <a:lnSpc>
                <a:spcPct val="114000"/>
              </a:lnSpc>
              <a:spcBef>
                <a:spcPts val="500"/>
              </a:spcBef>
              <a:buFont typeface="Arial" panose="020B0604020202020204" pitchFamily="34" charset="0"/>
              <a:buNone/>
              <a:defRPr sz="1067" kern="1200">
                <a:solidFill>
                  <a:schemeClr val="tx1"/>
                </a:solidFill>
                <a:latin typeface="+mj-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fr-CA" sz="1800" b="0" i="0" u="none" strike="noStrike" kern="1200" cap="none" spc="0" normalizeH="0" baseline="0" noProof="0" dirty="0">
                <a:ln>
                  <a:noFill/>
                </a:ln>
                <a:solidFill>
                  <a:srgbClr val="003846"/>
                </a:solidFill>
                <a:effectLst/>
                <a:uLnTx/>
                <a:uFillTx/>
                <a:latin typeface="Sun Life New Display" pitchFamily="2" charset="0"/>
                <a:ea typeface="+mn-ea"/>
                <a:cs typeface="+mn-cs"/>
              </a:rPr>
              <a:t>Pensez aux avantages fiscaux</a:t>
            </a:r>
          </a:p>
        </p:txBody>
      </p:sp>
      <p:pic>
        <p:nvPicPr>
          <p:cNvPr id="7" name="Picture Placeholder 6">
            <a:extLst>
              <a:ext uri="{FF2B5EF4-FFF2-40B4-BE49-F238E27FC236}">
                <a16:creationId xmlns:a16="http://schemas.microsoft.com/office/drawing/2014/main" id="{347CEE92-068B-BEA7-9372-D8340675BFAC}"/>
              </a:ext>
              <a:ext uri="{C183D7F6-B498-43B3-948B-1728B52AA6E4}">
                <adec:decorative xmlns:adec="http://schemas.microsoft.com/office/drawing/2017/decorative" val="1"/>
              </a:ext>
            </a:extLst>
          </p:cNvPr>
          <p:cNvPicPr>
            <a:picLocks noGrp="1" noChangeAspect="1"/>
          </p:cNvPicPr>
          <p:nvPr>
            <p:ph type="pic" sz="quarter" idx="14"/>
            <p:custDataLst>
              <p:tags r:id="rId2"/>
            </p:custDataLst>
          </p:nvPr>
        </p:nvPicPr>
        <p:blipFill>
          <a:blip r:embed="rId7">
            <a:extLst>
              <a:ext uri="{28A0092B-C50C-407E-A947-70E740481C1C}">
                <a14:useLocalDpi xmlns:a14="http://schemas.microsoft.com/office/drawing/2010/main"/>
              </a:ext>
            </a:extLst>
          </a:blip>
          <a:srcRect t="11233" b="11233"/>
          <a:stretch>
            <a:fillRect/>
          </a:stretch>
        </p:blipFill>
        <p:spPr/>
      </p:pic>
      <p:graphicFrame>
        <p:nvGraphicFramePr>
          <p:cNvPr id="4" name="Table 9">
            <a:extLst>
              <a:ext uri="{FF2B5EF4-FFF2-40B4-BE49-F238E27FC236}">
                <a16:creationId xmlns:a16="http://schemas.microsoft.com/office/drawing/2014/main" id="{A0540CF5-20FA-5460-6147-D5F61F1003F1}"/>
              </a:ext>
            </a:extLst>
          </p:cNvPr>
          <p:cNvGraphicFramePr>
            <a:graphicFrameLocks noGrp="1"/>
          </p:cNvGraphicFramePr>
          <p:nvPr>
            <p:custDataLst>
              <p:tags r:id="rId3"/>
            </p:custDataLst>
            <p:extLst>
              <p:ext uri="{D42A27DB-BD31-4B8C-83A1-F6EECF244321}">
                <p14:modId xmlns:p14="http://schemas.microsoft.com/office/powerpoint/2010/main" val="1127674291"/>
              </p:ext>
            </p:extLst>
          </p:nvPr>
        </p:nvGraphicFramePr>
        <p:xfrm>
          <a:off x="245334" y="1009533"/>
          <a:ext cx="3879468" cy="2539678"/>
        </p:xfrm>
        <a:graphic>
          <a:graphicData uri="http://schemas.openxmlformats.org/drawingml/2006/table">
            <a:tbl>
              <a:tblPr firstRow="1" bandRow="1"/>
              <a:tblGrid>
                <a:gridCol w="1764693">
                  <a:extLst>
                    <a:ext uri="{9D8B030D-6E8A-4147-A177-3AD203B41FA5}">
                      <a16:colId xmlns:a16="http://schemas.microsoft.com/office/drawing/2014/main" val="448664253"/>
                    </a:ext>
                  </a:extLst>
                </a:gridCol>
                <a:gridCol w="691316">
                  <a:extLst>
                    <a:ext uri="{9D8B030D-6E8A-4147-A177-3AD203B41FA5}">
                      <a16:colId xmlns:a16="http://schemas.microsoft.com/office/drawing/2014/main" val="1053887587"/>
                    </a:ext>
                  </a:extLst>
                </a:gridCol>
                <a:gridCol w="590339">
                  <a:extLst>
                    <a:ext uri="{9D8B030D-6E8A-4147-A177-3AD203B41FA5}">
                      <a16:colId xmlns:a16="http://schemas.microsoft.com/office/drawing/2014/main" val="2442339699"/>
                    </a:ext>
                  </a:extLst>
                </a:gridCol>
                <a:gridCol w="833120">
                  <a:extLst>
                    <a:ext uri="{9D8B030D-6E8A-4147-A177-3AD203B41FA5}">
                      <a16:colId xmlns:a16="http://schemas.microsoft.com/office/drawing/2014/main" val="243452627"/>
                    </a:ext>
                  </a:extLst>
                </a:gridCol>
              </a:tblGrid>
              <a:tr h="420368">
                <a:tc>
                  <a:txBody>
                    <a:bodyPr/>
                    <a:lstStyle>
                      <a:lvl1pPr marL="0" algn="l" defTabSz="914400" rtl="0" eaLnBrk="1" latinLnBrk="0" hangingPunct="1">
                        <a:defRPr sz="1800" b="1" kern="1200">
                          <a:solidFill>
                            <a:schemeClr val="lt1"/>
                          </a:solidFill>
                          <a:latin typeface="Sun Life Sans"/>
                        </a:defRPr>
                      </a:lvl1pPr>
                      <a:lvl2pPr marL="457200" algn="l" defTabSz="914400" rtl="0" eaLnBrk="1" latinLnBrk="0" hangingPunct="1">
                        <a:defRPr sz="1800" b="1" kern="1200">
                          <a:solidFill>
                            <a:schemeClr val="lt1"/>
                          </a:solidFill>
                          <a:latin typeface="Sun Life Sans"/>
                        </a:defRPr>
                      </a:lvl2pPr>
                      <a:lvl3pPr marL="914400" algn="l" defTabSz="914400" rtl="0" eaLnBrk="1" latinLnBrk="0" hangingPunct="1">
                        <a:defRPr sz="1800" b="1" kern="1200">
                          <a:solidFill>
                            <a:schemeClr val="lt1"/>
                          </a:solidFill>
                          <a:latin typeface="Sun Life Sans"/>
                        </a:defRPr>
                      </a:lvl3pPr>
                      <a:lvl4pPr marL="1371600" algn="l" defTabSz="914400" rtl="0" eaLnBrk="1" latinLnBrk="0" hangingPunct="1">
                        <a:defRPr sz="1800" b="1" kern="1200">
                          <a:solidFill>
                            <a:schemeClr val="lt1"/>
                          </a:solidFill>
                          <a:latin typeface="Sun Life Sans"/>
                        </a:defRPr>
                      </a:lvl4pPr>
                      <a:lvl5pPr marL="1828800" algn="l" defTabSz="914400" rtl="0" eaLnBrk="1" latinLnBrk="0" hangingPunct="1">
                        <a:defRPr sz="1800" b="1" kern="1200">
                          <a:solidFill>
                            <a:schemeClr val="lt1"/>
                          </a:solidFill>
                          <a:latin typeface="Sun Life Sans"/>
                        </a:defRPr>
                      </a:lvl5pPr>
                      <a:lvl6pPr marL="2286000" algn="l" defTabSz="914400" rtl="0" eaLnBrk="1" latinLnBrk="0" hangingPunct="1">
                        <a:defRPr sz="1800" b="1" kern="1200">
                          <a:solidFill>
                            <a:schemeClr val="lt1"/>
                          </a:solidFill>
                          <a:latin typeface="Sun Life Sans"/>
                        </a:defRPr>
                      </a:lvl6pPr>
                      <a:lvl7pPr marL="2743200" algn="l" defTabSz="914400" rtl="0" eaLnBrk="1" latinLnBrk="0" hangingPunct="1">
                        <a:defRPr sz="1800" b="1" kern="1200">
                          <a:solidFill>
                            <a:schemeClr val="lt1"/>
                          </a:solidFill>
                          <a:latin typeface="Sun Life Sans"/>
                        </a:defRPr>
                      </a:lvl7pPr>
                      <a:lvl8pPr marL="3200400" algn="l" defTabSz="914400" rtl="0" eaLnBrk="1" latinLnBrk="0" hangingPunct="1">
                        <a:defRPr sz="1800" b="1" kern="1200">
                          <a:solidFill>
                            <a:schemeClr val="lt1"/>
                          </a:solidFill>
                          <a:latin typeface="Sun Life Sans"/>
                        </a:defRPr>
                      </a:lvl8pPr>
                      <a:lvl9pPr marL="3657600" algn="l" defTabSz="914400" rtl="0" eaLnBrk="1" latinLnBrk="0" hangingPunct="1">
                        <a:defRPr sz="1800" b="1" kern="1200">
                          <a:solidFill>
                            <a:schemeClr val="lt1"/>
                          </a:solidFill>
                          <a:latin typeface="Sun Life Sans"/>
                        </a:defRPr>
                      </a:lvl9pPr>
                    </a:lstStyle>
                    <a:p>
                      <a:pPr algn="l"/>
                      <a:r>
                        <a:rPr lang="fr-CA" sz="1100" b="1" noProof="0" dirty="0">
                          <a:solidFill>
                            <a:schemeClr val="tx1"/>
                          </a:solidFill>
                          <a:latin typeface="Sun Life New Text" pitchFamily="2" charset="0"/>
                        </a:rPr>
                        <a:t>Enregistrés</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bg2"/>
                    </a:solidFill>
                  </a:tcPr>
                </a:tc>
                <a:tc>
                  <a:txBody>
                    <a:bodyPr/>
                    <a:lstStyle/>
                    <a:p>
                      <a:pPr algn="l"/>
                      <a:endParaRPr lang="en-US" sz="1100" b="0" dirty="0">
                        <a:solidFill>
                          <a:schemeClr val="tx1"/>
                        </a:solidFill>
                        <a:latin typeface="+mn-lt"/>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endParaRPr lang="en-US" sz="1100" b="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endParaRPr lang="fr-CA" sz="1100" b="1" noProof="0" dirty="0">
                        <a:solidFill>
                          <a:schemeClr val="bg2"/>
                        </a:solidFill>
                        <a:latin typeface="Sun Life New Text" pitchFamily="2" charset="0"/>
                      </a:endParaRPr>
                    </a:p>
                  </a:txBody>
                  <a:tcPr anchor="ctr">
                    <a:lnL w="12700" cap="flat" cmpd="sng" algn="ctr">
                      <a:no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863668260"/>
                  </a:ext>
                </a:extLst>
              </a:tr>
              <a:tr h="420368">
                <a:tc>
                  <a:txBody>
                    <a:bodyPr/>
                    <a:lstStyle>
                      <a:lvl1pPr marL="0" algn="l" defTabSz="914400" rtl="0" eaLnBrk="1" latinLnBrk="0" hangingPunct="1">
                        <a:defRPr sz="1800" kern="1200">
                          <a:solidFill>
                            <a:schemeClr val="dk1"/>
                          </a:solidFill>
                          <a:latin typeface="Sun Life Sans"/>
                        </a:defRPr>
                      </a:lvl1pPr>
                      <a:lvl2pPr marL="457200" algn="l" defTabSz="914400" rtl="0" eaLnBrk="1" latinLnBrk="0" hangingPunct="1">
                        <a:defRPr sz="1800" kern="1200">
                          <a:solidFill>
                            <a:schemeClr val="dk1"/>
                          </a:solidFill>
                          <a:latin typeface="Sun Life Sans"/>
                        </a:defRPr>
                      </a:lvl2pPr>
                      <a:lvl3pPr marL="914400" algn="l" defTabSz="914400" rtl="0" eaLnBrk="1" latinLnBrk="0" hangingPunct="1">
                        <a:defRPr sz="1800" kern="1200">
                          <a:solidFill>
                            <a:schemeClr val="dk1"/>
                          </a:solidFill>
                          <a:latin typeface="Sun Life Sans"/>
                        </a:defRPr>
                      </a:lvl3pPr>
                      <a:lvl4pPr marL="1371600" algn="l" defTabSz="914400" rtl="0" eaLnBrk="1" latinLnBrk="0" hangingPunct="1">
                        <a:defRPr sz="1800" kern="1200">
                          <a:solidFill>
                            <a:schemeClr val="dk1"/>
                          </a:solidFill>
                          <a:latin typeface="Sun Life Sans"/>
                        </a:defRPr>
                      </a:lvl4pPr>
                      <a:lvl5pPr marL="1828800" algn="l" defTabSz="914400" rtl="0" eaLnBrk="1" latinLnBrk="0" hangingPunct="1">
                        <a:defRPr sz="1800" kern="1200">
                          <a:solidFill>
                            <a:schemeClr val="dk1"/>
                          </a:solidFill>
                          <a:latin typeface="Sun Life Sans"/>
                        </a:defRPr>
                      </a:lvl5pPr>
                      <a:lvl6pPr marL="2286000" algn="l" defTabSz="914400" rtl="0" eaLnBrk="1" latinLnBrk="0" hangingPunct="1">
                        <a:defRPr sz="1800" kern="1200">
                          <a:solidFill>
                            <a:schemeClr val="dk1"/>
                          </a:solidFill>
                          <a:latin typeface="Sun Life Sans"/>
                        </a:defRPr>
                      </a:lvl6pPr>
                      <a:lvl7pPr marL="2743200" algn="l" defTabSz="914400" rtl="0" eaLnBrk="1" latinLnBrk="0" hangingPunct="1">
                        <a:defRPr sz="1800" kern="1200">
                          <a:solidFill>
                            <a:schemeClr val="dk1"/>
                          </a:solidFill>
                          <a:latin typeface="Sun Life Sans"/>
                        </a:defRPr>
                      </a:lvl7pPr>
                      <a:lvl8pPr marL="3200400" algn="l" defTabSz="914400" rtl="0" eaLnBrk="1" latinLnBrk="0" hangingPunct="1">
                        <a:defRPr sz="1800" kern="1200">
                          <a:solidFill>
                            <a:schemeClr val="dk1"/>
                          </a:solidFill>
                          <a:latin typeface="Sun Life Sans"/>
                        </a:defRPr>
                      </a:lvl8pPr>
                      <a:lvl9pPr marL="3657600" algn="l" defTabSz="914400" rtl="0" eaLnBrk="1" latinLnBrk="0" hangingPunct="1">
                        <a:defRPr sz="1800" kern="1200">
                          <a:solidFill>
                            <a:schemeClr val="dk1"/>
                          </a:solidFill>
                          <a:latin typeface="Sun Life San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fr-CA" sz="1100" b="0" baseline="0" noProof="0" dirty="0">
                        <a:solidFill>
                          <a:schemeClr val="tx1"/>
                        </a:solidFill>
                        <a:latin typeface="Sun Life New Text" pitchFamily="2" charset="0"/>
                      </a:endParaRP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DDE6E1"/>
                    </a:solidFill>
                  </a:tcPr>
                </a:tc>
                <a:tc>
                  <a:txBody>
                    <a:bodyPr/>
                    <a:lstStyle>
                      <a:lvl1pPr marL="0" algn="l" defTabSz="914400" rtl="0" eaLnBrk="1" latinLnBrk="0" hangingPunct="1">
                        <a:defRPr sz="1800" kern="1200">
                          <a:solidFill>
                            <a:schemeClr val="dk1"/>
                          </a:solidFill>
                          <a:latin typeface="Sun Life Sans"/>
                        </a:defRPr>
                      </a:lvl1pPr>
                      <a:lvl2pPr marL="457200" algn="l" defTabSz="914400" rtl="0" eaLnBrk="1" latinLnBrk="0" hangingPunct="1">
                        <a:defRPr sz="1800" kern="1200">
                          <a:solidFill>
                            <a:schemeClr val="dk1"/>
                          </a:solidFill>
                          <a:latin typeface="Sun Life Sans"/>
                        </a:defRPr>
                      </a:lvl2pPr>
                      <a:lvl3pPr marL="914400" algn="l" defTabSz="914400" rtl="0" eaLnBrk="1" latinLnBrk="0" hangingPunct="1">
                        <a:defRPr sz="1800" kern="1200">
                          <a:solidFill>
                            <a:schemeClr val="dk1"/>
                          </a:solidFill>
                          <a:latin typeface="Sun Life Sans"/>
                        </a:defRPr>
                      </a:lvl3pPr>
                      <a:lvl4pPr marL="1371600" algn="l" defTabSz="914400" rtl="0" eaLnBrk="1" latinLnBrk="0" hangingPunct="1">
                        <a:defRPr sz="1800" kern="1200">
                          <a:solidFill>
                            <a:schemeClr val="dk1"/>
                          </a:solidFill>
                          <a:latin typeface="Sun Life Sans"/>
                        </a:defRPr>
                      </a:lvl4pPr>
                      <a:lvl5pPr marL="1828800" algn="l" defTabSz="914400" rtl="0" eaLnBrk="1" latinLnBrk="0" hangingPunct="1">
                        <a:defRPr sz="1800" kern="1200">
                          <a:solidFill>
                            <a:schemeClr val="dk1"/>
                          </a:solidFill>
                          <a:latin typeface="Sun Life Sans"/>
                        </a:defRPr>
                      </a:lvl5pPr>
                      <a:lvl6pPr marL="2286000" algn="l" defTabSz="914400" rtl="0" eaLnBrk="1" latinLnBrk="0" hangingPunct="1">
                        <a:defRPr sz="1800" kern="1200">
                          <a:solidFill>
                            <a:schemeClr val="dk1"/>
                          </a:solidFill>
                          <a:latin typeface="Sun Life Sans"/>
                        </a:defRPr>
                      </a:lvl6pPr>
                      <a:lvl7pPr marL="2743200" algn="l" defTabSz="914400" rtl="0" eaLnBrk="1" latinLnBrk="0" hangingPunct="1">
                        <a:defRPr sz="1800" kern="1200">
                          <a:solidFill>
                            <a:schemeClr val="dk1"/>
                          </a:solidFill>
                          <a:latin typeface="Sun Life Sans"/>
                        </a:defRPr>
                      </a:lvl7pPr>
                      <a:lvl8pPr marL="3200400" algn="l" defTabSz="914400" rtl="0" eaLnBrk="1" latinLnBrk="0" hangingPunct="1">
                        <a:defRPr sz="1800" kern="1200">
                          <a:solidFill>
                            <a:schemeClr val="dk1"/>
                          </a:solidFill>
                          <a:latin typeface="Sun Life Sans"/>
                        </a:defRPr>
                      </a:lvl8pPr>
                      <a:lvl9pPr marL="3657600" algn="l" defTabSz="914400" rtl="0" eaLnBrk="1" latinLnBrk="0" hangingPunct="1">
                        <a:defRPr sz="1800" kern="1200">
                          <a:solidFill>
                            <a:schemeClr val="dk1"/>
                          </a:solidFill>
                          <a:latin typeface="Sun Life San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CA" sz="1100" b="0" baseline="0" noProof="0" dirty="0">
                          <a:solidFill>
                            <a:schemeClr val="tx1"/>
                          </a:solidFill>
                          <a:latin typeface="Sun Life New Text" pitchFamily="2" charset="0"/>
                        </a:rPr>
                        <a:t>REER</a:t>
                      </a:r>
                    </a:p>
                  </a:txBody>
                  <a:tcPr anchor="ctr">
                    <a:lnL w="12700" cap="flat" cmpd="sng" algn="ctr">
                      <a:solidFill>
                        <a:srgbClr val="FFFFFF"/>
                      </a:solidFill>
                      <a:prstDash val="solid"/>
                      <a:round/>
                      <a:headEnd type="none" w="med" len="med"/>
                      <a:tailEnd type="none" w="med" len="med"/>
                    </a:lnL>
                    <a:lnR w="12700" cmpd="sng">
                      <a:solidFill>
                        <a:srgbClr val="FFFFFF"/>
                      </a:solidFill>
                    </a:lnR>
                    <a:lnT w="28575"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DE6E1"/>
                    </a:solidFill>
                  </a:tcPr>
                </a:tc>
                <a:tc>
                  <a:txBody>
                    <a:bodyPr/>
                    <a:lstStyle>
                      <a:lvl1pPr marL="0" algn="l" defTabSz="914400" rtl="0" eaLnBrk="1" latinLnBrk="0" hangingPunct="1">
                        <a:defRPr sz="1800" kern="1200">
                          <a:solidFill>
                            <a:schemeClr val="dk1"/>
                          </a:solidFill>
                          <a:latin typeface="Sun Life Sans"/>
                        </a:defRPr>
                      </a:lvl1pPr>
                      <a:lvl2pPr marL="457200" algn="l" defTabSz="914400" rtl="0" eaLnBrk="1" latinLnBrk="0" hangingPunct="1">
                        <a:defRPr sz="1800" kern="1200">
                          <a:solidFill>
                            <a:schemeClr val="dk1"/>
                          </a:solidFill>
                          <a:latin typeface="Sun Life Sans"/>
                        </a:defRPr>
                      </a:lvl2pPr>
                      <a:lvl3pPr marL="914400" algn="l" defTabSz="914400" rtl="0" eaLnBrk="1" latinLnBrk="0" hangingPunct="1">
                        <a:defRPr sz="1800" kern="1200">
                          <a:solidFill>
                            <a:schemeClr val="dk1"/>
                          </a:solidFill>
                          <a:latin typeface="Sun Life Sans"/>
                        </a:defRPr>
                      </a:lvl3pPr>
                      <a:lvl4pPr marL="1371600" algn="l" defTabSz="914400" rtl="0" eaLnBrk="1" latinLnBrk="0" hangingPunct="1">
                        <a:defRPr sz="1800" kern="1200">
                          <a:solidFill>
                            <a:schemeClr val="dk1"/>
                          </a:solidFill>
                          <a:latin typeface="Sun Life Sans"/>
                        </a:defRPr>
                      </a:lvl4pPr>
                      <a:lvl5pPr marL="1828800" algn="l" defTabSz="914400" rtl="0" eaLnBrk="1" latinLnBrk="0" hangingPunct="1">
                        <a:defRPr sz="1800" kern="1200">
                          <a:solidFill>
                            <a:schemeClr val="dk1"/>
                          </a:solidFill>
                          <a:latin typeface="Sun Life Sans"/>
                        </a:defRPr>
                      </a:lvl5pPr>
                      <a:lvl6pPr marL="2286000" algn="l" defTabSz="914400" rtl="0" eaLnBrk="1" latinLnBrk="0" hangingPunct="1">
                        <a:defRPr sz="1800" kern="1200">
                          <a:solidFill>
                            <a:schemeClr val="dk1"/>
                          </a:solidFill>
                          <a:latin typeface="Sun Life Sans"/>
                        </a:defRPr>
                      </a:lvl6pPr>
                      <a:lvl7pPr marL="2743200" algn="l" defTabSz="914400" rtl="0" eaLnBrk="1" latinLnBrk="0" hangingPunct="1">
                        <a:defRPr sz="1800" kern="1200">
                          <a:solidFill>
                            <a:schemeClr val="dk1"/>
                          </a:solidFill>
                          <a:latin typeface="Sun Life Sans"/>
                        </a:defRPr>
                      </a:lvl7pPr>
                      <a:lvl8pPr marL="3200400" algn="l" defTabSz="914400" rtl="0" eaLnBrk="1" latinLnBrk="0" hangingPunct="1">
                        <a:defRPr sz="1800" kern="1200">
                          <a:solidFill>
                            <a:schemeClr val="dk1"/>
                          </a:solidFill>
                          <a:latin typeface="Sun Life Sans"/>
                        </a:defRPr>
                      </a:lvl8pPr>
                      <a:lvl9pPr marL="3657600" algn="l" defTabSz="914400" rtl="0" eaLnBrk="1" latinLnBrk="0" hangingPunct="1">
                        <a:defRPr sz="1800" kern="1200">
                          <a:solidFill>
                            <a:schemeClr val="dk1"/>
                          </a:solidFill>
                          <a:latin typeface="Sun Life San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CA" sz="1100" b="0" baseline="0" dirty="0">
                          <a:solidFill>
                            <a:schemeClr val="tx1"/>
                          </a:solidFill>
                          <a:latin typeface="Sun Life New Text" pitchFamily="2" charset="0"/>
                        </a:rPr>
                        <a:t>CELI</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DE6E1"/>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CA" sz="1100" b="0" baseline="0" dirty="0">
                          <a:solidFill>
                            <a:schemeClr val="tx1"/>
                          </a:solidFill>
                          <a:latin typeface="Sun Life New Text" pitchFamily="2" charset="0"/>
                        </a:rPr>
                        <a:t>CELIAPP</a:t>
                      </a:r>
                    </a:p>
                  </a:txBody>
                  <a:tcPr anchor="ctr">
                    <a:lnL w="12700" cap="flat" cmpd="sng" algn="ctr">
                      <a:solidFill>
                        <a:srgbClr val="FFFFFF"/>
                      </a:solidFill>
                      <a:prstDash val="solid"/>
                      <a:round/>
                      <a:headEnd type="none" w="med" len="med"/>
                      <a:tailEnd type="none" w="med" len="med"/>
                    </a:lnL>
                    <a:lnR w="12700" cmpd="sng">
                      <a:solidFill>
                        <a:srgbClr val="FFFFFF"/>
                      </a:solidFill>
                    </a:lnR>
                    <a:lnT w="28575"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DE6E1"/>
                    </a:solidFill>
                  </a:tcPr>
                </a:tc>
                <a:extLst>
                  <a:ext uri="{0D108BD9-81ED-4DB2-BD59-A6C34878D82A}">
                    <a16:rowId xmlns:a16="http://schemas.microsoft.com/office/drawing/2014/main" val="2935280795"/>
                  </a:ext>
                </a:extLst>
              </a:tr>
              <a:tr h="483711">
                <a:tc>
                  <a:txBody>
                    <a:bodyPr/>
                    <a:lstStyle>
                      <a:lvl1pPr marL="0" algn="l" defTabSz="914400" rtl="0" eaLnBrk="1" latinLnBrk="0" hangingPunct="1">
                        <a:defRPr sz="1800" kern="1200">
                          <a:solidFill>
                            <a:schemeClr val="dk1"/>
                          </a:solidFill>
                          <a:latin typeface="Sun Life Sans"/>
                        </a:defRPr>
                      </a:lvl1pPr>
                      <a:lvl2pPr marL="457200" algn="l" defTabSz="914400" rtl="0" eaLnBrk="1" latinLnBrk="0" hangingPunct="1">
                        <a:defRPr sz="1800" kern="1200">
                          <a:solidFill>
                            <a:schemeClr val="dk1"/>
                          </a:solidFill>
                          <a:latin typeface="Sun Life Sans"/>
                        </a:defRPr>
                      </a:lvl2pPr>
                      <a:lvl3pPr marL="914400" algn="l" defTabSz="914400" rtl="0" eaLnBrk="1" latinLnBrk="0" hangingPunct="1">
                        <a:defRPr sz="1800" kern="1200">
                          <a:solidFill>
                            <a:schemeClr val="dk1"/>
                          </a:solidFill>
                          <a:latin typeface="Sun Life Sans"/>
                        </a:defRPr>
                      </a:lvl3pPr>
                      <a:lvl4pPr marL="1371600" algn="l" defTabSz="914400" rtl="0" eaLnBrk="1" latinLnBrk="0" hangingPunct="1">
                        <a:defRPr sz="1800" kern="1200">
                          <a:solidFill>
                            <a:schemeClr val="dk1"/>
                          </a:solidFill>
                          <a:latin typeface="Sun Life Sans"/>
                        </a:defRPr>
                      </a:lvl4pPr>
                      <a:lvl5pPr marL="1828800" algn="l" defTabSz="914400" rtl="0" eaLnBrk="1" latinLnBrk="0" hangingPunct="1">
                        <a:defRPr sz="1800" kern="1200">
                          <a:solidFill>
                            <a:schemeClr val="dk1"/>
                          </a:solidFill>
                          <a:latin typeface="Sun Life Sans"/>
                        </a:defRPr>
                      </a:lvl5pPr>
                      <a:lvl6pPr marL="2286000" algn="l" defTabSz="914400" rtl="0" eaLnBrk="1" latinLnBrk="0" hangingPunct="1">
                        <a:defRPr sz="1800" kern="1200">
                          <a:solidFill>
                            <a:schemeClr val="dk1"/>
                          </a:solidFill>
                          <a:latin typeface="Sun Life Sans"/>
                        </a:defRPr>
                      </a:lvl6pPr>
                      <a:lvl7pPr marL="2743200" algn="l" defTabSz="914400" rtl="0" eaLnBrk="1" latinLnBrk="0" hangingPunct="1">
                        <a:defRPr sz="1800" kern="1200">
                          <a:solidFill>
                            <a:schemeClr val="dk1"/>
                          </a:solidFill>
                          <a:latin typeface="Sun Life Sans"/>
                        </a:defRPr>
                      </a:lvl7pPr>
                      <a:lvl8pPr marL="3200400" algn="l" defTabSz="914400" rtl="0" eaLnBrk="1" latinLnBrk="0" hangingPunct="1">
                        <a:defRPr sz="1800" kern="1200">
                          <a:solidFill>
                            <a:schemeClr val="dk1"/>
                          </a:solidFill>
                          <a:latin typeface="Sun Life Sans"/>
                        </a:defRPr>
                      </a:lvl8pPr>
                      <a:lvl9pPr marL="3657600" algn="l" defTabSz="914400" rtl="0" eaLnBrk="1" latinLnBrk="0" hangingPunct="1">
                        <a:defRPr sz="1800" kern="1200">
                          <a:solidFill>
                            <a:schemeClr val="dk1"/>
                          </a:solidFill>
                          <a:latin typeface="Sun Life San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CA" sz="1100" noProof="0" dirty="0">
                          <a:solidFill>
                            <a:schemeClr val="tx1"/>
                          </a:solidFill>
                          <a:latin typeface="Sun Life New Text" pitchFamily="2" charset="0"/>
                        </a:rPr>
                        <a:t>Placements croissant </a:t>
                      </a:r>
                      <a:r>
                        <a:rPr lang="fr-CA" sz="1100" b="1" noProof="0" dirty="0">
                          <a:solidFill>
                            <a:schemeClr val="tx1"/>
                          </a:solidFill>
                          <a:latin typeface="Sun Life New Text" pitchFamily="2" charset="0"/>
                        </a:rPr>
                        <a:t>en report d’impôt</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Sun Life Sans"/>
                        </a:defRPr>
                      </a:lvl1pPr>
                      <a:lvl2pPr marL="457200" algn="l" defTabSz="914400" rtl="0" eaLnBrk="1" latinLnBrk="0" hangingPunct="1">
                        <a:defRPr sz="1800" kern="1200">
                          <a:solidFill>
                            <a:schemeClr val="dk1"/>
                          </a:solidFill>
                          <a:latin typeface="Sun Life Sans"/>
                        </a:defRPr>
                      </a:lvl2pPr>
                      <a:lvl3pPr marL="914400" algn="l" defTabSz="914400" rtl="0" eaLnBrk="1" latinLnBrk="0" hangingPunct="1">
                        <a:defRPr sz="1800" kern="1200">
                          <a:solidFill>
                            <a:schemeClr val="dk1"/>
                          </a:solidFill>
                          <a:latin typeface="Sun Life Sans"/>
                        </a:defRPr>
                      </a:lvl3pPr>
                      <a:lvl4pPr marL="1371600" algn="l" defTabSz="914400" rtl="0" eaLnBrk="1" latinLnBrk="0" hangingPunct="1">
                        <a:defRPr sz="1800" kern="1200">
                          <a:solidFill>
                            <a:schemeClr val="dk1"/>
                          </a:solidFill>
                          <a:latin typeface="Sun Life Sans"/>
                        </a:defRPr>
                      </a:lvl4pPr>
                      <a:lvl5pPr marL="1828800" algn="l" defTabSz="914400" rtl="0" eaLnBrk="1" latinLnBrk="0" hangingPunct="1">
                        <a:defRPr sz="1800" kern="1200">
                          <a:solidFill>
                            <a:schemeClr val="dk1"/>
                          </a:solidFill>
                          <a:latin typeface="Sun Life Sans"/>
                        </a:defRPr>
                      </a:lvl5pPr>
                      <a:lvl6pPr marL="2286000" algn="l" defTabSz="914400" rtl="0" eaLnBrk="1" latinLnBrk="0" hangingPunct="1">
                        <a:defRPr sz="1800" kern="1200">
                          <a:solidFill>
                            <a:schemeClr val="dk1"/>
                          </a:solidFill>
                          <a:latin typeface="Sun Life Sans"/>
                        </a:defRPr>
                      </a:lvl6pPr>
                      <a:lvl7pPr marL="2743200" algn="l" defTabSz="914400" rtl="0" eaLnBrk="1" latinLnBrk="0" hangingPunct="1">
                        <a:defRPr sz="1800" kern="1200">
                          <a:solidFill>
                            <a:schemeClr val="dk1"/>
                          </a:solidFill>
                          <a:latin typeface="Sun Life Sans"/>
                        </a:defRPr>
                      </a:lvl7pPr>
                      <a:lvl8pPr marL="3200400" algn="l" defTabSz="914400" rtl="0" eaLnBrk="1" latinLnBrk="0" hangingPunct="1">
                        <a:defRPr sz="1800" kern="1200">
                          <a:solidFill>
                            <a:schemeClr val="dk1"/>
                          </a:solidFill>
                          <a:latin typeface="Sun Life Sans"/>
                        </a:defRPr>
                      </a:lvl8pPr>
                      <a:lvl9pPr marL="3657600" algn="l" defTabSz="914400" rtl="0" eaLnBrk="1" latinLnBrk="0" hangingPunct="1">
                        <a:defRPr sz="1800" kern="1200">
                          <a:solidFill>
                            <a:schemeClr val="dk1"/>
                          </a:solidFill>
                          <a:latin typeface="Sun Life San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CA" sz="1400" noProof="0" dirty="0">
                          <a:solidFill>
                            <a:srgbClr val="38758E"/>
                          </a:solidFill>
                          <a:latin typeface="Sun Life Sans" panose="020B0504030304030303" pitchFamily="34" charset="0"/>
                          <a:sym typeface="Wingdings"/>
                        </a:rPr>
                        <a:t></a:t>
                      </a:r>
                      <a:endParaRPr lang="fr-CA" sz="1400" b="1" noProof="0" dirty="0">
                        <a:solidFill>
                          <a:srgbClr val="38758E"/>
                        </a:solidFill>
                        <a:latin typeface="Sun Life Sans" panose="020B0504030304030303" pitchFamily="34" charset="0"/>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Sun Life Sans"/>
                        </a:defRPr>
                      </a:lvl1pPr>
                      <a:lvl2pPr marL="457200" algn="l" defTabSz="914400" rtl="0" eaLnBrk="1" latinLnBrk="0" hangingPunct="1">
                        <a:defRPr sz="1800" kern="1200">
                          <a:solidFill>
                            <a:schemeClr val="dk1"/>
                          </a:solidFill>
                          <a:latin typeface="Sun Life Sans"/>
                        </a:defRPr>
                      </a:lvl2pPr>
                      <a:lvl3pPr marL="914400" algn="l" defTabSz="914400" rtl="0" eaLnBrk="1" latinLnBrk="0" hangingPunct="1">
                        <a:defRPr sz="1800" kern="1200">
                          <a:solidFill>
                            <a:schemeClr val="dk1"/>
                          </a:solidFill>
                          <a:latin typeface="Sun Life Sans"/>
                        </a:defRPr>
                      </a:lvl3pPr>
                      <a:lvl4pPr marL="1371600" algn="l" defTabSz="914400" rtl="0" eaLnBrk="1" latinLnBrk="0" hangingPunct="1">
                        <a:defRPr sz="1800" kern="1200">
                          <a:solidFill>
                            <a:schemeClr val="dk1"/>
                          </a:solidFill>
                          <a:latin typeface="Sun Life Sans"/>
                        </a:defRPr>
                      </a:lvl4pPr>
                      <a:lvl5pPr marL="1828800" algn="l" defTabSz="914400" rtl="0" eaLnBrk="1" latinLnBrk="0" hangingPunct="1">
                        <a:defRPr sz="1800" kern="1200">
                          <a:solidFill>
                            <a:schemeClr val="dk1"/>
                          </a:solidFill>
                          <a:latin typeface="Sun Life Sans"/>
                        </a:defRPr>
                      </a:lvl5pPr>
                      <a:lvl6pPr marL="2286000" algn="l" defTabSz="914400" rtl="0" eaLnBrk="1" latinLnBrk="0" hangingPunct="1">
                        <a:defRPr sz="1800" kern="1200">
                          <a:solidFill>
                            <a:schemeClr val="dk1"/>
                          </a:solidFill>
                          <a:latin typeface="Sun Life Sans"/>
                        </a:defRPr>
                      </a:lvl6pPr>
                      <a:lvl7pPr marL="2743200" algn="l" defTabSz="914400" rtl="0" eaLnBrk="1" latinLnBrk="0" hangingPunct="1">
                        <a:defRPr sz="1800" kern="1200">
                          <a:solidFill>
                            <a:schemeClr val="dk1"/>
                          </a:solidFill>
                          <a:latin typeface="Sun Life Sans"/>
                        </a:defRPr>
                      </a:lvl7pPr>
                      <a:lvl8pPr marL="3200400" algn="l" defTabSz="914400" rtl="0" eaLnBrk="1" latinLnBrk="0" hangingPunct="1">
                        <a:defRPr sz="1800" kern="1200">
                          <a:solidFill>
                            <a:schemeClr val="dk1"/>
                          </a:solidFill>
                          <a:latin typeface="Sun Life Sans"/>
                        </a:defRPr>
                      </a:lvl8pPr>
                      <a:lvl9pPr marL="3657600" algn="l" defTabSz="914400" rtl="0" eaLnBrk="1" latinLnBrk="0" hangingPunct="1">
                        <a:defRPr sz="1800" kern="1200">
                          <a:solidFill>
                            <a:schemeClr val="dk1"/>
                          </a:solidFill>
                          <a:latin typeface="Sun Life San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fr-CA" sz="1400" b="0" baseline="0" dirty="0">
                        <a:solidFill>
                          <a:srgbClr val="38758E"/>
                        </a:solidFill>
                        <a:latin typeface="+mn-lt"/>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fr-CA" sz="1400" b="0" baseline="0" dirty="0">
                        <a:solidFill>
                          <a:srgbClr val="38758E"/>
                        </a:solidFill>
                        <a:latin typeface="+mn-lt"/>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90572517"/>
                  </a:ext>
                </a:extLst>
              </a:tr>
              <a:tr h="483711">
                <a:tc>
                  <a:txBody>
                    <a:bodyPr/>
                    <a:lstStyle>
                      <a:lvl1pPr marL="0" algn="l" defTabSz="914400" rtl="0" eaLnBrk="1" latinLnBrk="0" hangingPunct="1">
                        <a:defRPr sz="1800" kern="1200">
                          <a:solidFill>
                            <a:schemeClr val="dk1"/>
                          </a:solidFill>
                          <a:latin typeface="Sun Life Sans"/>
                        </a:defRPr>
                      </a:lvl1pPr>
                      <a:lvl2pPr marL="457200" algn="l" defTabSz="914400" rtl="0" eaLnBrk="1" latinLnBrk="0" hangingPunct="1">
                        <a:defRPr sz="1800" kern="1200">
                          <a:solidFill>
                            <a:schemeClr val="dk1"/>
                          </a:solidFill>
                          <a:latin typeface="Sun Life Sans"/>
                        </a:defRPr>
                      </a:lvl2pPr>
                      <a:lvl3pPr marL="914400" algn="l" defTabSz="914400" rtl="0" eaLnBrk="1" latinLnBrk="0" hangingPunct="1">
                        <a:defRPr sz="1800" kern="1200">
                          <a:solidFill>
                            <a:schemeClr val="dk1"/>
                          </a:solidFill>
                          <a:latin typeface="Sun Life Sans"/>
                        </a:defRPr>
                      </a:lvl3pPr>
                      <a:lvl4pPr marL="1371600" algn="l" defTabSz="914400" rtl="0" eaLnBrk="1" latinLnBrk="0" hangingPunct="1">
                        <a:defRPr sz="1800" kern="1200">
                          <a:solidFill>
                            <a:schemeClr val="dk1"/>
                          </a:solidFill>
                          <a:latin typeface="Sun Life Sans"/>
                        </a:defRPr>
                      </a:lvl4pPr>
                      <a:lvl5pPr marL="1828800" algn="l" defTabSz="914400" rtl="0" eaLnBrk="1" latinLnBrk="0" hangingPunct="1">
                        <a:defRPr sz="1800" kern="1200">
                          <a:solidFill>
                            <a:schemeClr val="dk1"/>
                          </a:solidFill>
                          <a:latin typeface="Sun Life Sans"/>
                        </a:defRPr>
                      </a:lvl5pPr>
                      <a:lvl6pPr marL="2286000" algn="l" defTabSz="914400" rtl="0" eaLnBrk="1" latinLnBrk="0" hangingPunct="1">
                        <a:defRPr sz="1800" kern="1200">
                          <a:solidFill>
                            <a:schemeClr val="dk1"/>
                          </a:solidFill>
                          <a:latin typeface="Sun Life Sans"/>
                        </a:defRPr>
                      </a:lvl6pPr>
                      <a:lvl7pPr marL="2743200" algn="l" defTabSz="914400" rtl="0" eaLnBrk="1" latinLnBrk="0" hangingPunct="1">
                        <a:defRPr sz="1800" kern="1200">
                          <a:solidFill>
                            <a:schemeClr val="dk1"/>
                          </a:solidFill>
                          <a:latin typeface="Sun Life Sans"/>
                        </a:defRPr>
                      </a:lvl7pPr>
                      <a:lvl8pPr marL="3200400" algn="l" defTabSz="914400" rtl="0" eaLnBrk="1" latinLnBrk="0" hangingPunct="1">
                        <a:defRPr sz="1800" kern="1200">
                          <a:solidFill>
                            <a:schemeClr val="dk1"/>
                          </a:solidFill>
                          <a:latin typeface="Sun Life Sans"/>
                        </a:defRPr>
                      </a:lvl8pPr>
                      <a:lvl9pPr marL="3657600" algn="l" defTabSz="914400" rtl="0" eaLnBrk="1" latinLnBrk="0" hangingPunct="1">
                        <a:defRPr sz="1800" kern="1200">
                          <a:solidFill>
                            <a:schemeClr val="dk1"/>
                          </a:solidFill>
                          <a:latin typeface="Sun Life San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CA" sz="1100" b="0" noProof="0" dirty="0">
                          <a:solidFill>
                            <a:schemeClr val="tx1"/>
                          </a:solidFill>
                          <a:latin typeface="Sun Life New Text" pitchFamily="2" charset="0"/>
                        </a:rPr>
                        <a:t>Cotisations </a:t>
                      </a:r>
                      <a:r>
                        <a:rPr lang="fr-CA" sz="1100" b="1" noProof="0" dirty="0">
                          <a:solidFill>
                            <a:schemeClr val="tx1"/>
                          </a:solidFill>
                          <a:latin typeface="Sun Life New Text" pitchFamily="2" charset="0"/>
                        </a:rPr>
                        <a:t>déductibles du revenu imposable</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DE6E1"/>
                    </a:solidFill>
                  </a:tcPr>
                </a:tc>
                <a:tc>
                  <a:txBody>
                    <a:bodyPr/>
                    <a:lstStyle>
                      <a:lvl1pPr marL="0" algn="l" defTabSz="914400" rtl="0" eaLnBrk="1" latinLnBrk="0" hangingPunct="1">
                        <a:defRPr sz="1800" kern="1200">
                          <a:solidFill>
                            <a:schemeClr val="dk1"/>
                          </a:solidFill>
                          <a:latin typeface="Sun Life Sans"/>
                        </a:defRPr>
                      </a:lvl1pPr>
                      <a:lvl2pPr marL="457200" algn="l" defTabSz="914400" rtl="0" eaLnBrk="1" latinLnBrk="0" hangingPunct="1">
                        <a:defRPr sz="1800" kern="1200">
                          <a:solidFill>
                            <a:schemeClr val="dk1"/>
                          </a:solidFill>
                          <a:latin typeface="Sun Life Sans"/>
                        </a:defRPr>
                      </a:lvl2pPr>
                      <a:lvl3pPr marL="914400" algn="l" defTabSz="914400" rtl="0" eaLnBrk="1" latinLnBrk="0" hangingPunct="1">
                        <a:defRPr sz="1800" kern="1200">
                          <a:solidFill>
                            <a:schemeClr val="dk1"/>
                          </a:solidFill>
                          <a:latin typeface="Sun Life Sans"/>
                        </a:defRPr>
                      </a:lvl3pPr>
                      <a:lvl4pPr marL="1371600" algn="l" defTabSz="914400" rtl="0" eaLnBrk="1" latinLnBrk="0" hangingPunct="1">
                        <a:defRPr sz="1800" kern="1200">
                          <a:solidFill>
                            <a:schemeClr val="dk1"/>
                          </a:solidFill>
                          <a:latin typeface="Sun Life Sans"/>
                        </a:defRPr>
                      </a:lvl4pPr>
                      <a:lvl5pPr marL="1828800" algn="l" defTabSz="914400" rtl="0" eaLnBrk="1" latinLnBrk="0" hangingPunct="1">
                        <a:defRPr sz="1800" kern="1200">
                          <a:solidFill>
                            <a:schemeClr val="dk1"/>
                          </a:solidFill>
                          <a:latin typeface="Sun Life Sans"/>
                        </a:defRPr>
                      </a:lvl5pPr>
                      <a:lvl6pPr marL="2286000" algn="l" defTabSz="914400" rtl="0" eaLnBrk="1" latinLnBrk="0" hangingPunct="1">
                        <a:defRPr sz="1800" kern="1200">
                          <a:solidFill>
                            <a:schemeClr val="dk1"/>
                          </a:solidFill>
                          <a:latin typeface="Sun Life Sans"/>
                        </a:defRPr>
                      </a:lvl6pPr>
                      <a:lvl7pPr marL="2743200" algn="l" defTabSz="914400" rtl="0" eaLnBrk="1" latinLnBrk="0" hangingPunct="1">
                        <a:defRPr sz="1800" kern="1200">
                          <a:solidFill>
                            <a:schemeClr val="dk1"/>
                          </a:solidFill>
                          <a:latin typeface="Sun Life Sans"/>
                        </a:defRPr>
                      </a:lvl7pPr>
                      <a:lvl8pPr marL="3200400" algn="l" defTabSz="914400" rtl="0" eaLnBrk="1" latinLnBrk="0" hangingPunct="1">
                        <a:defRPr sz="1800" kern="1200">
                          <a:solidFill>
                            <a:schemeClr val="dk1"/>
                          </a:solidFill>
                          <a:latin typeface="Sun Life Sans"/>
                        </a:defRPr>
                      </a:lvl8pPr>
                      <a:lvl9pPr marL="3657600" algn="l" defTabSz="914400" rtl="0" eaLnBrk="1" latinLnBrk="0" hangingPunct="1">
                        <a:defRPr sz="1800" kern="1200">
                          <a:solidFill>
                            <a:schemeClr val="dk1"/>
                          </a:solidFill>
                          <a:latin typeface="Sun Life San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CA" sz="1400" noProof="0" dirty="0">
                          <a:solidFill>
                            <a:srgbClr val="276A83"/>
                          </a:solidFill>
                          <a:latin typeface="Sun Life Sans" panose="020B0504030304030303" pitchFamily="34" charset="0"/>
                          <a:sym typeface="Wingdings"/>
                        </a:rPr>
                        <a:t></a:t>
                      </a:r>
                      <a:endParaRPr lang="fr-CA" sz="1400" b="1" noProof="0" dirty="0">
                        <a:solidFill>
                          <a:srgbClr val="276A83"/>
                        </a:solidFill>
                        <a:latin typeface="Sun Life Sans" panose="020B0504030304030303" pitchFamily="34" charset="0"/>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DE6E1"/>
                    </a:solidFill>
                  </a:tcPr>
                </a:tc>
                <a:tc>
                  <a:txBody>
                    <a:bodyPr/>
                    <a:lstStyle>
                      <a:lvl1pPr marL="0" algn="l" defTabSz="914400" rtl="0" eaLnBrk="1" latinLnBrk="0" hangingPunct="1">
                        <a:defRPr sz="1800" kern="1200">
                          <a:solidFill>
                            <a:schemeClr val="dk1"/>
                          </a:solidFill>
                          <a:latin typeface="Sun Life Sans"/>
                        </a:defRPr>
                      </a:lvl1pPr>
                      <a:lvl2pPr marL="457200" algn="l" defTabSz="914400" rtl="0" eaLnBrk="1" latinLnBrk="0" hangingPunct="1">
                        <a:defRPr sz="1800" kern="1200">
                          <a:solidFill>
                            <a:schemeClr val="dk1"/>
                          </a:solidFill>
                          <a:latin typeface="Sun Life Sans"/>
                        </a:defRPr>
                      </a:lvl2pPr>
                      <a:lvl3pPr marL="914400" algn="l" defTabSz="914400" rtl="0" eaLnBrk="1" latinLnBrk="0" hangingPunct="1">
                        <a:defRPr sz="1800" kern="1200">
                          <a:solidFill>
                            <a:schemeClr val="dk1"/>
                          </a:solidFill>
                          <a:latin typeface="Sun Life Sans"/>
                        </a:defRPr>
                      </a:lvl3pPr>
                      <a:lvl4pPr marL="1371600" algn="l" defTabSz="914400" rtl="0" eaLnBrk="1" latinLnBrk="0" hangingPunct="1">
                        <a:defRPr sz="1800" kern="1200">
                          <a:solidFill>
                            <a:schemeClr val="dk1"/>
                          </a:solidFill>
                          <a:latin typeface="Sun Life Sans"/>
                        </a:defRPr>
                      </a:lvl4pPr>
                      <a:lvl5pPr marL="1828800" algn="l" defTabSz="914400" rtl="0" eaLnBrk="1" latinLnBrk="0" hangingPunct="1">
                        <a:defRPr sz="1800" kern="1200">
                          <a:solidFill>
                            <a:schemeClr val="dk1"/>
                          </a:solidFill>
                          <a:latin typeface="Sun Life Sans"/>
                        </a:defRPr>
                      </a:lvl5pPr>
                      <a:lvl6pPr marL="2286000" algn="l" defTabSz="914400" rtl="0" eaLnBrk="1" latinLnBrk="0" hangingPunct="1">
                        <a:defRPr sz="1800" kern="1200">
                          <a:solidFill>
                            <a:schemeClr val="dk1"/>
                          </a:solidFill>
                          <a:latin typeface="Sun Life Sans"/>
                        </a:defRPr>
                      </a:lvl6pPr>
                      <a:lvl7pPr marL="2743200" algn="l" defTabSz="914400" rtl="0" eaLnBrk="1" latinLnBrk="0" hangingPunct="1">
                        <a:defRPr sz="1800" kern="1200">
                          <a:solidFill>
                            <a:schemeClr val="dk1"/>
                          </a:solidFill>
                          <a:latin typeface="Sun Life Sans"/>
                        </a:defRPr>
                      </a:lvl7pPr>
                      <a:lvl8pPr marL="3200400" algn="l" defTabSz="914400" rtl="0" eaLnBrk="1" latinLnBrk="0" hangingPunct="1">
                        <a:defRPr sz="1800" kern="1200">
                          <a:solidFill>
                            <a:schemeClr val="dk1"/>
                          </a:solidFill>
                          <a:latin typeface="Sun Life Sans"/>
                        </a:defRPr>
                      </a:lvl8pPr>
                      <a:lvl9pPr marL="3657600" algn="l" defTabSz="914400" rtl="0" eaLnBrk="1" latinLnBrk="0" hangingPunct="1">
                        <a:defRPr sz="1800" kern="1200">
                          <a:solidFill>
                            <a:schemeClr val="dk1"/>
                          </a:solidFill>
                          <a:latin typeface="Sun Life San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fr-CA" sz="1400" b="0" dirty="0">
                        <a:solidFill>
                          <a:srgbClr val="38758E"/>
                        </a:solidFill>
                        <a:latin typeface="+mn-lt"/>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DE6E1"/>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CA" sz="1400" noProof="0" dirty="0">
                          <a:solidFill>
                            <a:srgbClr val="276A83"/>
                          </a:solidFill>
                          <a:latin typeface="Sun Life Sans" panose="020B0504030304030303" pitchFamily="34" charset="0"/>
                          <a:sym typeface="Wingdings"/>
                        </a:rPr>
                        <a:t></a:t>
                      </a:r>
                      <a:endParaRPr lang="fr-CA" sz="1400" b="1" noProof="0" dirty="0">
                        <a:solidFill>
                          <a:srgbClr val="276A83"/>
                        </a:solidFill>
                        <a:latin typeface="Sun Life Sans" panose="020B0504030304030303" pitchFamily="34" charset="0"/>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DE6E1"/>
                    </a:solidFill>
                  </a:tcPr>
                </a:tc>
                <a:extLst>
                  <a:ext uri="{0D108BD9-81ED-4DB2-BD59-A6C34878D82A}">
                    <a16:rowId xmlns:a16="http://schemas.microsoft.com/office/drawing/2014/main" val="2799043221"/>
                  </a:ext>
                </a:extLst>
              </a:tr>
              <a:tr h="639174">
                <a:tc>
                  <a:txBody>
                    <a:bodyPr/>
                    <a:lstStyle>
                      <a:lvl1pPr marL="0" algn="l" defTabSz="914400" rtl="0" eaLnBrk="1" latinLnBrk="0" hangingPunct="1">
                        <a:defRPr sz="1800" kern="1200">
                          <a:solidFill>
                            <a:schemeClr val="dk1"/>
                          </a:solidFill>
                          <a:latin typeface="Sun Life Sans"/>
                        </a:defRPr>
                      </a:lvl1pPr>
                      <a:lvl2pPr marL="457200" algn="l" defTabSz="914400" rtl="0" eaLnBrk="1" latinLnBrk="0" hangingPunct="1">
                        <a:defRPr sz="1800" kern="1200">
                          <a:solidFill>
                            <a:schemeClr val="dk1"/>
                          </a:solidFill>
                          <a:latin typeface="Sun Life Sans"/>
                        </a:defRPr>
                      </a:lvl2pPr>
                      <a:lvl3pPr marL="914400" algn="l" defTabSz="914400" rtl="0" eaLnBrk="1" latinLnBrk="0" hangingPunct="1">
                        <a:defRPr sz="1800" kern="1200">
                          <a:solidFill>
                            <a:schemeClr val="dk1"/>
                          </a:solidFill>
                          <a:latin typeface="Sun Life Sans"/>
                        </a:defRPr>
                      </a:lvl3pPr>
                      <a:lvl4pPr marL="1371600" algn="l" defTabSz="914400" rtl="0" eaLnBrk="1" latinLnBrk="0" hangingPunct="1">
                        <a:defRPr sz="1800" kern="1200">
                          <a:solidFill>
                            <a:schemeClr val="dk1"/>
                          </a:solidFill>
                          <a:latin typeface="Sun Life Sans"/>
                        </a:defRPr>
                      </a:lvl4pPr>
                      <a:lvl5pPr marL="1828800" algn="l" defTabSz="914400" rtl="0" eaLnBrk="1" latinLnBrk="0" hangingPunct="1">
                        <a:defRPr sz="1800" kern="1200">
                          <a:solidFill>
                            <a:schemeClr val="dk1"/>
                          </a:solidFill>
                          <a:latin typeface="Sun Life Sans"/>
                        </a:defRPr>
                      </a:lvl5pPr>
                      <a:lvl6pPr marL="2286000" algn="l" defTabSz="914400" rtl="0" eaLnBrk="1" latinLnBrk="0" hangingPunct="1">
                        <a:defRPr sz="1800" kern="1200">
                          <a:solidFill>
                            <a:schemeClr val="dk1"/>
                          </a:solidFill>
                          <a:latin typeface="Sun Life Sans"/>
                        </a:defRPr>
                      </a:lvl6pPr>
                      <a:lvl7pPr marL="2743200" algn="l" defTabSz="914400" rtl="0" eaLnBrk="1" latinLnBrk="0" hangingPunct="1">
                        <a:defRPr sz="1800" kern="1200">
                          <a:solidFill>
                            <a:schemeClr val="dk1"/>
                          </a:solidFill>
                          <a:latin typeface="Sun Life Sans"/>
                        </a:defRPr>
                      </a:lvl7pPr>
                      <a:lvl8pPr marL="3200400" algn="l" defTabSz="914400" rtl="0" eaLnBrk="1" latinLnBrk="0" hangingPunct="1">
                        <a:defRPr sz="1800" kern="1200">
                          <a:solidFill>
                            <a:schemeClr val="dk1"/>
                          </a:solidFill>
                          <a:latin typeface="Sun Life Sans"/>
                        </a:defRPr>
                      </a:lvl8pPr>
                      <a:lvl9pPr marL="3657600" algn="l" defTabSz="914400" rtl="0" eaLnBrk="1" latinLnBrk="0" hangingPunct="1">
                        <a:defRPr sz="1800" kern="1200">
                          <a:solidFill>
                            <a:schemeClr val="dk1"/>
                          </a:solidFill>
                          <a:latin typeface="Sun Life San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CA" sz="1100" noProof="0" dirty="0">
                          <a:solidFill>
                            <a:schemeClr val="tx1"/>
                          </a:solidFill>
                          <a:latin typeface="Sun Life New Text" pitchFamily="2" charset="0"/>
                        </a:rPr>
                        <a:t>Placements croissant </a:t>
                      </a:r>
                      <a:r>
                        <a:rPr lang="fr-CA" sz="1100" b="1" noProof="0" dirty="0">
                          <a:solidFill>
                            <a:schemeClr val="tx1"/>
                          </a:solidFill>
                          <a:latin typeface="Sun Life New Text" pitchFamily="2" charset="0"/>
                        </a:rPr>
                        <a:t>à l’abri de l’impôt</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Sun Life Sans"/>
                        </a:defRPr>
                      </a:lvl1pPr>
                      <a:lvl2pPr marL="457200" algn="l" defTabSz="914400" rtl="0" eaLnBrk="1" latinLnBrk="0" hangingPunct="1">
                        <a:defRPr sz="1800" kern="1200">
                          <a:solidFill>
                            <a:schemeClr val="dk1"/>
                          </a:solidFill>
                          <a:latin typeface="Sun Life Sans"/>
                        </a:defRPr>
                      </a:lvl2pPr>
                      <a:lvl3pPr marL="914400" algn="l" defTabSz="914400" rtl="0" eaLnBrk="1" latinLnBrk="0" hangingPunct="1">
                        <a:defRPr sz="1800" kern="1200">
                          <a:solidFill>
                            <a:schemeClr val="dk1"/>
                          </a:solidFill>
                          <a:latin typeface="Sun Life Sans"/>
                        </a:defRPr>
                      </a:lvl3pPr>
                      <a:lvl4pPr marL="1371600" algn="l" defTabSz="914400" rtl="0" eaLnBrk="1" latinLnBrk="0" hangingPunct="1">
                        <a:defRPr sz="1800" kern="1200">
                          <a:solidFill>
                            <a:schemeClr val="dk1"/>
                          </a:solidFill>
                          <a:latin typeface="Sun Life Sans"/>
                        </a:defRPr>
                      </a:lvl4pPr>
                      <a:lvl5pPr marL="1828800" algn="l" defTabSz="914400" rtl="0" eaLnBrk="1" latinLnBrk="0" hangingPunct="1">
                        <a:defRPr sz="1800" kern="1200">
                          <a:solidFill>
                            <a:schemeClr val="dk1"/>
                          </a:solidFill>
                          <a:latin typeface="Sun Life Sans"/>
                        </a:defRPr>
                      </a:lvl5pPr>
                      <a:lvl6pPr marL="2286000" algn="l" defTabSz="914400" rtl="0" eaLnBrk="1" latinLnBrk="0" hangingPunct="1">
                        <a:defRPr sz="1800" kern="1200">
                          <a:solidFill>
                            <a:schemeClr val="dk1"/>
                          </a:solidFill>
                          <a:latin typeface="Sun Life Sans"/>
                        </a:defRPr>
                      </a:lvl6pPr>
                      <a:lvl7pPr marL="2743200" algn="l" defTabSz="914400" rtl="0" eaLnBrk="1" latinLnBrk="0" hangingPunct="1">
                        <a:defRPr sz="1800" kern="1200">
                          <a:solidFill>
                            <a:schemeClr val="dk1"/>
                          </a:solidFill>
                          <a:latin typeface="Sun Life Sans"/>
                        </a:defRPr>
                      </a:lvl7pPr>
                      <a:lvl8pPr marL="3200400" algn="l" defTabSz="914400" rtl="0" eaLnBrk="1" latinLnBrk="0" hangingPunct="1">
                        <a:defRPr sz="1800" kern="1200">
                          <a:solidFill>
                            <a:schemeClr val="dk1"/>
                          </a:solidFill>
                          <a:latin typeface="Sun Life Sans"/>
                        </a:defRPr>
                      </a:lvl8pPr>
                      <a:lvl9pPr marL="3657600" algn="l" defTabSz="914400" rtl="0" eaLnBrk="1" latinLnBrk="0" hangingPunct="1">
                        <a:defRPr sz="1800" kern="1200">
                          <a:solidFill>
                            <a:schemeClr val="dk1"/>
                          </a:solidFill>
                          <a:latin typeface="Sun Life San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fr-CA" sz="1400" b="0" noProof="0" dirty="0">
                        <a:solidFill>
                          <a:srgbClr val="38758E"/>
                        </a:solidFill>
                        <a:latin typeface="+mn-lt"/>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Sun Life Sans"/>
                        </a:defRPr>
                      </a:lvl1pPr>
                      <a:lvl2pPr marL="457200" algn="l" defTabSz="914400" rtl="0" eaLnBrk="1" latinLnBrk="0" hangingPunct="1">
                        <a:defRPr sz="1800" kern="1200">
                          <a:solidFill>
                            <a:schemeClr val="dk1"/>
                          </a:solidFill>
                          <a:latin typeface="Sun Life Sans"/>
                        </a:defRPr>
                      </a:lvl2pPr>
                      <a:lvl3pPr marL="914400" algn="l" defTabSz="914400" rtl="0" eaLnBrk="1" latinLnBrk="0" hangingPunct="1">
                        <a:defRPr sz="1800" kern="1200">
                          <a:solidFill>
                            <a:schemeClr val="dk1"/>
                          </a:solidFill>
                          <a:latin typeface="Sun Life Sans"/>
                        </a:defRPr>
                      </a:lvl3pPr>
                      <a:lvl4pPr marL="1371600" algn="l" defTabSz="914400" rtl="0" eaLnBrk="1" latinLnBrk="0" hangingPunct="1">
                        <a:defRPr sz="1800" kern="1200">
                          <a:solidFill>
                            <a:schemeClr val="dk1"/>
                          </a:solidFill>
                          <a:latin typeface="Sun Life Sans"/>
                        </a:defRPr>
                      </a:lvl4pPr>
                      <a:lvl5pPr marL="1828800" algn="l" defTabSz="914400" rtl="0" eaLnBrk="1" latinLnBrk="0" hangingPunct="1">
                        <a:defRPr sz="1800" kern="1200">
                          <a:solidFill>
                            <a:schemeClr val="dk1"/>
                          </a:solidFill>
                          <a:latin typeface="Sun Life Sans"/>
                        </a:defRPr>
                      </a:lvl5pPr>
                      <a:lvl6pPr marL="2286000" algn="l" defTabSz="914400" rtl="0" eaLnBrk="1" latinLnBrk="0" hangingPunct="1">
                        <a:defRPr sz="1800" kern="1200">
                          <a:solidFill>
                            <a:schemeClr val="dk1"/>
                          </a:solidFill>
                          <a:latin typeface="Sun Life Sans"/>
                        </a:defRPr>
                      </a:lvl6pPr>
                      <a:lvl7pPr marL="2743200" algn="l" defTabSz="914400" rtl="0" eaLnBrk="1" latinLnBrk="0" hangingPunct="1">
                        <a:defRPr sz="1800" kern="1200">
                          <a:solidFill>
                            <a:schemeClr val="dk1"/>
                          </a:solidFill>
                          <a:latin typeface="Sun Life Sans"/>
                        </a:defRPr>
                      </a:lvl7pPr>
                      <a:lvl8pPr marL="3200400" algn="l" defTabSz="914400" rtl="0" eaLnBrk="1" latinLnBrk="0" hangingPunct="1">
                        <a:defRPr sz="1800" kern="1200">
                          <a:solidFill>
                            <a:schemeClr val="dk1"/>
                          </a:solidFill>
                          <a:latin typeface="Sun Life Sans"/>
                        </a:defRPr>
                      </a:lvl8pPr>
                      <a:lvl9pPr marL="3657600" algn="l" defTabSz="914400" rtl="0" eaLnBrk="1" latinLnBrk="0" hangingPunct="1">
                        <a:defRPr sz="1800" kern="1200">
                          <a:solidFill>
                            <a:schemeClr val="dk1"/>
                          </a:solidFill>
                          <a:latin typeface="Sun Life San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CA" sz="1400" dirty="0">
                          <a:solidFill>
                            <a:srgbClr val="38758E"/>
                          </a:solidFill>
                          <a:latin typeface="Sun Life Sans" panose="020B0504030304030303" pitchFamily="34" charset="0"/>
                          <a:sym typeface="Wingdings"/>
                        </a:rPr>
                        <a:t></a:t>
                      </a:r>
                      <a:endParaRPr lang="fr-CA" sz="1400" b="1" dirty="0">
                        <a:solidFill>
                          <a:srgbClr val="38758E"/>
                        </a:solidFill>
                        <a:latin typeface="Sun Life Sans" panose="020B0504030304030303"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fr-CA" sz="1400" noProof="0" dirty="0">
                        <a:solidFill>
                          <a:srgbClr val="38758E"/>
                        </a:solidFill>
                        <a:latin typeface="Sun Life Sans" panose="020B0504030304030303" pitchFamily="34" charset="0"/>
                        <a:sym typeface="Wingding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fr-CA" sz="1400" noProof="0" dirty="0">
                          <a:solidFill>
                            <a:srgbClr val="38758E"/>
                          </a:solidFill>
                          <a:latin typeface="Sun Life Sans" panose="020B0504030304030303" pitchFamily="34" charset="0"/>
                          <a:sym typeface="Wingdings"/>
                        </a:rPr>
                        <a:t></a:t>
                      </a:r>
                      <a:endParaRPr lang="fr-CA" sz="1400" b="1" noProof="0" dirty="0">
                        <a:solidFill>
                          <a:srgbClr val="38758E"/>
                        </a:solidFill>
                        <a:latin typeface="Sun Life Sans" panose="020B0504030304030303"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fr-CA" sz="1400" b="1" dirty="0">
                        <a:solidFill>
                          <a:srgbClr val="38758E"/>
                        </a:solidFill>
                        <a:latin typeface="Sun Life Sans" panose="020B0504030304030303" pitchFamily="34" charset="0"/>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3225429513"/>
                  </a:ext>
                </a:extLst>
              </a:tr>
            </a:tbl>
          </a:graphicData>
        </a:graphic>
      </p:graphicFrame>
      <p:graphicFrame>
        <p:nvGraphicFramePr>
          <p:cNvPr id="5" name="Table 4">
            <a:extLst>
              <a:ext uri="{FF2B5EF4-FFF2-40B4-BE49-F238E27FC236}">
                <a16:creationId xmlns:a16="http://schemas.microsoft.com/office/drawing/2014/main" id="{6A980741-5B46-4332-85B8-2C5478A9A7AA}"/>
              </a:ext>
            </a:extLst>
          </p:cNvPr>
          <p:cNvGraphicFramePr>
            <a:graphicFrameLocks noGrp="1"/>
          </p:cNvGraphicFramePr>
          <p:nvPr>
            <p:custDataLst>
              <p:tags r:id="rId4"/>
            </p:custDataLst>
            <p:extLst>
              <p:ext uri="{D42A27DB-BD31-4B8C-83A1-F6EECF244321}">
                <p14:modId xmlns:p14="http://schemas.microsoft.com/office/powerpoint/2010/main" val="3626312439"/>
              </p:ext>
            </p:extLst>
          </p:nvPr>
        </p:nvGraphicFramePr>
        <p:xfrm>
          <a:off x="245333" y="3554530"/>
          <a:ext cx="4163406" cy="910558"/>
        </p:xfrm>
        <a:graphic>
          <a:graphicData uri="http://schemas.openxmlformats.org/drawingml/2006/table">
            <a:tbl>
              <a:tblPr firstRow="1" bandRow="1"/>
              <a:tblGrid>
                <a:gridCol w="4163406">
                  <a:extLst>
                    <a:ext uri="{9D8B030D-6E8A-4147-A177-3AD203B41FA5}">
                      <a16:colId xmlns:a16="http://schemas.microsoft.com/office/drawing/2014/main" val="448664253"/>
                    </a:ext>
                  </a:extLst>
                </a:gridCol>
              </a:tblGrid>
              <a:tr h="455279">
                <a:tc>
                  <a:txBody>
                    <a:bodyPr/>
                    <a:lstStyle>
                      <a:lvl1pPr marL="0" algn="l" defTabSz="914400" rtl="0" eaLnBrk="1" latinLnBrk="0" hangingPunct="1">
                        <a:defRPr sz="1800" b="1" kern="1200">
                          <a:solidFill>
                            <a:schemeClr val="lt1"/>
                          </a:solidFill>
                          <a:latin typeface="Sun Life Sans"/>
                        </a:defRPr>
                      </a:lvl1pPr>
                      <a:lvl2pPr marL="457200" algn="l" defTabSz="914400" rtl="0" eaLnBrk="1" latinLnBrk="0" hangingPunct="1">
                        <a:defRPr sz="1800" b="1" kern="1200">
                          <a:solidFill>
                            <a:schemeClr val="lt1"/>
                          </a:solidFill>
                          <a:latin typeface="Sun Life Sans"/>
                        </a:defRPr>
                      </a:lvl2pPr>
                      <a:lvl3pPr marL="914400" algn="l" defTabSz="914400" rtl="0" eaLnBrk="1" latinLnBrk="0" hangingPunct="1">
                        <a:defRPr sz="1800" b="1" kern="1200">
                          <a:solidFill>
                            <a:schemeClr val="lt1"/>
                          </a:solidFill>
                          <a:latin typeface="Sun Life Sans"/>
                        </a:defRPr>
                      </a:lvl3pPr>
                      <a:lvl4pPr marL="1371600" algn="l" defTabSz="914400" rtl="0" eaLnBrk="1" latinLnBrk="0" hangingPunct="1">
                        <a:defRPr sz="1800" b="1" kern="1200">
                          <a:solidFill>
                            <a:schemeClr val="lt1"/>
                          </a:solidFill>
                          <a:latin typeface="Sun Life Sans"/>
                        </a:defRPr>
                      </a:lvl4pPr>
                      <a:lvl5pPr marL="1828800" algn="l" defTabSz="914400" rtl="0" eaLnBrk="1" latinLnBrk="0" hangingPunct="1">
                        <a:defRPr sz="1800" b="1" kern="1200">
                          <a:solidFill>
                            <a:schemeClr val="lt1"/>
                          </a:solidFill>
                          <a:latin typeface="Sun Life Sans"/>
                        </a:defRPr>
                      </a:lvl5pPr>
                      <a:lvl6pPr marL="2286000" algn="l" defTabSz="914400" rtl="0" eaLnBrk="1" latinLnBrk="0" hangingPunct="1">
                        <a:defRPr sz="1800" b="1" kern="1200">
                          <a:solidFill>
                            <a:schemeClr val="lt1"/>
                          </a:solidFill>
                          <a:latin typeface="Sun Life Sans"/>
                        </a:defRPr>
                      </a:lvl6pPr>
                      <a:lvl7pPr marL="2743200" algn="l" defTabSz="914400" rtl="0" eaLnBrk="1" latinLnBrk="0" hangingPunct="1">
                        <a:defRPr sz="1800" b="1" kern="1200">
                          <a:solidFill>
                            <a:schemeClr val="lt1"/>
                          </a:solidFill>
                          <a:latin typeface="Sun Life Sans"/>
                        </a:defRPr>
                      </a:lvl7pPr>
                      <a:lvl8pPr marL="3200400" algn="l" defTabSz="914400" rtl="0" eaLnBrk="1" latinLnBrk="0" hangingPunct="1">
                        <a:defRPr sz="1800" b="1" kern="1200">
                          <a:solidFill>
                            <a:schemeClr val="lt1"/>
                          </a:solidFill>
                          <a:latin typeface="Sun Life Sans"/>
                        </a:defRPr>
                      </a:lvl8pPr>
                      <a:lvl9pPr marL="3657600" algn="l" defTabSz="914400" rtl="0" eaLnBrk="1" latinLnBrk="0" hangingPunct="1">
                        <a:defRPr sz="1800" b="1" kern="1200">
                          <a:solidFill>
                            <a:schemeClr val="lt1"/>
                          </a:solidFill>
                          <a:latin typeface="Sun Life Sans"/>
                        </a:defRPr>
                      </a:lvl9pPr>
                    </a:lstStyle>
                    <a:p>
                      <a:r>
                        <a:rPr lang="fr-CA" sz="1100" b="1" noProof="0" dirty="0">
                          <a:solidFill>
                            <a:schemeClr val="tx1"/>
                          </a:solidFill>
                          <a:latin typeface="Sun Life New Text" pitchFamily="2" charset="0"/>
                        </a:rPr>
                        <a:t>Non enregistrés</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FFF8E0"/>
                    </a:solidFill>
                  </a:tcPr>
                </a:tc>
                <a:extLst>
                  <a:ext uri="{0D108BD9-81ED-4DB2-BD59-A6C34878D82A}">
                    <a16:rowId xmlns:a16="http://schemas.microsoft.com/office/drawing/2014/main" val="1863668260"/>
                  </a:ext>
                </a:extLst>
              </a:tr>
              <a:tr h="455279">
                <a:tc>
                  <a:txBody>
                    <a:bodyPr/>
                    <a:lstStyle>
                      <a:lvl1pPr marL="0" algn="l" defTabSz="914400" rtl="0" eaLnBrk="1" latinLnBrk="0" hangingPunct="1">
                        <a:defRPr sz="1800" kern="1200">
                          <a:solidFill>
                            <a:schemeClr val="dk1"/>
                          </a:solidFill>
                          <a:latin typeface="Sun Life Sans"/>
                        </a:defRPr>
                      </a:lvl1pPr>
                      <a:lvl2pPr marL="457200" algn="l" defTabSz="914400" rtl="0" eaLnBrk="1" latinLnBrk="0" hangingPunct="1">
                        <a:defRPr sz="1800" kern="1200">
                          <a:solidFill>
                            <a:schemeClr val="dk1"/>
                          </a:solidFill>
                          <a:latin typeface="Sun Life Sans"/>
                        </a:defRPr>
                      </a:lvl2pPr>
                      <a:lvl3pPr marL="914400" algn="l" defTabSz="914400" rtl="0" eaLnBrk="1" latinLnBrk="0" hangingPunct="1">
                        <a:defRPr sz="1800" kern="1200">
                          <a:solidFill>
                            <a:schemeClr val="dk1"/>
                          </a:solidFill>
                          <a:latin typeface="Sun Life Sans"/>
                        </a:defRPr>
                      </a:lvl3pPr>
                      <a:lvl4pPr marL="1371600" algn="l" defTabSz="914400" rtl="0" eaLnBrk="1" latinLnBrk="0" hangingPunct="1">
                        <a:defRPr sz="1800" kern="1200">
                          <a:solidFill>
                            <a:schemeClr val="dk1"/>
                          </a:solidFill>
                          <a:latin typeface="Sun Life Sans"/>
                        </a:defRPr>
                      </a:lvl4pPr>
                      <a:lvl5pPr marL="1828800" algn="l" defTabSz="914400" rtl="0" eaLnBrk="1" latinLnBrk="0" hangingPunct="1">
                        <a:defRPr sz="1800" kern="1200">
                          <a:solidFill>
                            <a:schemeClr val="dk1"/>
                          </a:solidFill>
                          <a:latin typeface="Sun Life Sans"/>
                        </a:defRPr>
                      </a:lvl5pPr>
                      <a:lvl6pPr marL="2286000" algn="l" defTabSz="914400" rtl="0" eaLnBrk="1" latinLnBrk="0" hangingPunct="1">
                        <a:defRPr sz="1800" kern="1200">
                          <a:solidFill>
                            <a:schemeClr val="dk1"/>
                          </a:solidFill>
                          <a:latin typeface="Sun Life Sans"/>
                        </a:defRPr>
                      </a:lvl6pPr>
                      <a:lvl7pPr marL="2743200" algn="l" defTabSz="914400" rtl="0" eaLnBrk="1" latinLnBrk="0" hangingPunct="1">
                        <a:defRPr sz="1800" kern="1200">
                          <a:solidFill>
                            <a:schemeClr val="dk1"/>
                          </a:solidFill>
                          <a:latin typeface="Sun Life Sans"/>
                        </a:defRPr>
                      </a:lvl7pPr>
                      <a:lvl8pPr marL="3200400" algn="l" defTabSz="914400" rtl="0" eaLnBrk="1" latinLnBrk="0" hangingPunct="1">
                        <a:defRPr sz="1800" kern="1200">
                          <a:solidFill>
                            <a:schemeClr val="dk1"/>
                          </a:solidFill>
                          <a:latin typeface="Sun Life Sans"/>
                        </a:defRPr>
                      </a:lvl8pPr>
                      <a:lvl9pPr marL="3657600" algn="l" defTabSz="914400" rtl="0" eaLnBrk="1" latinLnBrk="0" hangingPunct="1">
                        <a:defRPr sz="1800" kern="1200">
                          <a:solidFill>
                            <a:schemeClr val="dk1"/>
                          </a:solidFill>
                          <a:latin typeface="Sun Life San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CA" sz="1100" b="0" noProof="0" dirty="0">
                          <a:solidFill>
                            <a:schemeClr val="tx1"/>
                          </a:solidFill>
                          <a:latin typeface="Sun Life New Text" pitchFamily="2" charset="0"/>
                        </a:rPr>
                        <a:t>Revenus de placement </a:t>
                      </a:r>
                      <a:r>
                        <a:rPr lang="fr-CA" sz="1100" b="1" noProof="0" dirty="0">
                          <a:solidFill>
                            <a:schemeClr val="tx1"/>
                          </a:solidFill>
                          <a:latin typeface="Sun Life New Text" pitchFamily="2" charset="0"/>
                        </a:rPr>
                        <a:t>imposables</a:t>
                      </a:r>
                      <a:endParaRPr lang="fr-CA" sz="1100" b="1" baseline="0" noProof="0" dirty="0">
                        <a:solidFill>
                          <a:schemeClr val="tx1"/>
                        </a:solidFill>
                        <a:latin typeface="Sun Life New Text" pitchFamily="2" charset="0"/>
                      </a:endParaRP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DDE6E1"/>
                    </a:solidFill>
                  </a:tcPr>
                </a:tc>
                <a:extLst>
                  <a:ext uri="{0D108BD9-81ED-4DB2-BD59-A6C34878D82A}">
                    <a16:rowId xmlns:a16="http://schemas.microsoft.com/office/drawing/2014/main" val="890572517"/>
                  </a:ext>
                </a:extLst>
              </a:tr>
            </a:tbl>
          </a:graphicData>
        </a:graphic>
      </p:graphicFrame>
    </p:spTree>
    <p:extLst>
      <p:ext uri="{BB962C8B-B14F-4D97-AF65-F5344CB8AC3E}">
        <p14:creationId xmlns:p14="http://schemas.microsoft.com/office/powerpoint/2010/main" val="14710162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E15B4A-40B4-DF7B-0185-9461C5870989}"/>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FEC5A6F-96C9-77CA-0EF3-6FB4974A0AF1}"/>
              </a:ext>
              <a:ext uri="{C183D7F6-B498-43B3-948B-1728B52AA6E4}">
                <adec:decorative xmlns:adec="http://schemas.microsoft.com/office/drawing/2017/decorative" val="1"/>
              </a:ext>
            </a:extLst>
          </p:cNvPr>
          <p:cNvSpPr>
            <a:spLocks noGrp="1"/>
          </p:cNvSpPr>
          <p:nvPr>
            <p:ph type="sldNum" sz="quarter" idx="12"/>
            <p:custDataLst>
              <p:tags r:id="rId1"/>
            </p:custDataLst>
          </p:nvPr>
        </p:nvSpPr>
        <p:spPr/>
        <p:txBody>
          <a:bodyPr/>
          <a:lstStyle/>
          <a:p>
            <a:pPr marL="0" marR="0" lvl="0" indent="0" algn="l" defTabSz="457189"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a:ln>
                  <a:noFill/>
                </a:ln>
                <a:solidFill>
                  <a:srgbClr val="000000"/>
                </a:solidFill>
                <a:effectLst/>
                <a:uLnTx/>
                <a:uFillTx/>
                <a:latin typeface="Sun Life Sans"/>
                <a:ea typeface="+mn-ea"/>
                <a:cs typeface="+mn-cs"/>
              </a:rPr>
              <a:pPr marL="0" marR="0" lvl="0" indent="0" algn="l" defTabSz="457189" rtl="0" eaLnBrk="1" fontAlgn="auto" latinLnBrk="0" hangingPunct="1">
                <a:lnSpc>
                  <a:spcPct val="100000"/>
                </a:lnSpc>
                <a:spcBef>
                  <a:spcPts val="0"/>
                </a:spcBef>
                <a:spcAft>
                  <a:spcPts val="0"/>
                </a:spcAft>
                <a:buClrTx/>
                <a:buSzTx/>
                <a:buFontTx/>
                <a:buNone/>
                <a:tabLst/>
                <a:defRPr/>
              </a:pPr>
              <a:t>2</a:t>
            </a:fld>
            <a:endParaRPr kumimoji="0" lang="en-US" sz="600" b="1" i="0" u="none" strike="noStrike" kern="1200" cap="none" spc="0" normalizeH="0" baseline="0" noProof="0">
              <a:ln>
                <a:noFill/>
              </a:ln>
              <a:solidFill>
                <a:srgbClr val="000000"/>
              </a:solidFill>
              <a:effectLst/>
              <a:uLnTx/>
              <a:uFillTx/>
              <a:latin typeface="Sun Life Sans"/>
              <a:ea typeface="+mn-ea"/>
              <a:cs typeface="+mn-cs"/>
            </a:endParaRPr>
          </a:p>
        </p:txBody>
      </p:sp>
      <p:sp>
        <p:nvSpPr>
          <p:cNvPr id="5" name="Text Placeholder 4">
            <a:extLst>
              <a:ext uri="{FF2B5EF4-FFF2-40B4-BE49-F238E27FC236}">
                <a16:creationId xmlns:a16="http://schemas.microsoft.com/office/drawing/2014/main" id="{F90AC467-3F56-A8E4-B60A-5AD6160B808C}"/>
              </a:ext>
            </a:extLst>
          </p:cNvPr>
          <p:cNvSpPr>
            <a:spLocks noGrp="1"/>
          </p:cNvSpPr>
          <p:nvPr>
            <p:ph type="title" idx="4294967295"/>
            <p:custDataLst>
              <p:tags r:id="rId2"/>
            </p:custDataLst>
          </p:nvPr>
        </p:nvSpPr>
        <p:spPr>
          <a:xfrm>
            <a:off x="481013" y="536575"/>
            <a:ext cx="4162425" cy="7207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fr-CA" sz="1800" dirty="0">
                <a:latin typeface="Sun Life New Display" pitchFamily="2" charset="0"/>
              </a:rPr>
              <a:t>Parlons-en…</a:t>
            </a:r>
            <a:endParaRPr kumimoji="0" lang="en-CA" sz="1800" b="0" i="0" u="none" strike="noStrike" kern="1200" cap="none" spc="0" normalizeH="0" baseline="0" noProof="0" dirty="0">
              <a:ln>
                <a:noFill/>
              </a:ln>
              <a:solidFill>
                <a:srgbClr val="003846"/>
              </a:solidFill>
              <a:effectLst/>
              <a:uLnTx/>
              <a:uFillTx/>
              <a:latin typeface="Sun Life New Display" pitchFamily="2" charset="0"/>
              <a:ea typeface="+mn-ea"/>
              <a:cs typeface="+mn-cs"/>
            </a:endParaRPr>
          </a:p>
        </p:txBody>
      </p:sp>
      <p:pic>
        <p:nvPicPr>
          <p:cNvPr id="9" name="Picture Placeholder 8">
            <a:extLst>
              <a:ext uri="{FF2B5EF4-FFF2-40B4-BE49-F238E27FC236}">
                <a16:creationId xmlns:a16="http://schemas.microsoft.com/office/drawing/2014/main" id="{F20F1105-4CE1-6055-5665-E33647C3DB32}"/>
              </a:ext>
              <a:ext uri="{C183D7F6-B498-43B3-948B-1728B52AA6E4}">
                <adec:decorative xmlns:adec="http://schemas.microsoft.com/office/drawing/2017/decorative" val="1"/>
              </a:ext>
            </a:extLst>
          </p:cNvPr>
          <p:cNvPicPr>
            <a:picLocks noGrp="1" noChangeAspect="1"/>
          </p:cNvPicPr>
          <p:nvPr>
            <p:ph type="pic" sz="quarter" idx="14"/>
            <p:custDataLst>
              <p:tags r:id="rId3"/>
            </p:custDataLst>
          </p:nvPr>
        </p:nvPicPr>
        <p:blipFill>
          <a:blip r:embed="rId10">
            <a:extLst>
              <a:ext uri="{28A0092B-C50C-407E-A947-70E740481C1C}">
                <a14:useLocalDpi xmlns:a14="http://schemas.microsoft.com/office/drawing/2010/main"/>
              </a:ext>
            </a:extLst>
          </a:blip>
          <a:srcRect l="19665" r="19665"/>
          <a:stretch>
            <a:fillRect/>
          </a:stretch>
        </p:blipFill>
        <p:spPr>
          <a:xfrm>
            <a:off x="4643927" y="141796"/>
            <a:ext cx="4300538" cy="4730750"/>
          </a:xfrm>
        </p:spPr>
      </p:pic>
      <p:sp>
        <p:nvSpPr>
          <p:cNvPr id="2" name="Rectangle: Rounded Corners 1">
            <a:extLst>
              <a:ext uri="{FF2B5EF4-FFF2-40B4-BE49-F238E27FC236}">
                <a16:creationId xmlns:a16="http://schemas.microsoft.com/office/drawing/2014/main" id="{967AB46C-2EDF-E723-1D87-24D007AD4B85}"/>
              </a:ext>
            </a:extLst>
          </p:cNvPr>
          <p:cNvSpPr/>
          <p:nvPr>
            <p:custDataLst>
              <p:tags r:id="rId4"/>
            </p:custDataLst>
          </p:nvPr>
        </p:nvSpPr>
        <p:spPr>
          <a:xfrm>
            <a:off x="348210" y="1257297"/>
            <a:ext cx="3920482" cy="720725"/>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Aft>
                <a:spcPts val="600"/>
              </a:spcAft>
              <a:buClr>
                <a:srgbClr val="004F73"/>
              </a:buClr>
              <a:buSzPct val="110000"/>
            </a:pPr>
            <a:r>
              <a:rPr lang="fr-CA" sz="1400" dirty="0">
                <a:solidFill>
                  <a:schemeClr val="tx1"/>
                </a:solidFill>
                <a:latin typeface="Sun Life New Text" pitchFamily="2" charset="0"/>
              </a:rPr>
              <a:t>Qu’est-ce que la santé intégrée?</a:t>
            </a:r>
          </a:p>
        </p:txBody>
      </p:sp>
      <p:sp>
        <p:nvSpPr>
          <p:cNvPr id="4" name="Rectangle: Rounded Corners 3">
            <a:extLst>
              <a:ext uri="{FF2B5EF4-FFF2-40B4-BE49-F238E27FC236}">
                <a16:creationId xmlns:a16="http://schemas.microsoft.com/office/drawing/2014/main" id="{16C7E3B4-AEB6-B983-BB29-69D766A4E7A5}"/>
              </a:ext>
            </a:extLst>
          </p:cNvPr>
          <p:cNvSpPr/>
          <p:nvPr>
            <p:custDataLst>
              <p:tags r:id="rId5"/>
            </p:custDataLst>
          </p:nvPr>
        </p:nvSpPr>
        <p:spPr>
          <a:xfrm>
            <a:off x="348210" y="2065043"/>
            <a:ext cx="3920482" cy="72072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Aft>
                <a:spcPts val="600"/>
              </a:spcAft>
              <a:buClr>
                <a:srgbClr val="004F73"/>
              </a:buClr>
              <a:buSzPct val="110000"/>
            </a:pPr>
            <a:r>
              <a:rPr lang="fr-CA" sz="1400" dirty="0">
                <a:solidFill>
                  <a:schemeClr val="tx1"/>
                </a:solidFill>
                <a:latin typeface="Sun Life New Text" pitchFamily="2" charset="0"/>
              </a:rPr>
              <a:t>Santé physique et mentale</a:t>
            </a:r>
          </a:p>
        </p:txBody>
      </p:sp>
      <p:sp>
        <p:nvSpPr>
          <p:cNvPr id="6" name="Rectangle: Rounded Corners 5">
            <a:extLst>
              <a:ext uri="{FF2B5EF4-FFF2-40B4-BE49-F238E27FC236}">
                <a16:creationId xmlns:a16="http://schemas.microsoft.com/office/drawing/2014/main" id="{C7F757BD-BB66-374A-6141-131E3D9A07A3}"/>
              </a:ext>
            </a:extLst>
          </p:cNvPr>
          <p:cNvSpPr/>
          <p:nvPr>
            <p:custDataLst>
              <p:tags r:id="rId6"/>
            </p:custDataLst>
          </p:nvPr>
        </p:nvSpPr>
        <p:spPr>
          <a:xfrm>
            <a:off x="348210" y="2872787"/>
            <a:ext cx="3920482" cy="72072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Aft>
                <a:spcPts val="600"/>
              </a:spcAft>
              <a:buClr>
                <a:srgbClr val="004F73"/>
              </a:buClr>
              <a:buSzPct val="110000"/>
            </a:pPr>
            <a:r>
              <a:rPr lang="fr-CA" sz="1400" dirty="0">
                <a:solidFill>
                  <a:schemeClr val="tx1"/>
                </a:solidFill>
                <a:latin typeface="Sun Life New Text" pitchFamily="2" charset="0"/>
              </a:rPr>
              <a:t>Santé financière</a:t>
            </a:r>
          </a:p>
        </p:txBody>
      </p:sp>
      <p:sp>
        <p:nvSpPr>
          <p:cNvPr id="8" name="Rectangle: Rounded Corners 7">
            <a:extLst>
              <a:ext uri="{FF2B5EF4-FFF2-40B4-BE49-F238E27FC236}">
                <a16:creationId xmlns:a16="http://schemas.microsoft.com/office/drawing/2014/main" id="{BD8F29B8-1EB9-1D9C-3233-6E6A6A07AADF}"/>
              </a:ext>
            </a:extLst>
          </p:cNvPr>
          <p:cNvSpPr/>
          <p:nvPr>
            <p:custDataLst>
              <p:tags r:id="rId7"/>
            </p:custDataLst>
          </p:nvPr>
        </p:nvSpPr>
        <p:spPr>
          <a:xfrm>
            <a:off x="335915" y="3663592"/>
            <a:ext cx="3920482" cy="72072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Aft>
                <a:spcPts val="600"/>
              </a:spcAft>
              <a:buClr>
                <a:srgbClr val="004F73"/>
              </a:buClr>
              <a:buSzPct val="110000"/>
            </a:pPr>
            <a:r>
              <a:rPr lang="fr-CA" sz="1400" dirty="0">
                <a:solidFill>
                  <a:schemeClr val="tx1"/>
                </a:solidFill>
                <a:latin typeface="Sun Life New Text" pitchFamily="2" charset="0"/>
              </a:rPr>
              <a:t>Outils et ressources</a:t>
            </a:r>
          </a:p>
        </p:txBody>
      </p:sp>
    </p:spTree>
    <p:extLst>
      <p:ext uri="{BB962C8B-B14F-4D97-AF65-F5344CB8AC3E}">
        <p14:creationId xmlns:p14="http://schemas.microsoft.com/office/powerpoint/2010/main" val="32555919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421DFB-F897-4175-24D8-9F930BA2B7B4}"/>
              </a:ext>
            </a:extLst>
          </p:cNvPr>
          <p:cNvSpPr>
            <a:spLocks noGrp="1"/>
          </p:cNvSpPr>
          <p:nvPr>
            <p:ph type="title" idx="4294967295"/>
          </p:nvPr>
        </p:nvSpPr>
        <p:spPr>
          <a:xfrm>
            <a:off x="215900" y="-994172"/>
            <a:ext cx="8712200" cy="994172"/>
          </a:xfrm>
        </p:spPr>
        <p:txBody>
          <a:bodyPr vert="horz" lIns="0" tIns="0" rIns="0" bIns="0" rtlCol="0" anchor="b">
            <a:normAutofit/>
          </a:bodyPr>
          <a:lstStyle/>
          <a:p>
            <a:r>
              <a:rPr lang="fr-ca" sz="3600" dirty="0">
                <a:solidFill>
                  <a:schemeClr val="tx2"/>
                </a:solidFill>
                <a:latin typeface="Sun Life New Display"/>
                <a:ea typeface="Sun Life New Display"/>
                <a:cs typeface="Sun Life New Display"/>
                <a:sym typeface=""/>
              </a:rPr>
              <a:t>Protection financière </a:t>
            </a:r>
            <a:endParaRPr lang="en-CA" dirty="0"/>
          </a:p>
        </p:txBody>
      </p:sp>
      <p:sp>
        <p:nvSpPr>
          <p:cNvPr id="3" name="Slide Number Placeholder 2">
            <a:extLst>
              <a:ext uri="{FF2B5EF4-FFF2-40B4-BE49-F238E27FC236}">
                <a16:creationId xmlns:a16="http://schemas.microsoft.com/office/drawing/2014/main" id="{5A57AA6B-F3DD-8735-23B2-125BE443DDB1}"/>
              </a:ext>
              <a:ext uri="{C183D7F6-B498-43B3-948B-1728B52AA6E4}">
                <adec:decorative xmlns:adec="http://schemas.microsoft.com/office/drawing/2017/decorative" val="1"/>
              </a:ext>
            </a:extLst>
          </p:cNvPr>
          <p:cNvSpPr>
            <a:spLocks noGrp="1"/>
          </p:cNvSpPr>
          <p:nvPr>
            <p:ph type="sldNum" sz="quarter" idx="12"/>
            <p:custDataLst>
              <p:tags r:id="rId1"/>
            </p:custDataLst>
          </p:nvPr>
        </p:nvSpPr>
        <p:spPr/>
        <p:txBody>
          <a:bodyPr/>
          <a:lstStyle/>
          <a:p>
            <a:pPr marL="0" marR="0" lvl="0" indent="0" algn="l" defTabSz="457189" rtl="0" eaLnBrk="1" fontAlgn="auto" latinLnBrk="0" hangingPunct="1">
              <a:lnSpc>
                <a:spcPct val="100000"/>
              </a:lnSpc>
              <a:spcBef>
                <a:spcPts val="0"/>
              </a:spcBef>
              <a:spcAft>
                <a:spcPts val="0"/>
              </a:spcAft>
              <a:buClrTx/>
              <a:buSzTx/>
              <a:buFontTx/>
              <a:buNone/>
              <a:tabLst/>
              <a:defRPr/>
            </a:pPr>
            <a:fld id="{9FA635D2-B142-BE49-AECA-6169441F1F99}" type="slidenum">
              <a:rPr kumimoji="0" sz="600" b="1" i="0" u="none" strike="noStrike" kern="1200" cap="none" spc="0" normalizeH="0" baseline="0" noProof="0">
                <a:ln>
                  <a:noFill/>
                </a:ln>
                <a:solidFill>
                  <a:srgbClr val="000000">
                    <a:lumMod val="100000"/>
                  </a:srgbClr>
                </a:solidFill>
                <a:effectLst/>
                <a:uLnTx/>
                <a:uFillTx/>
                <a:latin typeface="Sun Life Sans"/>
                <a:ea typeface="+mn-ea"/>
                <a:cs typeface="+mn-cs"/>
                <a:sym typeface=""/>
              </a:rPr>
              <a:pPr marL="0" marR="0" lvl="0" indent="0" algn="l" defTabSz="457189" rtl="0" eaLnBrk="1" fontAlgn="auto" latinLnBrk="0" hangingPunct="1">
                <a:lnSpc>
                  <a:spcPct val="100000"/>
                </a:lnSpc>
                <a:spcBef>
                  <a:spcPts val="0"/>
                </a:spcBef>
                <a:spcAft>
                  <a:spcPts val="0"/>
                </a:spcAft>
                <a:buClrTx/>
                <a:buSzTx/>
                <a:buFontTx/>
                <a:buNone/>
                <a:tabLst/>
                <a:defRPr/>
              </a:pPr>
              <a:t>20</a:t>
            </a:fld>
            <a:endParaRPr kumimoji="0" lang="fr-ca" sz="600" b="1" i="0" u="none" strike="noStrike" kern="1200" cap="none" spc="0" normalizeH="0" baseline="0" noProof="0" dirty="0">
              <a:ln>
                <a:noFill/>
              </a:ln>
              <a:solidFill>
                <a:srgbClr val="000000">
                  <a:lumMod val="100000"/>
                </a:srgbClr>
              </a:solidFill>
              <a:effectLst/>
              <a:uLnTx/>
              <a:uFillTx/>
              <a:latin typeface="Sun Life Sans"/>
              <a:ea typeface="+mn-ea"/>
              <a:cs typeface="+mn-cs"/>
              <a:sym typeface=""/>
            </a:endParaRPr>
          </a:p>
        </p:txBody>
      </p:sp>
      <p:sp>
        <p:nvSpPr>
          <p:cNvPr id="6" name="Text Placeholder 5">
            <a:extLst>
              <a:ext uri="{FF2B5EF4-FFF2-40B4-BE49-F238E27FC236}">
                <a16:creationId xmlns:a16="http://schemas.microsoft.com/office/drawing/2014/main" id="{AED899A9-6A2A-2B78-BD36-B6A6CAFEEBC2}"/>
              </a:ext>
            </a:extLst>
          </p:cNvPr>
          <p:cNvSpPr>
            <a:spLocks noGrp="1"/>
          </p:cNvSpPr>
          <p:nvPr>
            <p:ph type="body" sz="quarter" idx="35"/>
            <p:custDataLst>
              <p:tags r:id="rId2"/>
            </p:custDataLst>
          </p:nvPr>
        </p:nvSpPr>
        <p:spPr>
          <a:xfrm>
            <a:off x="5161692" y="504527"/>
            <a:ext cx="3982308" cy="450533"/>
          </a:xfrm>
        </p:spPr>
        <p:txBody>
          <a:bodyPr/>
          <a:lstStyle/>
          <a:p>
            <a:pPr algn="l" rtl="0"/>
            <a:r>
              <a:rPr lang="fr-ca" sz="1600" dirty="0">
                <a:solidFill>
                  <a:schemeClr val="tx2"/>
                </a:solidFill>
                <a:latin typeface="Sun Life New Display"/>
                <a:ea typeface="Sun Life New Display"/>
                <a:cs typeface="Sun Life New Display"/>
                <a:sym typeface=""/>
              </a:rPr>
              <a:t>Protection financière – Assurance-vie</a:t>
            </a:r>
            <a:endParaRPr lang="fr-ca" sz="1600" dirty="0">
              <a:solidFill>
                <a:schemeClr val="tx2"/>
              </a:solidFill>
              <a:latin typeface="Sun Life New Display"/>
              <a:sym typeface=""/>
            </a:endParaRPr>
          </a:p>
        </p:txBody>
      </p:sp>
      <p:sp>
        <p:nvSpPr>
          <p:cNvPr id="7" name="Text Placeholder 6">
            <a:extLst>
              <a:ext uri="{FF2B5EF4-FFF2-40B4-BE49-F238E27FC236}">
                <a16:creationId xmlns:a16="http://schemas.microsoft.com/office/drawing/2014/main" id="{6BF903B0-9EC9-98E9-3A1B-E0E6F33E8DAA}"/>
              </a:ext>
            </a:extLst>
          </p:cNvPr>
          <p:cNvSpPr>
            <a:spLocks noGrp="1"/>
          </p:cNvSpPr>
          <p:nvPr>
            <p:ph type="body" sz="quarter" idx="39"/>
            <p:custDataLst>
              <p:tags r:id="rId3"/>
            </p:custDataLst>
          </p:nvPr>
        </p:nvSpPr>
        <p:spPr>
          <a:xfrm>
            <a:off x="4766403" y="1222084"/>
            <a:ext cx="3982309" cy="990600"/>
          </a:xfrm>
        </p:spPr>
        <p:txBody>
          <a:bodyPr/>
          <a:lstStyle/>
          <a:p>
            <a:pPr algn="l" rtl="0"/>
            <a:r>
              <a:rPr lang="fr-ca" sz="1200">
                <a:latin typeface="Sun Life New Text"/>
                <a:ea typeface="Sun Life New Text"/>
                <a:cs typeface="Sun Life New Text"/>
                <a:sym typeface=""/>
              </a:rPr>
              <a:t>Temporaire – protection pour vos besoins à court terme</a:t>
            </a:r>
          </a:p>
          <a:p>
            <a:pPr algn="l" rtl="0"/>
            <a:r>
              <a:rPr lang="fr-ca" sz="1200">
                <a:latin typeface="Sun Life New Text"/>
                <a:ea typeface="Sun Life New Text"/>
                <a:cs typeface="Sun Life New Text"/>
                <a:sym typeface=""/>
              </a:rPr>
              <a:t>Permanente – protection pour vos besoins à long terme</a:t>
            </a:r>
          </a:p>
          <a:p>
            <a:endParaRPr lang="fr-ca" sz="1200" dirty="0">
              <a:latin typeface="Sun Life New Text" pitchFamily="2" charset="0"/>
            </a:endParaRPr>
          </a:p>
        </p:txBody>
      </p:sp>
      <p:sp>
        <p:nvSpPr>
          <p:cNvPr id="9" name="Text Placeholder 8">
            <a:extLst>
              <a:ext uri="{FF2B5EF4-FFF2-40B4-BE49-F238E27FC236}">
                <a16:creationId xmlns:a16="http://schemas.microsoft.com/office/drawing/2014/main" id="{6AD9EA74-1DFB-F8D5-00B3-F5461C84583E}"/>
              </a:ext>
            </a:extLst>
          </p:cNvPr>
          <p:cNvSpPr>
            <a:spLocks noGrp="1"/>
          </p:cNvSpPr>
          <p:nvPr>
            <p:ph type="body" sz="quarter" idx="47"/>
            <p:custDataLst>
              <p:tags r:id="rId4"/>
            </p:custDataLst>
          </p:nvPr>
        </p:nvSpPr>
        <p:spPr>
          <a:xfrm>
            <a:off x="674167" y="2877565"/>
            <a:ext cx="3982308" cy="140525"/>
          </a:xfrm>
        </p:spPr>
        <p:txBody>
          <a:bodyPr/>
          <a:lstStyle/>
          <a:p>
            <a:pPr algn="l" rtl="0"/>
            <a:r>
              <a:rPr lang="fr-ca" sz="1600" dirty="0">
                <a:solidFill>
                  <a:schemeClr val="tx2"/>
                </a:solidFill>
                <a:latin typeface="Sun Life New Display"/>
                <a:ea typeface="Sun Life New Display"/>
                <a:cs typeface="Sun Life New Display"/>
                <a:sym typeface=""/>
              </a:rPr>
              <a:t>Protection financière – Assurance-santé</a:t>
            </a:r>
            <a:endParaRPr lang="fr-ca" sz="1600" dirty="0">
              <a:solidFill>
                <a:schemeClr val="tx2"/>
              </a:solidFill>
              <a:latin typeface="Sun Life New Display"/>
              <a:sym typeface=""/>
            </a:endParaRPr>
          </a:p>
        </p:txBody>
      </p:sp>
      <p:sp>
        <p:nvSpPr>
          <p:cNvPr id="10" name="Text Placeholder 9">
            <a:extLst>
              <a:ext uri="{FF2B5EF4-FFF2-40B4-BE49-F238E27FC236}">
                <a16:creationId xmlns:a16="http://schemas.microsoft.com/office/drawing/2014/main" id="{E71D7594-01F0-935A-1DE3-9D1A208A863D}"/>
              </a:ext>
            </a:extLst>
          </p:cNvPr>
          <p:cNvSpPr>
            <a:spLocks noGrp="1"/>
          </p:cNvSpPr>
          <p:nvPr>
            <p:ph type="body" sz="quarter" idx="48"/>
            <p:custDataLst>
              <p:tags r:id="rId5"/>
            </p:custDataLst>
          </p:nvPr>
        </p:nvSpPr>
        <p:spPr>
          <a:xfrm>
            <a:off x="369735" y="3373381"/>
            <a:ext cx="3982309" cy="990600"/>
          </a:xfrm>
        </p:spPr>
        <p:txBody>
          <a:bodyPr/>
          <a:lstStyle/>
          <a:p>
            <a:pPr algn="l" rtl="0"/>
            <a:r>
              <a:rPr lang="fr-ca" sz="1200" dirty="0">
                <a:latin typeface="Sun Life New Text"/>
                <a:ea typeface="Sun Life New Text"/>
                <a:cs typeface="Sun Life New Text"/>
                <a:sym typeface=""/>
              </a:rPr>
              <a:t>Soins de longue durée</a:t>
            </a:r>
          </a:p>
          <a:p>
            <a:pPr algn="l" rtl="0"/>
            <a:r>
              <a:rPr lang="fr-ca" sz="1200" dirty="0">
                <a:latin typeface="Sun Life New Text"/>
                <a:ea typeface="Sun Life New Text"/>
                <a:cs typeface="Sun Life New Text"/>
                <a:sym typeface=""/>
              </a:rPr>
              <a:t>Maladies graves</a:t>
            </a:r>
          </a:p>
          <a:p>
            <a:pPr algn="l" rtl="0"/>
            <a:r>
              <a:rPr lang="fr-ca" sz="1200" dirty="0">
                <a:latin typeface="Sun Life New Text"/>
                <a:ea typeface="Sun Life New Text"/>
                <a:cs typeface="Sun Life New Text"/>
                <a:sym typeface=""/>
              </a:rPr>
              <a:t>Invalidité</a:t>
            </a:r>
          </a:p>
          <a:p>
            <a:pPr algn="l" rtl="0"/>
            <a:r>
              <a:rPr lang="fr-ca" sz="1200" dirty="0">
                <a:latin typeface="Sun Life New Text"/>
                <a:ea typeface="Sun Life New Text"/>
                <a:cs typeface="Sun Life New Text"/>
                <a:sym typeface=""/>
              </a:rPr>
              <a:t>Frais médicaux et dentaires</a:t>
            </a:r>
          </a:p>
          <a:p>
            <a:pPr algn="l" rtl="0"/>
            <a:r>
              <a:rPr lang="fr-ca" sz="1200" dirty="0">
                <a:latin typeface="Sun Life New Text"/>
                <a:ea typeface="Sun Life New Text"/>
                <a:cs typeface="Sun Life New Text"/>
                <a:sym typeface=""/>
              </a:rPr>
              <a:t>Décès et mutilation accidentels</a:t>
            </a:r>
            <a:endParaRPr lang="fr-ca" sz="1200" dirty="0">
              <a:latin typeface="Sun Life New Text"/>
              <a:sym typeface=""/>
            </a:endParaRPr>
          </a:p>
        </p:txBody>
      </p:sp>
      <p:pic>
        <p:nvPicPr>
          <p:cNvPr id="17" name="Picture Placeholder 16">
            <a:extLst>
              <a:ext uri="{FF2B5EF4-FFF2-40B4-BE49-F238E27FC236}">
                <a16:creationId xmlns:a16="http://schemas.microsoft.com/office/drawing/2014/main" id="{453DA6DB-145A-00C2-CF94-F6DD8B6A29C8}"/>
              </a:ext>
              <a:ext uri="{C183D7F6-B498-43B3-948B-1728B52AA6E4}">
                <adec:decorative xmlns:adec="http://schemas.microsoft.com/office/drawing/2017/decorative" val="1"/>
              </a:ext>
            </a:extLst>
          </p:cNvPr>
          <p:cNvPicPr>
            <a:picLocks noGrp="1" noChangeAspect="1"/>
          </p:cNvPicPr>
          <p:nvPr>
            <p:ph type="pic" sz="quarter" idx="14"/>
            <p:custDataLst>
              <p:tags r:id="rId6"/>
            </p:custDataLst>
          </p:nvPr>
        </p:nvPicPr>
        <p:blipFill>
          <a:blip r:embed="rId13" cstate="print">
            <a:extLst>
              <a:ext uri="{28A0092B-C50C-407E-A947-70E740481C1C}">
                <a14:useLocalDpi xmlns:a14="http://schemas.microsoft.com/office/drawing/2010/main"/>
              </a:ext>
            </a:extLst>
          </a:blip>
          <a:srcRect l="7193" r="7193"/>
          <a:stretch>
            <a:fillRect/>
          </a:stretch>
        </p:blipFill>
        <p:spPr/>
      </p:pic>
      <p:pic>
        <p:nvPicPr>
          <p:cNvPr id="21" name="Picture 20">
            <a:extLst>
              <a:ext uri="{FF2B5EF4-FFF2-40B4-BE49-F238E27FC236}">
                <a16:creationId xmlns:a16="http://schemas.microsoft.com/office/drawing/2014/main" id="{E9FA86DA-5232-5677-B84B-1659E5D23918}"/>
              </a:ext>
              <a:ext uri="{C183D7F6-B498-43B3-948B-1728B52AA6E4}">
                <adec:decorative xmlns:adec="http://schemas.microsoft.com/office/drawing/2017/decorative" val="1"/>
              </a:ext>
            </a:extLst>
          </p:cNvPr>
          <p:cNvPicPr>
            <a:picLocks noChangeAspect="1"/>
          </p:cNvPicPr>
          <p:nvPr>
            <p:custDataLst>
              <p:tags r:id="rId7"/>
            </p:custDataLst>
          </p:nvPr>
        </p:nvPicPr>
        <p:blipFill>
          <a:blip r:embed="rId14" cstate="print">
            <a:extLst>
              <a:ext uri="{28A0092B-C50C-407E-A947-70E740481C1C}">
                <a14:useLocalDpi xmlns:a14="http://schemas.microsoft.com/office/drawing/2010/main"/>
              </a:ext>
            </a:extLst>
          </a:blip>
          <a:stretch>
            <a:fillRect/>
          </a:stretch>
        </p:blipFill>
        <p:spPr>
          <a:xfrm>
            <a:off x="348211" y="2811108"/>
            <a:ext cx="216028" cy="288037"/>
          </a:xfrm>
          <a:prstGeom prst="rect">
            <a:avLst/>
          </a:prstGeom>
        </p:spPr>
      </p:pic>
      <p:pic>
        <p:nvPicPr>
          <p:cNvPr id="23" name="Picture 22">
            <a:extLst>
              <a:ext uri="{FF2B5EF4-FFF2-40B4-BE49-F238E27FC236}">
                <a16:creationId xmlns:a16="http://schemas.microsoft.com/office/drawing/2014/main" id="{9BB10A9D-E523-22CB-D549-34C4B3C0CAC1}"/>
              </a:ext>
              <a:ext uri="{C183D7F6-B498-43B3-948B-1728B52AA6E4}">
                <adec:decorative xmlns:adec="http://schemas.microsoft.com/office/drawing/2017/decorative" val="1"/>
              </a:ext>
            </a:extLst>
          </p:cNvPr>
          <p:cNvPicPr>
            <a:picLocks noChangeAspect="1"/>
          </p:cNvPicPr>
          <p:nvPr>
            <p:custDataLst>
              <p:tags r:id="rId8"/>
            </p:custDataLst>
          </p:nvPr>
        </p:nvPicPr>
        <p:blipFill>
          <a:blip r:embed="rId15" cstate="print">
            <a:extLst>
              <a:ext uri="{28A0092B-C50C-407E-A947-70E740481C1C}">
                <a14:useLocalDpi xmlns:a14="http://schemas.microsoft.com/office/drawing/2010/main"/>
              </a:ext>
            </a:extLst>
          </a:blip>
          <a:stretch>
            <a:fillRect/>
          </a:stretch>
        </p:blipFill>
        <p:spPr>
          <a:xfrm>
            <a:off x="4766404" y="430772"/>
            <a:ext cx="216028" cy="288037"/>
          </a:xfrm>
          <a:prstGeom prst="rect">
            <a:avLst/>
          </a:prstGeom>
        </p:spPr>
      </p:pic>
      <p:sp>
        <p:nvSpPr>
          <p:cNvPr id="8" name="Text Placeholder 8">
            <a:extLst>
              <a:ext uri="{FF2B5EF4-FFF2-40B4-BE49-F238E27FC236}">
                <a16:creationId xmlns:a16="http://schemas.microsoft.com/office/drawing/2014/main" id="{6EBF06B9-B258-9131-35AC-D3902FD702B3}"/>
              </a:ext>
            </a:extLst>
          </p:cNvPr>
          <p:cNvSpPr txBox="1">
            <a:spLocks/>
          </p:cNvSpPr>
          <p:nvPr>
            <p:custDataLst>
              <p:tags r:id="rId9"/>
            </p:custDataLst>
          </p:nvPr>
        </p:nvSpPr>
        <p:spPr>
          <a:xfrm>
            <a:off x="4766403" y="2873878"/>
            <a:ext cx="4094855" cy="450533"/>
          </a:xfrm>
          <a:prstGeom prst="rect">
            <a:avLst/>
          </a:prstGeom>
        </p:spPr>
        <p:txBody>
          <a:bodyPr vert="horz" lIns="0" tIns="0" rIns="0" bIns="0" rtlCol="0" anchor="t" anchorCtr="0">
            <a:noAutofit/>
          </a:bodyPr>
          <a:lstStyle>
            <a:lvl1pPr marL="0" indent="0" algn="l" defTabSz="914377" rtl="0" eaLnBrk="1" latinLnBrk="0" hangingPunct="1">
              <a:lnSpc>
                <a:spcPct val="114000"/>
              </a:lnSpc>
              <a:spcBef>
                <a:spcPts val="1000"/>
              </a:spcBef>
              <a:buFont typeface="Arial" panose="020B0604020202020204" pitchFamily="34" charset="0"/>
              <a:buNone/>
              <a:defRPr sz="1200" b="1" kern="1200">
                <a:solidFill>
                  <a:schemeClr val="tx1"/>
                </a:solidFill>
                <a:latin typeface="+mn-lt"/>
                <a:ea typeface="+mn-ea"/>
                <a:cs typeface="+mn-cs"/>
              </a:defRPr>
            </a:lvl1pPr>
            <a:lvl2pPr marL="457189" indent="0" algn="l" defTabSz="914377" rtl="0" eaLnBrk="1" latinLnBrk="0" hangingPunct="1">
              <a:lnSpc>
                <a:spcPct val="114000"/>
              </a:lnSpc>
              <a:spcBef>
                <a:spcPts val="500"/>
              </a:spcBef>
              <a:buFont typeface="Arial" panose="020B0604020202020204" pitchFamily="34" charset="0"/>
              <a:buNone/>
              <a:defRPr sz="1333" b="0" i="0" u="none" kern="1200">
                <a:solidFill>
                  <a:schemeClr val="tx2"/>
                </a:solidFill>
                <a:latin typeface="+mn-lt"/>
                <a:ea typeface="+mn-ea"/>
                <a:cs typeface="+mn-cs"/>
              </a:defRPr>
            </a:lvl2pPr>
            <a:lvl3pPr marL="914377" indent="0" algn="l" defTabSz="914377" rtl="0" eaLnBrk="1" latinLnBrk="0" hangingPunct="1">
              <a:lnSpc>
                <a:spcPct val="114000"/>
              </a:lnSpc>
              <a:spcBef>
                <a:spcPts val="500"/>
              </a:spcBef>
              <a:buFont typeface="Arial" panose="020B0604020202020204" pitchFamily="34" charset="0"/>
              <a:buNone/>
              <a:defRPr sz="1200" kern="1200">
                <a:solidFill>
                  <a:schemeClr val="tx2"/>
                </a:solidFill>
                <a:latin typeface="+mn-lt"/>
                <a:ea typeface="+mn-ea"/>
                <a:cs typeface="+mn-cs"/>
              </a:defRPr>
            </a:lvl3pPr>
            <a:lvl4pPr marL="1371566" indent="0" algn="l" defTabSz="914377" rtl="0" eaLnBrk="1" latinLnBrk="0" hangingPunct="1">
              <a:lnSpc>
                <a:spcPct val="114000"/>
              </a:lnSpc>
              <a:spcBef>
                <a:spcPts val="500"/>
              </a:spcBef>
              <a:buFont typeface="Arial" panose="020B0604020202020204" pitchFamily="34" charset="0"/>
              <a:buNone/>
              <a:defRPr sz="1067" kern="1200">
                <a:solidFill>
                  <a:schemeClr val="tx2"/>
                </a:solidFill>
                <a:latin typeface="+mn-lt"/>
                <a:ea typeface="+mn-ea"/>
                <a:cs typeface="+mn-cs"/>
              </a:defRPr>
            </a:lvl4pPr>
            <a:lvl5pPr marL="1828754" indent="0" algn="l" defTabSz="914377" rtl="0" eaLnBrk="1" latinLnBrk="0" hangingPunct="1">
              <a:lnSpc>
                <a:spcPct val="114000"/>
              </a:lnSpc>
              <a:spcBef>
                <a:spcPts val="500"/>
              </a:spcBef>
              <a:buFont typeface="Arial" panose="020B0604020202020204" pitchFamily="34" charset="0"/>
              <a:buNone/>
              <a:defRPr sz="1067" kern="1200">
                <a:solidFill>
                  <a:schemeClr val="tx2"/>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fr-ca" sz="1600" b="1" i="0" u="none" strike="noStrike" kern="1200" cap="none" spc="0" normalizeH="0" baseline="0" noProof="0" dirty="0">
                <a:ln>
                  <a:noFill/>
                </a:ln>
                <a:solidFill>
                  <a:srgbClr val="003846"/>
                </a:solidFill>
                <a:effectLst/>
                <a:uLnTx/>
                <a:uFillTx/>
                <a:latin typeface="Sun Life New Display"/>
                <a:ea typeface="Sun Life New Display"/>
                <a:cs typeface="Sun Life New Display"/>
                <a:sym typeface=""/>
              </a:rPr>
              <a:t>Protection financière – Autre</a:t>
            </a:r>
            <a:endParaRPr kumimoji="0" lang="fr-ca" sz="1600" b="1" i="0" u="none" strike="noStrike" kern="1200" cap="none" spc="0" normalizeH="0" baseline="0" noProof="0" dirty="0">
              <a:ln>
                <a:noFill/>
              </a:ln>
              <a:solidFill>
                <a:srgbClr val="003846"/>
              </a:solidFill>
              <a:effectLst/>
              <a:uLnTx/>
              <a:uFillTx/>
              <a:latin typeface="Sun Life New Display"/>
              <a:ea typeface="+mn-ea"/>
              <a:cs typeface="+mn-cs"/>
              <a:sym typeface=""/>
            </a:endParaRPr>
          </a:p>
        </p:txBody>
      </p:sp>
      <p:sp>
        <p:nvSpPr>
          <p:cNvPr id="5" name="Text Placeholder 9">
            <a:extLst>
              <a:ext uri="{FF2B5EF4-FFF2-40B4-BE49-F238E27FC236}">
                <a16:creationId xmlns:a16="http://schemas.microsoft.com/office/drawing/2014/main" id="{97417B06-0001-73B0-6239-DF20F366DACB}"/>
              </a:ext>
            </a:extLst>
          </p:cNvPr>
          <p:cNvSpPr txBox="1">
            <a:spLocks/>
          </p:cNvSpPr>
          <p:nvPr>
            <p:custDataLst>
              <p:tags r:id="rId10"/>
            </p:custDataLst>
          </p:nvPr>
        </p:nvSpPr>
        <p:spPr>
          <a:xfrm>
            <a:off x="4766403" y="3276071"/>
            <a:ext cx="3982309" cy="990600"/>
          </a:xfrm>
          <a:prstGeom prst="rect">
            <a:avLst/>
          </a:prstGeom>
        </p:spPr>
        <p:txBody>
          <a:bodyPr vert="horz" lIns="0" tIns="0" rIns="0" bIns="0" rtlCol="0">
            <a:noAutofit/>
          </a:bodyPr>
          <a:lstStyle>
            <a:lvl1pPr marL="0" indent="0" algn="l" defTabSz="914377" rtl="0" eaLnBrk="1" latinLnBrk="0" hangingPunct="1">
              <a:lnSpc>
                <a:spcPct val="114000"/>
              </a:lnSpc>
              <a:spcBef>
                <a:spcPts val="1000"/>
              </a:spcBef>
              <a:buFont typeface="Arial" panose="020B0604020202020204" pitchFamily="34" charset="0"/>
              <a:buNone/>
              <a:defRPr sz="1067" kern="1200">
                <a:solidFill>
                  <a:schemeClr val="tx1"/>
                </a:solidFill>
                <a:latin typeface="+mn-lt"/>
                <a:ea typeface="+mn-ea"/>
                <a:cs typeface="+mn-cs"/>
              </a:defRPr>
            </a:lvl1pPr>
            <a:lvl2pPr marL="457189" indent="0" algn="l" defTabSz="914377" rtl="0" eaLnBrk="1" latinLnBrk="0" hangingPunct="1">
              <a:lnSpc>
                <a:spcPct val="114000"/>
              </a:lnSpc>
              <a:spcBef>
                <a:spcPts val="500"/>
              </a:spcBef>
              <a:buFont typeface="Arial" panose="020B0604020202020204" pitchFamily="34" charset="0"/>
              <a:buNone/>
              <a:defRPr sz="1067" b="0" i="0" u="none" kern="1200">
                <a:solidFill>
                  <a:schemeClr val="tx1"/>
                </a:solidFill>
                <a:latin typeface="+mn-lt"/>
                <a:ea typeface="+mn-ea"/>
                <a:cs typeface="+mn-cs"/>
              </a:defRPr>
            </a:lvl2pPr>
            <a:lvl3pPr marL="914377" indent="0" algn="l" defTabSz="914377" rtl="0" eaLnBrk="1" latinLnBrk="0" hangingPunct="1">
              <a:lnSpc>
                <a:spcPct val="114000"/>
              </a:lnSpc>
              <a:spcBef>
                <a:spcPts val="500"/>
              </a:spcBef>
              <a:buFont typeface="Arial" panose="020B0604020202020204" pitchFamily="34" charset="0"/>
              <a:buNone/>
              <a:defRPr sz="1067" kern="1200">
                <a:solidFill>
                  <a:schemeClr val="tx1"/>
                </a:solidFill>
                <a:latin typeface="+mn-lt"/>
                <a:ea typeface="+mn-ea"/>
                <a:cs typeface="+mn-cs"/>
              </a:defRPr>
            </a:lvl3pPr>
            <a:lvl4pPr marL="1371566" indent="0" algn="l" defTabSz="914377" rtl="0" eaLnBrk="1" latinLnBrk="0" hangingPunct="1">
              <a:lnSpc>
                <a:spcPct val="114000"/>
              </a:lnSpc>
              <a:spcBef>
                <a:spcPts val="500"/>
              </a:spcBef>
              <a:buFont typeface="Arial" panose="020B0604020202020204" pitchFamily="34" charset="0"/>
              <a:buNone/>
              <a:defRPr sz="1067" kern="1200">
                <a:solidFill>
                  <a:schemeClr val="tx1"/>
                </a:solidFill>
                <a:latin typeface="+mn-lt"/>
                <a:ea typeface="+mn-ea"/>
                <a:cs typeface="+mn-cs"/>
              </a:defRPr>
            </a:lvl4pPr>
            <a:lvl5pPr marL="1828754" indent="0" algn="l" defTabSz="914377" rtl="0" eaLnBrk="1" latinLnBrk="0" hangingPunct="1">
              <a:lnSpc>
                <a:spcPct val="114000"/>
              </a:lnSpc>
              <a:spcBef>
                <a:spcPts val="500"/>
              </a:spcBef>
              <a:buFont typeface="Arial" panose="020B0604020202020204" pitchFamily="34" charset="0"/>
              <a:buNone/>
              <a:defRPr sz="1067"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fr-ca" sz="1200" b="0" i="0" u="none" strike="noStrike" kern="1200" cap="none" spc="0" normalizeH="0" baseline="0" noProof="0" dirty="0">
                <a:ln>
                  <a:noFill/>
                </a:ln>
                <a:solidFill>
                  <a:srgbClr val="000000"/>
                </a:solidFill>
                <a:effectLst/>
                <a:uLnTx/>
                <a:uFillTx/>
                <a:latin typeface="Sun Life New Text"/>
                <a:ea typeface="Sun Life New Text"/>
                <a:cs typeface="Sun Life New Text"/>
                <a:sym typeface=""/>
              </a:rPr>
              <a:t>Assurance de biens (maison, copropriété, appartement)</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fr-ca" sz="1200" b="0" i="0" u="none" strike="noStrike" kern="1200" cap="none" spc="0" normalizeH="0" baseline="0" noProof="0" dirty="0">
                <a:ln>
                  <a:noFill/>
                </a:ln>
                <a:solidFill>
                  <a:srgbClr val="000000"/>
                </a:solidFill>
                <a:effectLst/>
                <a:uLnTx/>
                <a:uFillTx/>
                <a:latin typeface="Sun Life New Text"/>
                <a:ea typeface="Sun Life New Text"/>
                <a:cs typeface="Sun Life New Text"/>
                <a:sym typeface=""/>
              </a:rPr>
              <a:t>Assurance automobile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fr-ca" sz="1200" b="0" i="0" u="none" strike="noStrike" kern="1200" cap="none" spc="0" normalizeH="0" baseline="0" noProof="0" dirty="0">
                <a:ln>
                  <a:noFill/>
                </a:ln>
                <a:solidFill>
                  <a:srgbClr val="000000"/>
                </a:solidFill>
                <a:effectLst/>
                <a:uLnTx/>
                <a:uFillTx/>
                <a:latin typeface="Sun Life New Text"/>
                <a:ea typeface="Sun Life New Text"/>
                <a:cs typeface="Sun Life New Text"/>
                <a:sym typeface=""/>
              </a:rPr>
              <a:t>Compte d’urgence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fr-ca" sz="1200" b="0" i="0" u="none" strike="noStrike" kern="1200" cap="none" spc="0" normalizeH="0" baseline="0" noProof="0" dirty="0">
                <a:ln>
                  <a:noFill/>
                </a:ln>
                <a:solidFill>
                  <a:srgbClr val="000000"/>
                </a:solidFill>
                <a:effectLst/>
                <a:uLnTx/>
                <a:uFillTx/>
                <a:latin typeface="Sun Life New Text"/>
                <a:ea typeface="Sun Life New Text"/>
                <a:cs typeface="Sun Life New Text"/>
                <a:sym typeface=""/>
              </a:rPr>
              <a:t>Prestations d’invalidité du RRQ/RPC</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fr-ca" sz="1200" b="0" i="0" u="none" strike="noStrike" kern="1200" cap="none" spc="0" normalizeH="0" baseline="0" noProof="0" dirty="0">
                <a:ln>
                  <a:noFill/>
                </a:ln>
                <a:solidFill>
                  <a:srgbClr val="000000"/>
                </a:solidFill>
                <a:effectLst/>
                <a:uLnTx/>
                <a:uFillTx/>
                <a:latin typeface="Sun Life New Text"/>
                <a:ea typeface="Sun Life New Text"/>
                <a:cs typeface="Sun Life New Text"/>
                <a:sym typeface=""/>
              </a:rPr>
              <a:t>Couverture au travail</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endParaRPr kumimoji="0" lang="fr-ca" sz="1200" b="0" i="0" u="none" strike="noStrike" kern="1200" cap="none" spc="0" normalizeH="0" baseline="0" noProof="0" dirty="0">
              <a:ln>
                <a:noFill/>
              </a:ln>
              <a:solidFill>
                <a:srgbClr val="000000"/>
              </a:solidFill>
              <a:effectLst/>
              <a:uLnTx/>
              <a:uFillTx/>
              <a:latin typeface="Sun Life Sans"/>
              <a:ea typeface="+mn-ea"/>
              <a:cs typeface="+mn-cs"/>
            </a:endParaRPr>
          </a:p>
        </p:txBody>
      </p:sp>
    </p:spTree>
    <p:extLst>
      <p:ext uri="{BB962C8B-B14F-4D97-AF65-F5344CB8AC3E}">
        <p14:creationId xmlns:p14="http://schemas.microsoft.com/office/powerpoint/2010/main" val="16265533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2F689E-0013-02AC-A363-2230001E31AF}"/>
              </a:ext>
              <a:ext uri="{C183D7F6-B498-43B3-948B-1728B52AA6E4}">
                <adec:decorative xmlns:adec="http://schemas.microsoft.com/office/drawing/2017/decorative" val="1"/>
              </a:ext>
            </a:extLst>
          </p:cNvPr>
          <p:cNvSpPr>
            <a:spLocks noGrp="1"/>
          </p:cNvSpPr>
          <p:nvPr>
            <p:ph type="sldNum" sz="quarter" idx="12"/>
            <p:custDataLst>
              <p:tags r:id="rId1"/>
            </p:custDataLst>
          </p:nvPr>
        </p:nvSpPr>
        <p:spPr/>
        <p:txBody>
          <a:bodyPr/>
          <a:lstStyle/>
          <a:p>
            <a:pPr defTabSz="457189"/>
            <a:fld id="{9FA635D2-B142-BE49-AECA-6169441F1F99}" type="slidenum">
              <a:rPr lang="en-US">
                <a:solidFill>
                  <a:srgbClr val="000000"/>
                </a:solidFill>
                <a:latin typeface="Sun Life Sans"/>
              </a:rPr>
              <a:pPr defTabSz="457189"/>
              <a:t>21</a:t>
            </a:fld>
            <a:endParaRPr lang="en-US">
              <a:solidFill>
                <a:srgbClr val="000000"/>
              </a:solidFill>
              <a:latin typeface="Sun Life Sans"/>
            </a:endParaRPr>
          </a:p>
        </p:txBody>
      </p:sp>
      <p:sp>
        <p:nvSpPr>
          <p:cNvPr id="12" name="Text Placeholder 11">
            <a:extLst>
              <a:ext uri="{FF2B5EF4-FFF2-40B4-BE49-F238E27FC236}">
                <a16:creationId xmlns:a16="http://schemas.microsoft.com/office/drawing/2014/main" id="{2D32F8F9-56AA-08B6-B09A-A420943FE7EF}"/>
              </a:ext>
            </a:extLst>
          </p:cNvPr>
          <p:cNvSpPr>
            <a:spLocks noGrp="1"/>
          </p:cNvSpPr>
          <p:nvPr>
            <p:ph type="title" idx="4294967295"/>
            <p:custDataLst>
              <p:tags r:id="rId2"/>
            </p:custDataLst>
          </p:nvPr>
        </p:nvSpPr>
        <p:spPr>
          <a:xfrm>
            <a:off x="338138" y="206375"/>
            <a:ext cx="4164012" cy="7207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chemeClr val="tx2"/>
                </a:solidFill>
                <a:effectLst/>
                <a:uLnTx/>
                <a:uFillTx/>
                <a:latin typeface="Sun Life New Display" pitchFamily="2" charset="0"/>
                <a:ea typeface="+mn-ea"/>
                <a:cs typeface="+mn-cs"/>
              </a:rPr>
              <a:t>sunlife.ca</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chemeClr val="tx2"/>
              </a:solidFill>
              <a:effectLst/>
              <a:uLnTx/>
              <a:uFillTx/>
              <a:latin typeface="+mj-lt"/>
              <a:ea typeface="+mn-ea"/>
              <a:cs typeface="+mn-cs"/>
            </a:endParaRPr>
          </a:p>
        </p:txBody>
      </p:sp>
      <p:sp>
        <p:nvSpPr>
          <p:cNvPr id="4" name="TextBox 3">
            <a:extLst>
              <a:ext uri="{FF2B5EF4-FFF2-40B4-BE49-F238E27FC236}">
                <a16:creationId xmlns:a16="http://schemas.microsoft.com/office/drawing/2014/main" id="{00E01A60-BC8A-EAE4-ACBB-3C425531B3D2}"/>
              </a:ext>
            </a:extLst>
          </p:cNvPr>
          <p:cNvSpPr txBox="1"/>
          <p:nvPr>
            <p:custDataLst>
              <p:tags r:id="rId3"/>
            </p:custDataLst>
          </p:nvPr>
        </p:nvSpPr>
        <p:spPr>
          <a:xfrm>
            <a:off x="215900" y="643870"/>
            <a:ext cx="3372675" cy="592470"/>
          </a:xfrm>
          <a:prstGeom prst="rect">
            <a:avLst/>
          </a:prstGeom>
          <a:noFill/>
        </p:spPr>
        <p:txBody>
          <a:bodyPr wrap="square">
            <a:spAutoFit/>
          </a:bodyPr>
          <a:lstStyle/>
          <a:p>
            <a:pPr algn="l" defTabSz="609585" rtl="0">
              <a:spcBef>
                <a:spcPts val="384"/>
              </a:spcBef>
            </a:pPr>
            <a:r>
              <a:rPr lang="fr-ca" sz="1600" b="0" i="0" u="none" baseline="0" dirty="0">
                <a:solidFill>
                  <a:schemeClr val="tx2"/>
                </a:solidFill>
                <a:latin typeface="Sun Life New Text"/>
                <a:ea typeface="Sun Life New Text"/>
                <a:cs typeface="Sun Life New Text"/>
                <a:sym typeface=""/>
              </a:rPr>
              <a:t>Articles, conseils et outils</a:t>
            </a:r>
          </a:p>
          <a:p>
            <a:pPr defTabSz="182876">
              <a:spcBef>
                <a:spcPts val="288"/>
              </a:spcBef>
              <a:defRPr/>
            </a:pPr>
            <a:endParaRPr lang="en-CA" sz="1400" dirty="0">
              <a:solidFill>
                <a:srgbClr val="000000"/>
              </a:solidFill>
              <a:latin typeface="Sun Life Sans"/>
              <a:cs typeface="Arial" panose="020B0604020202020204" pitchFamily="34" charset="0"/>
            </a:endParaRPr>
          </a:p>
        </p:txBody>
      </p:sp>
      <p:sp>
        <p:nvSpPr>
          <p:cNvPr id="8" name="TextBox 7">
            <a:extLst>
              <a:ext uri="{FF2B5EF4-FFF2-40B4-BE49-F238E27FC236}">
                <a16:creationId xmlns:a16="http://schemas.microsoft.com/office/drawing/2014/main" id="{0BE2A5AD-F2DA-6DC1-6488-F26337D7CB04}"/>
              </a:ext>
            </a:extLst>
          </p:cNvPr>
          <p:cNvSpPr txBox="1"/>
          <p:nvPr>
            <p:custDataLst>
              <p:tags r:id="rId4"/>
            </p:custDataLst>
          </p:nvPr>
        </p:nvSpPr>
        <p:spPr>
          <a:xfrm>
            <a:off x="338056" y="1263572"/>
            <a:ext cx="3372675" cy="1349087"/>
          </a:xfrm>
          <a:prstGeom prst="rect">
            <a:avLst/>
          </a:prstGeom>
          <a:noFill/>
        </p:spPr>
        <p:txBody>
          <a:bodyPr wrap="square">
            <a:spAutoFit/>
          </a:bodyPr>
          <a:lstStyle/>
          <a:p>
            <a:pPr marL="122764" indent="-122764" algn="l" defTabSz="609585" rtl="0">
              <a:spcBef>
                <a:spcPts val="384"/>
              </a:spcBef>
              <a:buFont typeface="Arial" panose="020B0604020202020204" pitchFamily="34" charset="0"/>
              <a:buChar char="•"/>
            </a:pPr>
            <a:r>
              <a:rPr lang="fr-ca" sz="1400" b="0" i="0" u="none" baseline="0" dirty="0">
                <a:solidFill>
                  <a:srgbClr val="000000"/>
                </a:solidFill>
                <a:latin typeface="Sun Life New Text"/>
                <a:ea typeface="Sun Life New Text"/>
                <a:cs typeface="Sun Life New Text"/>
                <a:sym typeface=""/>
              </a:rPr>
              <a:t>Santé et mieux-être</a:t>
            </a:r>
          </a:p>
          <a:p>
            <a:pPr marL="122764" indent="-122764" algn="l" defTabSz="609585" rtl="0">
              <a:spcBef>
                <a:spcPts val="384"/>
              </a:spcBef>
              <a:buFont typeface="Arial" panose="020B0604020202020204" pitchFamily="34" charset="0"/>
              <a:buChar char="•"/>
            </a:pPr>
            <a:r>
              <a:rPr lang="fr-ca" sz="1400" b="0" i="0" u="none" baseline="0" dirty="0">
                <a:solidFill>
                  <a:srgbClr val="000000"/>
                </a:solidFill>
                <a:latin typeface="Sun Life New Text"/>
                <a:ea typeface="Sun Life New Text"/>
                <a:cs typeface="Sun Life New Text"/>
                <a:sym typeface=""/>
              </a:rPr>
              <a:t>Argent et finances</a:t>
            </a:r>
          </a:p>
          <a:p>
            <a:pPr marL="122764" indent="-122764" algn="l" defTabSz="609585" rtl="0">
              <a:spcBef>
                <a:spcPts val="384"/>
              </a:spcBef>
              <a:buFont typeface="Arial" panose="020B0604020202020204" pitchFamily="34" charset="0"/>
              <a:buChar char="•"/>
            </a:pPr>
            <a:r>
              <a:rPr lang="fr-ca" sz="1400" b="0" i="0" u="none" baseline="0" dirty="0">
                <a:solidFill>
                  <a:srgbClr val="000000"/>
                </a:solidFill>
                <a:latin typeface="Sun Life New Text"/>
                <a:ea typeface="Sun Life New Text"/>
                <a:cs typeface="Sun Life New Text"/>
                <a:sym typeface=""/>
              </a:rPr>
              <a:t>Outils et calculateurs</a:t>
            </a:r>
          </a:p>
          <a:p>
            <a:pPr defTabSz="457189">
              <a:spcBef>
                <a:spcPts val="288"/>
              </a:spcBef>
            </a:pPr>
            <a:endParaRPr lang="en-US" sz="1400" dirty="0">
              <a:solidFill>
                <a:srgbClr val="000000"/>
              </a:solidFill>
              <a:latin typeface="Sun Life New Text" pitchFamily="2" charset="0"/>
            </a:endParaRPr>
          </a:p>
          <a:p>
            <a:pPr defTabSz="457189">
              <a:spcBef>
                <a:spcPts val="288"/>
              </a:spcBef>
            </a:pPr>
            <a:r>
              <a:rPr lang="fr-CA" sz="1400" kern="0" dirty="0">
                <a:effectLst/>
                <a:latin typeface="Sun Life New Text"/>
                <a:ea typeface="Aptos" panose="020B0004020202020204" pitchFamily="34" charset="0"/>
                <a:cs typeface="Times New Roman" panose="02020603050405020304" pitchFamily="18" charset="0"/>
              </a:rPr>
              <a:t>Y compris le Centre </a:t>
            </a:r>
            <a:r>
              <a:rPr lang="fr-CA" sz="1400" kern="0" dirty="0" err="1">
                <a:effectLst/>
                <a:latin typeface="Sun Life New Text"/>
                <a:ea typeface="Aptos" panose="020B0004020202020204" pitchFamily="34" charset="0"/>
                <a:cs typeface="Times New Roman" panose="02020603050405020304" pitchFamily="18" charset="0"/>
              </a:rPr>
              <a:t>Lumino</a:t>
            </a:r>
            <a:r>
              <a:rPr lang="fr-CA" sz="1400" kern="0" dirty="0">
                <a:effectLst/>
                <a:latin typeface="Sun Life New Text"/>
                <a:ea typeface="Aptos" panose="020B0004020202020204" pitchFamily="34" charset="0"/>
                <a:cs typeface="Times New Roman" panose="02020603050405020304" pitchFamily="18" charset="0"/>
              </a:rPr>
              <a:t> Santé :</a:t>
            </a:r>
            <a:endParaRPr lang="en-CA" sz="1400" dirty="0">
              <a:solidFill>
                <a:srgbClr val="FF0000"/>
              </a:solidFill>
              <a:latin typeface="Sun Life New Text"/>
              <a:cs typeface="Arial" panose="020B0604020202020204" pitchFamily="34" charset="0"/>
            </a:endParaRPr>
          </a:p>
        </p:txBody>
      </p:sp>
      <p:pic>
        <p:nvPicPr>
          <p:cNvPr id="19" name="Picture Placeholder 18">
            <a:extLst>
              <a:ext uri="{FF2B5EF4-FFF2-40B4-BE49-F238E27FC236}">
                <a16:creationId xmlns:a16="http://schemas.microsoft.com/office/drawing/2014/main" id="{ED0E894A-A789-C21D-C00F-803D55B567D4}"/>
              </a:ext>
              <a:ext uri="{C183D7F6-B498-43B3-948B-1728B52AA6E4}">
                <adec:decorative xmlns:adec="http://schemas.microsoft.com/office/drawing/2017/decorative" val="1"/>
              </a:ext>
            </a:extLst>
          </p:cNvPr>
          <p:cNvPicPr>
            <a:picLocks noGrp="1" noChangeAspect="1"/>
          </p:cNvPicPr>
          <p:nvPr>
            <p:ph type="pic" sz="quarter" idx="14"/>
            <p:custDataLst>
              <p:tags r:id="rId5"/>
            </p:custDataLst>
          </p:nvPr>
        </p:nvPicPr>
        <p:blipFill>
          <a:blip r:embed="rId9">
            <a:extLst>
              <a:ext uri="{28A0092B-C50C-407E-A947-70E740481C1C}">
                <a14:useLocalDpi xmlns:a14="http://schemas.microsoft.com/office/drawing/2010/main"/>
              </a:ext>
            </a:extLst>
          </a:blip>
          <a:srcRect l="4011" r="4011"/>
          <a:stretch>
            <a:fillRect/>
          </a:stretch>
        </p:blipFill>
        <p:spPr>
          <a:xfrm>
            <a:off x="4624388" y="150813"/>
            <a:ext cx="4300537" cy="4730750"/>
          </a:xfrm>
        </p:spPr>
      </p:pic>
      <p:pic>
        <p:nvPicPr>
          <p:cNvPr id="6" name="Picture 5" descr="Un code QR">
            <a:extLst>
              <a:ext uri="{FF2B5EF4-FFF2-40B4-BE49-F238E27FC236}">
                <a16:creationId xmlns:a16="http://schemas.microsoft.com/office/drawing/2014/main" id="{82B88125-7D93-7B56-602E-7524680954CC}"/>
              </a:ext>
            </a:extLst>
          </p:cNvPr>
          <p:cNvPicPr>
            <a:picLocks noChangeAspect="1"/>
          </p:cNvPicPr>
          <p:nvPr>
            <p:custDataLst>
              <p:tags r:id="rId6"/>
            </p:custDataLst>
          </p:nvPr>
        </p:nvPicPr>
        <p:blipFill>
          <a:blip r:embed="rId10"/>
          <a:stretch>
            <a:fillRect/>
          </a:stretch>
        </p:blipFill>
        <p:spPr>
          <a:xfrm>
            <a:off x="377906" y="2686665"/>
            <a:ext cx="2276856" cy="2284762"/>
          </a:xfrm>
          <a:prstGeom prst="rect">
            <a:avLst/>
          </a:prstGeom>
        </p:spPr>
      </p:pic>
    </p:spTree>
    <p:extLst>
      <p:ext uri="{BB962C8B-B14F-4D97-AF65-F5344CB8AC3E}">
        <p14:creationId xmlns:p14="http://schemas.microsoft.com/office/powerpoint/2010/main" val="5993588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EB393B-4176-5506-A229-C051FF75D7EE}"/>
              </a:ext>
            </a:extLst>
          </p:cNvPr>
          <p:cNvSpPr>
            <a:spLocks noGrp="1"/>
          </p:cNvSpPr>
          <p:nvPr>
            <p:ph type="title" idx="4294967295"/>
          </p:nvPr>
        </p:nvSpPr>
        <p:spPr>
          <a:xfrm>
            <a:off x="215900" y="-994172"/>
            <a:ext cx="8712200" cy="994172"/>
          </a:xfrm>
        </p:spPr>
        <p:txBody>
          <a:bodyPr vert="horz" lIns="0" tIns="0" rIns="0" bIns="0" rtlCol="0" anchor="b">
            <a:normAutofit/>
          </a:bodyPr>
          <a:lstStyle/>
          <a:p>
            <a:r>
              <a:rPr lang="en-CA" dirty="0"/>
              <a:t>Comment </a:t>
            </a:r>
            <a:r>
              <a:rPr lang="en-CA" dirty="0" err="1"/>
              <a:t>communiquer</a:t>
            </a:r>
            <a:r>
              <a:rPr lang="en-CA" dirty="0"/>
              <a:t> avec la Sun Life</a:t>
            </a:r>
          </a:p>
        </p:txBody>
      </p:sp>
      <p:sp>
        <p:nvSpPr>
          <p:cNvPr id="5" name="Text Placeholder 4">
            <a:extLst>
              <a:ext uri="{FF2B5EF4-FFF2-40B4-BE49-F238E27FC236}">
                <a16:creationId xmlns:a16="http://schemas.microsoft.com/office/drawing/2014/main" id="{94FC2DBA-FEA6-ED28-D341-5AB377F4FAE6}"/>
              </a:ext>
            </a:extLst>
          </p:cNvPr>
          <p:cNvSpPr>
            <a:spLocks noGrp="1"/>
          </p:cNvSpPr>
          <p:nvPr>
            <p:ph type="body" sz="quarter" idx="35"/>
          </p:nvPr>
        </p:nvSpPr>
        <p:spPr>
          <a:xfrm>
            <a:off x="214198" y="1557340"/>
            <a:ext cx="2080167" cy="140525"/>
          </a:xfrm>
        </p:spPr>
        <p:txBody>
          <a:bodyPr/>
          <a:lstStyle/>
          <a:p>
            <a:pPr marL="0" marR="0" lvl="0" indent="0" algn="l" defTabSz="182880" rtl="0" eaLnBrk="1" fontAlgn="auto" latinLnBrk="0" hangingPunct="1">
              <a:lnSpc>
                <a:spcPct val="100000"/>
              </a:lnSpc>
              <a:spcBef>
                <a:spcPts val="0"/>
              </a:spcBef>
              <a:spcAft>
                <a:spcPts val="500"/>
              </a:spcAft>
              <a:buClrTx/>
              <a:buSzTx/>
              <a:buFontTx/>
              <a:buNone/>
              <a:tabLst/>
              <a:defRPr/>
            </a:pPr>
            <a:r>
              <a:rPr kumimoji="0" lang="it-IT" sz="1000" b="1" i="0" u="none" strike="noStrike" kern="1200" cap="none" spc="0" normalizeH="0" baseline="0" noProof="0" dirty="0">
                <a:ln>
                  <a:noFill/>
                </a:ln>
                <a:solidFill>
                  <a:schemeClr val="tx1"/>
                </a:solidFill>
                <a:effectLst/>
                <a:uLnTx/>
                <a:uFillTx/>
                <a:latin typeface="Sun Life New Text" pitchFamily="2" charset="0"/>
              </a:rPr>
              <a:t>Application ma Sun Life mobile</a:t>
            </a:r>
          </a:p>
        </p:txBody>
      </p:sp>
      <p:sp>
        <p:nvSpPr>
          <p:cNvPr id="6" name="Text Placeholder 5">
            <a:extLst>
              <a:ext uri="{FF2B5EF4-FFF2-40B4-BE49-F238E27FC236}">
                <a16:creationId xmlns:a16="http://schemas.microsoft.com/office/drawing/2014/main" id="{5C40CFC1-3978-0C8D-9ECF-73464008AD83}"/>
              </a:ext>
            </a:extLst>
          </p:cNvPr>
          <p:cNvSpPr>
            <a:spLocks noGrp="1"/>
          </p:cNvSpPr>
          <p:nvPr>
            <p:ph type="body" sz="quarter" idx="39"/>
          </p:nvPr>
        </p:nvSpPr>
        <p:spPr>
          <a:xfrm>
            <a:off x="214198" y="1755777"/>
            <a:ext cx="2084867" cy="881063"/>
          </a:xfrm>
        </p:spPr>
        <p:txBody>
          <a:bodyPr/>
          <a:lstStyle/>
          <a:p>
            <a:pPr marL="0" marR="0" lvl="0" indent="0" algn="l" defTabSz="182880" rtl="0" eaLnBrk="1" fontAlgn="auto" latinLnBrk="0" hangingPunct="1">
              <a:lnSpc>
                <a:spcPct val="100000"/>
              </a:lnSpc>
              <a:spcBef>
                <a:spcPts val="0"/>
              </a:spcBef>
              <a:spcAft>
                <a:spcPts val="500"/>
              </a:spcAft>
              <a:buClrTx/>
              <a:buSzTx/>
              <a:buFontTx/>
              <a:buNone/>
              <a:tabLst/>
              <a:defRPr/>
            </a:pPr>
            <a:r>
              <a:rPr kumimoji="0" lang="fr-FR" sz="900" b="0" i="0" u="none" strike="noStrike" kern="1200" cap="none" spc="0" normalizeH="0" baseline="0" noProof="0" dirty="0">
                <a:ln>
                  <a:noFill/>
                </a:ln>
                <a:solidFill>
                  <a:schemeClr val="tx1"/>
                </a:solidFill>
                <a:effectLst/>
                <a:uLnTx/>
                <a:uFillTx/>
                <a:latin typeface="Sun Life New Text" pitchFamily="2" charset="0"/>
              </a:rPr>
              <a:t>Téléchargez l’application dès aujourd’hui à partir de Google Play ou de l’App Store d’Apple.</a:t>
            </a:r>
          </a:p>
        </p:txBody>
      </p:sp>
      <p:sp>
        <p:nvSpPr>
          <p:cNvPr id="7" name="Text Placeholder 7">
            <a:extLst>
              <a:ext uri="{FF2B5EF4-FFF2-40B4-BE49-F238E27FC236}">
                <a16:creationId xmlns:a16="http://schemas.microsoft.com/office/drawing/2014/main" id="{805FD9FF-7F66-F17D-EC15-B67280713E20}"/>
              </a:ext>
            </a:extLst>
          </p:cNvPr>
          <p:cNvSpPr>
            <a:spLocks noGrp="1"/>
          </p:cNvSpPr>
          <p:nvPr>
            <p:ph type="body" sz="quarter" idx="41"/>
            <p:custDataLst>
              <p:tags r:id="rId1"/>
            </p:custDataLst>
          </p:nvPr>
        </p:nvSpPr>
        <p:spPr>
          <a:xfrm>
            <a:off x="2479130" y="1285360"/>
            <a:ext cx="2080167" cy="140525"/>
          </a:xfrm>
        </p:spPr>
        <p:txBody>
          <a:bodyPr/>
          <a:lstStyle/>
          <a:p>
            <a:r>
              <a:rPr lang="en-US" sz="1000" dirty="0">
                <a:latin typeface="Sun Life New Display" pitchFamily="2" charset="0"/>
              </a:rPr>
              <a:t>masunlife.ca</a:t>
            </a:r>
          </a:p>
        </p:txBody>
      </p:sp>
      <p:sp>
        <p:nvSpPr>
          <p:cNvPr id="8" name="Text Placeholder 8">
            <a:extLst>
              <a:ext uri="{FF2B5EF4-FFF2-40B4-BE49-F238E27FC236}">
                <a16:creationId xmlns:a16="http://schemas.microsoft.com/office/drawing/2014/main" id="{E85150C3-571A-28ED-9039-D0271A9BBC2C}"/>
              </a:ext>
            </a:extLst>
          </p:cNvPr>
          <p:cNvSpPr>
            <a:spLocks noGrp="1"/>
          </p:cNvSpPr>
          <p:nvPr>
            <p:ph type="body" sz="quarter" idx="42"/>
            <p:custDataLst>
              <p:tags r:id="rId2"/>
            </p:custDataLst>
          </p:nvPr>
        </p:nvSpPr>
        <p:spPr>
          <a:xfrm>
            <a:off x="2435413" y="1557340"/>
            <a:ext cx="2084867" cy="881063"/>
          </a:xfrm>
        </p:spPr>
        <p:txBody>
          <a:bodyPr/>
          <a:lstStyle/>
          <a:p>
            <a:pPr defTabSz="182872">
              <a:spcAft>
                <a:spcPts val="500"/>
              </a:spcAft>
              <a:defRPr/>
            </a:pPr>
            <a:r>
              <a:rPr lang="fr-CA" sz="900" dirty="0">
                <a:solidFill>
                  <a:schemeClr val="tx1"/>
                </a:solidFill>
                <a:latin typeface="Sun Life New Text" pitchFamily="2" charset="0"/>
              </a:rPr>
              <a:t>Besoin d’aide? Ouvrez une session, puis cliquez sur </a:t>
            </a:r>
            <a:r>
              <a:rPr lang="fr-CA" sz="900" b="1" dirty="0">
                <a:solidFill>
                  <a:schemeClr val="tx1"/>
                </a:solidFill>
                <a:latin typeface="Sun Life New Text" pitchFamily="2" charset="0"/>
              </a:rPr>
              <a:t>clavardez maintenant</a:t>
            </a:r>
            <a:r>
              <a:rPr lang="fr-CA" sz="900" dirty="0">
                <a:solidFill>
                  <a:schemeClr val="tx1"/>
                </a:solidFill>
                <a:latin typeface="Sun Life New Text" pitchFamily="2" charset="0"/>
              </a:rPr>
              <a:t> pour échanger avec nous en direct.</a:t>
            </a:r>
            <a:endParaRPr lang="en-US" dirty="0">
              <a:solidFill>
                <a:schemeClr val="tx1"/>
              </a:solidFill>
              <a:latin typeface="Sun Life New Text" pitchFamily="2" charset="0"/>
            </a:endParaRPr>
          </a:p>
        </p:txBody>
      </p:sp>
      <p:sp>
        <p:nvSpPr>
          <p:cNvPr id="11" name="Text Placeholder 10">
            <a:extLst>
              <a:ext uri="{FF2B5EF4-FFF2-40B4-BE49-F238E27FC236}">
                <a16:creationId xmlns:a16="http://schemas.microsoft.com/office/drawing/2014/main" id="{240CF3EC-618D-1897-250A-81D22DFCCEC7}"/>
              </a:ext>
            </a:extLst>
          </p:cNvPr>
          <p:cNvSpPr txBox="1">
            <a:spLocks/>
          </p:cNvSpPr>
          <p:nvPr>
            <p:custDataLst>
              <p:tags r:id="rId3"/>
            </p:custDataLst>
          </p:nvPr>
        </p:nvSpPr>
        <p:spPr>
          <a:xfrm>
            <a:off x="259964" y="3431436"/>
            <a:ext cx="2080167" cy="140525"/>
          </a:xfrm>
          <a:prstGeom prst="rect">
            <a:avLst/>
          </a:prstGeom>
        </p:spPr>
        <p:txBody>
          <a:bodyPr vert="horz" lIns="0" tIns="0" rIns="0" bIns="0" rtlCol="0" anchor="t" anchorCtr="0">
            <a:noAutofit/>
          </a:bodyPr>
          <a:lstStyle>
            <a:lvl1pPr marL="0" indent="0" algn="l" defTabSz="685800" rtl="0" eaLnBrk="1" latinLnBrk="0" hangingPunct="1">
              <a:lnSpc>
                <a:spcPct val="114000"/>
              </a:lnSpc>
              <a:spcBef>
                <a:spcPts val="750"/>
              </a:spcBef>
              <a:buFont typeface="Arial" panose="020B0604020202020204" pitchFamily="34" charset="0"/>
              <a:buNone/>
              <a:defRPr sz="900" b="1" kern="1200">
                <a:solidFill>
                  <a:schemeClr val="tx2"/>
                </a:solidFill>
                <a:latin typeface="+mn-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1000" b="0" i="0" u="none" kern="1200">
                <a:solidFill>
                  <a:schemeClr val="tx2"/>
                </a:solidFill>
                <a:latin typeface="+mn-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000" b="1" i="0" u="none" strike="noStrike" kern="1200" cap="none" spc="0" normalizeH="0" baseline="0" noProof="0" dirty="0">
                <a:ln>
                  <a:noFill/>
                </a:ln>
                <a:solidFill>
                  <a:srgbClr val="003846"/>
                </a:solidFill>
                <a:effectLst/>
                <a:uLnTx/>
                <a:uFillTx/>
                <a:latin typeface="Sun Life New Display" pitchFamily="2" charset="0"/>
                <a:ea typeface="+mn-ea"/>
                <a:cs typeface="+mn-cs"/>
              </a:rPr>
              <a:t>1-866-733-8612</a:t>
            </a:r>
          </a:p>
        </p:txBody>
      </p:sp>
      <p:sp>
        <p:nvSpPr>
          <p:cNvPr id="12" name="Text Placeholder 11">
            <a:extLst>
              <a:ext uri="{FF2B5EF4-FFF2-40B4-BE49-F238E27FC236}">
                <a16:creationId xmlns:a16="http://schemas.microsoft.com/office/drawing/2014/main" id="{E5611DCF-4A0B-C1AC-E036-87F897E58B5C}"/>
              </a:ext>
            </a:extLst>
          </p:cNvPr>
          <p:cNvSpPr txBox="1">
            <a:spLocks/>
          </p:cNvSpPr>
          <p:nvPr>
            <p:custDataLst>
              <p:tags r:id="rId4"/>
            </p:custDataLst>
          </p:nvPr>
        </p:nvSpPr>
        <p:spPr>
          <a:xfrm>
            <a:off x="209498" y="3737602"/>
            <a:ext cx="2084867" cy="984000"/>
          </a:xfrm>
          <a:prstGeom prst="rect">
            <a:avLst/>
          </a:prstGeom>
        </p:spPr>
        <p:txBody>
          <a:bodyPr vert="horz" lIns="0" tIns="0" rIns="0" bIns="0" rtlCol="0">
            <a:noAutofit/>
          </a:bodyPr>
          <a:lstStyle>
            <a:lvl1pPr marL="0" indent="0" algn="l" defTabSz="685800" rtl="0" eaLnBrk="1" latinLnBrk="0" hangingPunct="1">
              <a:lnSpc>
                <a:spcPct val="114000"/>
              </a:lnSpc>
              <a:spcBef>
                <a:spcPts val="750"/>
              </a:spcBef>
              <a:buFont typeface="Arial" panose="020B0604020202020204" pitchFamily="34" charset="0"/>
              <a:buNone/>
              <a:defRPr sz="900" kern="1200">
                <a:solidFill>
                  <a:schemeClr val="tx2"/>
                </a:solidFill>
                <a:latin typeface="+mn-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900" b="0" i="0" u="none" kern="1200">
                <a:solidFill>
                  <a:schemeClr val="tx2"/>
                </a:solidFill>
                <a:latin typeface="+mn-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fr-CA" sz="900" b="0" i="0" u="none" strike="noStrike" kern="1200" cap="none" spc="0" normalizeH="0" baseline="0" noProof="0">
                <a:ln>
                  <a:noFill/>
                </a:ln>
                <a:solidFill>
                  <a:srgbClr val="000000"/>
                </a:solidFill>
                <a:effectLst/>
                <a:uLnTx/>
                <a:uFillTx/>
                <a:latin typeface="Sun Life New Text" pitchFamily="2" charset="0"/>
                <a:ea typeface="+mn-ea"/>
                <a:cs typeface="+mn-cs"/>
              </a:rPr>
              <a:t>De 8 h à 20 h HE les jours ouvrables</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endParaRPr kumimoji="0" lang="en-US" sz="900" b="0" i="0" u="none" strike="noStrike" kern="1200" cap="none" spc="0" normalizeH="0" baseline="0" noProof="0" dirty="0">
              <a:ln>
                <a:noFill/>
              </a:ln>
              <a:solidFill>
                <a:srgbClr val="000000"/>
              </a:solidFill>
              <a:effectLst/>
              <a:uLnTx/>
              <a:uFillTx/>
              <a:latin typeface="Sun Life New Text" pitchFamily="2" charset="0"/>
              <a:ea typeface="+mn-ea"/>
              <a:cs typeface="+mn-cs"/>
            </a:endParaRPr>
          </a:p>
        </p:txBody>
      </p:sp>
      <p:sp>
        <p:nvSpPr>
          <p:cNvPr id="2" name="Text Placeholder 13">
            <a:extLst>
              <a:ext uri="{FF2B5EF4-FFF2-40B4-BE49-F238E27FC236}">
                <a16:creationId xmlns:a16="http://schemas.microsoft.com/office/drawing/2014/main" id="{6F6CDCE3-BC8D-498E-9F65-8392BD22F2B6}"/>
              </a:ext>
            </a:extLst>
          </p:cNvPr>
          <p:cNvSpPr txBox="1">
            <a:spLocks/>
          </p:cNvSpPr>
          <p:nvPr>
            <p:custDataLst>
              <p:tags r:id="rId5"/>
            </p:custDataLst>
          </p:nvPr>
        </p:nvSpPr>
        <p:spPr>
          <a:xfrm>
            <a:off x="2608670" y="3539632"/>
            <a:ext cx="2080167" cy="140525"/>
          </a:xfrm>
          <a:prstGeom prst="rect">
            <a:avLst/>
          </a:prstGeom>
        </p:spPr>
        <p:txBody>
          <a:bodyPr vert="horz" lIns="0" tIns="0" rIns="0" bIns="0" rtlCol="0" anchor="t" anchorCtr="0">
            <a:noAutofit/>
          </a:bodyPr>
          <a:lstStyle>
            <a:lvl1pPr marL="0" indent="0" algn="l" defTabSz="685800" rtl="0" eaLnBrk="1" latinLnBrk="0" hangingPunct="1">
              <a:lnSpc>
                <a:spcPct val="114000"/>
              </a:lnSpc>
              <a:spcBef>
                <a:spcPts val="750"/>
              </a:spcBef>
              <a:buFont typeface="Arial" panose="020B0604020202020204" pitchFamily="34" charset="0"/>
              <a:buNone/>
              <a:defRPr sz="900" b="1" kern="1200">
                <a:solidFill>
                  <a:schemeClr val="tx2"/>
                </a:solidFill>
                <a:latin typeface="+mn-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1000" b="0" i="0" u="none" kern="1200">
                <a:solidFill>
                  <a:schemeClr val="tx2"/>
                </a:solidFill>
                <a:latin typeface="+mn-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fr-CA" sz="1000" b="1" i="0" u="none" strike="noStrike" kern="1200" cap="none" spc="0" normalizeH="0" baseline="0" noProof="0" dirty="0">
                <a:ln>
                  <a:noFill/>
                </a:ln>
                <a:solidFill>
                  <a:srgbClr val="000000"/>
                </a:solidFill>
                <a:effectLst/>
                <a:uLnTx/>
                <a:uFillTx/>
                <a:latin typeface="Sun Life New Text" pitchFamily="2" charset="0"/>
                <a:ea typeface="+mn-ea"/>
                <a:cs typeface="+mn-cs"/>
              </a:rPr>
              <a:t>Webinaires sur le mieux-être financier</a:t>
            </a:r>
            <a:endParaRPr kumimoji="0" lang="en-US" sz="1000" b="1" i="0" u="none" strike="noStrike" kern="1200" cap="none" spc="0" normalizeH="0" baseline="0" noProof="0" dirty="0">
              <a:ln>
                <a:noFill/>
              </a:ln>
              <a:solidFill>
                <a:srgbClr val="000000"/>
              </a:solidFill>
              <a:effectLst/>
              <a:uLnTx/>
              <a:uFillTx/>
              <a:latin typeface="Sun Life New Text" pitchFamily="2" charset="0"/>
              <a:ea typeface="+mn-ea"/>
              <a:cs typeface="+mn-cs"/>
            </a:endParaRPr>
          </a:p>
        </p:txBody>
      </p:sp>
      <p:sp>
        <p:nvSpPr>
          <p:cNvPr id="4" name="Text Placeholder 14">
            <a:extLst>
              <a:ext uri="{FF2B5EF4-FFF2-40B4-BE49-F238E27FC236}">
                <a16:creationId xmlns:a16="http://schemas.microsoft.com/office/drawing/2014/main" id="{770F7AB7-78E3-4500-65B9-B463C811CDAB}"/>
              </a:ext>
            </a:extLst>
          </p:cNvPr>
          <p:cNvSpPr txBox="1">
            <a:spLocks/>
          </p:cNvSpPr>
          <p:nvPr>
            <p:custDataLst>
              <p:tags r:id="rId6"/>
            </p:custDataLst>
          </p:nvPr>
        </p:nvSpPr>
        <p:spPr>
          <a:xfrm>
            <a:off x="2582620" y="3951538"/>
            <a:ext cx="2084867" cy="984000"/>
          </a:xfrm>
          <a:prstGeom prst="rect">
            <a:avLst/>
          </a:prstGeom>
        </p:spPr>
        <p:txBody>
          <a:bodyPr vert="horz" lIns="0" tIns="0" rIns="0" bIns="0" rtlCol="0">
            <a:noAutofit/>
          </a:bodyPr>
          <a:lstStyle>
            <a:lvl1pPr marL="0" indent="0" algn="l" defTabSz="685800" rtl="0" eaLnBrk="1" latinLnBrk="0" hangingPunct="1">
              <a:lnSpc>
                <a:spcPct val="114000"/>
              </a:lnSpc>
              <a:spcBef>
                <a:spcPts val="750"/>
              </a:spcBef>
              <a:buFont typeface="Arial" panose="020B0604020202020204" pitchFamily="34" charset="0"/>
              <a:buNone/>
              <a:defRPr sz="900" kern="1200">
                <a:solidFill>
                  <a:schemeClr val="tx2"/>
                </a:solidFill>
                <a:latin typeface="+mn-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900" b="0" i="0" u="none" kern="1200">
                <a:solidFill>
                  <a:schemeClr val="tx2"/>
                </a:solidFill>
                <a:latin typeface="+mn-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900" b="1" i="0" u="none" strike="noStrike" kern="1200" cap="none" spc="0" normalizeH="0" baseline="0" noProof="0" dirty="0">
                <a:ln>
                  <a:noFill/>
                </a:ln>
                <a:solidFill>
                  <a:srgbClr val="003846"/>
                </a:solidFill>
                <a:effectLst/>
                <a:uLnTx/>
                <a:uFillTx/>
                <a:latin typeface="Sun Life New Text" pitchFamily="2" charset="0"/>
                <a:ea typeface="+mn-ea"/>
                <a:cs typeface="+mn-cs"/>
                <a:hlinkClick r:id="rId11">
                  <a:extLst>
                    <a:ext uri="{A12FA001-AC4F-418D-AE19-62706E023703}">
                      <ahyp:hlinkClr xmlns:ahyp="http://schemas.microsoft.com/office/drawing/2018/hyperlinkcolor" val="tx"/>
                    </a:ext>
                  </a:extLst>
                </a:hlinkClick>
              </a:rPr>
              <a:t>sunlife.ca/</a:t>
            </a:r>
            <a:r>
              <a:rPr kumimoji="0" lang="en-US" sz="900" b="1" i="0" u="none" strike="noStrike" kern="1200" cap="none" spc="0" normalizeH="0" baseline="0" noProof="0" dirty="0" err="1">
                <a:ln>
                  <a:noFill/>
                </a:ln>
                <a:solidFill>
                  <a:srgbClr val="003846"/>
                </a:solidFill>
                <a:effectLst/>
                <a:uLnTx/>
                <a:uFillTx/>
                <a:latin typeface="Sun Life New Text" pitchFamily="2" charset="0"/>
                <a:ea typeface="+mn-ea"/>
                <a:cs typeface="+mn-cs"/>
                <a:hlinkClick r:id="rId11">
                  <a:extLst>
                    <a:ext uri="{A12FA001-AC4F-418D-AE19-62706E023703}">
                      <ahyp:hlinkClr xmlns:ahyp="http://schemas.microsoft.com/office/drawing/2018/hyperlinkcolor" val="tx"/>
                    </a:ext>
                  </a:extLst>
                </a:hlinkClick>
              </a:rPr>
              <a:t>monargent</a:t>
            </a:r>
            <a:endParaRPr kumimoji="0" lang="en-CA" sz="900" b="1" i="0" u="none" strike="noStrike" kern="1200" cap="none" spc="0" normalizeH="0" baseline="0" noProof="0" dirty="0">
              <a:ln>
                <a:noFill/>
              </a:ln>
              <a:solidFill>
                <a:srgbClr val="003846"/>
              </a:solidFill>
              <a:effectLst/>
              <a:uLnTx/>
              <a:uFillTx/>
              <a:latin typeface="Sun Life New Text" pitchFamily="2" charset="0"/>
              <a:ea typeface="+mn-ea"/>
              <a:cs typeface="+mn-cs"/>
            </a:endParaRPr>
          </a:p>
        </p:txBody>
      </p:sp>
      <p:pic>
        <p:nvPicPr>
          <p:cNvPr id="67" name="Picture 66">
            <a:extLst>
              <a:ext uri="{FF2B5EF4-FFF2-40B4-BE49-F238E27FC236}">
                <a16:creationId xmlns:a16="http://schemas.microsoft.com/office/drawing/2014/main" id="{0F7C3FFB-9932-FEDA-91EC-C075265F99BE}"/>
              </a:ext>
              <a:ext uri="{C183D7F6-B498-43B3-948B-1728B52AA6E4}">
                <adec:decorative xmlns:adec="http://schemas.microsoft.com/office/drawing/2017/decorative" val="1"/>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396477" y="803663"/>
            <a:ext cx="335281" cy="536449"/>
          </a:xfrm>
          <a:prstGeom prst="rect">
            <a:avLst/>
          </a:prstGeom>
        </p:spPr>
      </p:pic>
      <p:pic>
        <p:nvPicPr>
          <p:cNvPr id="14" name="Picture 13">
            <a:extLst>
              <a:ext uri="{FF2B5EF4-FFF2-40B4-BE49-F238E27FC236}">
                <a16:creationId xmlns:a16="http://schemas.microsoft.com/office/drawing/2014/main" id="{AEFEF82C-116F-4CBA-B761-9F550BD44412}"/>
              </a:ext>
              <a:ext uri="{C183D7F6-B498-43B3-948B-1728B52AA6E4}">
                <adec:decorative xmlns:adec="http://schemas.microsoft.com/office/drawing/2017/decorative" val="1"/>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715363" y="2879194"/>
            <a:ext cx="536449" cy="426721"/>
          </a:xfrm>
          <a:prstGeom prst="rect">
            <a:avLst/>
          </a:prstGeom>
        </p:spPr>
      </p:pic>
      <p:pic>
        <p:nvPicPr>
          <p:cNvPr id="9" name="Picture Placeholder 8">
            <a:extLst>
              <a:ext uri="{FF2B5EF4-FFF2-40B4-BE49-F238E27FC236}">
                <a16:creationId xmlns:a16="http://schemas.microsoft.com/office/drawing/2014/main" id="{D2A1E7CF-C8D2-01CA-5D5D-DC40738DEBD4}"/>
              </a:ext>
              <a:ext uri="{C183D7F6-B498-43B3-948B-1728B52AA6E4}">
                <adec:decorative xmlns:adec="http://schemas.microsoft.com/office/drawing/2017/decorative" val="1"/>
              </a:ext>
            </a:extLst>
          </p:cNvPr>
          <p:cNvPicPr>
            <a:picLocks noGrp="1" noChangeAspect="1"/>
          </p:cNvPicPr>
          <p:nvPr>
            <p:ph type="pic" sz="quarter" idx="14"/>
          </p:nvPr>
        </p:nvPicPr>
        <p:blipFill>
          <a:blip r:embed="rId14"/>
          <a:srcRect t="13336" b="13336"/>
          <a:stretch>
            <a:fillRect/>
          </a:stretch>
        </p:blipFill>
        <p:spPr>
          <a:xfrm>
            <a:off x="4705045" y="204788"/>
            <a:ext cx="4300517" cy="4730750"/>
          </a:xfrm>
        </p:spPr>
      </p:pic>
      <p:pic>
        <p:nvPicPr>
          <p:cNvPr id="16" name="Picture 15">
            <a:extLst>
              <a:ext uri="{FF2B5EF4-FFF2-40B4-BE49-F238E27FC236}">
                <a16:creationId xmlns:a16="http://schemas.microsoft.com/office/drawing/2014/main" id="{6FE9A64F-33ED-231A-4BFC-5549D381B378}"/>
              </a:ext>
              <a:ext uri="{C183D7F6-B498-43B3-948B-1728B52AA6E4}">
                <adec:decorative xmlns:adec="http://schemas.microsoft.com/office/drawing/2017/decorative" val="1"/>
              </a:ext>
            </a:extLst>
          </p:cNvPr>
          <p:cNvPicPr>
            <a:picLocks noChangeAspect="1"/>
          </p:cNvPicPr>
          <p:nvPr>
            <p:custDataLst>
              <p:tags r:id="rId7"/>
            </p:custDataLst>
          </p:nvPr>
        </p:nvPicPr>
        <p:blipFill>
          <a:blip r:embed="rId15" cstate="screen">
            <a:extLst>
              <a:ext uri="{28A0092B-C50C-407E-A947-70E740481C1C}">
                <a14:useLocalDpi xmlns:a14="http://schemas.microsoft.com/office/drawing/2010/main"/>
              </a:ext>
            </a:extLst>
          </a:blip>
          <a:stretch>
            <a:fillRect/>
          </a:stretch>
        </p:blipFill>
        <p:spPr>
          <a:xfrm>
            <a:off x="341339" y="2979663"/>
            <a:ext cx="293202" cy="293202"/>
          </a:xfrm>
          <a:prstGeom prst="rect">
            <a:avLst/>
          </a:prstGeom>
        </p:spPr>
      </p:pic>
      <p:grpSp>
        <p:nvGrpSpPr>
          <p:cNvPr id="15" name="Graphic 5">
            <a:extLst>
              <a:ext uri="{FF2B5EF4-FFF2-40B4-BE49-F238E27FC236}">
                <a16:creationId xmlns:a16="http://schemas.microsoft.com/office/drawing/2014/main" id="{602390AF-0DB4-8C2F-922B-886054F7AB47}"/>
              </a:ext>
              <a:ext uri="{C183D7F6-B498-43B3-948B-1728B52AA6E4}">
                <adec:decorative xmlns:adec="http://schemas.microsoft.com/office/drawing/2017/decorative" val="1"/>
              </a:ext>
            </a:extLst>
          </p:cNvPr>
          <p:cNvGrpSpPr/>
          <p:nvPr>
            <p:custDataLst>
              <p:tags r:id="rId8"/>
            </p:custDataLst>
          </p:nvPr>
        </p:nvGrpSpPr>
        <p:grpSpPr>
          <a:xfrm>
            <a:off x="2495720" y="790006"/>
            <a:ext cx="410384" cy="323838"/>
            <a:chOff x="3761201" y="3408051"/>
            <a:chExt cx="393275" cy="347531"/>
          </a:xfrm>
          <a:solidFill>
            <a:srgbClr val="252122"/>
          </a:solidFill>
        </p:grpSpPr>
        <p:sp>
          <p:nvSpPr>
            <p:cNvPr id="17" name="Freeform 19">
              <a:extLst>
                <a:ext uri="{FF2B5EF4-FFF2-40B4-BE49-F238E27FC236}">
                  <a16:creationId xmlns:a16="http://schemas.microsoft.com/office/drawing/2014/main" id="{0BFA0DFE-CBF2-FCC2-F04E-1B34A1AFD65E}"/>
                </a:ext>
              </a:extLst>
            </p:cNvPr>
            <p:cNvSpPr/>
            <p:nvPr/>
          </p:nvSpPr>
          <p:spPr>
            <a:xfrm>
              <a:off x="3980690" y="3677859"/>
              <a:ext cx="9148" cy="73149"/>
            </a:xfrm>
            <a:custGeom>
              <a:avLst/>
              <a:gdLst>
                <a:gd name="connsiteX0" fmla="*/ 0 w 9148"/>
                <a:gd name="connsiteY0" fmla="*/ 0 h 73149"/>
                <a:gd name="connsiteX1" fmla="*/ 9149 w 9148"/>
                <a:gd name="connsiteY1" fmla="*/ 0 h 73149"/>
                <a:gd name="connsiteX2" fmla="*/ 9149 w 9148"/>
                <a:gd name="connsiteY2" fmla="*/ 73150 h 73149"/>
                <a:gd name="connsiteX3" fmla="*/ 0 w 9148"/>
                <a:gd name="connsiteY3" fmla="*/ 73150 h 73149"/>
              </a:gdLst>
              <a:ahLst/>
              <a:cxnLst>
                <a:cxn ang="0">
                  <a:pos x="connsiteX0" y="connsiteY0"/>
                </a:cxn>
                <a:cxn ang="0">
                  <a:pos x="connsiteX1" y="connsiteY1"/>
                </a:cxn>
                <a:cxn ang="0">
                  <a:pos x="connsiteX2" y="connsiteY2"/>
                </a:cxn>
                <a:cxn ang="0">
                  <a:pos x="connsiteX3" y="connsiteY3"/>
                </a:cxn>
              </a:cxnLst>
              <a:rect l="l" t="t" r="r" b="b"/>
              <a:pathLst>
                <a:path w="9148" h="73149">
                  <a:moveTo>
                    <a:pt x="0" y="0"/>
                  </a:moveTo>
                  <a:lnTo>
                    <a:pt x="9149" y="0"/>
                  </a:lnTo>
                  <a:lnTo>
                    <a:pt x="9149" y="73150"/>
                  </a:lnTo>
                  <a:lnTo>
                    <a:pt x="0" y="73150"/>
                  </a:lnTo>
                  <a:close/>
                </a:path>
              </a:pathLst>
            </a:custGeom>
            <a:solidFill>
              <a:srgbClr val="252122"/>
            </a:solidFill>
            <a:ln w="404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18" name="Freeform 20">
              <a:extLst>
                <a:ext uri="{FF2B5EF4-FFF2-40B4-BE49-F238E27FC236}">
                  <a16:creationId xmlns:a16="http://schemas.microsoft.com/office/drawing/2014/main" id="{75F9030B-58E1-DC0D-BD91-F29CA24AE844}"/>
                </a:ext>
              </a:extLst>
            </p:cNvPr>
            <p:cNvSpPr/>
            <p:nvPr/>
          </p:nvSpPr>
          <p:spPr>
            <a:xfrm>
              <a:off x="3898392" y="3746434"/>
              <a:ext cx="173705" cy="9148"/>
            </a:xfrm>
            <a:custGeom>
              <a:avLst/>
              <a:gdLst>
                <a:gd name="connsiteX0" fmla="*/ 0 w 173705"/>
                <a:gd name="connsiteY0" fmla="*/ 0 h 9148"/>
                <a:gd name="connsiteX1" fmla="*/ 173705 w 173705"/>
                <a:gd name="connsiteY1" fmla="*/ 0 h 9148"/>
                <a:gd name="connsiteX2" fmla="*/ 173705 w 173705"/>
                <a:gd name="connsiteY2" fmla="*/ 9149 h 9148"/>
                <a:gd name="connsiteX3" fmla="*/ 0 w 173705"/>
                <a:gd name="connsiteY3" fmla="*/ 9149 h 9148"/>
              </a:gdLst>
              <a:ahLst/>
              <a:cxnLst>
                <a:cxn ang="0">
                  <a:pos x="connsiteX0" y="connsiteY0"/>
                </a:cxn>
                <a:cxn ang="0">
                  <a:pos x="connsiteX1" y="connsiteY1"/>
                </a:cxn>
                <a:cxn ang="0">
                  <a:pos x="connsiteX2" y="connsiteY2"/>
                </a:cxn>
                <a:cxn ang="0">
                  <a:pos x="connsiteX3" y="connsiteY3"/>
                </a:cxn>
              </a:cxnLst>
              <a:rect l="l" t="t" r="r" b="b"/>
              <a:pathLst>
                <a:path w="173705" h="9148">
                  <a:moveTo>
                    <a:pt x="0" y="0"/>
                  </a:moveTo>
                  <a:lnTo>
                    <a:pt x="173705" y="0"/>
                  </a:lnTo>
                  <a:lnTo>
                    <a:pt x="173705" y="9149"/>
                  </a:lnTo>
                  <a:lnTo>
                    <a:pt x="0" y="9149"/>
                  </a:lnTo>
                  <a:close/>
                </a:path>
              </a:pathLst>
            </a:custGeom>
            <a:solidFill>
              <a:srgbClr val="252122"/>
            </a:solidFill>
            <a:ln w="404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19" name="Freeform 21">
              <a:extLst>
                <a:ext uri="{FF2B5EF4-FFF2-40B4-BE49-F238E27FC236}">
                  <a16:creationId xmlns:a16="http://schemas.microsoft.com/office/drawing/2014/main" id="{0B7FB4D7-23CE-C1F2-9147-21454A9A226D}"/>
                </a:ext>
              </a:extLst>
            </p:cNvPr>
            <p:cNvSpPr/>
            <p:nvPr/>
          </p:nvSpPr>
          <p:spPr>
            <a:xfrm>
              <a:off x="3853984" y="3464401"/>
              <a:ext cx="254100" cy="152654"/>
            </a:xfrm>
            <a:custGeom>
              <a:avLst/>
              <a:gdLst>
                <a:gd name="connsiteX0" fmla="*/ 6477 w 254100"/>
                <a:gd name="connsiteY0" fmla="*/ 152655 h 152654"/>
                <a:gd name="connsiteX1" fmla="*/ 0 w 254100"/>
                <a:gd name="connsiteY1" fmla="*/ 146218 h 152654"/>
                <a:gd name="connsiteX2" fmla="*/ 94848 w 254100"/>
                <a:gd name="connsiteY2" fmla="*/ 51371 h 152654"/>
                <a:gd name="connsiteX3" fmla="*/ 147959 w 254100"/>
                <a:gd name="connsiteY3" fmla="*/ 108975 h 152654"/>
                <a:gd name="connsiteX4" fmla="*/ 247381 w 254100"/>
                <a:gd name="connsiteY4" fmla="*/ 0 h 152654"/>
                <a:gd name="connsiteX5" fmla="*/ 254101 w 254100"/>
                <a:gd name="connsiteY5" fmla="*/ 6194 h 152654"/>
                <a:gd name="connsiteX6" fmla="*/ 147999 w 254100"/>
                <a:gd name="connsiteY6" fmla="*/ 122496 h 152654"/>
                <a:gd name="connsiteX7" fmla="*/ 94564 w 254100"/>
                <a:gd name="connsiteY7" fmla="*/ 64568 h 15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4100" h="152654">
                  <a:moveTo>
                    <a:pt x="6477" y="152655"/>
                  </a:moveTo>
                  <a:lnTo>
                    <a:pt x="0" y="146218"/>
                  </a:lnTo>
                  <a:lnTo>
                    <a:pt x="94848" y="51371"/>
                  </a:lnTo>
                  <a:lnTo>
                    <a:pt x="147959" y="108975"/>
                  </a:lnTo>
                  <a:lnTo>
                    <a:pt x="247381" y="0"/>
                  </a:lnTo>
                  <a:lnTo>
                    <a:pt x="254101" y="6194"/>
                  </a:lnTo>
                  <a:lnTo>
                    <a:pt x="147999" y="122496"/>
                  </a:lnTo>
                  <a:lnTo>
                    <a:pt x="94564" y="64568"/>
                  </a:lnTo>
                  <a:close/>
                </a:path>
              </a:pathLst>
            </a:custGeom>
            <a:solidFill>
              <a:srgbClr val="252122"/>
            </a:solidFill>
            <a:ln w="404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20" name="Freeform 22">
              <a:extLst>
                <a:ext uri="{FF2B5EF4-FFF2-40B4-BE49-F238E27FC236}">
                  <a16:creationId xmlns:a16="http://schemas.microsoft.com/office/drawing/2014/main" id="{F37D7888-C0C3-F2E6-05C4-8F5DEC7DA90F}"/>
                </a:ext>
              </a:extLst>
            </p:cNvPr>
            <p:cNvSpPr/>
            <p:nvPr/>
          </p:nvSpPr>
          <p:spPr>
            <a:xfrm>
              <a:off x="4049306" y="3462944"/>
              <a:ext cx="59993" cy="57685"/>
            </a:xfrm>
            <a:custGeom>
              <a:avLst/>
              <a:gdLst>
                <a:gd name="connsiteX0" fmla="*/ 59993 w 59993"/>
                <a:gd name="connsiteY0" fmla="*/ 57686 h 57685"/>
                <a:gd name="connsiteX1" fmla="*/ 50844 w 59993"/>
                <a:gd name="connsiteY1" fmla="*/ 57686 h 57685"/>
                <a:gd name="connsiteX2" fmla="*/ 50844 w 59993"/>
                <a:gd name="connsiteY2" fmla="*/ 9149 h 57685"/>
                <a:gd name="connsiteX3" fmla="*/ 0 w 59993"/>
                <a:gd name="connsiteY3" fmla="*/ 9149 h 57685"/>
                <a:gd name="connsiteX4" fmla="*/ 0 w 59993"/>
                <a:gd name="connsiteY4" fmla="*/ 0 h 57685"/>
                <a:gd name="connsiteX5" fmla="*/ 59993 w 59993"/>
                <a:gd name="connsiteY5" fmla="*/ 0 h 5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993" h="57685">
                  <a:moveTo>
                    <a:pt x="59993" y="57686"/>
                  </a:moveTo>
                  <a:lnTo>
                    <a:pt x="50844" y="57686"/>
                  </a:lnTo>
                  <a:lnTo>
                    <a:pt x="50844" y="9149"/>
                  </a:lnTo>
                  <a:lnTo>
                    <a:pt x="0" y="9149"/>
                  </a:lnTo>
                  <a:lnTo>
                    <a:pt x="0" y="0"/>
                  </a:lnTo>
                  <a:lnTo>
                    <a:pt x="59993" y="0"/>
                  </a:lnTo>
                  <a:close/>
                </a:path>
              </a:pathLst>
            </a:custGeom>
            <a:solidFill>
              <a:srgbClr val="252122"/>
            </a:solidFill>
            <a:ln w="404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21" name="Freeform 23">
              <a:extLst>
                <a:ext uri="{FF2B5EF4-FFF2-40B4-BE49-F238E27FC236}">
                  <a16:creationId xmlns:a16="http://schemas.microsoft.com/office/drawing/2014/main" id="{BA5B7E34-E32E-8638-8019-609E866AE7EE}"/>
                </a:ext>
              </a:extLst>
            </p:cNvPr>
            <p:cNvSpPr/>
            <p:nvPr/>
          </p:nvSpPr>
          <p:spPr>
            <a:xfrm>
              <a:off x="3797796" y="3408051"/>
              <a:ext cx="356680" cy="274381"/>
            </a:xfrm>
            <a:custGeom>
              <a:avLst/>
              <a:gdLst>
                <a:gd name="connsiteX0" fmla="*/ 356680 w 356680"/>
                <a:gd name="connsiteY0" fmla="*/ 274382 h 274381"/>
                <a:gd name="connsiteX1" fmla="*/ 0 w 356680"/>
                <a:gd name="connsiteY1" fmla="*/ 274382 h 274381"/>
                <a:gd name="connsiteX2" fmla="*/ 0 w 356680"/>
                <a:gd name="connsiteY2" fmla="*/ 0 h 274381"/>
                <a:gd name="connsiteX3" fmla="*/ 356680 w 356680"/>
                <a:gd name="connsiteY3" fmla="*/ 0 h 274381"/>
                <a:gd name="connsiteX4" fmla="*/ 356680 w 356680"/>
                <a:gd name="connsiteY4" fmla="*/ 274382 h 274381"/>
                <a:gd name="connsiteX5" fmla="*/ 9108 w 356680"/>
                <a:gd name="connsiteY5" fmla="*/ 265233 h 274381"/>
                <a:gd name="connsiteX6" fmla="*/ 347491 w 356680"/>
                <a:gd name="connsiteY6" fmla="*/ 265233 h 274381"/>
                <a:gd name="connsiteX7" fmla="*/ 347491 w 356680"/>
                <a:gd name="connsiteY7" fmla="*/ 9149 h 274381"/>
                <a:gd name="connsiteX8" fmla="*/ 9108 w 356680"/>
                <a:gd name="connsiteY8" fmla="*/ 9149 h 274381"/>
                <a:gd name="connsiteX9" fmla="*/ 9108 w 356680"/>
                <a:gd name="connsiteY9" fmla="*/ 265233 h 27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680" h="274381">
                  <a:moveTo>
                    <a:pt x="356680" y="274382"/>
                  </a:moveTo>
                  <a:lnTo>
                    <a:pt x="0" y="274382"/>
                  </a:lnTo>
                  <a:lnTo>
                    <a:pt x="0" y="0"/>
                  </a:lnTo>
                  <a:lnTo>
                    <a:pt x="356680" y="0"/>
                  </a:lnTo>
                  <a:lnTo>
                    <a:pt x="356680" y="274382"/>
                  </a:lnTo>
                  <a:close/>
                  <a:moveTo>
                    <a:pt x="9108" y="265233"/>
                  </a:moveTo>
                  <a:lnTo>
                    <a:pt x="347491" y="265233"/>
                  </a:lnTo>
                  <a:lnTo>
                    <a:pt x="347491" y="9149"/>
                  </a:lnTo>
                  <a:lnTo>
                    <a:pt x="9108" y="9149"/>
                  </a:lnTo>
                  <a:lnTo>
                    <a:pt x="9108" y="265233"/>
                  </a:lnTo>
                  <a:close/>
                </a:path>
              </a:pathLst>
            </a:custGeom>
            <a:solidFill>
              <a:srgbClr val="252122"/>
            </a:solidFill>
            <a:ln w="404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22" name="Freeform 24">
              <a:extLst>
                <a:ext uri="{FF2B5EF4-FFF2-40B4-BE49-F238E27FC236}">
                  <a16:creationId xmlns:a16="http://schemas.microsoft.com/office/drawing/2014/main" id="{B7185123-213E-32DD-2C2F-97E7AA275B15}"/>
                </a:ext>
              </a:extLst>
            </p:cNvPr>
            <p:cNvSpPr/>
            <p:nvPr/>
          </p:nvSpPr>
          <p:spPr>
            <a:xfrm>
              <a:off x="3761201" y="3408051"/>
              <a:ext cx="41047" cy="274381"/>
            </a:xfrm>
            <a:custGeom>
              <a:avLst/>
              <a:gdLst>
                <a:gd name="connsiteX0" fmla="*/ 41048 w 41047"/>
                <a:gd name="connsiteY0" fmla="*/ 274382 h 274381"/>
                <a:gd name="connsiteX1" fmla="*/ 0 w 41047"/>
                <a:gd name="connsiteY1" fmla="*/ 274382 h 274381"/>
                <a:gd name="connsiteX2" fmla="*/ 0 w 41047"/>
                <a:gd name="connsiteY2" fmla="*/ 0 h 274381"/>
                <a:gd name="connsiteX3" fmla="*/ 41048 w 41047"/>
                <a:gd name="connsiteY3" fmla="*/ 0 h 274381"/>
                <a:gd name="connsiteX4" fmla="*/ 41048 w 41047"/>
                <a:gd name="connsiteY4" fmla="*/ 9149 h 274381"/>
                <a:gd name="connsiteX5" fmla="*/ 9149 w 41047"/>
                <a:gd name="connsiteY5" fmla="*/ 9149 h 274381"/>
                <a:gd name="connsiteX6" fmla="*/ 9149 w 41047"/>
                <a:gd name="connsiteY6" fmla="*/ 265233 h 274381"/>
                <a:gd name="connsiteX7" fmla="*/ 41048 w 41047"/>
                <a:gd name="connsiteY7" fmla="*/ 265233 h 27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047" h="274381">
                  <a:moveTo>
                    <a:pt x="41048" y="274382"/>
                  </a:moveTo>
                  <a:lnTo>
                    <a:pt x="0" y="274382"/>
                  </a:lnTo>
                  <a:lnTo>
                    <a:pt x="0" y="0"/>
                  </a:lnTo>
                  <a:lnTo>
                    <a:pt x="41048" y="0"/>
                  </a:lnTo>
                  <a:lnTo>
                    <a:pt x="41048" y="9149"/>
                  </a:lnTo>
                  <a:lnTo>
                    <a:pt x="9149" y="9149"/>
                  </a:lnTo>
                  <a:lnTo>
                    <a:pt x="9149" y="265233"/>
                  </a:lnTo>
                  <a:lnTo>
                    <a:pt x="41048" y="265233"/>
                  </a:lnTo>
                  <a:close/>
                </a:path>
              </a:pathLst>
            </a:custGeom>
            <a:solidFill>
              <a:srgbClr val="252122"/>
            </a:solidFill>
            <a:ln w="404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grpSp>
    </p:spTree>
    <p:extLst>
      <p:ext uri="{BB962C8B-B14F-4D97-AF65-F5344CB8AC3E}">
        <p14:creationId xmlns:p14="http://schemas.microsoft.com/office/powerpoint/2010/main" val="27166193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FD8411-7009-5E32-5C2F-E2061940CDBC}"/>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A0668C-0688-2C4F-BD3B-636CFC695C6E}"/>
              </a:ext>
              <a:ext uri="{C183D7F6-B498-43B3-948B-1728B52AA6E4}">
                <adec:decorative xmlns:adec="http://schemas.microsoft.com/office/drawing/2017/decorative" val="1"/>
              </a:ext>
            </a:extLst>
          </p:cNvPr>
          <p:cNvSpPr>
            <a:spLocks noGrp="1"/>
          </p:cNvSpPr>
          <p:nvPr>
            <p:ph type="sldNum" sz="quarter" idx="12"/>
            <p:custDataLst>
              <p:tags r:id="rId1"/>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smtClean="0">
                <a:ln>
                  <a:noFill/>
                </a:ln>
                <a:solidFill>
                  <a:srgbClr val="000000"/>
                </a:solidFill>
                <a:effectLst/>
                <a:uLnTx/>
                <a:uFillTx/>
                <a:latin typeface="Sun Life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a:t>
            </a:fld>
            <a:endParaRPr kumimoji="0" lang="en-US" sz="600" b="1" i="0" u="none" strike="noStrike" kern="1200" cap="none" spc="0" normalizeH="0" baseline="0" noProof="0">
              <a:ln>
                <a:noFill/>
              </a:ln>
              <a:solidFill>
                <a:srgbClr val="000000"/>
              </a:solidFill>
              <a:effectLst/>
              <a:uLnTx/>
              <a:uFillTx/>
              <a:latin typeface="Sun Life Sans"/>
              <a:ea typeface="+mn-ea"/>
              <a:cs typeface="+mn-cs"/>
            </a:endParaRPr>
          </a:p>
        </p:txBody>
      </p:sp>
      <p:sp>
        <p:nvSpPr>
          <p:cNvPr id="3" name="Text Placeholder 8">
            <a:extLst>
              <a:ext uri="{FF2B5EF4-FFF2-40B4-BE49-F238E27FC236}">
                <a16:creationId xmlns:a16="http://schemas.microsoft.com/office/drawing/2014/main" id="{8519E489-8A5F-DDAB-7BC9-A84BA5125ADD}"/>
              </a:ext>
            </a:extLst>
          </p:cNvPr>
          <p:cNvSpPr txBox="1">
            <a:spLocks noGrp="1"/>
          </p:cNvSpPr>
          <p:nvPr>
            <p:ph type="title" idx="4294967295"/>
            <p:custDataLst>
              <p:tags r:id="rId2"/>
            </p:custDataLst>
          </p:nvPr>
        </p:nvSpPr>
        <p:spPr>
          <a:xfrm>
            <a:off x="609110" y="316954"/>
            <a:ext cx="4163406" cy="7207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lvl1pPr marL="0" indent="0" algn="l" defTabSz="685800" rtl="0" eaLnBrk="1" latinLnBrk="0" hangingPunct="1">
              <a:lnSpc>
                <a:spcPct val="114000"/>
              </a:lnSpc>
              <a:spcBef>
                <a:spcPts val="750"/>
              </a:spcBef>
              <a:buFont typeface="Arial" panose="020B0604020202020204" pitchFamily="34" charset="0"/>
              <a:buNone/>
              <a:defRPr sz="1400" kern="1200">
                <a:solidFill>
                  <a:schemeClr val="tx2"/>
                </a:solidFill>
                <a:latin typeface="+mj-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800" b="0" i="0" u="none" kern="1200">
                <a:solidFill>
                  <a:schemeClr val="tx1"/>
                </a:solidFill>
                <a:latin typeface="+mj-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fr-CA" sz="1800" dirty="0">
                <a:latin typeface="Sun Life New Display" pitchFamily="2" charset="0"/>
              </a:rPr>
              <a:t>Santé intégrée</a:t>
            </a:r>
          </a:p>
        </p:txBody>
      </p:sp>
      <p:graphicFrame>
        <p:nvGraphicFramePr>
          <p:cNvPr id="9" name="Diagram 8" descr="A ven diagram showing Wellness at the centre and Financial, Physical and Mental as the overlapping circles">
            <a:extLst>
              <a:ext uri="{FF2B5EF4-FFF2-40B4-BE49-F238E27FC236}">
                <a16:creationId xmlns:a16="http://schemas.microsoft.com/office/drawing/2014/main" id="{25A7E141-FCE3-DB6A-CBD2-58C7B5B95607}"/>
              </a:ext>
            </a:extLst>
          </p:cNvPr>
          <p:cNvGraphicFramePr/>
          <p:nvPr>
            <p:custDataLst>
              <p:tags r:id="rId3"/>
            </p:custDataLst>
            <p:extLst>
              <p:ext uri="{D42A27DB-BD31-4B8C-83A1-F6EECF244321}">
                <p14:modId xmlns:p14="http://schemas.microsoft.com/office/powerpoint/2010/main" val="2140429795"/>
              </p:ext>
            </p:extLst>
          </p:nvPr>
        </p:nvGraphicFramePr>
        <p:xfrm>
          <a:off x="-354450" y="1113957"/>
          <a:ext cx="5126966" cy="348015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5" name="Picture Placeholder 16">
            <a:extLst>
              <a:ext uri="{FF2B5EF4-FFF2-40B4-BE49-F238E27FC236}">
                <a16:creationId xmlns:a16="http://schemas.microsoft.com/office/drawing/2014/main" id="{D7EAADC9-D4E1-C7B7-3F86-4919E0013014}"/>
              </a:ext>
              <a:ext uri="{C183D7F6-B498-43B3-948B-1728B52AA6E4}">
                <adec:decorative xmlns:adec="http://schemas.microsoft.com/office/drawing/2017/decorative" val="1"/>
              </a:ext>
            </a:extLst>
          </p:cNvPr>
          <p:cNvPicPr>
            <a:picLocks noChangeAspect="1"/>
          </p:cNvPicPr>
          <p:nvPr>
            <p:custDataLst>
              <p:tags r:id="rId4"/>
            </p:custDataLst>
          </p:nvPr>
        </p:nvPicPr>
        <p:blipFill>
          <a:blip r:embed="rId12" cstate="print">
            <a:extLst>
              <a:ext uri="{28A0092B-C50C-407E-A947-70E740481C1C}">
                <a14:useLocalDpi xmlns:a14="http://schemas.microsoft.com/office/drawing/2010/main"/>
              </a:ext>
            </a:extLst>
          </a:blip>
          <a:srcRect l="15910" r="15910"/>
          <a:stretch>
            <a:fillRect/>
          </a:stretch>
        </p:blipFill>
        <p:spPr>
          <a:xfrm>
            <a:off x="4627583" y="240676"/>
            <a:ext cx="4300517" cy="4730750"/>
          </a:xfrm>
          <a:prstGeom prst="rect">
            <a:avLst/>
          </a:prstGeom>
          <a:solidFill>
            <a:schemeClr val="bg2"/>
          </a:solidFill>
        </p:spPr>
      </p:pic>
    </p:spTree>
    <p:extLst>
      <p:ext uri="{BB962C8B-B14F-4D97-AF65-F5344CB8AC3E}">
        <p14:creationId xmlns:p14="http://schemas.microsoft.com/office/powerpoint/2010/main" val="3875403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5B730B-9D95-8DA2-CE8F-77B4DB60EDB4}"/>
            </a:ext>
          </a:extLst>
        </p:cNvPr>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8E88597D-E1C3-FE6E-46A1-9E369858A22F}"/>
              </a:ext>
              <a:ext uri="{C183D7F6-B498-43B3-948B-1728B52AA6E4}">
                <adec:decorative xmlns:adec="http://schemas.microsoft.com/office/drawing/2017/decorative" val="1"/>
              </a:ext>
            </a:extLst>
          </p:cNvPr>
          <p:cNvPicPr>
            <a:picLocks noGrp="1" noChangeAspect="1"/>
          </p:cNvPicPr>
          <p:nvPr>
            <p:ph type="pic" sz="quarter" idx="14"/>
            <p:custDataLst>
              <p:tags r:id="rId1"/>
            </p:custDataLst>
          </p:nvPr>
        </p:nvPicPr>
        <p:blipFill>
          <a:blip r:embed="rId8">
            <a:extLst>
              <a:ext uri="{28A0092B-C50C-407E-A947-70E740481C1C}">
                <a14:useLocalDpi xmlns:a14="http://schemas.microsoft.com/office/drawing/2010/main"/>
              </a:ext>
            </a:extLst>
          </a:blip>
          <a:srcRect/>
          <a:stretch>
            <a:fillRect/>
          </a:stretch>
        </p:blipFill>
        <p:spPr/>
      </p:pic>
      <p:sp>
        <p:nvSpPr>
          <p:cNvPr id="5" name="Text Placeholder 4">
            <a:extLst>
              <a:ext uri="{FF2B5EF4-FFF2-40B4-BE49-F238E27FC236}">
                <a16:creationId xmlns:a16="http://schemas.microsoft.com/office/drawing/2014/main" id="{A439F9DB-1173-6569-745B-9B2758E3707F}"/>
              </a:ext>
            </a:extLst>
          </p:cNvPr>
          <p:cNvSpPr>
            <a:spLocks noGrp="1"/>
          </p:cNvSpPr>
          <p:nvPr>
            <p:ph type="title" idx="4294967295"/>
            <p:custDataLst>
              <p:tags r:id="rId2"/>
            </p:custDataLst>
          </p:nvPr>
        </p:nvSpPr>
        <p:spPr>
          <a:xfrm>
            <a:off x="215900" y="201613"/>
            <a:ext cx="2843213" cy="691595"/>
          </a:xfrm>
          <a:prstGeom prst="rect">
            <a:avLst/>
          </a:prstGeom>
          <a:noFill/>
          <a:ln>
            <a:noFill/>
            <a:prstDash/>
          </a:ln>
          <a:effectLst/>
        </p:spPr>
        <p:txBody>
          <a:bodyPr rot="0" spcFirstLastPara="0" vertOverflow="overflow" horzOverflow="overflow" vert="horz" wrap="square" lIns="0" tIns="0" rIns="144000" bIns="0" numCol="1" spcCol="0" rtlCol="0" fromWordArt="0" anchor="t" anchorCtr="0" forceAA="0" compatLnSpc="1">
            <a:prstTxWarp prst="textNoShape">
              <a:avLst/>
            </a:prstTxWarp>
            <a:noAutofit/>
          </a:bodyPr>
          <a:lstStyle/>
          <a:p>
            <a:r>
              <a:rPr lang="fr-CA" sz="2400" noProof="0" dirty="0">
                <a:latin typeface="Sun Life New Display" pitchFamily="2" charset="0"/>
              </a:rPr>
              <a:t>Le stress est nuisible</a:t>
            </a:r>
          </a:p>
        </p:txBody>
      </p:sp>
      <p:sp>
        <p:nvSpPr>
          <p:cNvPr id="7" name="TextBox 6">
            <a:extLst>
              <a:ext uri="{FF2B5EF4-FFF2-40B4-BE49-F238E27FC236}">
                <a16:creationId xmlns:a16="http://schemas.microsoft.com/office/drawing/2014/main" id="{D8BC6195-1679-EDF6-B396-7DB288CCAF1F}"/>
              </a:ext>
            </a:extLst>
          </p:cNvPr>
          <p:cNvSpPr txBox="1"/>
          <p:nvPr>
            <p:custDataLst>
              <p:tags r:id="rId3"/>
            </p:custDataLst>
          </p:nvPr>
        </p:nvSpPr>
        <p:spPr>
          <a:xfrm>
            <a:off x="215900" y="1646833"/>
            <a:ext cx="2843213" cy="954107"/>
          </a:xfrm>
          <a:prstGeom prst="rect">
            <a:avLst/>
          </a:prstGeom>
          <a:noFill/>
        </p:spPr>
        <p:txBody>
          <a:bodyPr wrap="square">
            <a:spAutoFit/>
          </a:bodyPr>
          <a:lstStyle/>
          <a:p>
            <a:pPr marL="0" marR="0" lvl="0" indent="0" algn="l" defTabSz="182880" rtl="0" eaLnBrk="1" fontAlgn="auto" latinLnBrk="0" hangingPunct="1">
              <a:lnSpc>
                <a:spcPct val="100000"/>
              </a:lnSpc>
              <a:spcBef>
                <a:spcPts val="0"/>
              </a:spcBef>
              <a:spcAft>
                <a:spcPts val="500"/>
              </a:spcAft>
              <a:buClrTx/>
              <a:buSzTx/>
              <a:buFontTx/>
              <a:buNone/>
              <a:tabLst/>
              <a:defRPr/>
            </a:pPr>
            <a:r>
              <a:rPr lang="en-US" sz="1400" b="1" dirty="0">
                <a:solidFill>
                  <a:srgbClr val="000000"/>
                </a:solidFill>
                <a:latin typeface="Sun Life New Text" pitchFamily="2" charset="0"/>
              </a:rPr>
              <a:t>44</a:t>
            </a:r>
            <a:r>
              <a:rPr kumimoji="0" lang="en-US" sz="1400" b="1" i="0" u="none" strike="noStrike" kern="1200" cap="none" spc="0" normalizeH="0" baseline="0" noProof="0" dirty="0">
                <a:ln>
                  <a:noFill/>
                </a:ln>
                <a:solidFill>
                  <a:srgbClr val="000000"/>
                </a:solidFill>
                <a:effectLst/>
                <a:uLnTx/>
                <a:uFillTx/>
                <a:latin typeface="Sun Life New Text" pitchFamily="2" charset="0"/>
                <a:ea typeface="+mn-ea"/>
                <a:cs typeface="+mn-cs"/>
              </a:rPr>
              <a:t>% </a:t>
            </a:r>
            <a:r>
              <a:rPr lang="fr-CA" sz="1400" dirty="0">
                <a:latin typeface="Sun Life New Text" pitchFamily="2" charset="0"/>
              </a:rPr>
              <a:t>des Canadiens disent que les finances personnelles sont leur plus grande source de stress.</a:t>
            </a:r>
            <a:r>
              <a:rPr kumimoji="0" lang="en-US" sz="1400" b="0" i="0" u="none" strike="noStrike" kern="1200" cap="none" spc="0" normalizeH="0" baseline="0" noProof="0" dirty="0">
                <a:ln>
                  <a:noFill/>
                </a:ln>
                <a:solidFill>
                  <a:srgbClr val="000000"/>
                </a:solidFill>
                <a:effectLst/>
                <a:uLnTx/>
                <a:uFillTx/>
                <a:latin typeface="Sun Life New Text" pitchFamily="2" charset="0"/>
                <a:ea typeface="+mn-ea"/>
                <a:cs typeface="+mn-cs"/>
              </a:rPr>
              <a:t>*</a:t>
            </a:r>
          </a:p>
        </p:txBody>
      </p:sp>
      <p:sp>
        <p:nvSpPr>
          <p:cNvPr id="9" name="TextBox 8">
            <a:extLst>
              <a:ext uri="{FF2B5EF4-FFF2-40B4-BE49-F238E27FC236}">
                <a16:creationId xmlns:a16="http://schemas.microsoft.com/office/drawing/2014/main" id="{22F33592-B1DF-2AD4-7DEB-64EC80BD50C2}"/>
              </a:ext>
            </a:extLst>
          </p:cNvPr>
          <p:cNvSpPr txBox="1"/>
          <p:nvPr>
            <p:custDataLst>
              <p:tags r:id="rId4"/>
            </p:custDataLst>
          </p:nvPr>
        </p:nvSpPr>
        <p:spPr>
          <a:xfrm>
            <a:off x="215899" y="3325374"/>
            <a:ext cx="2843213" cy="793294"/>
          </a:xfrm>
          <a:prstGeom prst="rect">
            <a:avLst/>
          </a:prstGeom>
          <a:noFill/>
        </p:spPr>
        <p:txBody>
          <a:bodyPr wrap="square">
            <a:spAutoFit/>
          </a:bodyPr>
          <a:lstStyle/>
          <a:p>
            <a:pPr marL="0" marR="0" lvl="0" indent="0" algn="l" defTabSz="182880" rtl="0" eaLnBrk="1" fontAlgn="auto" latinLnBrk="0" hangingPunct="1">
              <a:lnSpc>
                <a:spcPct val="110000"/>
              </a:lnSpc>
              <a:spcBef>
                <a:spcPts val="0"/>
              </a:spcBef>
              <a:spcAft>
                <a:spcPts val="500"/>
              </a:spcAft>
              <a:buClrTx/>
              <a:buSzTx/>
              <a:buFontTx/>
              <a:buNone/>
              <a:tabLst/>
              <a:defRPr/>
            </a:pPr>
            <a:r>
              <a:rPr lang="fr-CA" sz="1400" dirty="0">
                <a:latin typeface="Sun Life New Text" pitchFamily="2" charset="0"/>
              </a:rPr>
              <a:t>Avoir des finances saines peut vous aider à rester en bonne santé!</a:t>
            </a:r>
            <a:endParaRPr lang="en-CA" sz="1400" dirty="0">
              <a:latin typeface="Sun Life New Text" pitchFamily="2" charset="0"/>
            </a:endParaRPr>
          </a:p>
        </p:txBody>
      </p:sp>
      <p:sp>
        <p:nvSpPr>
          <p:cNvPr id="2" name="TextBox 1">
            <a:extLst>
              <a:ext uri="{FF2B5EF4-FFF2-40B4-BE49-F238E27FC236}">
                <a16:creationId xmlns:a16="http://schemas.microsoft.com/office/drawing/2014/main" id="{7C523B2C-B710-CF09-1DE8-167C7D236D2C}"/>
              </a:ext>
            </a:extLst>
          </p:cNvPr>
          <p:cNvSpPr txBox="1"/>
          <p:nvPr>
            <p:custDataLst>
              <p:tags r:id="rId5"/>
            </p:custDataLst>
          </p:nvPr>
        </p:nvSpPr>
        <p:spPr>
          <a:xfrm>
            <a:off x="53161" y="4673928"/>
            <a:ext cx="3005951" cy="261610"/>
          </a:xfrm>
          <a:prstGeom prst="rect">
            <a:avLst/>
          </a:prstGeom>
          <a:noFill/>
        </p:spPr>
        <p:txBody>
          <a:bodyPr wrap="none" rtlCol="0">
            <a:spAutoFit/>
          </a:bodyPr>
          <a:lstStyle/>
          <a:p>
            <a:r>
              <a:rPr lang="fr-CA" sz="1100" kern="0" dirty="0">
                <a:effectLst/>
                <a:latin typeface="Aptos" panose="020B0004020202020204" pitchFamily="34" charset="0"/>
                <a:ea typeface="Aptos" panose="020B0004020202020204" pitchFamily="34" charset="0"/>
                <a:cs typeface="Times New Roman" panose="02020603050405020304" pitchFamily="18" charset="0"/>
              </a:rPr>
              <a:t>* Indice de stress financier 2024 de FP Canada</a:t>
            </a:r>
            <a:endParaRPr lang="en-CA" sz="1100" dirty="0">
              <a:solidFill>
                <a:srgbClr val="FF0000"/>
              </a:solidFill>
              <a:latin typeface="Sun Life New Text" pitchFamily="2" charset="0"/>
            </a:endParaRPr>
          </a:p>
        </p:txBody>
      </p:sp>
    </p:spTree>
    <p:extLst>
      <p:ext uri="{BB962C8B-B14F-4D97-AF65-F5344CB8AC3E}">
        <p14:creationId xmlns:p14="http://schemas.microsoft.com/office/powerpoint/2010/main" val="17501046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3FC3ECAA-8510-A292-1426-E2BCEEE824BB}"/>
              </a:ext>
            </a:extLst>
          </p:cNvPr>
          <p:cNvSpPr>
            <a:spLocks noGrp="1"/>
          </p:cNvSpPr>
          <p:nvPr>
            <p:ph type="title" idx="4294967295"/>
            <p:custDataLst>
              <p:tags r:id="rId1"/>
            </p:custDataLst>
          </p:nvPr>
        </p:nvSpPr>
        <p:spPr>
          <a:xfrm>
            <a:off x="215900" y="212725"/>
            <a:ext cx="8353425" cy="2047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fr-CA" sz="1800" b="0" i="0" u="none" strike="noStrike" kern="0" cap="none" spc="0" normalizeH="0" baseline="0" noProof="0" dirty="0">
                <a:ln>
                  <a:noFill/>
                </a:ln>
                <a:solidFill>
                  <a:schemeClr val="tx2"/>
                </a:solidFill>
                <a:effectLst/>
                <a:uLnTx/>
                <a:uFillTx/>
                <a:latin typeface="Sun Life New Display"/>
                <a:ea typeface="Aptos" panose="020B0004020202020204" pitchFamily="34" charset="0"/>
                <a:cs typeface="Times New Roman" panose="02020603050405020304" pitchFamily="18" charset="0"/>
              </a:rPr>
              <a:t>Gardez vos finances en santé</a:t>
            </a:r>
            <a:endParaRPr kumimoji="0" lang="fr-CA" sz="1800" b="0" i="0" u="none" strike="noStrike" kern="1200" cap="none" spc="0" normalizeH="0" baseline="0" noProof="0" dirty="0">
              <a:ln>
                <a:noFill/>
              </a:ln>
              <a:solidFill>
                <a:srgbClr val="FF0000"/>
              </a:solidFill>
              <a:effectLst/>
              <a:uLnTx/>
              <a:uFillTx/>
              <a:latin typeface="Sun Life New Display"/>
              <a:ea typeface="+mn-ea"/>
              <a:cs typeface="+mn-cs"/>
            </a:endParaRPr>
          </a:p>
        </p:txBody>
      </p:sp>
      <p:graphicFrame>
        <p:nvGraphicFramePr>
          <p:cNvPr id="9" name="Chart 8" descr="Un graphique montrant que le stress financier, les impacts sur la santé mentale et le manque de sommeil ont connu une tendance à la hausse de 2023 à 2024. Mais l'optimisme aussi.&#10;">
            <a:extLst>
              <a:ext uri="{FF2B5EF4-FFF2-40B4-BE49-F238E27FC236}">
                <a16:creationId xmlns:a16="http://schemas.microsoft.com/office/drawing/2014/main" id="{A1FAA552-BE55-56D4-5742-8C3E71757AB7}"/>
              </a:ext>
            </a:extLst>
          </p:cNvPr>
          <p:cNvGraphicFramePr/>
          <p:nvPr>
            <p:custDataLst>
              <p:tags r:id="rId2"/>
            </p:custDataLst>
            <p:extLst>
              <p:ext uri="{D42A27DB-BD31-4B8C-83A1-F6EECF244321}">
                <p14:modId xmlns:p14="http://schemas.microsoft.com/office/powerpoint/2010/main" val="630389276"/>
              </p:ext>
            </p:extLst>
          </p:nvPr>
        </p:nvGraphicFramePr>
        <p:xfrm>
          <a:off x="2066927" y="624760"/>
          <a:ext cx="6096000" cy="4064000"/>
        </p:xfrm>
        <a:graphic>
          <a:graphicData uri="http://schemas.openxmlformats.org/drawingml/2006/chart">
            <c:chart xmlns:c="http://schemas.openxmlformats.org/drawingml/2006/chart" xmlns:r="http://schemas.openxmlformats.org/officeDocument/2006/relationships" r:id="rId7"/>
          </a:graphicData>
        </a:graphic>
      </p:graphicFrame>
      <p:sp>
        <p:nvSpPr>
          <p:cNvPr id="10" name="TextBox 9">
            <a:extLst>
              <a:ext uri="{FF2B5EF4-FFF2-40B4-BE49-F238E27FC236}">
                <a16:creationId xmlns:a16="http://schemas.microsoft.com/office/drawing/2014/main" id="{63B038A9-CE51-3288-9CAF-00350E4E4093}"/>
              </a:ext>
              <a:ext uri="{C183D7F6-B498-43B3-948B-1728B52AA6E4}">
                <adec:decorative xmlns:adec="http://schemas.microsoft.com/office/drawing/2017/decorative" val="1"/>
              </a:ext>
            </a:extLst>
          </p:cNvPr>
          <p:cNvSpPr txBox="1"/>
          <p:nvPr>
            <p:custDataLst>
              <p:tags r:id="rId3"/>
            </p:custDataLst>
          </p:nvPr>
        </p:nvSpPr>
        <p:spPr>
          <a:xfrm rot="16200000">
            <a:off x="1299778" y="2335381"/>
            <a:ext cx="1257300"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CA" sz="1200" b="0" i="0" u="none" strike="noStrike" kern="1200" cap="none" spc="0" normalizeH="0" baseline="0" noProof="0" dirty="0">
                <a:ln>
                  <a:noFill/>
                </a:ln>
                <a:solidFill>
                  <a:srgbClr val="000000">
                    <a:lumMod val="75000"/>
                    <a:lumOff val="25000"/>
                  </a:srgbClr>
                </a:solidFill>
                <a:effectLst/>
                <a:uLnTx/>
                <a:uFillTx/>
                <a:latin typeface="Sun Life New Text" pitchFamily="2" charset="0"/>
                <a:ea typeface="+mn-ea"/>
                <a:cs typeface="+mn-cs"/>
              </a:rPr>
              <a:t>Pourcentage</a:t>
            </a:r>
          </a:p>
        </p:txBody>
      </p:sp>
      <p:sp>
        <p:nvSpPr>
          <p:cNvPr id="3" name="TextBox 2">
            <a:extLst>
              <a:ext uri="{FF2B5EF4-FFF2-40B4-BE49-F238E27FC236}">
                <a16:creationId xmlns:a16="http://schemas.microsoft.com/office/drawing/2014/main" id="{53FEBFF8-069A-41D9-B306-8F60EE16D2AC}"/>
              </a:ext>
            </a:extLst>
          </p:cNvPr>
          <p:cNvSpPr txBox="1"/>
          <p:nvPr>
            <p:custDataLst>
              <p:tags r:id="rId4"/>
            </p:custDataLst>
          </p:nvPr>
        </p:nvSpPr>
        <p:spPr>
          <a:xfrm>
            <a:off x="80010" y="4896547"/>
            <a:ext cx="9063990"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un Life New Text" pitchFamily="2" charset="0"/>
                <a:ea typeface="+mn-ea"/>
                <a:cs typeface="+mn-cs"/>
              </a:rPr>
              <a:t>Source: </a:t>
            </a:r>
            <a:r>
              <a:rPr kumimoji="0" lang="fr-FR" sz="1200" b="0" i="0" u="none" strike="noStrike" kern="1200" cap="none" spc="0" normalizeH="0" baseline="0" noProof="0" dirty="0">
                <a:ln>
                  <a:noFill/>
                </a:ln>
                <a:solidFill>
                  <a:srgbClr val="000000"/>
                </a:solidFill>
                <a:effectLst/>
                <a:uLnTx/>
                <a:uFillTx/>
                <a:latin typeface="Sun Life New Text" pitchFamily="2" charset="0"/>
                <a:ea typeface="+mn-ea"/>
                <a:cs typeface="+mn-cs"/>
              </a:rPr>
              <a:t>Indice de stress financier 2024 : </a:t>
            </a:r>
            <a:r>
              <a:rPr kumimoji="0" lang="en-US" sz="1200" b="0" i="0" u="none" strike="noStrike" kern="1200" cap="none" spc="0" normalizeH="0" baseline="0" noProof="0" dirty="0">
                <a:ln>
                  <a:noFill/>
                </a:ln>
                <a:solidFill>
                  <a:srgbClr val="000000"/>
                </a:solidFill>
                <a:effectLst/>
                <a:uLnTx/>
                <a:uFillTx/>
                <a:latin typeface="Sun Life New Text" pitchFamily="2" charset="0"/>
                <a:ea typeface="+mn-ea"/>
                <a:cs typeface="+mn-cs"/>
              </a:rPr>
              <a:t> </a:t>
            </a:r>
            <a:r>
              <a:rPr kumimoji="0" lang="en-CA" sz="1200" b="0" i="0" u="none" strike="noStrike" kern="1200" cap="none" spc="0" normalizeH="0" baseline="0" noProof="0" dirty="0">
                <a:ln>
                  <a:noFill/>
                </a:ln>
                <a:solidFill>
                  <a:srgbClr val="000000"/>
                </a:solidFill>
                <a:effectLst/>
                <a:uLnTx/>
                <a:uFillTx/>
                <a:latin typeface="Sun Life New Text" pitchFamily="2" charset="0"/>
                <a:ea typeface="Aptos" panose="020B0004020202020204" pitchFamily="34" charset="0"/>
                <a:cs typeface="Times New Roman" panose="02020603050405020304" pitchFamily="18" charset="0"/>
              </a:rPr>
              <a:t>https://www.fpcanada.ca/2024-financial-stress-index</a:t>
            </a:r>
            <a:endParaRPr kumimoji="0" lang="en-CA" sz="1200" b="0" i="0" u="none" strike="noStrike" kern="1200" cap="none" spc="0" normalizeH="0" baseline="0" noProof="0" dirty="0">
              <a:ln>
                <a:noFill/>
              </a:ln>
              <a:solidFill>
                <a:srgbClr val="000000"/>
              </a:solidFill>
              <a:effectLst/>
              <a:uLnTx/>
              <a:uFillTx/>
              <a:latin typeface="Sun Life New Text" pitchFamily="2" charset="0"/>
              <a:ea typeface="+mn-ea"/>
              <a:cs typeface="+mn-cs"/>
            </a:endParaRPr>
          </a:p>
        </p:txBody>
      </p:sp>
    </p:spTree>
    <p:extLst>
      <p:ext uri="{BB962C8B-B14F-4D97-AF65-F5344CB8AC3E}">
        <p14:creationId xmlns:p14="http://schemas.microsoft.com/office/powerpoint/2010/main" val="11669719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2F689E-0013-02AC-A363-2230001E31AF}"/>
              </a:ext>
              <a:ext uri="{C183D7F6-B498-43B3-948B-1728B52AA6E4}">
                <adec:decorative xmlns:adec="http://schemas.microsoft.com/office/drawing/2017/decorative" val="1"/>
              </a:ext>
            </a:extLst>
          </p:cNvPr>
          <p:cNvSpPr>
            <a:spLocks noGrp="1"/>
          </p:cNvSpPr>
          <p:nvPr>
            <p:ph type="sldNum" sz="quarter" idx="12"/>
            <p:custDataLst>
              <p:tags r:id="rId1"/>
            </p:custDataLst>
          </p:nvPr>
        </p:nvSpPr>
        <p:spPr/>
        <p:txBody>
          <a:bodyPr/>
          <a:lstStyle/>
          <a:p>
            <a:pPr marL="0" marR="0" lvl="0" indent="0" algn="l" defTabSz="457189" rtl="0" eaLnBrk="1" fontAlgn="auto" latinLnBrk="0" hangingPunct="1">
              <a:lnSpc>
                <a:spcPct val="100000"/>
              </a:lnSpc>
              <a:spcBef>
                <a:spcPts val="0"/>
              </a:spcBef>
              <a:spcAft>
                <a:spcPts val="0"/>
              </a:spcAft>
              <a:buClrTx/>
              <a:buSzTx/>
              <a:buFontTx/>
              <a:buNone/>
              <a:tabLst/>
              <a:defRPr/>
            </a:pPr>
            <a:fld id="{9FA635D2-B142-BE49-AECA-6169441F1F99}" type="slidenum">
              <a:rPr kumimoji="0" lang="fr-CA" sz="600" b="1" i="0" u="none" strike="noStrike" kern="1200" cap="none" spc="0" normalizeH="0" baseline="0" noProof="0" smtClean="0">
                <a:ln>
                  <a:noFill/>
                </a:ln>
                <a:solidFill>
                  <a:srgbClr val="000000"/>
                </a:solidFill>
                <a:effectLst/>
                <a:uLnTx/>
                <a:uFillTx/>
                <a:latin typeface="Sun Life Sans"/>
                <a:ea typeface="+mn-ea"/>
                <a:cs typeface="+mn-cs"/>
              </a:rPr>
              <a:pPr marL="0" marR="0" lvl="0" indent="0" algn="l" defTabSz="457189" rtl="0" eaLnBrk="1" fontAlgn="auto" latinLnBrk="0" hangingPunct="1">
                <a:lnSpc>
                  <a:spcPct val="100000"/>
                </a:lnSpc>
                <a:spcBef>
                  <a:spcPts val="0"/>
                </a:spcBef>
                <a:spcAft>
                  <a:spcPts val="0"/>
                </a:spcAft>
                <a:buClrTx/>
                <a:buSzTx/>
                <a:buFontTx/>
                <a:buNone/>
                <a:tabLst/>
                <a:defRPr/>
              </a:pPr>
              <a:t>6</a:t>
            </a:fld>
            <a:endParaRPr kumimoji="0" lang="fr-CA" sz="600" b="1" i="0" u="none" strike="noStrike" kern="1200" cap="none" spc="0" normalizeH="0" baseline="0" noProof="0" dirty="0">
              <a:ln>
                <a:noFill/>
              </a:ln>
              <a:solidFill>
                <a:srgbClr val="000000"/>
              </a:solidFill>
              <a:effectLst/>
              <a:uLnTx/>
              <a:uFillTx/>
              <a:latin typeface="Sun Life Sans"/>
              <a:ea typeface="+mn-ea"/>
              <a:cs typeface="+mn-cs"/>
            </a:endParaRPr>
          </a:p>
        </p:txBody>
      </p:sp>
      <p:pic>
        <p:nvPicPr>
          <p:cNvPr id="11" name="Picture Placeholder 10">
            <a:extLst>
              <a:ext uri="{FF2B5EF4-FFF2-40B4-BE49-F238E27FC236}">
                <a16:creationId xmlns:a16="http://schemas.microsoft.com/office/drawing/2014/main" id="{E8628949-C662-2BD2-31E4-DCC46ACCC482}"/>
              </a:ext>
              <a:ext uri="{C183D7F6-B498-43B3-948B-1728B52AA6E4}">
                <adec:decorative xmlns:adec="http://schemas.microsoft.com/office/drawing/2017/decorative" val="1"/>
              </a:ext>
            </a:extLst>
          </p:cNvPr>
          <p:cNvPicPr>
            <a:picLocks noGrp="1" noChangeAspect="1"/>
          </p:cNvPicPr>
          <p:nvPr>
            <p:ph type="pic" sz="quarter" idx="14"/>
            <p:custDataLst>
              <p:tags r:id="rId2"/>
            </p:custDataLst>
          </p:nvPr>
        </p:nvPicPr>
        <p:blipFill>
          <a:blip r:embed="rId8" cstate="screen">
            <a:extLst>
              <a:ext uri="{28A0092B-C50C-407E-A947-70E740481C1C}">
                <a14:useLocalDpi xmlns:a14="http://schemas.microsoft.com/office/drawing/2010/main"/>
              </a:ext>
            </a:extLst>
          </a:blip>
          <a:srcRect t="25" b="25"/>
          <a:stretch>
            <a:fillRect/>
          </a:stretch>
        </p:blipFill>
        <p:spPr>
          <a:xfrm>
            <a:off x="4628192" y="105829"/>
            <a:ext cx="4300517" cy="4730750"/>
          </a:xfrm>
        </p:spPr>
      </p:pic>
      <p:sp>
        <p:nvSpPr>
          <p:cNvPr id="7" name="Text Placeholder 5">
            <a:extLst>
              <a:ext uri="{FF2B5EF4-FFF2-40B4-BE49-F238E27FC236}">
                <a16:creationId xmlns:a16="http://schemas.microsoft.com/office/drawing/2014/main" id="{19B043B6-3BBF-35B2-86F2-A6AE69BABF36}"/>
              </a:ext>
            </a:extLst>
          </p:cNvPr>
          <p:cNvSpPr txBox="1">
            <a:spLocks noGrp="1"/>
          </p:cNvSpPr>
          <p:nvPr>
            <p:ph type="title" idx="4294967295"/>
            <p:custDataLst>
              <p:tags r:id="rId3"/>
            </p:custDataLst>
          </p:nvPr>
        </p:nvSpPr>
        <p:spPr>
          <a:xfrm>
            <a:off x="215900" y="227193"/>
            <a:ext cx="4163406" cy="7207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lvl1pPr marL="0" indent="0" algn="l" defTabSz="685783" rtl="0" eaLnBrk="1" latinLnBrk="0" hangingPunct="1">
              <a:lnSpc>
                <a:spcPct val="114000"/>
              </a:lnSpc>
              <a:spcBef>
                <a:spcPts val="750"/>
              </a:spcBef>
              <a:buFont typeface="Arial" panose="020B0604020202020204" pitchFamily="34" charset="0"/>
              <a:buNone/>
              <a:defRPr sz="1400" kern="1200">
                <a:solidFill>
                  <a:schemeClr val="tx2"/>
                </a:solidFill>
                <a:latin typeface="+mj-lt"/>
                <a:ea typeface="+mn-ea"/>
                <a:cs typeface="+mn-cs"/>
              </a:defRPr>
            </a:lvl1pPr>
            <a:lvl2pPr marL="342892" indent="0" algn="l" defTabSz="685783" rtl="0" eaLnBrk="1" latinLnBrk="0" hangingPunct="1">
              <a:lnSpc>
                <a:spcPct val="114000"/>
              </a:lnSpc>
              <a:spcBef>
                <a:spcPts val="375"/>
              </a:spcBef>
              <a:buFont typeface="Arial" panose="020B0604020202020204" pitchFamily="34" charset="0"/>
              <a:buNone/>
              <a:defRPr sz="800" b="0" i="0" u="none" kern="1200">
                <a:solidFill>
                  <a:schemeClr val="tx1"/>
                </a:solidFill>
                <a:latin typeface="+mj-lt"/>
                <a:ea typeface="+mn-ea"/>
                <a:cs typeface="+mn-cs"/>
              </a:defRPr>
            </a:lvl2pPr>
            <a:lvl3pPr marL="685783" indent="0" algn="l" defTabSz="685783"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3pPr>
            <a:lvl4pPr marL="1028675" indent="0" algn="l" defTabSz="685783"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4pPr>
            <a:lvl5pPr marL="1371566" indent="0" algn="l" defTabSz="685783"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fr-CA" sz="1800" b="0" i="0" u="none" strike="noStrike" kern="1200" cap="none" spc="0" normalizeH="0" baseline="0" noProof="0" dirty="0">
                <a:ln>
                  <a:noFill/>
                </a:ln>
                <a:solidFill>
                  <a:srgbClr val="003846"/>
                </a:solidFill>
                <a:effectLst/>
                <a:uLnTx/>
                <a:uFillTx/>
                <a:latin typeface="Sun Life New Display" pitchFamily="2" charset="0"/>
                <a:ea typeface="+mn-ea"/>
                <a:cs typeface="+mn-cs"/>
              </a:rPr>
              <a:t>Lien entre la santé et les finances</a:t>
            </a:r>
          </a:p>
        </p:txBody>
      </p:sp>
      <p:sp>
        <p:nvSpPr>
          <p:cNvPr id="22" name="TextBox 1">
            <a:extLst>
              <a:ext uri="{FF2B5EF4-FFF2-40B4-BE49-F238E27FC236}">
                <a16:creationId xmlns:a16="http://schemas.microsoft.com/office/drawing/2014/main" id="{35C91603-CCC0-6ABB-CF74-66EC1572DB6D}"/>
              </a:ext>
            </a:extLst>
          </p:cNvPr>
          <p:cNvSpPr txBox="1"/>
          <p:nvPr>
            <p:custDataLst>
              <p:tags r:id="rId4"/>
            </p:custDataLst>
          </p:nvPr>
        </p:nvSpPr>
        <p:spPr>
          <a:xfrm>
            <a:off x="219739" y="4744246"/>
            <a:ext cx="4222188"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CA" sz="800" b="0" i="0" u="none" strike="noStrike" kern="1200" cap="none" spc="0" normalizeH="0" baseline="0" noProof="0" dirty="0">
                <a:ln>
                  <a:noFill/>
                </a:ln>
                <a:solidFill>
                  <a:srgbClr val="000000"/>
                </a:solidFill>
                <a:effectLst/>
                <a:uLnTx/>
                <a:uFillTx/>
                <a:latin typeface="Sun Life New Text" pitchFamily="2" charset="0"/>
                <a:ea typeface="+mn-ea"/>
                <a:cs typeface="+mn-cs"/>
              </a:rPr>
              <a:t>Rapport Ipsos Reid, 2013; Rapport Ipsos Reid, 2014; Indice de stress financier de FP Canada, 2023</a:t>
            </a:r>
          </a:p>
        </p:txBody>
      </p:sp>
      <p:grpSp>
        <p:nvGrpSpPr>
          <p:cNvPr id="5" name="Group 4" descr="Un diagramme circulaire.  7 Canadiens sur 10 ne prennent pas leur retraite au moment prévu, principalement en raison de leur santé.  Près de la moitié des Canadiens ont déjà éprouvé un problème de santé qui s’est répercuté sur leurs finances personnelles.    1 Canadien sur 3 vit des problèmes de santé mentale liés à sa situation financière.">
            <a:extLst>
              <a:ext uri="{FF2B5EF4-FFF2-40B4-BE49-F238E27FC236}">
                <a16:creationId xmlns:a16="http://schemas.microsoft.com/office/drawing/2014/main" id="{B8586DA5-A935-DF4F-2563-583BB3DAA13B}"/>
              </a:ext>
            </a:extLst>
          </p:cNvPr>
          <p:cNvGrpSpPr/>
          <p:nvPr/>
        </p:nvGrpSpPr>
        <p:grpSpPr>
          <a:xfrm>
            <a:off x="399726" y="1307930"/>
            <a:ext cx="3982102" cy="2972734"/>
            <a:chOff x="399726" y="1307930"/>
            <a:chExt cx="3982102" cy="2972734"/>
          </a:xfrm>
        </p:grpSpPr>
        <p:grpSp>
          <p:nvGrpSpPr>
            <p:cNvPr id="4" name="Group 3" descr="Un diagramme circulaire.  7 Canadiens sur 10 ne prennent pas leur retraite au moment prévu, principalement en raison de leur santé.  Près de la moitié des Canadiens ont déjà éprouvé un problème de santé qui s’est répercuté sur leurs finances personnelles.    1 Canadien sur 3 vit des problèmes de santé mentale liés à sa situation financière.">
              <a:extLst>
                <a:ext uri="{FF2B5EF4-FFF2-40B4-BE49-F238E27FC236}">
                  <a16:creationId xmlns:a16="http://schemas.microsoft.com/office/drawing/2014/main" id="{1683A2C0-6C4A-D798-B2DE-1963865FAF0E}"/>
                </a:ext>
              </a:extLst>
            </p:cNvPr>
            <p:cNvGrpSpPr/>
            <p:nvPr/>
          </p:nvGrpSpPr>
          <p:grpSpPr>
            <a:xfrm>
              <a:off x="399726" y="1307930"/>
              <a:ext cx="3982102" cy="2972734"/>
              <a:chOff x="399726" y="1307930"/>
              <a:chExt cx="3982102" cy="2972734"/>
            </a:xfrm>
          </p:grpSpPr>
          <p:sp>
            <p:nvSpPr>
              <p:cNvPr id="12" name="Forme libre : forme 11">
                <a:extLst>
                  <a:ext uri="{FF2B5EF4-FFF2-40B4-BE49-F238E27FC236}">
                    <a16:creationId xmlns:a16="http://schemas.microsoft.com/office/drawing/2014/main" id="{5B57D309-6B1D-68D2-FAD3-0BE0F1D6C9DC}"/>
                  </a:ext>
                </a:extLst>
              </p:cNvPr>
              <p:cNvSpPr/>
              <p:nvPr/>
            </p:nvSpPr>
            <p:spPr>
              <a:xfrm rot="2534553">
                <a:off x="1623343" y="3393651"/>
                <a:ext cx="455465" cy="62050"/>
              </a:xfrm>
              <a:custGeom>
                <a:avLst/>
                <a:gdLst/>
                <a:ahLst/>
                <a:cxnLst/>
                <a:rect l="0" t="0" r="0" b="0"/>
                <a:pathLst>
                  <a:path>
                    <a:moveTo>
                      <a:pt x="0" y="31025"/>
                    </a:moveTo>
                    <a:lnTo>
                      <a:pt x="455465" y="31025"/>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CA" sz="1800" b="0" i="0" u="none" strike="noStrike" kern="1200" cap="none" spc="0" normalizeH="0" baseline="0" noProof="0" dirty="0">
                  <a:ln>
                    <a:noFill/>
                  </a:ln>
                  <a:solidFill>
                    <a:srgbClr val="FF0000"/>
                  </a:solidFill>
                  <a:effectLst/>
                  <a:uLnTx/>
                  <a:uFillTx/>
                  <a:latin typeface="Sun Life Sans"/>
                  <a:ea typeface="+mn-ea"/>
                  <a:cs typeface="+mn-cs"/>
                </a:endParaRPr>
              </a:p>
            </p:txBody>
          </p:sp>
          <p:sp>
            <p:nvSpPr>
              <p:cNvPr id="13" name="Forme libre : forme 12">
                <a:extLst>
                  <a:ext uri="{FF2B5EF4-FFF2-40B4-BE49-F238E27FC236}">
                    <a16:creationId xmlns:a16="http://schemas.microsoft.com/office/drawing/2014/main" id="{50D70F73-A3CE-7230-ABED-586B75DE6DBD}"/>
                  </a:ext>
                </a:extLst>
              </p:cNvPr>
              <p:cNvSpPr/>
              <p:nvPr/>
            </p:nvSpPr>
            <p:spPr>
              <a:xfrm>
                <a:off x="1682484" y="2763272"/>
                <a:ext cx="513674" cy="62050"/>
              </a:xfrm>
              <a:custGeom>
                <a:avLst/>
                <a:gdLst/>
                <a:ahLst/>
                <a:cxnLst/>
                <a:rect l="0" t="0" r="0" b="0"/>
                <a:pathLst>
                  <a:path>
                    <a:moveTo>
                      <a:pt x="0" y="31025"/>
                    </a:moveTo>
                    <a:lnTo>
                      <a:pt x="513674" y="31025"/>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CA" sz="1800" b="0" i="0" u="none" strike="noStrike" kern="1200" cap="none" spc="0" normalizeH="0" baseline="0" noProof="0" dirty="0">
                  <a:ln>
                    <a:noFill/>
                  </a:ln>
                  <a:solidFill>
                    <a:srgbClr val="FF0000"/>
                  </a:solidFill>
                  <a:effectLst/>
                  <a:uLnTx/>
                  <a:uFillTx/>
                  <a:latin typeface="Sun Life Sans"/>
                  <a:ea typeface="+mn-ea"/>
                  <a:cs typeface="+mn-cs"/>
                </a:endParaRPr>
              </a:p>
            </p:txBody>
          </p:sp>
          <p:sp>
            <p:nvSpPr>
              <p:cNvPr id="14" name="Forme libre : forme 13">
                <a:extLst>
                  <a:ext uri="{FF2B5EF4-FFF2-40B4-BE49-F238E27FC236}">
                    <a16:creationId xmlns:a16="http://schemas.microsoft.com/office/drawing/2014/main" id="{25848A2F-2A50-5C95-FDEB-4A7C770C6FCE}"/>
                  </a:ext>
                </a:extLst>
              </p:cNvPr>
              <p:cNvSpPr/>
              <p:nvPr/>
            </p:nvSpPr>
            <p:spPr>
              <a:xfrm rot="19031960">
                <a:off x="1630553" y="2144057"/>
                <a:ext cx="390048" cy="62050"/>
              </a:xfrm>
              <a:custGeom>
                <a:avLst/>
                <a:gdLst/>
                <a:ahLst/>
                <a:cxnLst/>
                <a:rect l="0" t="0" r="0" b="0"/>
                <a:pathLst>
                  <a:path>
                    <a:moveTo>
                      <a:pt x="0" y="31025"/>
                    </a:moveTo>
                    <a:lnTo>
                      <a:pt x="390048" y="31025"/>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CA" sz="1800" b="0" i="0" u="none" strike="noStrike" kern="1200" cap="none" spc="0" normalizeH="0" baseline="0" noProof="0" dirty="0">
                  <a:ln>
                    <a:noFill/>
                  </a:ln>
                  <a:solidFill>
                    <a:srgbClr val="FF0000"/>
                  </a:solidFill>
                  <a:effectLst/>
                  <a:uLnTx/>
                  <a:uFillTx/>
                  <a:latin typeface="Sun Life Sans"/>
                  <a:ea typeface="+mn-ea"/>
                  <a:cs typeface="+mn-cs"/>
                </a:endParaRPr>
              </a:p>
            </p:txBody>
          </p:sp>
          <p:sp>
            <p:nvSpPr>
              <p:cNvPr id="15" name="Ellipse 14">
                <a:extLst>
                  <a:ext uri="{FF2B5EF4-FFF2-40B4-BE49-F238E27FC236}">
                    <a16:creationId xmlns:a16="http://schemas.microsoft.com/office/drawing/2014/main" id="{2341E64E-BEAE-10E1-B9DE-8B889596206A}"/>
                  </a:ext>
                </a:extLst>
              </p:cNvPr>
              <p:cNvSpPr/>
              <p:nvPr/>
            </p:nvSpPr>
            <p:spPr>
              <a:xfrm>
                <a:off x="399726" y="2043466"/>
                <a:ext cx="1501663" cy="1501663"/>
              </a:xfrm>
              <a:prstGeom prst="ellipse">
                <a:avLst/>
              </a:prstGeom>
              <a:solidFill>
                <a:schemeClr val="bg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CA" sz="1800" b="0" i="0" u="none" strike="noStrike" kern="1200" cap="none" spc="0" normalizeH="0" baseline="0" noProof="0" dirty="0">
                  <a:ln>
                    <a:noFill/>
                  </a:ln>
                  <a:solidFill>
                    <a:srgbClr val="FF0000"/>
                  </a:solidFill>
                  <a:effectLst/>
                  <a:uLnTx/>
                  <a:uFillTx/>
                  <a:latin typeface="Sun Life Sans"/>
                  <a:ea typeface="+mn-ea"/>
                  <a:cs typeface="+mn-cs"/>
                </a:endParaRPr>
              </a:p>
            </p:txBody>
          </p:sp>
          <p:sp>
            <p:nvSpPr>
              <p:cNvPr id="16" name="Forme libre : forme 15">
                <a:extLst>
                  <a:ext uri="{FF2B5EF4-FFF2-40B4-BE49-F238E27FC236}">
                    <a16:creationId xmlns:a16="http://schemas.microsoft.com/office/drawing/2014/main" id="{3E0D9B0A-63B0-568D-960F-7E19BB2EBFE3}"/>
                  </a:ext>
                </a:extLst>
              </p:cNvPr>
              <p:cNvSpPr/>
              <p:nvPr/>
            </p:nvSpPr>
            <p:spPr>
              <a:xfrm>
                <a:off x="1796843" y="1307930"/>
                <a:ext cx="943276" cy="840642"/>
              </a:xfrm>
              <a:custGeom>
                <a:avLst/>
                <a:gdLst>
                  <a:gd name="connsiteX0" fmla="*/ 0 w 1022515"/>
                  <a:gd name="connsiteY0" fmla="*/ 420321 h 840642"/>
                  <a:gd name="connsiteX1" fmla="*/ 511258 w 1022515"/>
                  <a:gd name="connsiteY1" fmla="*/ 0 h 840642"/>
                  <a:gd name="connsiteX2" fmla="*/ 1022516 w 1022515"/>
                  <a:gd name="connsiteY2" fmla="*/ 420321 h 840642"/>
                  <a:gd name="connsiteX3" fmla="*/ 511258 w 1022515"/>
                  <a:gd name="connsiteY3" fmla="*/ 840642 h 840642"/>
                  <a:gd name="connsiteX4" fmla="*/ 0 w 1022515"/>
                  <a:gd name="connsiteY4" fmla="*/ 420321 h 840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515" h="840642">
                    <a:moveTo>
                      <a:pt x="0" y="420321"/>
                    </a:moveTo>
                    <a:cubicBezTo>
                      <a:pt x="0" y="188184"/>
                      <a:pt x="228898" y="0"/>
                      <a:pt x="511258" y="0"/>
                    </a:cubicBezTo>
                    <a:cubicBezTo>
                      <a:pt x="793618" y="0"/>
                      <a:pt x="1022516" y="188184"/>
                      <a:pt x="1022516" y="420321"/>
                    </a:cubicBezTo>
                    <a:cubicBezTo>
                      <a:pt x="1022516" y="652458"/>
                      <a:pt x="793618" y="840642"/>
                      <a:pt x="511258" y="840642"/>
                    </a:cubicBezTo>
                    <a:cubicBezTo>
                      <a:pt x="228898" y="840642"/>
                      <a:pt x="0" y="652458"/>
                      <a:pt x="0" y="420321"/>
                    </a:cubicBezTo>
                    <a:close/>
                  </a:path>
                </a:pathLst>
              </a:custGeom>
              <a:solidFill>
                <a:srgbClr val="38758E"/>
              </a:solidFill>
              <a:ln w="12700" cap="flat" cmpd="sng" algn="ctr">
                <a:solidFill>
                  <a:schemeClr val="lt1">
                    <a:hueOff val="0"/>
                    <a:satOff val="0"/>
                    <a:lumOff val="0"/>
                    <a:alphaOff val="0"/>
                  </a:schemeClr>
                </a:solidFill>
                <a:prstDash val="solid"/>
                <a:miter lim="800000"/>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55459" tIns="128824" rIns="155459" bIns="128824"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fr-CA" sz="900" b="0" i="0" u="none" strike="noStrike" kern="1200" cap="none" spc="0" normalizeH="0" baseline="0" noProof="0" dirty="0">
                    <a:ln>
                      <a:noFill/>
                    </a:ln>
                    <a:solidFill>
                      <a:srgbClr val="FFFFFF"/>
                    </a:solidFill>
                    <a:effectLst/>
                    <a:uLnTx/>
                    <a:uFillTx/>
                    <a:latin typeface="Sun Life New Text" pitchFamily="2" charset="0"/>
                    <a:ea typeface="+mn-ea"/>
                    <a:cs typeface="+mn-cs"/>
                  </a:rPr>
                  <a:t>Retraite</a:t>
                </a:r>
              </a:p>
            </p:txBody>
          </p:sp>
          <p:sp>
            <p:nvSpPr>
              <p:cNvPr id="17" name="Forme libre : forme 16">
                <a:extLst>
                  <a:ext uri="{FF2B5EF4-FFF2-40B4-BE49-F238E27FC236}">
                    <a16:creationId xmlns:a16="http://schemas.microsoft.com/office/drawing/2014/main" id="{671F09A5-2924-09EE-A9DB-AF5C6CB8380C}"/>
                  </a:ext>
                </a:extLst>
              </p:cNvPr>
              <p:cNvSpPr/>
              <p:nvPr/>
            </p:nvSpPr>
            <p:spPr>
              <a:xfrm>
                <a:off x="2828480" y="1307930"/>
                <a:ext cx="1533773" cy="840642"/>
              </a:xfrm>
              <a:custGeom>
                <a:avLst/>
                <a:gdLst>
                  <a:gd name="connsiteX0" fmla="*/ 0 w 1533773"/>
                  <a:gd name="connsiteY0" fmla="*/ 0 h 840642"/>
                  <a:gd name="connsiteX1" fmla="*/ 1533773 w 1533773"/>
                  <a:gd name="connsiteY1" fmla="*/ 0 h 840642"/>
                  <a:gd name="connsiteX2" fmla="*/ 1533773 w 1533773"/>
                  <a:gd name="connsiteY2" fmla="*/ 840642 h 840642"/>
                  <a:gd name="connsiteX3" fmla="*/ 0 w 1533773"/>
                  <a:gd name="connsiteY3" fmla="*/ 840642 h 840642"/>
                  <a:gd name="connsiteX4" fmla="*/ 0 w 1533773"/>
                  <a:gd name="connsiteY4" fmla="*/ 0 h 840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3773" h="840642">
                    <a:moveTo>
                      <a:pt x="0" y="0"/>
                    </a:moveTo>
                    <a:lnTo>
                      <a:pt x="1533773" y="0"/>
                    </a:lnTo>
                    <a:lnTo>
                      <a:pt x="1533773" y="840642"/>
                    </a:lnTo>
                    <a:lnTo>
                      <a:pt x="0" y="840642"/>
                    </a:lnTo>
                    <a:lnTo>
                      <a:pt x="0" y="0"/>
                    </a:lnTo>
                    <a:close/>
                  </a:path>
                </a:pathLst>
              </a:custGeom>
              <a:noFill/>
              <a:ln>
                <a:noFill/>
              </a:ln>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marR="0" lvl="1" indent="-57150" algn="l" defTabSz="444500" rtl="0" eaLnBrk="1" fontAlgn="auto" latinLnBrk="0" hangingPunct="1">
                  <a:lnSpc>
                    <a:spcPct val="90000"/>
                  </a:lnSpc>
                  <a:spcBef>
                    <a:spcPct val="0"/>
                  </a:spcBef>
                  <a:spcAft>
                    <a:spcPct val="15000"/>
                  </a:spcAft>
                  <a:buClrTx/>
                  <a:buSzTx/>
                  <a:buFontTx/>
                  <a:buNone/>
                  <a:tabLst/>
                  <a:defRPr/>
                </a:pPr>
                <a:r>
                  <a:rPr kumimoji="0" lang="fr-CA" sz="1000" b="0" i="0" u="none" strike="noStrike" kern="1200" cap="none" spc="0" normalizeH="0" baseline="0" noProof="0" dirty="0">
                    <a:ln>
                      <a:noFill/>
                    </a:ln>
                    <a:solidFill>
                      <a:srgbClr val="000000"/>
                    </a:solidFill>
                    <a:effectLst/>
                    <a:uLnTx/>
                    <a:uFillTx/>
                    <a:latin typeface="Sun Life New Text" pitchFamily="2" charset="0"/>
                    <a:ea typeface="+mn-ea"/>
                    <a:cs typeface="Arial"/>
                  </a:rPr>
                  <a:t> 7 Canadiens sur 10 ne prennent pas leur retraite au moment prévu, principalement en raison de leur santé</a:t>
                </a:r>
                <a:endParaRPr kumimoji="0" lang="fr-CA" sz="1000" b="0" i="0" u="none" strike="noStrike" kern="1200" cap="none" spc="0" normalizeH="0" baseline="0" noProof="0" dirty="0">
                  <a:ln>
                    <a:noFill/>
                  </a:ln>
                  <a:solidFill>
                    <a:srgbClr val="000000"/>
                  </a:solidFill>
                  <a:effectLst/>
                  <a:uLnTx/>
                  <a:uFillTx/>
                  <a:latin typeface="Sun Life New Text" pitchFamily="2" charset="0"/>
                  <a:ea typeface="+mn-ea"/>
                  <a:cs typeface="+mn-cs"/>
                </a:endParaRPr>
              </a:p>
            </p:txBody>
          </p:sp>
          <p:sp>
            <p:nvSpPr>
              <p:cNvPr id="18" name="Forme libre : forme 17">
                <a:extLst>
                  <a:ext uri="{FF2B5EF4-FFF2-40B4-BE49-F238E27FC236}">
                    <a16:creationId xmlns:a16="http://schemas.microsoft.com/office/drawing/2014/main" id="{7042EEBB-985B-B1BB-AA68-C7AD8D6BA35C}"/>
                  </a:ext>
                </a:extLst>
              </p:cNvPr>
              <p:cNvSpPr/>
              <p:nvPr/>
            </p:nvSpPr>
            <p:spPr>
              <a:xfrm>
                <a:off x="2196159" y="2373976"/>
                <a:ext cx="840642" cy="840642"/>
              </a:xfrm>
              <a:custGeom>
                <a:avLst/>
                <a:gdLst>
                  <a:gd name="connsiteX0" fmla="*/ 0 w 840642"/>
                  <a:gd name="connsiteY0" fmla="*/ 420321 h 840642"/>
                  <a:gd name="connsiteX1" fmla="*/ 420321 w 840642"/>
                  <a:gd name="connsiteY1" fmla="*/ 0 h 840642"/>
                  <a:gd name="connsiteX2" fmla="*/ 840642 w 840642"/>
                  <a:gd name="connsiteY2" fmla="*/ 420321 h 840642"/>
                  <a:gd name="connsiteX3" fmla="*/ 420321 w 840642"/>
                  <a:gd name="connsiteY3" fmla="*/ 840642 h 840642"/>
                  <a:gd name="connsiteX4" fmla="*/ 0 w 840642"/>
                  <a:gd name="connsiteY4" fmla="*/ 420321 h 840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0642" h="840642">
                    <a:moveTo>
                      <a:pt x="0" y="420321"/>
                    </a:moveTo>
                    <a:cubicBezTo>
                      <a:pt x="0" y="188184"/>
                      <a:pt x="188184" y="0"/>
                      <a:pt x="420321" y="0"/>
                    </a:cubicBezTo>
                    <a:cubicBezTo>
                      <a:pt x="652458" y="0"/>
                      <a:pt x="840642" y="188184"/>
                      <a:pt x="840642" y="420321"/>
                    </a:cubicBezTo>
                    <a:cubicBezTo>
                      <a:pt x="840642" y="652458"/>
                      <a:pt x="652458" y="840642"/>
                      <a:pt x="420321" y="840642"/>
                    </a:cubicBezTo>
                    <a:cubicBezTo>
                      <a:pt x="188184" y="840642"/>
                      <a:pt x="0" y="652458"/>
                      <a:pt x="0" y="420321"/>
                    </a:cubicBezTo>
                    <a:close/>
                  </a:path>
                </a:pathLst>
              </a:custGeom>
              <a:solidFill>
                <a:schemeClr val="accent2"/>
              </a:solidFill>
              <a:ln w="12700" cap="flat" cmpd="sng" algn="ctr">
                <a:solidFill>
                  <a:schemeClr val="lt1">
                    <a:hueOff val="0"/>
                    <a:satOff val="0"/>
                    <a:lumOff val="0"/>
                    <a:alphaOff val="0"/>
                  </a:schemeClr>
                </a:solidFill>
                <a:prstDash val="solid"/>
                <a:miter lim="800000"/>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28824" tIns="128824" rIns="128824" bIns="128824"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fr-CA" sz="900" b="0" i="0" u="none" strike="noStrike" kern="1200" cap="none" spc="0" normalizeH="0" baseline="0" noProof="0" dirty="0">
                    <a:ln>
                      <a:noFill/>
                    </a:ln>
                    <a:solidFill>
                      <a:srgbClr val="000000"/>
                    </a:solidFill>
                    <a:effectLst/>
                    <a:uLnTx/>
                    <a:uFillTx/>
                    <a:latin typeface="Sun Life New Text" pitchFamily="2" charset="0"/>
                    <a:ea typeface="+mn-ea"/>
                    <a:cs typeface="+mn-cs"/>
                  </a:rPr>
                  <a:t>Difficultés financières</a:t>
                </a:r>
              </a:p>
            </p:txBody>
          </p:sp>
          <p:sp>
            <p:nvSpPr>
              <p:cNvPr id="19" name="Forme libre : forme 18">
                <a:extLst>
                  <a:ext uri="{FF2B5EF4-FFF2-40B4-BE49-F238E27FC236}">
                    <a16:creationId xmlns:a16="http://schemas.microsoft.com/office/drawing/2014/main" id="{797884DE-9480-4712-4338-332BF0C9DB05}"/>
                  </a:ext>
                </a:extLst>
              </p:cNvPr>
              <p:cNvSpPr/>
              <p:nvPr/>
            </p:nvSpPr>
            <p:spPr>
              <a:xfrm>
                <a:off x="3120865" y="2373976"/>
                <a:ext cx="1260963" cy="840642"/>
              </a:xfrm>
              <a:custGeom>
                <a:avLst/>
                <a:gdLst>
                  <a:gd name="connsiteX0" fmla="*/ 0 w 1260963"/>
                  <a:gd name="connsiteY0" fmla="*/ 0 h 840642"/>
                  <a:gd name="connsiteX1" fmla="*/ 1260963 w 1260963"/>
                  <a:gd name="connsiteY1" fmla="*/ 0 h 840642"/>
                  <a:gd name="connsiteX2" fmla="*/ 1260963 w 1260963"/>
                  <a:gd name="connsiteY2" fmla="*/ 840642 h 840642"/>
                  <a:gd name="connsiteX3" fmla="*/ 0 w 1260963"/>
                  <a:gd name="connsiteY3" fmla="*/ 840642 h 840642"/>
                  <a:gd name="connsiteX4" fmla="*/ 0 w 1260963"/>
                  <a:gd name="connsiteY4" fmla="*/ 0 h 840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963" h="840642">
                    <a:moveTo>
                      <a:pt x="0" y="0"/>
                    </a:moveTo>
                    <a:lnTo>
                      <a:pt x="1260963" y="0"/>
                    </a:lnTo>
                    <a:lnTo>
                      <a:pt x="1260963" y="840642"/>
                    </a:lnTo>
                    <a:lnTo>
                      <a:pt x="0" y="840642"/>
                    </a:lnTo>
                    <a:lnTo>
                      <a:pt x="0" y="0"/>
                    </a:lnTo>
                    <a:close/>
                  </a:path>
                </a:pathLst>
              </a:custGeom>
              <a:noFill/>
              <a:ln>
                <a:noFill/>
              </a:ln>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marR="0" lvl="1" indent="-57150" algn="l" defTabSz="444500" rtl="0" eaLnBrk="1" fontAlgn="auto" latinLnBrk="0" hangingPunct="1">
                  <a:lnSpc>
                    <a:spcPct val="90000"/>
                  </a:lnSpc>
                  <a:spcBef>
                    <a:spcPct val="0"/>
                  </a:spcBef>
                  <a:spcAft>
                    <a:spcPct val="15000"/>
                  </a:spcAft>
                  <a:buClrTx/>
                  <a:buSzTx/>
                  <a:buFontTx/>
                  <a:buNone/>
                  <a:tabLst/>
                  <a:defRPr/>
                </a:pPr>
                <a:r>
                  <a:rPr kumimoji="0" lang="fr-CA" sz="1000" b="0" i="0" u="none" strike="noStrike" kern="1200" cap="none" spc="0" normalizeH="0" baseline="0" noProof="0" dirty="0">
                    <a:ln>
                      <a:noFill/>
                    </a:ln>
                    <a:solidFill>
                      <a:srgbClr val="FF0000"/>
                    </a:solidFill>
                    <a:effectLst/>
                    <a:uLnTx/>
                    <a:uFillTx/>
                    <a:latin typeface="Sun Life New Text" pitchFamily="2" charset="0"/>
                    <a:ea typeface="+mn-ea"/>
                    <a:cs typeface="Arial"/>
                  </a:rPr>
                  <a:t>  </a:t>
                </a:r>
                <a:r>
                  <a:rPr kumimoji="0" lang="fr-CA" sz="1000" b="0" i="0" u="none" strike="noStrike" kern="1200" cap="none" spc="0" normalizeH="0" baseline="0" noProof="0" dirty="0">
                    <a:ln>
                      <a:noFill/>
                    </a:ln>
                    <a:solidFill>
                      <a:srgbClr val="000000"/>
                    </a:solidFill>
                    <a:effectLst/>
                    <a:uLnTx/>
                    <a:uFillTx/>
                    <a:latin typeface="Sun Life New Text" pitchFamily="2" charset="0"/>
                    <a:ea typeface="+mn-ea"/>
                    <a:cs typeface="Arial"/>
                  </a:rPr>
                  <a:t>Près de la moitié des Canadiens ont déjà éprouvé un problème de santé qui s’est répercuté sur leurs finances personnelles</a:t>
                </a:r>
                <a:endParaRPr kumimoji="0" lang="fr-CA" sz="1000" b="0" i="0" u="none" strike="noStrike" kern="1200" cap="none" spc="0" normalizeH="0" baseline="0" noProof="0" dirty="0">
                  <a:ln>
                    <a:noFill/>
                  </a:ln>
                  <a:solidFill>
                    <a:srgbClr val="000000"/>
                  </a:solidFill>
                  <a:effectLst/>
                  <a:uLnTx/>
                  <a:uFillTx/>
                  <a:latin typeface="Sun Life New Text" pitchFamily="2" charset="0"/>
                  <a:ea typeface="+mn-ea"/>
                  <a:cs typeface="+mn-cs"/>
                </a:endParaRPr>
              </a:p>
            </p:txBody>
          </p:sp>
          <p:sp>
            <p:nvSpPr>
              <p:cNvPr id="20" name="Forme libre : forme 19">
                <a:extLst>
                  <a:ext uri="{FF2B5EF4-FFF2-40B4-BE49-F238E27FC236}">
                    <a16:creationId xmlns:a16="http://schemas.microsoft.com/office/drawing/2014/main" id="{8DF0D561-EC09-AB10-9AA3-EC230899D7C9}"/>
                  </a:ext>
                </a:extLst>
              </p:cNvPr>
              <p:cNvSpPr/>
              <p:nvPr/>
            </p:nvSpPr>
            <p:spPr>
              <a:xfrm>
                <a:off x="1910512" y="3440022"/>
                <a:ext cx="840642" cy="840642"/>
              </a:xfrm>
              <a:custGeom>
                <a:avLst/>
                <a:gdLst>
                  <a:gd name="connsiteX0" fmla="*/ 0 w 840642"/>
                  <a:gd name="connsiteY0" fmla="*/ 420321 h 840642"/>
                  <a:gd name="connsiteX1" fmla="*/ 420321 w 840642"/>
                  <a:gd name="connsiteY1" fmla="*/ 0 h 840642"/>
                  <a:gd name="connsiteX2" fmla="*/ 840642 w 840642"/>
                  <a:gd name="connsiteY2" fmla="*/ 420321 h 840642"/>
                  <a:gd name="connsiteX3" fmla="*/ 420321 w 840642"/>
                  <a:gd name="connsiteY3" fmla="*/ 840642 h 840642"/>
                  <a:gd name="connsiteX4" fmla="*/ 0 w 840642"/>
                  <a:gd name="connsiteY4" fmla="*/ 420321 h 840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0642" h="840642">
                    <a:moveTo>
                      <a:pt x="0" y="420321"/>
                    </a:moveTo>
                    <a:cubicBezTo>
                      <a:pt x="0" y="188184"/>
                      <a:pt x="188184" y="0"/>
                      <a:pt x="420321" y="0"/>
                    </a:cubicBezTo>
                    <a:cubicBezTo>
                      <a:pt x="652458" y="0"/>
                      <a:pt x="840642" y="188184"/>
                      <a:pt x="840642" y="420321"/>
                    </a:cubicBezTo>
                    <a:cubicBezTo>
                      <a:pt x="840642" y="652458"/>
                      <a:pt x="652458" y="840642"/>
                      <a:pt x="420321" y="840642"/>
                    </a:cubicBezTo>
                    <a:cubicBezTo>
                      <a:pt x="188184" y="840642"/>
                      <a:pt x="0" y="652458"/>
                      <a:pt x="0" y="420321"/>
                    </a:cubicBezTo>
                    <a:close/>
                  </a:path>
                </a:pathLst>
              </a:custGeom>
              <a:solidFill>
                <a:schemeClr val="accent4"/>
              </a:solidFill>
              <a:ln w="12700" cap="flat" cmpd="sng" algn="ctr">
                <a:solidFill>
                  <a:schemeClr val="lt1">
                    <a:hueOff val="0"/>
                    <a:satOff val="0"/>
                    <a:lumOff val="0"/>
                    <a:alphaOff val="0"/>
                  </a:schemeClr>
                </a:solidFill>
                <a:prstDash val="solid"/>
                <a:miter lim="800000"/>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28824" tIns="128824" rIns="128824" bIns="128824"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fr-CA" sz="900" b="0" i="0" u="none" strike="noStrike" kern="1200" cap="none" spc="0" normalizeH="0" baseline="0" noProof="0" dirty="0">
                    <a:ln>
                      <a:noFill/>
                    </a:ln>
                    <a:solidFill>
                      <a:schemeClr val="tx1"/>
                    </a:solidFill>
                    <a:effectLst/>
                    <a:uLnTx/>
                    <a:uFillTx/>
                    <a:latin typeface="Sun Life New Text" pitchFamily="2" charset="0"/>
                    <a:ea typeface="+mn-ea"/>
                    <a:cs typeface="+mn-cs"/>
                  </a:rPr>
                  <a:t>Finances et stress</a:t>
                </a:r>
              </a:p>
            </p:txBody>
          </p:sp>
          <p:sp>
            <p:nvSpPr>
              <p:cNvPr id="21" name="Forme libre : forme 20">
                <a:extLst>
                  <a:ext uri="{FF2B5EF4-FFF2-40B4-BE49-F238E27FC236}">
                    <a16:creationId xmlns:a16="http://schemas.microsoft.com/office/drawing/2014/main" id="{5B738043-4F11-28FE-12D7-4A9E8EF373ED}"/>
                  </a:ext>
                </a:extLst>
              </p:cNvPr>
              <p:cNvSpPr/>
              <p:nvPr/>
            </p:nvSpPr>
            <p:spPr>
              <a:xfrm>
                <a:off x="2835219" y="3440022"/>
                <a:ext cx="1260963" cy="840642"/>
              </a:xfrm>
              <a:custGeom>
                <a:avLst/>
                <a:gdLst>
                  <a:gd name="connsiteX0" fmla="*/ 0 w 1260963"/>
                  <a:gd name="connsiteY0" fmla="*/ 0 h 840642"/>
                  <a:gd name="connsiteX1" fmla="*/ 1260963 w 1260963"/>
                  <a:gd name="connsiteY1" fmla="*/ 0 h 840642"/>
                  <a:gd name="connsiteX2" fmla="*/ 1260963 w 1260963"/>
                  <a:gd name="connsiteY2" fmla="*/ 840642 h 840642"/>
                  <a:gd name="connsiteX3" fmla="*/ 0 w 1260963"/>
                  <a:gd name="connsiteY3" fmla="*/ 840642 h 840642"/>
                  <a:gd name="connsiteX4" fmla="*/ 0 w 1260963"/>
                  <a:gd name="connsiteY4" fmla="*/ 0 h 840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963" h="840642">
                    <a:moveTo>
                      <a:pt x="0" y="0"/>
                    </a:moveTo>
                    <a:lnTo>
                      <a:pt x="1260963" y="0"/>
                    </a:lnTo>
                    <a:lnTo>
                      <a:pt x="1260963" y="840642"/>
                    </a:lnTo>
                    <a:lnTo>
                      <a:pt x="0" y="840642"/>
                    </a:lnTo>
                    <a:lnTo>
                      <a:pt x="0" y="0"/>
                    </a:lnTo>
                    <a:close/>
                  </a:path>
                </a:pathLst>
              </a:custGeom>
              <a:noFill/>
              <a:ln>
                <a:noFill/>
              </a:ln>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marR="0" lvl="1" indent="-57150" algn="l" defTabSz="444500" rtl="0" eaLnBrk="1" fontAlgn="auto" latinLnBrk="0" hangingPunct="1">
                  <a:lnSpc>
                    <a:spcPct val="90000"/>
                  </a:lnSpc>
                  <a:spcBef>
                    <a:spcPct val="0"/>
                  </a:spcBef>
                  <a:spcAft>
                    <a:spcPct val="15000"/>
                  </a:spcAft>
                  <a:buClrTx/>
                  <a:buSzTx/>
                  <a:buFontTx/>
                  <a:buNone/>
                  <a:tabLst/>
                  <a:defRPr/>
                </a:pPr>
                <a:r>
                  <a:rPr kumimoji="0" lang="fr-CA" sz="1000" b="0" i="0" u="none" strike="noStrike" kern="1200" cap="none" spc="0" normalizeH="0" baseline="0" noProof="0" dirty="0">
                    <a:ln>
                      <a:noFill/>
                    </a:ln>
                    <a:solidFill>
                      <a:srgbClr val="000000"/>
                    </a:solidFill>
                    <a:effectLst/>
                    <a:uLnTx/>
                    <a:uFillTx/>
                    <a:latin typeface="Sun Life New Text" pitchFamily="2" charset="0"/>
                    <a:ea typeface="+mn-ea"/>
                    <a:cs typeface="Arial"/>
                  </a:rPr>
                  <a:t>  1 Canadien sur 3 vit des problèmes de santé mentale liés à sa situation financière</a:t>
                </a:r>
                <a:endParaRPr kumimoji="0" lang="fr-CA" sz="1000" b="0" i="0" u="none" strike="noStrike" kern="1200" cap="none" spc="0" normalizeH="0" baseline="0" noProof="0" dirty="0">
                  <a:ln>
                    <a:noFill/>
                  </a:ln>
                  <a:solidFill>
                    <a:srgbClr val="000000"/>
                  </a:solidFill>
                  <a:effectLst/>
                  <a:uLnTx/>
                  <a:uFillTx/>
                  <a:latin typeface="Sun Life New Text" pitchFamily="2" charset="0"/>
                  <a:ea typeface="+mn-ea"/>
                  <a:cs typeface="+mn-cs"/>
                </a:endParaRPr>
              </a:p>
            </p:txBody>
          </p:sp>
        </p:grpSp>
        <p:sp>
          <p:nvSpPr>
            <p:cNvPr id="2" name="TextBox 9">
              <a:extLst>
                <a:ext uri="{FF2B5EF4-FFF2-40B4-BE49-F238E27FC236}">
                  <a16:creationId xmlns:a16="http://schemas.microsoft.com/office/drawing/2014/main" id="{714F0B02-EB24-AAD7-B843-BF55BDC5939D}"/>
                </a:ext>
                <a:ext uri="{C183D7F6-B498-43B3-948B-1728B52AA6E4}">
                  <adec:decorative xmlns:adec="http://schemas.microsoft.com/office/drawing/2017/decorative" val="0"/>
                </a:ext>
              </a:extLst>
            </p:cNvPr>
            <p:cNvSpPr txBox="1"/>
            <p:nvPr>
              <p:custDataLst>
                <p:tags r:id="rId5"/>
              </p:custDataLst>
            </p:nvPr>
          </p:nvSpPr>
          <p:spPr>
            <a:xfrm>
              <a:off x="756228" y="2609383"/>
              <a:ext cx="654346" cy="307777"/>
            </a:xfrm>
            <a:prstGeom prst="rect">
              <a:avLst/>
            </a:prstGeom>
            <a:noFill/>
          </p:spPr>
          <p:txBody>
            <a:bodyPr wrap="none" rtlCol="0">
              <a:spAutoFit/>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fr-CA" sz="1400" b="0" i="0" u="none" strike="noStrike" kern="1200" cap="none" spc="0" normalizeH="0" baseline="0" noProof="0" dirty="0">
                  <a:ln>
                    <a:noFill/>
                  </a:ln>
                  <a:solidFill>
                    <a:srgbClr val="000000"/>
                  </a:solidFill>
                  <a:effectLst/>
                  <a:uLnTx/>
                  <a:uFillTx/>
                  <a:latin typeface="Sun Life Sans"/>
                  <a:ea typeface="+mn-ea"/>
                  <a:cs typeface="+mn-cs"/>
                </a:rPr>
                <a:t>Santé</a:t>
              </a:r>
            </a:p>
          </p:txBody>
        </p:sp>
      </p:grpSp>
    </p:spTree>
    <p:extLst>
      <p:ext uri="{BB962C8B-B14F-4D97-AF65-F5344CB8AC3E}">
        <p14:creationId xmlns:p14="http://schemas.microsoft.com/office/powerpoint/2010/main" val="8073353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82856D-1E03-BE2A-9516-CEA6E5521A27}"/>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E566985-4ABB-6439-AD0F-926A9A47A2F0}"/>
              </a:ext>
              <a:ext uri="{C183D7F6-B498-43B3-948B-1728B52AA6E4}">
                <adec:decorative xmlns:adec="http://schemas.microsoft.com/office/drawing/2017/decorative" val="1"/>
              </a:ext>
            </a:extLst>
          </p:cNvPr>
          <p:cNvSpPr>
            <a:spLocks noGrp="1"/>
          </p:cNvSpPr>
          <p:nvPr>
            <p:ph type="sldNum" sz="quarter" idx="12"/>
            <p:custDataLst>
              <p:tags r:id="rId1"/>
            </p:custDataLst>
          </p:nvPr>
        </p:nvSpPr>
        <p:spPr/>
        <p:txBody>
          <a:bodyPr/>
          <a:lstStyle/>
          <a:p>
            <a:pPr marL="0" marR="0" lvl="0" indent="0" algn="l" defTabSz="457189"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a:ln>
                  <a:noFill/>
                </a:ln>
                <a:solidFill>
                  <a:srgbClr val="000000"/>
                </a:solidFill>
                <a:effectLst/>
                <a:uLnTx/>
                <a:uFillTx/>
                <a:latin typeface="Sun Life Sans"/>
                <a:ea typeface="+mn-ea"/>
                <a:cs typeface="+mn-cs"/>
              </a:rPr>
              <a:pPr marL="0" marR="0" lvl="0" indent="0" algn="l" defTabSz="457189" rtl="0" eaLnBrk="1" fontAlgn="auto" latinLnBrk="0" hangingPunct="1">
                <a:lnSpc>
                  <a:spcPct val="100000"/>
                </a:lnSpc>
                <a:spcBef>
                  <a:spcPts val="0"/>
                </a:spcBef>
                <a:spcAft>
                  <a:spcPts val="0"/>
                </a:spcAft>
                <a:buClrTx/>
                <a:buSzTx/>
                <a:buFontTx/>
                <a:buNone/>
                <a:tabLst/>
                <a:defRPr/>
              </a:pPr>
              <a:t>7</a:t>
            </a:fld>
            <a:endParaRPr kumimoji="0" lang="en-US" sz="600" b="1" i="0" u="none" strike="noStrike" kern="1200" cap="none" spc="0" normalizeH="0" baseline="0" noProof="0">
              <a:ln>
                <a:noFill/>
              </a:ln>
              <a:solidFill>
                <a:srgbClr val="000000"/>
              </a:solidFill>
              <a:effectLst/>
              <a:uLnTx/>
              <a:uFillTx/>
              <a:latin typeface="Sun Life Sans"/>
              <a:ea typeface="+mn-ea"/>
              <a:cs typeface="+mn-cs"/>
            </a:endParaRPr>
          </a:p>
        </p:txBody>
      </p:sp>
      <p:sp>
        <p:nvSpPr>
          <p:cNvPr id="5" name="Text Placeholder 4">
            <a:extLst>
              <a:ext uri="{FF2B5EF4-FFF2-40B4-BE49-F238E27FC236}">
                <a16:creationId xmlns:a16="http://schemas.microsoft.com/office/drawing/2014/main" id="{92C4B3E3-844E-29A9-6387-D4DDCBA296E8}"/>
              </a:ext>
            </a:extLst>
          </p:cNvPr>
          <p:cNvSpPr>
            <a:spLocks noGrp="1"/>
          </p:cNvSpPr>
          <p:nvPr>
            <p:ph type="title" idx="4294967295"/>
            <p:custDataLst>
              <p:tags r:id="rId2"/>
            </p:custDataLst>
          </p:nvPr>
        </p:nvSpPr>
        <p:spPr>
          <a:xfrm>
            <a:off x="481013" y="536575"/>
            <a:ext cx="4162425" cy="7207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fr-CA" sz="1800" kern="0" dirty="0">
                <a:effectLst/>
                <a:latin typeface="Sun Life New Display"/>
                <a:ea typeface="Aptos" panose="020B0004020202020204" pitchFamily="34" charset="0"/>
                <a:cs typeface="Times New Roman" panose="02020603050405020304" pitchFamily="18" charset="0"/>
              </a:rPr>
              <a:t>L’incidence du mode de vie</a:t>
            </a:r>
            <a:endParaRPr kumimoji="0" lang="en-CA" sz="1800" b="0" i="0" u="none" strike="noStrike" kern="1200" cap="none" spc="0" normalizeH="0" baseline="0" noProof="0" dirty="0">
              <a:ln>
                <a:noFill/>
              </a:ln>
              <a:solidFill>
                <a:srgbClr val="FF0000"/>
              </a:solidFill>
              <a:effectLst/>
              <a:uLnTx/>
              <a:uFillTx/>
              <a:latin typeface="Sun Life New Display"/>
              <a:ea typeface="+mn-ea"/>
              <a:cs typeface="+mn-cs"/>
            </a:endParaRPr>
          </a:p>
        </p:txBody>
      </p:sp>
      <p:pic>
        <p:nvPicPr>
          <p:cNvPr id="8" name="Picture Placeholder 7">
            <a:extLst>
              <a:ext uri="{FF2B5EF4-FFF2-40B4-BE49-F238E27FC236}">
                <a16:creationId xmlns:a16="http://schemas.microsoft.com/office/drawing/2014/main" id="{E77775D3-7A36-AB1B-7569-C7B23854DE2E}"/>
              </a:ext>
              <a:ext uri="{C183D7F6-B498-43B3-948B-1728B52AA6E4}">
                <adec:decorative xmlns:adec="http://schemas.microsoft.com/office/drawing/2017/decorative" val="1"/>
              </a:ext>
            </a:extLst>
          </p:cNvPr>
          <p:cNvPicPr>
            <a:picLocks noGrp="1" noChangeAspect="1"/>
          </p:cNvPicPr>
          <p:nvPr>
            <p:ph type="pic" sz="quarter" idx="14"/>
            <p:custDataLst>
              <p:tags r:id="rId3"/>
            </p:custDataLst>
          </p:nvPr>
        </p:nvPicPr>
        <p:blipFill>
          <a:blip r:embed="rId11">
            <a:extLst>
              <a:ext uri="{28A0092B-C50C-407E-A947-70E740481C1C}">
                <a14:useLocalDpi xmlns:a14="http://schemas.microsoft.com/office/drawing/2010/main"/>
              </a:ext>
            </a:extLst>
          </a:blip>
          <a:srcRect l="19698" r="19698"/>
          <a:stretch>
            <a:fillRect/>
          </a:stretch>
        </p:blipFill>
        <p:spPr>
          <a:xfrm>
            <a:off x="4643438" y="130175"/>
            <a:ext cx="4300537" cy="4730750"/>
          </a:xfrm>
        </p:spPr>
      </p:pic>
      <p:sp>
        <p:nvSpPr>
          <p:cNvPr id="2" name="Rectangle: Rounded Corners 1">
            <a:extLst>
              <a:ext uri="{FF2B5EF4-FFF2-40B4-BE49-F238E27FC236}">
                <a16:creationId xmlns:a16="http://schemas.microsoft.com/office/drawing/2014/main" id="{0F1343B9-BB53-8BF4-18D8-4EE67EC7CB49}"/>
              </a:ext>
            </a:extLst>
          </p:cNvPr>
          <p:cNvSpPr/>
          <p:nvPr>
            <p:custDataLst>
              <p:tags r:id="rId4"/>
            </p:custDataLst>
          </p:nvPr>
        </p:nvSpPr>
        <p:spPr>
          <a:xfrm>
            <a:off x="360505" y="1028700"/>
            <a:ext cx="3920482" cy="827265"/>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CA" sz="1400" noProof="0" dirty="0">
                <a:solidFill>
                  <a:schemeClr val="tx1"/>
                </a:solidFill>
                <a:latin typeface="Sun Life New Text" pitchFamily="2" charset="0"/>
              </a:rPr>
              <a:t>1 adulte sur 4 est obèse</a:t>
            </a:r>
          </a:p>
        </p:txBody>
      </p:sp>
      <p:sp>
        <p:nvSpPr>
          <p:cNvPr id="4" name="Rectangle: Rounded Corners 3">
            <a:extLst>
              <a:ext uri="{FF2B5EF4-FFF2-40B4-BE49-F238E27FC236}">
                <a16:creationId xmlns:a16="http://schemas.microsoft.com/office/drawing/2014/main" id="{CCDF1A3B-FA59-8E99-2707-9DD3686ABDC8}"/>
              </a:ext>
            </a:extLst>
          </p:cNvPr>
          <p:cNvSpPr/>
          <p:nvPr>
            <p:custDataLst>
              <p:tags r:id="rId5"/>
            </p:custDataLst>
          </p:nvPr>
        </p:nvSpPr>
        <p:spPr>
          <a:xfrm>
            <a:off x="360505" y="1942986"/>
            <a:ext cx="3920482" cy="72072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CA" sz="1400" noProof="0" dirty="0">
                <a:solidFill>
                  <a:schemeClr val="tx1"/>
                </a:solidFill>
                <a:latin typeface="Sun Life New Text" pitchFamily="2" charset="0"/>
              </a:rPr>
              <a:t>4 personnes sur 5 ne font pas assez d’activité physique chaque jour</a:t>
            </a:r>
          </a:p>
          <a:p>
            <a:endParaRPr lang="en-CA" sz="1400" dirty="0">
              <a:solidFill>
                <a:schemeClr val="tx1"/>
              </a:solidFill>
              <a:latin typeface="Sun Life New Text" pitchFamily="2" charset="0"/>
            </a:endParaRPr>
          </a:p>
        </p:txBody>
      </p:sp>
      <p:sp>
        <p:nvSpPr>
          <p:cNvPr id="6" name="Rectangle: Rounded Corners 5">
            <a:extLst>
              <a:ext uri="{FF2B5EF4-FFF2-40B4-BE49-F238E27FC236}">
                <a16:creationId xmlns:a16="http://schemas.microsoft.com/office/drawing/2014/main" id="{BD316DDD-DAA5-D50A-31B2-C1DF9EF10645}"/>
              </a:ext>
            </a:extLst>
          </p:cNvPr>
          <p:cNvSpPr/>
          <p:nvPr>
            <p:custDataLst>
              <p:tags r:id="rId6"/>
            </p:custDataLst>
          </p:nvPr>
        </p:nvSpPr>
        <p:spPr>
          <a:xfrm>
            <a:off x="360505" y="2750729"/>
            <a:ext cx="3920482" cy="811031"/>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chemeClr val="tx1"/>
                </a:solidFill>
                <a:latin typeface="Sun Life New Text" pitchFamily="2" charset="0"/>
              </a:rPr>
              <a:t>3 </a:t>
            </a:r>
            <a:r>
              <a:rPr lang="fr-CA" sz="1400" noProof="0" dirty="0">
                <a:solidFill>
                  <a:schemeClr val="tx1"/>
                </a:solidFill>
                <a:latin typeface="Sun Life New Text" pitchFamily="2" charset="0"/>
              </a:rPr>
              <a:t>personnes sur </a:t>
            </a:r>
            <a:r>
              <a:rPr lang="en-US" sz="1400" dirty="0">
                <a:solidFill>
                  <a:schemeClr val="tx1"/>
                </a:solidFill>
                <a:latin typeface="Sun Life New Text" pitchFamily="2" charset="0"/>
              </a:rPr>
              <a:t>5 </a:t>
            </a:r>
            <a:r>
              <a:rPr lang="fr-CA" sz="1400" dirty="0">
                <a:solidFill>
                  <a:schemeClr val="tx1"/>
                </a:solidFill>
                <a:latin typeface="Sun Life New Text" pitchFamily="2" charset="0"/>
              </a:rPr>
              <a:t>ne mangent pas le nombre de portions recommandé de fruits et de légumes par jour</a:t>
            </a:r>
          </a:p>
          <a:p>
            <a:endParaRPr lang="en-CA" sz="1400" dirty="0">
              <a:solidFill>
                <a:schemeClr val="tx1"/>
              </a:solidFill>
              <a:latin typeface="Sun Life New Text" pitchFamily="2" charset="0"/>
            </a:endParaRPr>
          </a:p>
        </p:txBody>
      </p:sp>
      <p:sp>
        <p:nvSpPr>
          <p:cNvPr id="9" name="Rectangle: Rounded Corners 8">
            <a:extLst>
              <a:ext uri="{FF2B5EF4-FFF2-40B4-BE49-F238E27FC236}">
                <a16:creationId xmlns:a16="http://schemas.microsoft.com/office/drawing/2014/main" id="{CC5A842A-7A71-A18F-89ED-2AF0BA73738A}"/>
              </a:ext>
            </a:extLst>
          </p:cNvPr>
          <p:cNvSpPr/>
          <p:nvPr>
            <p:custDataLst>
              <p:tags r:id="rId7"/>
            </p:custDataLst>
          </p:nvPr>
        </p:nvSpPr>
        <p:spPr>
          <a:xfrm>
            <a:off x="360505" y="3673014"/>
            <a:ext cx="3920482" cy="802148"/>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CA" sz="1400" dirty="0">
                <a:solidFill>
                  <a:schemeClr val="tx1"/>
                </a:solidFill>
                <a:latin typeface="Sun Life New Text" pitchFamily="2" charset="0"/>
              </a:rPr>
              <a:t>1 </a:t>
            </a:r>
            <a:r>
              <a:rPr lang="fr-CA" sz="1400" noProof="0" dirty="0">
                <a:solidFill>
                  <a:schemeClr val="tx1"/>
                </a:solidFill>
                <a:latin typeface="Sun Life New Text" pitchFamily="2" charset="0"/>
              </a:rPr>
              <a:t>personne s</a:t>
            </a:r>
            <a:r>
              <a:rPr lang="fr-CA" sz="1400" dirty="0" err="1">
                <a:solidFill>
                  <a:schemeClr val="tx1"/>
                </a:solidFill>
                <a:latin typeface="Sun Life New Text" pitchFamily="2" charset="0"/>
              </a:rPr>
              <a:t>ur</a:t>
            </a:r>
            <a:r>
              <a:rPr lang="fr-CA" sz="1400" dirty="0">
                <a:solidFill>
                  <a:schemeClr val="tx1"/>
                </a:solidFill>
                <a:latin typeface="Sun Life New Text" pitchFamily="2" charset="0"/>
              </a:rPr>
              <a:t> 4 se considère comme très stressée en général</a:t>
            </a:r>
          </a:p>
        </p:txBody>
      </p:sp>
      <p:sp>
        <p:nvSpPr>
          <p:cNvPr id="10" name="TextBox 9">
            <a:extLst>
              <a:ext uri="{FF2B5EF4-FFF2-40B4-BE49-F238E27FC236}">
                <a16:creationId xmlns:a16="http://schemas.microsoft.com/office/drawing/2014/main" id="{D547E095-F5C0-99C0-0D77-B6728F7C1E34}"/>
              </a:ext>
            </a:extLst>
          </p:cNvPr>
          <p:cNvSpPr txBox="1"/>
          <p:nvPr>
            <p:custDataLst>
              <p:tags r:id="rId8"/>
            </p:custDataLst>
          </p:nvPr>
        </p:nvSpPr>
        <p:spPr>
          <a:xfrm>
            <a:off x="348210" y="4724400"/>
            <a:ext cx="3537990" cy="369332"/>
          </a:xfrm>
          <a:prstGeom prst="rect">
            <a:avLst/>
          </a:prstGeom>
          <a:noFill/>
        </p:spPr>
        <p:txBody>
          <a:bodyPr wrap="square" rtlCol="0">
            <a:spAutoFit/>
          </a:bodyPr>
          <a:lstStyle/>
          <a:p>
            <a:r>
              <a:rPr lang="fr-CA" sz="900" kern="0" dirty="0">
                <a:effectLst/>
                <a:ea typeface="Aptos" panose="020B0004020202020204" pitchFamily="34" charset="0"/>
                <a:cs typeface="Times New Roman" panose="02020603050405020304" pitchFamily="18" charset="0"/>
              </a:rPr>
              <a:t>Source : </a:t>
            </a:r>
            <a:r>
              <a:rPr lang="fr-CA" sz="900" kern="0" dirty="0">
                <a:ea typeface="Aptos" panose="020B0004020202020204" pitchFamily="34" charset="0"/>
                <a:cs typeface="Times New Roman" panose="02020603050405020304" pitchFamily="18" charset="0"/>
              </a:rPr>
              <a:t>Dossier de réflexion </a:t>
            </a:r>
            <a:r>
              <a:rPr lang="fr-CA" sz="900" i="1" kern="0" dirty="0">
                <a:effectLst/>
                <a:ea typeface="Aptos" panose="020B0004020202020204" pitchFamily="34" charset="0"/>
                <a:cs typeface="Times New Roman" panose="02020603050405020304" pitchFamily="18" charset="0"/>
              </a:rPr>
              <a:t>Les maladies chroniques en milieu de travail : la prévention et le soutien d’abord, 2016.</a:t>
            </a:r>
            <a:endParaRPr lang="en-US" sz="900" i="1" dirty="0">
              <a:solidFill>
                <a:srgbClr val="FF0000"/>
              </a:solidFill>
            </a:endParaRPr>
          </a:p>
        </p:txBody>
      </p:sp>
    </p:spTree>
    <p:extLst>
      <p:ext uri="{BB962C8B-B14F-4D97-AF65-F5344CB8AC3E}">
        <p14:creationId xmlns:p14="http://schemas.microsoft.com/office/powerpoint/2010/main" val="36854864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39D2DC-914B-5986-5296-2E58DB6910BC}"/>
              </a:ext>
            </a:extLst>
          </p:cNvPr>
          <p:cNvSpPr txBox="1">
            <a:spLocks noGrp="1"/>
          </p:cNvSpPr>
          <p:nvPr>
            <p:ph type="title" idx="4294967295"/>
            <p:custDataLst>
              <p:tags r:id="rId1"/>
            </p:custDataLst>
          </p:nvPr>
        </p:nvSpPr>
        <p:spPr>
          <a:xfrm>
            <a:off x="354331" y="331470"/>
            <a:ext cx="3794760" cy="6463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CA" sz="1800" kern="0" dirty="0">
                <a:effectLst/>
                <a:latin typeface="Sun Life New Display"/>
                <a:ea typeface="Aptos" panose="020B0004020202020204" pitchFamily="34" charset="0"/>
                <a:cs typeface="Times New Roman" panose="02020603050405020304" pitchFamily="18" charset="0"/>
              </a:rPr>
              <a:t>Le stress est mauvais pour les finances </a:t>
            </a:r>
            <a:r>
              <a:rPr lang="fr-CA" sz="1800" b="1" kern="0" dirty="0">
                <a:effectLst/>
                <a:latin typeface="Sun Life New Display"/>
                <a:ea typeface="Aptos" panose="020B0004020202020204" pitchFamily="34" charset="0"/>
                <a:cs typeface="Times New Roman" panose="02020603050405020304" pitchFamily="18" charset="0"/>
              </a:rPr>
              <a:t>et</a:t>
            </a:r>
            <a:r>
              <a:rPr lang="fr-CA" sz="1800" kern="0" dirty="0">
                <a:effectLst/>
                <a:latin typeface="Sun Life New Display"/>
                <a:ea typeface="Aptos" panose="020B0004020202020204" pitchFamily="34" charset="0"/>
                <a:cs typeface="Times New Roman" panose="02020603050405020304" pitchFamily="18" charset="0"/>
              </a:rPr>
              <a:t> la santé mentale</a:t>
            </a:r>
            <a:endParaRPr kumimoji="0" lang="en-CA" sz="1800" b="0" i="0" u="none" strike="noStrike" kern="1200" cap="none" spc="0" normalizeH="0" baseline="0" noProof="0" dirty="0">
              <a:ln>
                <a:noFill/>
              </a:ln>
              <a:solidFill>
                <a:schemeClr val="tx1"/>
              </a:solidFill>
              <a:effectLst/>
              <a:uLnTx/>
              <a:uFillTx/>
              <a:latin typeface="Sun Life New Display"/>
              <a:ea typeface="+mn-ea"/>
              <a:cs typeface="+mn-cs"/>
            </a:endParaRPr>
          </a:p>
        </p:txBody>
      </p:sp>
      <p:pic>
        <p:nvPicPr>
          <p:cNvPr id="21" name="Picture Placeholder 20">
            <a:extLst>
              <a:ext uri="{FF2B5EF4-FFF2-40B4-BE49-F238E27FC236}">
                <a16:creationId xmlns:a16="http://schemas.microsoft.com/office/drawing/2014/main" id="{ED26E04D-E8DA-A559-4FD1-CC114EA3D1CE}"/>
              </a:ext>
              <a:ext uri="{C183D7F6-B498-43B3-948B-1728B52AA6E4}">
                <adec:decorative xmlns:adec="http://schemas.microsoft.com/office/drawing/2017/decorative" val="1"/>
              </a:ext>
            </a:extLst>
          </p:cNvPr>
          <p:cNvPicPr>
            <a:picLocks noGrp="1" noChangeAspect="1"/>
          </p:cNvPicPr>
          <p:nvPr>
            <p:ph type="pic" sz="quarter" idx="14"/>
            <p:custDataLst>
              <p:tags r:id="rId2"/>
            </p:custDataLst>
          </p:nvPr>
        </p:nvPicPr>
        <p:blipFill>
          <a:blip r:embed="rId10">
            <a:extLst>
              <a:ext uri="{28A0092B-C50C-407E-A947-70E740481C1C}">
                <a14:useLocalDpi xmlns:a14="http://schemas.microsoft.com/office/drawing/2010/main"/>
              </a:ext>
            </a:extLst>
          </a:blip>
          <a:srcRect t="16147" b="16147"/>
          <a:stretch>
            <a:fillRect/>
          </a:stretch>
        </p:blipFill>
        <p:spPr/>
      </p:pic>
      <p:sp>
        <p:nvSpPr>
          <p:cNvPr id="4" name="Rectangle: Rounded Corners 3">
            <a:extLst>
              <a:ext uri="{FF2B5EF4-FFF2-40B4-BE49-F238E27FC236}">
                <a16:creationId xmlns:a16="http://schemas.microsoft.com/office/drawing/2014/main" id="{F2EF5246-9B9E-DEA9-10A8-AC443C95081B}"/>
              </a:ext>
            </a:extLst>
          </p:cNvPr>
          <p:cNvSpPr/>
          <p:nvPr>
            <p:custDataLst>
              <p:tags r:id="rId3"/>
            </p:custDataLst>
          </p:nvPr>
        </p:nvSpPr>
        <p:spPr>
          <a:xfrm>
            <a:off x="381443" y="1120138"/>
            <a:ext cx="3864375" cy="720725"/>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CA" sz="1400" kern="0" dirty="0">
                <a:solidFill>
                  <a:schemeClr val="tx1"/>
                </a:solidFill>
                <a:effectLst/>
                <a:latin typeface="Sun Life New Text"/>
                <a:ea typeface="Aptos" panose="020B0004020202020204" pitchFamily="34" charset="0"/>
                <a:cs typeface="Times New Roman" panose="02020603050405020304" pitchFamily="18" charset="0"/>
              </a:rPr>
              <a:t>Il obscurcit le jugement.</a:t>
            </a:r>
            <a:endParaRPr lang="en-CA" sz="1400" dirty="0">
              <a:solidFill>
                <a:schemeClr val="tx1"/>
              </a:solidFill>
              <a:latin typeface="Sun Life New Text"/>
            </a:endParaRPr>
          </a:p>
        </p:txBody>
      </p:sp>
      <p:sp>
        <p:nvSpPr>
          <p:cNvPr id="5" name="Rectangle: Rounded Corners 4">
            <a:extLst>
              <a:ext uri="{FF2B5EF4-FFF2-40B4-BE49-F238E27FC236}">
                <a16:creationId xmlns:a16="http://schemas.microsoft.com/office/drawing/2014/main" id="{6AB58992-D76F-4A38-FA62-6CEE1C442C85}"/>
              </a:ext>
            </a:extLst>
          </p:cNvPr>
          <p:cNvSpPr/>
          <p:nvPr>
            <p:custDataLst>
              <p:tags r:id="rId4"/>
            </p:custDataLst>
          </p:nvPr>
        </p:nvSpPr>
        <p:spPr>
          <a:xfrm>
            <a:off x="366626" y="1927883"/>
            <a:ext cx="3920482" cy="72072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CA" sz="1400" kern="0" dirty="0">
                <a:solidFill>
                  <a:schemeClr val="tx1"/>
                </a:solidFill>
                <a:effectLst/>
                <a:latin typeface="Sun Life New Text"/>
                <a:ea typeface="Aptos" panose="020B0004020202020204" pitchFamily="34" charset="0"/>
                <a:cs typeface="Times New Roman" panose="02020603050405020304" pitchFamily="18" charset="0"/>
              </a:rPr>
              <a:t>Prendre de bonnes décisions financières devient plus difficile.</a:t>
            </a:r>
            <a:endParaRPr lang="en-CA" sz="1400" dirty="0">
              <a:solidFill>
                <a:schemeClr val="tx1"/>
              </a:solidFill>
              <a:latin typeface="Sun Life New Text"/>
            </a:endParaRPr>
          </a:p>
        </p:txBody>
      </p:sp>
      <p:sp>
        <p:nvSpPr>
          <p:cNvPr id="6" name="Rectangle: Rounded Corners 5">
            <a:extLst>
              <a:ext uri="{FF2B5EF4-FFF2-40B4-BE49-F238E27FC236}">
                <a16:creationId xmlns:a16="http://schemas.microsoft.com/office/drawing/2014/main" id="{8A3762ED-30A3-3488-A828-1BF414DF837E}"/>
              </a:ext>
            </a:extLst>
          </p:cNvPr>
          <p:cNvSpPr/>
          <p:nvPr>
            <p:custDataLst>
              <p:tags r:id="rId5"/>
            </p:custDataLst>
          </p:nvPr>
        </p:nvSpPr>
        <p:spPr>
          <a:xfrm>
            <a:off x="366626" y="2735627"/>
            <a:ext cx="3920482" cy="72072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CA" sz="1400" kern="0" dirty="0">
                <a:solidFill>
                  <a:schemeClr val="tx1"/>
                </a:solidFill>
                <a:effectLst/>
                <a:latin typeface="Sun Life New Text"/>
                <a:ea typeface="Aptos" panose="020B0004020202020204" pitchFamily="34" charset="0"/>
                <a:cs typeface="Times New Roman" panose="02020603050405020304" pitchFamily="18" charset="0"/>
              </a:rPr>
              <a:t>L’insomnie et la fatigue aggravent la situation</a:t>
            </a:r>
            <a:r>
              <a:rPr lang="fr-CA" sz="1400" kern="0" dirty="0">
                <a:solidFill>
                  <a:schemeClr val="tx2"/>
                </a:solidFill>
                <a:effectLst/>
                <a:latin typeface="Sun Life New Text"/>
                <a:ea typeface="Aptos" panose="020B0004020202020204" pitchFamily="34" charset="0"/>
                <a:cs typeface="Times New Roman" panose="02020603050405020304" pitchFamily="18" charset="0"/>
              </a:rPr>
              <a:t>.</a:t>
            </a:r>
            <a:endParaRPr lang="en-CA" sz="1400" dirty="0">
              <a:solidFill>
                <a:schemeClr val="tx2"/>
              </a:solidFill>
              <a:latin typeface="Sun Life New Text"/>
            </a:endParaRPr>
          </a:p>
        </p:txBody>
      </p:sp>
      <p:sp>
        <p:nvSpPr>
          <p:cNvPr id="7" name="Rectangle: Rounded Corners 6">
            <a:extLst>
              <a:ext uri="{FF2B5EF4-FFF2-40B4-BE49-F238E27FC236}">
                <a16:creationId xmlns:a16="http://schemas.microsoft.com/office/drawing/2014/main" id="{7085C0BC-9F8C-B13D-588D-1229EC98F525}"/>
              </a:ext>
            </a:extLst>
          </p:cNvPr>
          <p:cNvSpPr/>
          <p:nvPr>
            <p:custDataLst>
              <p:tags r:id="rId6"/>
            </p:custDataLst>
          </p:nvPr>
        </p:nvSpPr>
        <p:spPr>
          <a:xfrm>
            <a:off x="354331" y="3526432"/>
            <a:ext cx="3920482" cy="72072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CA" sz="1400" kern="0" dirty="0">
                <a:solidFill>
                  <a:schemeClr val="tx1"/>
                </a:solidFill>
                <a:effectLst/>
                <a:latin typeface="Sun Life New Text"/>
                <a:ea typeface="Aptos" panose="020B0004020202020204" pitchFamily="34" charset="0"/>
                <a:cs typeface="Times New Roman" panose="02020603050405020304" pitchFamily="18" charset="0"/>
              </a:rPr>
              <a:t>Ces facteurs peuvent mener à de l’anxiété ou à une dépression.</a:t>
            </a:r>
            <a:endParaRPr lang="fr-CA" sz="1400" kern="100" dirty="0">
              <a:solidFill>
                <a:schemeClr val="tx1"/>
              </a:solidFill>
              <a:effectLst/>
              <a:latin typeface="Sun Life New Text"/>
              <a:ea typeface="Aptos" panose="020B000402020202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9E531F23-BFAF-8A79-7487-5B2589DDFDFF}"/>
              </a:ext>
            </a:extLst>
          </p:cNvPr>
          <p:cNvSpPr txBox="1"/>
          <p:nvPr>
            <p:custDataLst>
              <p:tags r:id="rId7"/>
            </p:custDataLst>
          </p:nvPr>
        </p:nvSpPr>
        <p:spPr>
          <a:xfrm>
            <a:off x="347577" y="4478650"/>
            <a:ext cx="4029480" cy="507831"/>
          </a:xfrm>
          <a:prstGeom prst="rect">
            <a:avLst/>
          </a:prstGeom>
          <a:noFill/>
        </p:spPr>
        <p:txBody>
          <a:bodyPr wrap="square" rtlCol="0">
            <a:spAutoFit/>
          </a:bodyPr>
          <a:lstStyle/>
          <a:p>
            <a:r>
              <a:rPr lang="fr-CA" sz="900" kern="0" dirty="0">
                <a:effectLst/>
                <a:latin typeface="Sun Life New Text"/>
                <a:ea typeface="Aptos" panose="020B0004020202020204" pitchFamily="34" charset="0"/>
                <a:cs typeface="Times New Roman" panose="02020603050405020304" pitchFamily="18" charset="0"/>
              </a:rPr>
              <a:t>Source : https://www.forbes.com/councils/forbesfinancecouncil/2023/03/14/the-connection-between-financial-well-being-and-mental-health/ </a:t>
            </a:r>
            <a:endParaRPr lang="en-CA" sz="900" dirty="0">
              <a:latin typeface="Sun Life New Text"/>
            </a:endParaRPr>
          </a:p>
        </p:txBody>
      </p:sp>
    </p:spTree>
    <p:extLst>
      <p:ext uri="{BB962C8B-B14F-4D97-AF65-F5344CB8AC3E}">
        <p14:creationId xmlns:p14="http://schemas.microsoft.com/office/powerpoint/2010/main" val="25638305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3F874A1-BF63-F68B-5225-F22E06446D32}"/>
              </a:ext>
            </a:extLst>
          </p:cNvPr>
          <p:cNvSpPr txBox="1">
            <a:spLocks noGrp="1"/>
          </p:cNvSpPr>
          <p:nvPr>
            <p:ph type="title" idx="4294967295"/>
            <p:custDataLst>
              <p:tags r:id="rId1"/>
            </p:custDataLst>
          </p:nvPr>
        </p:nvSpPr>
        <p:spPr>
          <a:xfrm>
            <a:off x="377190" y="492991"/>
            <a:ext cx="3060453" cy="369332"/>
          </a:xfrm>
          <a:prstGeom prst="rect">
            <a:avLst/>
          </a:prstGeom>
          <a:noFill/>
          <a:ln>
            <a:noFill/>
            <a:prstDash/>
          </a:ln>
          <a:effectLst/>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CA" sz="1800" kern="0" dirty="0">
                <a:effectLst/>
                <a:latin typeface="Sun Life New Display" pitchFamily="2" charset="0"/>
                <a:ea typeface="Aptos" panose="020B0004020202020204" pitchFamily="34" charset="0"/>
                <a:cs typeface="Times New Roman" panose="02020603050405020304" pitchFamily="18" charset="0"/>
              </a:rPr>
              <a:t>Stratégies pratiques et utiles</a:t>
            </a:r>
            <a:endParaRPr kumimoji="0" lang="en-CA" sz="1800" b="0" i="0" u="none" strike="noStrike" kern="1200" cap="none" spc="0" normalizeH="0" baseline="0" noProof="0" dirty="0">
              <a:ln>
                <a:noFill/>
              </a:ln>
              <a:solidFill>
                <a:srgbClr val="FF0000"/>
              </a:solidFill>
              <a:effectLst/>
              <a:uLnTx/>
              <a:uFillTx/>
              <a:latin typeface="Sun Life New Display" pitchFamily="2" charset="0"/>
              <a:ea typeface="+mn-ea"/>
              <a:cs typeface="+mn-cs"/>
            </a:endParaRPr>
          </a:p>
        </p:txBody>
      </p:sp>
      <p:pic>
        <p:nvPicPr>
          <p:cNvPr id="23" name="Picture Placeholder 22">
            <a:extLst>
              <a:ext uri="{FF2B5EF4-FFF2-40B4-BE49-F238E27FC236}">
                <a16:creationId xmlns:a16="http://schemas.microsoft.com/office/drawing/2014/main" id="{AF1BEF18-2F49-A62B-309F-AE347E62CD16}"/>
              </a:ext>
              <a:ext uri="{C183D7F6-B498-43B3-948B-1728B52AA6E4}">
                <adec:decorative xmlns:adec="http://schemas.microsoft.com/office/drawing/2017/decorative" val="1"/>
              </a:ext>
            </a:extLst>
          </p:cNvPr>
          <p:cNvPicPr>
            <a:picLocks noGrp="1" noChangeAspect="1"/>
          </p:cNvPicPr>
          <p:nvPr>
            <p:ph type="pic" sz="quarter" idx="14"/>
            <p:custDataLst>
              <p:tags r:id="rId2"/>
            </p:custDataLst>
          </p:nvPr>
        </p:nvPicPr>
        <p:blipFill>
          <a:blip r:embed="rId10">
            <a:extLst>
              <a:ext uri="{28A0092B-C50C-407E-A947-70E740481C1C}">
                <a14:useLocalDpi xmlns:a14="http://schemas.microsoft.com/office/drawing/2010/main"/>
              </a:ext>
            </a:extLst>
          </a:blip>
          <a:srcRect l="5416" r="5416"/>
          <a:stretch>
            <a:fillRect/>
          </a:stretch>
        </p:blipFill>
        <p:spPr/>
      </p:pic>
      <p:sp>
        <p:nvSpPr>
          <p:cNvPr id="3" name="Rectangle: Rounded Corners 2">
            <a:extLst>
              <a:ext uri="{FF2B5EF4-FFF2-40B4-BE49-F238E27FC236}">
                <a16:creationId xmlns:a16="http://schemas.microsoft.com/office/drawing/2014/main" id="{A895AD11-FE02-2860-F4FB-91507E97AFB3}"/>
              </a:ext>
            </a:extLst>
          </p:cNvPr>
          <p:cNvSpPr/>
          <p:nvPr>
            <p:custDataLst>
              <p:tags r:id="rId3"/>
            </p:custDataLst>
          </p:nvPr>
        </p:nvSpPr>
        <p:spPr>
          <a:xfrm>
            <a:off x="377190" y="1120542"/>
            <a:ext cx="3920482" cy="720725"/>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CA" sz="1400" kern="0" dirty="0">
                <a:solidFill>
                  <a:schemeClr val="tx1"/>
                </a:solidFill>
                <a:effectLst/>
                <a:latin typeface="Sun Life New Text"/>
                <a:ea typeface="Aptos" panose="020B0004020202020204" pitchFamily="34" charset="0"/>
                <a:cs typeface="Times New Roman" panose="02020603050405020304" pitchFamily="18" charset="0"/>
              </a:rPr>
              <a:t>Prenez soin de votre santé physique.</a:t>
            </a:r>
            <a:endParaRPr lang="en-CA" sz="1400" dirty="0">
              <a:solidFill>
                <a:schemeClr val="tx1"/>
              </a:solidFill>
              <a:latin typeface="Sun Life New Text"/>
            </a:endParaRPr>
          </a:p>
        </p:txBody>
      </p:sp>
      <p:sp>
        <p:nvSpPr>
          <p:cNvPr id="6" name="Rectangle: Rounded Corners 5">
            <a:extLst>
              <a:ext uri="{FF2B5EF4-FFF2-40B4-BE49-F238E27FC236}">
                <a16:creationId xmlns:a16="http://schemas.microsoft.com/office/drawing/2014/main" id="{70214A87-DEF1-0D35-895A-E7D69BBA2BC2}"/>
              </a:ext>
            </a:extLst>
          </p:cNvPr>
          <p:cNvSpPr/>
          <p:nvPr>
            <p:custDataLst>
              <p:tags r:id="rId4"/>
            </p:custDataLst>
          </p:nvPr>
        </p:nvSpPr>
        <p:spPr>
          <a:xfrm>
            <a:off x="377190" y="1928288"/>
            <a:ext cx="3920482" cy="72072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fr-CA" sz="1400" kern="0" dirty="0">
                <a:solidFill>
                  <a:schemeClr val="tx1"/>
                </a:solidFill>
                <a:effectLst/>
                <a:latin typeface="Sun Life New Text"/>
                <a:ea typeface="Aptos" panose="020B0004020202020204" pitchFamily="34" charset="0"/>
                <a:cs typeface="Times New Roman" panose="02020603050405020304" pitchFamily="18" charset="0"/>
              </a:rPr>
              <a:t>Incorporez des techniques de pleine conscience et de relaxation.</a:t>
            </a:r>
            <a:endParaRPr lang="en-US" sz="1400" dirty="0">
              <a:solidFill>
                <a:schemeClr val="tx1"/>
              </a:solidFill>
              <a:latin typeface="Sun Life New Text"/>
            </a:endParaRPr>
          </a:p>
        </p:txBody>
      </p:sp>
      <p:sp>
        <p:nvSpPr>
          <p:cNvPr id="7" name="Rectangle: Rounded Corners 6">
            <a:extLst>
              <a:ext uri="{FF2B5EF4-FFF2-40B4-BE49-F238E27FC236}">
                <a16:creationId xmlns:a16="http://schemas.microsoft.com/office/drawing/2014/main" id="{9323F36F-4DC0-8FCC-B80B-B8D584086F25}"/>
              </a:ext>
            </a:extLst>
          </p:cNvPr>
          <p:cNvSpPr/>
          <p:nvPr>
            <p:custDataLst>
              <p:tags r:id="rId5"/>
            </p:custDataLst>
          </p:nvPr>
        </p:nvSpPr>
        <p:spPr>
          <a:xfrm>
            <a:off x="377190" y="2736031"/>
            <a:ext cx="3920482" cy="72072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fr-CA" sz="1400" kern="0" dirty="0">
                <a:solidFill>
                  <a:schemeClr val="tx1"/>
                </a:solidFill>
                <a:effectLst/>
                <a:latin typeface="Sun Life New Text"/>
                <a:ea typeface="Aptos" panose="020B0004020202020204" pitchFamily="34" charset="0"/>
                <a:cs typeface="Times New Roman" panose="02020603050405020304" pitchFamily="18" charset="0"/>
              </a:rPr>
              <a:t>Entourez-vous de personnes positives.</a:t>
            </a:r>
            <a:endParaRPr lang="en-US" sz="1400" dirty="0">
              <a:solidFill>
                <a:schemeClr val="tx1"/>
              </a:solidFill>
              <a:latin typeface="Sun Life New Text"/>
            </a:endParaRPr>
          </a:p>
        </p:txBody>
      </p:sp>
      <p:sp>
        <p:nvSpPr>
          <p:cNvPr id="8" name="Rectangle: Rounded Corners 7">
            <a:extLst>
              <a:ext uri="{FF2B5EF4-FFF2-40B4-BE49-F238E27FC236}">
                <a16:creationId xmlns:a16="http://schemas.microsoft.com/office/drawing/2014/main" id="{1F01E404-7416-0806-1ED1-1729C5011134}"/>
              </a:ext>
            </a:extLst>
          </p:cNvPr>
          <p:cNvSpPr/>
          <p:nvPr>
            <p:custDataLst>
              <p:tags r:id="rId6"/>
            </p:custDataLst>
          </p:nvPr>
        </p:nvSpPr>
        <p:spPr>
          <a:xfrm>
            <a:off x="377190" y="3543776"/>
            <a:ext cx="3920482" cy="72072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CA" sz="1400" kern="0" dirty="0">
                <a:solidFill>
                  <a:schemeClr val="tx1"/>
                </a:solidFill>
                <a:effectLst/>
                <a:latin typeface="Sun Life New Text"/>
                <a:ea typeface="Aptos" panose="020B0004020202020204" pitchFamily="34" charset="0"/>
                <a:cs typeface="Times New Roman" panose="02020603050405020304" pitchFamily="18" charset="0"/>
              </a:rPr>
              <a:t>Fixez-vous des objectifs financiers réalistes et atteignables.</a:t>
            </a:r>
            <a:endParaRPr lang="fr-CA" sz="1400" kern="100" dirty="0">
              <a:solidFill>
                <a:schemeClr val="tx1"/>
              </a:solidFill>
              <a:effectLst/>
              <a:latin typeface="Sun Life New Text"/>
              <a:ea typeface="Aptos" panose="020B000402020202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E33D705A-C783-8F97-3A83-845ED3ACCC71}"/>
              </a:ext>
            </a:extLst>
          </p:cNvPr>
          <p:cNvSpPr txBox="1"/>
          <p:nvPr>
            <p:custDataLst>
              <p:tags r:id="rId7"/>
            </p:custDataLst>
          </p:nvPr>
        </p:nvSpPr>
        <p:spPr>
          <a:xfrm>
            <a:off x="217062" y="4402508"/>
            <a:ext cx="4409359" cy="646331"/>
          </a:xfrm>
          <a:prstGeom prst="rect">
            <a:avLst/>
          </a:prstGeom>
          <a:noFill/>
        </p:spPr>
        <p:txBody>
          <a:bodyPr wrap="square" rtlCol="0">
            <a:spAutoFit/>
          </a:bodyPr>
          <a:lstStyle/>
          <a:p>
            <a:endParaRPr lang="en-CA" sz="900" dirty="0">
              <a:latin typeface="Sun Life New Text" pitchFamily="2" charset="0"/>
            </a:endParaRPr>
          </a:p>
          <a:p>
            <a:r>
              <a:rPr lang="fr-CA" sz="900" kern="0" dirty="0">
                <a:effectLst/>
                <a:latin typeface="Sun Life New Text"/>
                <a:ea typeface="Aptos" panose="020B0004020202020204" pitchFamily="34" charset="0"/>
                <a:cs typeface="Times New Roman" panose="02020603050405020304" pitchFamily="18" charset="0"/>
              </a:rPr>
              <a:t>Source : https://woodgundyadvisors.cibc.com/alexandra-stadnyk/blog/33155178-From-Wealth-to-Well-Being-The-Interconnection-Between-Financial-Well-Being-and-Mental-Health (en anglais)</a:t>
            </a:r>
            <a:endParaRPr lang="en-CA" sz="900" dirty="0">
              <a:latin typeface="Sun Life New Text"/>
            </a:endParaRPr>
          </a:p>
        </p:txBody>
      </p:sp>
    </p:spTree>
    <p:extLst>
      <p:ext uri="{BB962C8B-B14F-4D97-AF65-F5344CB8AC3E}">
        <p14:creationId xmlns:p14="http://schemas.microsoft.com/office/powerpoint/2010/main" val="162938233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ECTOMILLISECCONVERTED" val="1"/>
  <p:tag name="MMPROD_NEXTUNIQUEID" val="10009"/>
  <p:tag name="MMPROD_UIDATA" val="&lt;database version=&quot;11.0&quot;&gt;&lt;object type=&quot;1&quot; unique_id=&quot;10001&quot;&gt;&lt;object type=&quot;2&quot; unique_id=&quot;1348015&quot;&gt;&lt;object type=&quot;3&quot; unique_id=&quot;1348745&quot;&gt;&lt;property id=&quot;20148&quot; value=&quot;5&quot;/&gt;&lt;property id=&quot;20300&quot; value=&quot;Slide 23&quot;/&gt;&lt;property id=&quot;20307&quot; value=&quot;291&quot;/&gt;&lt;/object&gt;&lt;object type=&quot;3&quot; unique_id=&quot;1352237&quot;&gt;&lt;property id=&quot;20148&quot; value=&quot;5&quot;/&gt;&lt;property id=&quot;20300&quot; value=&quot;Slide 1 - &amp;quot;Your wealth and health – what’s the connection?&amp;quot;&quot;/&gt;&lt;property id=&quot;20307&quot; value=&quot;279&quot;/&gt;&lt;/object&gt;&lt;object type=&quot;3&quot; unique_id=&quot;1360946&quot;&gt;&lt;property id=&quot;20148&quot; value=&quot;5&quot;/&gt;&lt;property id=&quot;20300&quot; value=&quot;Slide 14&quot;/&gt;&lt;property id=&quot;20307&quot; value=&quot;1979&quot;/&gt;&lt;/object&gt;&lt;object type=&quot;3&quot; unique_id=&quot;1363796&quot;&gt;&lt;property id=&quot;20148&quot; value=&quot;5&quot;/&gt;&lt;property id=&quot;20300&quot; value=&quot;Slide 16&quot;/&gt;&lt;property id=&quot;20307&quot; value=&quot;1991&quot;/&gt;&lt;/object&gt;&lt;object type=&quot;3&quot; unique_id=&quot;1365379&quot;&gt;&lt;property id=&quot;20148&quot; value=&quot;5&quot;/&gt;&lt;property id=&quot;20300&quot; value=&quot;Slide 4&quot;/&gt;&lt;property id=&quot;20307&quot; value=&quot;1996&quot;/&gt;&lt;/object&gt;&lt;object type=&quot;3&quot; unique_id=&quot;1365380&quot;&gt;&lt;property id=&quot;20148&quot; value=&quot;5&quot;/&gt;&lt;property id=&quot;20300&quot; value=&quot;Slide 5&quot;/&gt;&lt;property id=&quot;20307&quot; value=&quot;1997&quot;/&gt;&lt;/object&gt;&lt;object type=&quot;3&quot; unique_id=&quot;1365382&quot;&gt;&lt;property id=&quot;20148&quot; value=&quot;5&quot;/&gt;&lt;property id=&quot;20300&quot; value=&quot;Slide 10&quot;/&gt;&lt;property id=&quot;20307&quot; value=&quot;1999&quot;/&gt;&lt;/object&gt;&lt;object type=&quot;3&quot; unique_id=&quot;1365383&quot;&gt;&lt;property id=&quot;20148&quot; value=&quot;5&quot;/&gt;&lt;property id=&quot;20300&quot; value=&quot;Slide 11&quot;/&gt;&lt;property id=&quot;20307&quot; value=&quot;2000&quot;/&gt;&lt;/object&gt;&lt;object type=&quot;3&quot; unique_id=&quot;1365384&quot;&gt;&lt;property id=&quot;20148&quot; value=&quot;5&quot;/&gt;&lt;property id=&quot;20300&quot; value=&quot;Slide 12&quot;/&gt;&lt;property id=&quot;20307&quot; value=&quot;437&quot;/&gt;&lt;/object&gt;&lt;object type=&quot;3&quot; unique_id=&quot;1365385&quot;&gt;&lt;property id=&quot;20148&quot; value=&quot;5&quot;/&gt;&lt;property id=&quot;20300&quot; value=&quot;Slide 13&quot;/&gt;&lt;property id=&quot;20307&quot; value=&quot;1958&quot;/&gt;&lt;/object&gt;&lt;object type=&quot;3&quot; unique_id=&quot;1365699&quot;&gt;&lt;property id=&quot;20148&quot; value=&quot;5&quot;/&gt;&lt;property id=&quot;20300&quot; value=&quot;Slide 17&quot;/&gt;&lt;property id=&quot;20307&quot; value=&quot;2002&quot;/&gt;&lt;/object&gt;&lt;object type=&quot;3&quot; unique_id=&quot;1365764&quot;&gt;&lt;property id=&quot;20148&quot; value=&quot;5&quot;/&gt;&lt;property id=&quot;20300&quot; value=&quot;Slide 18&quot;/&gt;&lt;property id=&quot;20307&quot; value=&quot;2003&quot;/&gt;&lt;/object&gt;&lt;object type=&quot;3&quot; unique_id=&quot;1366184&quot;&gt;&lt;property id=&quot;20148&quot; value=&quot;5&quot;/&gt;&lt;property id=&quot;20300&quot; value=&quot;Slide 2 - &amp;quot;Table of Contents.&amp;quot;&quot;/&gt;&lt;property id=&quot;20307&quot; value=&quot;257&quot;/&gt;&lt;/object&gt;&lt;object type=&quot;3&quot; unique_id=&quot;1366185&quot;&gt;&lt;property id=&quot;20148&quot; value=&quot;5&quot;/&gt;&lt;property id=&quot;20300&quot; value=&quot;Slide 3 - &amp;quot;01.&amp;quot;&quot;/&gt;&lt;property id=&quot;20307&quot; value=&quot;433&quot;/&gt;&lt;/object&gt;&lt;object type=&quot;3&quot; unique_id=&quot;1366186&quot;&gt;&lt;property id=&quot;20148&quot; value=&quot;5&quot;/&gt;&lt;property id=&quot;20300&quot; value=&quot;Slide 6&quot;/&gt;&lt;property id=&quot;20307&quot; value=&quot;2004&quot;/&gt;&lt;/object&gt;&lt;object type=&quot;3&quot; unique_id=&quot;1366187&quot;&gt;&lt;property id=&quot;20148&quot; value=&quot;5&quot;/&gt;&lt;property id=&quot;20300&quot; value=&quot;Slide 7 - &amp;quot;02.&amp;quot;&quot;/&gt;&lt;property id=&quot;20307&quot; value=&quot;2005&quot;/&gt;&lt;/object&gt;&lt;object type=&quot;3&quot; unique_id=&quot;1366501&quot;&gt;&lt;property id=&quot;20148&quot; value=&quot;5&quot;/&gt;&lt;property id=&quot;20300&quot; value=&quot;Slide 8&quot;/&gt;&lt;property id=&quot;20307&quot; value=&quot;1957&quot;/&gt;&lt;/object&gt;&lt;object type=&quot;3&quot; unique_id=&quot;1366502&quot;&gt;&lt;property id=&quot;20148&quot; value=&quot;5&quot;/&gt;&lt;property id=&quot;20300&quot; value=&quot;Slide 9&quot;/&gt;&lt;property id=&quot;20307&quot; value=&quot;2006&quot;/&gt;&lt;/object&gt;&lt;object type=&quot;3&quot; unique_id=&quot;1366503&quot;&gt;&lt;property id=&quot;20148&quot; value=&quot;5&quot;/&gt;&lt;property id=&quot;20300&quot; value=&quot;Slide 15&quot;/&gt;&lt;property id=&quot;20307&quot; value=&quot;1956&quot;/&gt;&lt;/object&gt;&lt;object type=&quot;3&quot; unique_id=&quot;1366504&quot;&gt;&lt;property id=&quot;20148&quot; value=&quot;5&quot;/&gt;&lt;property id=&quot;20300&quot; value=&quot;Slide 20&quot;/&gt;&lt;property id=&quot;20307&quot; value=&quot;1922&quot;/&gt;&lt;/object&gt;&lt;object type=&quot;3&quot; unique_id=&quot;1366505&quot;&gt;&lt;property id=&quot;20148&quot; value=&quot;5&quot;/&gt;&lt;property id=&quot;20300&quot; value=&quot;Slide 21&quot;/&gt;&lt;property id=&quot;20307&quot; value=&quot;1960&quot;/&gt;&lt;/object&gt;&lt;object type=&quot;3&quot; unique_id=&quot;1366506&quot;&gt;&lt;property id=&quot;20148&quot; value=&quot;5&quot;/&gt;&lt;property id=&quot;20300&quot; value=&quot;Slide 22&quot;/&gt;&lt;property id=&quot;20307&quot; value=&quot;1933&quot;/&gt;&lt;/object&gt;&lt;object type=&quot;3&quot; unique_id=&quot;1366748&quot;&gt;&lt;property id=&quot;20148&quot; value=&quot;5&quot;/&gt;&lt;property id=&quot;20300&quot; value=&quot;Slide 19 - &amp;quot;03.&amp;quot;&quot;/&gt;&lt;property id=&quot;20307&quot; value=&quot;2007&quot;/&gt;&lt;/object&gt;&lt;/object&gt;&lt;object type=&quot;8&quot; unique_id=&quot;1348067&quot;&gt;&lt;/object&gt;&lt;/object&gt;&lt;/database&gt;"/>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00.xml><?xml version="1.0" encoding="utf-8"?>
<p:tagLst xmlns:a="http://schemas.openxmlformats.org/drawingml/2006/main" xmlns:r="http://schemas.openxmlformats.org/officeDocument/2006/relationships" xmlns:p="http://schemas.openxmlformats.org/presentationml/2006/main">
  <p:tag name="NUM" val="1"/>
</p:tagLst>
</file>

<file path=ppt/tags/tag101.xml><?xml version="1.0" encoding="utf-8"?>
<p:tagLst xmlns:a="http://schemas.openxmlformats.org/drawingml/2006/main" xmlns:r="http://schemas.openxmlformats.org/officeDocument/2006/relationships" xmlns:p="http://schemas.openxmlformats.org/presentationml/2006/main">
  <p:tag name="NUM" val="2"/>
</p:tagLst>
</file>

<file path=ppt/tags/tag102.xml><?xml version="1.0" encoding="utf-8"?>
<p:tagLst xmlns:a="http://schemas.openxmlformats.org/drawingml/2006/main" xmlns:r="http://schemas.openxmlformats.org/officeDocument/2006/relationships" xmlns:p="http://schemas.openxmlformats.org/presentationml/2006/main">
  <p:tag name="NUM" val="3"/>
</p:tagLst>
</file>

<file path=ppt/tags/tag103.xml><?xml version="1.0" encoding="utf-8"?>
<p:tagLst xmlns:a="http://schemas.openxmlformats.org/drawingml/2006/main" xmlns:r="http://schemas.openxmlformats.org/officeDocument/2006/relationships" xmlns:p="http://schemas.openxmlformats.org/presentationml/2006/main">
  <p:tag name="NUM" val="4"/>
</p:tagLst>
</file>

<file path=ppt/tags/tag104.xml><?xml version="1.0" encoding="utf-8"?>
<p:tagLst xmlns:a="http://schemas.openxmlformats.org/drawingml/2006/main" xmlns:r="http://schemas.openxmlformats.org/officeDocument/2006/relationships" xmlns:p="http://schemas.openxmlformats.org/presentationml/2006/main">
  <p:tag name="NUM" val="5"/>
</p:tagLst>
</file>

<file path=ppt/tags/tag105.xml><?xml version="1.0" encoding="utf-8"?>
<p:tagLst xmlns:a="http://schemas.openxmlformats.org/drawingml/2006/main" xmlns:r="http://schemas.openxmlformats.org/officeDocument/2006/relationships" xmlns:p="http://schemas.openxmlformats.org/presentationml/2006/main">
  <p:tag name="NUM" val="6"/>
</p:tagLst>
</file>

<file path=ppt/tags/tag106.xml><?xml version="1.0" encoding="utf-8"?>
<p:tagLst xmlns:a="http://schemas.openxmlformats.org/drawingml/2006/main" xmlns:r="http://schemas.openxmlformats.org/officeDocument/2006/relationships" xmlns:p="http://schemas.openxmlformats.org/presentationml/2006/main">
  <p:tag name="NUM" val="7"/>
</p:tagLst>
</file>

<file path=ppt/tags/tag107.xml><?xml version="1.0" encoding="utf-8"?>
<p:tagLst xmlns:a="http://schemas.openxmlformats.org/drawingml/2006/main" xmlns:r="http://schemas.openxmlformats.org/officeDocument/2006/relationships" xmlns:p="http://schemas.openxmlformats.org/presentationml/2006/main">
  <p:tag name="NUM" val="8"/>
</p:tagLst>
</file>

<file path=ppt/tags/tag108.xml><?xml version="1.0" encoding="utf-8"?>
<p:tagLst xmlns:a="http://schemas.openxmlformats.org/drawingml/2006/main" xmlns:r="http://schemas.openxmlformats.org/officeDocument/2006/relationships" xmlns:p="http://schemas.openxmlformats.org/presentationml/2006/main">
  <p:tag name="NUM" val="1"/>
</p:tagLst>
</file>

<file path=ppt/tags/tag109.xml><?xml version="1.0" encoding="utf-8"?>
<p:tagLst xmlns:a="http://schemas.openxmlformats.org/drawingml/2006/main" xmlns:r="http://schemas.openxmlformats.org/officeDocument/2006/relationships" xmlns:p="http://schemas.openxmlformats.org/presentationml/2006/main">
  <p:tag name="NUM" val="2"/>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10.xml><?xml version="1.0" encoding="utf-8"?>
<p:tagLst xmlns:a="http://schemas.openxmlformats.org/drawingml/2006/main" xmlns:r="http://schemas.openxmlformats.org/officeDocument/2006/relationships" xmlns:p="http://schemas.openxmlformats.org/presentationml/2006/main">
  <p:tag name="NUM" val="3"/>
</p:tagLst>
</file>

<file path=ppt/tags/tag111.xml><?xml version="1.0" encoding="utf-8"?>
<p:tagLst xmlns:a="http://schemas.openxmlformats.org/drawingml/2006/main" xmlns:r="http://schemas.openxmlformats.org/officeDocument/2006/relationships" xmlns:p="http://schemas.openxmlformats.org/presentationml/2006/main">
  <p:tag name="NUM" val="4"/>
</p:tagLst>
</file>

<file path=ppt/tags/tag112.xml><?xml version="1.0" encoding="utf-8"?>
<p:tagLst xmlns:a="http://schemas.openxmlformats.org/drawingml/2006/main" xmlns:r="http://schemas.openxmlformats.org/officeDocument/2006/relationships" xmlns:p="http://schemas.openxmlformats.org/presentationml/2006/main">
  <p:tag name="NUM" val="5"/>
</p:tagLst>
</file>

<file path=ppt/tags/tag113.xml><?xml version="1.0" encoding="utf-8"?>
<p:tagLst xmlns:a="http://schemas.openxmlformats.org/drawingml/2006/main" xmlns:r="http://schemas.openxmlformats.org/officeDocument/2006/relationships" xmlns:p="http://schemas.openxmlformats.org/presentationml/2006/main">
  <p:tag name="NUM" val="6"/>
</p:tagLst>
</file>

<file path=ppt/tags/tag114.xml><?xml version="1.0" encoding="utf-8"?>
<p:tagLst xmlns:a="http://schemas.openxmlformats.org/drawingml/2006/main" xmlns:r="http://schemas.openxmlformats.org/officeDocument/2006/relationships" xmlns:p="http://schemas.openxmlformats.org/presentationml/2006/main">
  <p:tag name="NUM" val="1"/>
</p:tagLst>
</file>

<file path=ppt/tags/tag115.xml><?xml version="1.0" encoding="utf-8"?>
<p:tagLst xmlns:a="http://schemas.openxmlformats.org/drawingml/2006/main" xmlns:r="http://schemas.openxmlformats.org/officeDocument/2006/relationships" xmlns:p="http://schemas.openxmlformats.org/presentationml/2006/main">
  <p:tag name="NUM" val="2"/>
</p:tagLst>
</file>

<file path=ppt/tags/tag116.xml><?xml version="1.0" encoding="utf-8"?>
<p:tagLst xmlns:a="http://schemas.openxmlformats.org/drawingml/2006/main" xmlns:r="http://schemas.openxmlformats.org/officeDocument/2006/relationships" xmlns:p="http://schemas.openxmlformats.org/presentationml/2006/main">
  <p:tag name="NUM" val="3"/>
</p:tagLst>
</file>

<file path=ppt/tags/tag117.xml><?xml version="1.0" encoding="utf-8"?>
<p:tagLst xmlns:a="http://schemas.openxmlformats.org/drawingml/2006/main" xmlns:r="http://schemas.openxmlformats.org/officeDocument/2006/relationships" xmlns:p="http://schemas.openxmlformats.org/presentationml/2006/main">
  <p:tag name="NUM" val="4"/>
</p:tagLst>
</file>

<file path=ppt/tags/tag118.xml><?xml version="1.0" encoding="utf-8"?>
<p:tagLst xmlns:a="http://schemas.openxmlformats.org/drawingml/2006/main" xmlns:r="http://schemas.openxmlformats.org/officeDocument/2006/relationships" xmlns:p="http://schemas.openxmlformats.org/presentationml/2006/main">
  <p:tag name="NUM" val="1"/>
</p:tagLst>
</file>

<file path=ppt/tags/tag119.xml><?xml version="1.0" encoding="utf-8"?>
<p:tagLst xmlns:a="http://schemas.openxmlformats.org/drawingml/2006/main" xmlns:r="http://schemas.openxmlformats.org/officeDocument/2006/relationships" xmlns:p="http://schemas.openxmlformats.org/presentationml/2006/main">
  <p:tag name="NUM" val="2"/>
</p:tagLst>
</file>

<file path=ppt/tags/tag12.xml><?xml version="1.0" encoding="utf-8"?>
<p:tagLst xmlns:a="http://schemas.openxmlformats.org/drawingml/2006/main" xmlns:r="http://schemas.openxmlformats.org/officeDocument/2006/relationships" xmlns:p="http://schemas.openxmlformats.org/presentationml/2006/main">
  <p:tag name="NUM" val="3"/>
</p:tagLst>
</file>

<file path=ppt/tags/tag120.xml><?xml version="1.0" encoding="utf-8"?>
<p:tagLst xmlns:a="http://schemas.openxmlformats.org/drawingml/2006/main" xmlns:r="http://schemas.openxmlformats.org/officeDocument/2006/relationships" xmlns:p="http://schemas.openxmlformats.org/presentationml/2006/main">
  <p:tag name="NUM" val="3"/>
</p:tagLst>
</file>

<file path=ppt/tags/tag121.xml><?xml version="1.0" encoding="utf-8"?>
<p:tagLst xmlns:a="http://schemas.openxmlformats.org/drawingml/2006/main" xmlns:r="http://schemas.openxmlformats.org/officeDocument/2006/relationships" xmlns:p="http://schemas.openxmlformats.org/presentationml/2006/main">
  <p:tag name="NUM" val="4"/>
</p:tagLst>
</file>

<file path=ppt/tags/tag122.xml><?xml version="1.0" encoding="utf-8"?>
<p:tagLst xmlns:a="http://schemas.openxmlformats.org/drawingml/2006/main" xmlns:r="http://schemas.openxmlformats.org/officeDocument/2006/relationships" xmlns:p="http://schemas.openxmlformats.org/presentationml/2006/main">
  <p:tag name="NUM" val="1"/>
</p:tagLst>
</file>

<file path=ppt/tags/tag123.xml><?xml version="1.0" encoding="utf-8"?>
<p:tagLst xmlns:a="http://schemas.openxmlformats.org/drawingml/2006/main" xmlns:r="http://schemas.openxmlformats.org/officeDocument/2006/relationships" xmlns:p="http://schemas.openxmlformats.org/presentationml/2006/main">
  <p:tag name="NUM" val="2"/>
</p:tagLst>
</file>

<file path=ppt/tags/tag124.xml><?xml version="1.0" encoding="utf-8"?>
<p:tagLst xmlns:a="http://schemas.openxmlformats.org/drawingml/2006/main" xmlns:r="http://schemas.openxmlformats.org/officeDocument/2006/relationships" xmlns:p="http://schemas.openxmlformats.org/presentationml/2006/main">
  <p:tag name="NUM" val="3"/>
</p:tagLst>
</file>

<file path=ppt/tags/tag125.xml><?xml version="1.0" encoding="utf-8"?>
<p:tagLst xmlns:a="http://schemas.openxmlformats.org/drawingml/2006/main" xmlns:r="http://schemas.openxmlformats.org/officeDocument/2006/relationships" xmlns:p="http://schemas.openxmlformats.org/presentationml/2006/main">
  <p:tag name="NUM" val="4"/>
</p:tagLst>
</file>

<file path=ppt/tags/tag126.xml><?xml version="1.0" encoding="utf-8"?>
<p:tagLst xmlns:a="http://schemas.openxmlformats.org/drawingml/2006/main" xmlns:r="http://schemas.openxmlformats.org/officeDocument/2006/relationships" xmlns:p="http://schemas.openxmlformats.org/presentationml/2006/main">
  <p:tag name="NUM" val="5"/>
</p:tagLst>
</file>

<file path=ppt/tags/tag127.xml><?xml version="1.0" encoding="utf-8"?>
<p:tagLst xmlns:a="http://schemas.openxmlformats.org/drawingml/2006/main" xmlns:r="http://schemas.openxmlformats.org/officeDocument/2006/relationships" xmlns:p="http://schemas.openxmlformats.org/presentationml/2006/main">
  <p:tag name="NUM" val="6"/>
</p:tagLst>
</file>

<file path=ppt/tags/tag128.xml><?xml version="1.0" encoding="utf-8"?>
<p:tagLst xmlns:a="http://schemas.openxmlformats.org/drawingml/2006/main" xmlns:r="http://schemas.openxmlformats.org/officeDocument/2006/relationships" xmlns:p="http://schemas.openxmlformats.org/presentationml/2006/main">
  <p:tag name="NUM" val="7"/>
</p:tagLst>
</file>

<file path=ppt/tags/tag129.xml><?xml version="1.0" encoding="utf-8"?>
<p:tagLst xmlns:a="http://schemas.openxmlformats.org/drawingml/2006/main" xmlns:r="http://schemas.openxmlformats.org/officeDocument/2006/relationships" xmlns:p="http://schemas.openxmlformats.org/presentationml/2006/main">
  <p:tag name="NUM" val="8"/>
</p:tagLst>
</file>

<file path=ppt/tags/tag13.xml><?xml version="1.0" encoding="utf-8"?>
<p:tagLst xmlns:a="http://schemas.openxmlformats.org/drawingml/2006/main" xmlns:r="http://schemas.openxmlformats.org/officeDocument/2006/relationships" xmlns:p="http://schemas.openxmlformats.org/presentationml/2006/main">
  <p:tag name="NUM" val="4"/>
</p:tagLst>
</file>

<file path=ppt/tags/tag130.xml><?xml version="1.0" encoding="utf-8"?>
<p:tagLst xmlns:a="http://schemas.openxmlformats.org/drawingml/2006/main" xmlns:r="http://schemas.openxmlformats.org/officeDocument/2006/relationships" xmlns:p="http://schemas.openxmlformats.org/presentationml/2006/main">
  <p:tag name="NUM" val="10"/>
</p:tagLst>
</file>

<file path=ppt/tags/tag131.xml><?xml version="1.0" encoding="utf-8"?>
<p:tagLst xmlns:a="http://schemas.openxmlformats.org/drawingml/2006/main" xmlns:r="http://schemas.openxmlformats.org/officeDocument/2006/relationships" xmlns:p="http://schemas.openxmlformats.org/presentationml/2006/main">
  <p:tag name="NUM" val="9"/>
</p:tagLst>
</file>

<file path=ppt/tags/tag132.xml><?xml version="1.0" encoding="utf-8"?>
<p:tagLst xmlns:a="http://schemas.openxmlformats.org/drawingml/2006/main" xmlns:r="http://schemas.openxmlformats.org/officeDocument/2006/relationships" xmlns:p="http://schemas.openxmlformats.org/presentationml/2006/main">
  <p:tag name="NUM" val="1"/>
</p:tagLst>
</file>

<file path=ppt/tags/tag133.xml><?xml version="1.0" encoding="utf-8"?>
<p:tagLst xmlns:a="http://schemas.openxmlformats.org/drawingml/2006/main" xmlns:r="http://schemas.openxmlformats.org/officeDocument/2006/relationships" xmlns:p="http://schemas.openxmlformats.org/presentationml/2006/main">
  <p:tag name="NUM" val="2"/>
</p:tagLst>
</file>

<file path=ppt/tags/tag134.xml><?xml version="1.0" encoding="utf-8"?>
<p:tagLst xmlns:a="http://schemas.openxmlformats.org/drawingml/2006/main" xmlns:r="http://schemas.openxmlformats.org/officeDocument/2006/relationships" xmlns:p="http://schemas.openxmlformats.org/presentationml/2006/main">
  <p:tag name="NUM" val="3"/>
</p:tagLst>
</file>

<file path=ppt/tags/tag135.xml><?xml version="1.0" encoding="utf-8"?>
<p:tagLst xmlns:a="http://schemas.openxmlformats.org/drawingml/2006/main" xmlns:r="http://schemas.openxmlformats.org/officeDocument/2006/relationships" xmlns:p="http://schemas.openxmlformats.org/presentationml/2006/main">
  <p:tag name="NUM" val="4"/>
</p:tagLst>
</file>

<file path=ppt/tags/tag136.xml><?xml version="1.0" encoding="utf-8"?>
<p:tagLst xmlns:a="http://schemas.openxmlformats.org/drawingml/2006/main" xmlns:r="http://schemas.openxmlformats.org/officeDocument/2006/relationships" xmlns:p="http://schemas.openxmlformats.org/presentationml/2006/main">
  <p:tag name="NUM" val="5"/>
</p:tagLst>
</file>

<file path=ppt/tags/tag137.xml><?xml version="1.0" encoding="utf-8"?>
<p:tagLst xmlns:a="http://schemas.openxmlformats.org/drawingml/2006/main" xmlns:r="http://schemas.openxmlformats.org/officeDocument/2006/relationships" xmlns:p="http://schemas.openxmlformats.org/presentationml/2006/main">
  <p:tag name="NUM" val="6"/>
</p:tagLst>
</file>

<file path=ppt/tags/tag138.xml><?xml version="1.0" encoding="utf-8"?>
<p:tagLst xmlns:a="http://schemas.openxmlformats.org/drawingml/2006/main" xmlns:r="http://schemas.openxmlformats.org/officeDocument/2006/relationships" xmlns:p="http://schemas.openxmlformats.org/presentationml/2006/main">
  <p:tag name="NUM" val="4"/>
</p:tagLst>
</file>

<file path=ppt/tags/tag139.xml><?xml version="1.0" encoding="utf-8"?>
<p:tagLst xmlns:a="http://schemas.openxmlformats.org/drawingml/2006/main" xmlns:r="http://schemas.openxmlformats.org/officeDocument/2006/relationships" xmlns:p="http://schemas.openxmlformats.org/presentationml/2006/main">
  <p:tag name="NUM" val="5"/>
</p:tagLst>
</file>

<file path=ppt/tags/tag14.xml><?xml version="1.0" encoding="utf-8"?>
<p:tagLst xmlns:a="http://schemas.openxmlformats.org/drawingml/2006/main" xmlns:r="http://schemas.openxmlformats.org/officeDocument/2006/relationships" xmlns:p="http://schemas.openxmlformats.org/presentationml/2006/main">
  <p:tag name="NUM" val="1"/>
</p:tagLst>
</file>

<file path=ppt/tags/tag140.xml><?xml version="1.0" encoding="utf-8"?>
<p:tagLst xmlns:a="http://schemas.openxmlformats.org/drawingml/2006/main" xmlns:r="http://schemas.openxmlformats.org/officeDocument/2006/relationships" xmlns:p="http://schemas.openxmlformats.org/presentationml/2006/main">
  <p:tag name="NUM" val="6"/>
</p:tagLst>
</file>

<file path=ppt/tags/tag141.xml><?xml version="1.0" encoding="utf-8"?>
<p:tagLst xmlns:a="http://schemas.openxmlformats.org/drawingml/2006/main" xmlns:r="http://schemas.openxmlformats.org/officeDocument/2006/relationships" xmlns:p="http://schemas.openxmlformats.org/presentationml/2006/main">
  <p:tag name="NUM" val="7"/>
</p:tagLst>
</file>

<file path=ppt/tags/tag142.xml><?xml version="1.0" encoding="utf-8"?>
<p:tagLst xmlns:a="http://schemas.openxmlformats.org/drawingml/2006/main" xmlns:r="http://schemas.openxmlformats.org/officeDocument/2006/relationships" xmlns:p="http://schemas.openxmlformats.org/presentationml/2006/main">
  <p:tag name="NUM" val="9"/>
</p:tagLst>
</file>

<file path=ppt/tags/tag143.xml><?xml version="1.0" encoding="utf-8"?>
<p:tagLst xmlns:a="http://schemas.openxmlformats.org/drawingml/2006/main" xmlns:r="http://schemas.openxmlformats.org/officeDocument/2006/relationships" xmlns:p="http://schemas.openxmlformats.org/presentationml/2006/main">
  <p:tag name="NUM" val="10"/>
</p:tagLst>
</file>

<file path=ppt/tags/tag144.xml><?xml version="1.0" encoding="utf-8"?>
<p:tagLst xmlns:a="http://schemas.openxmlformats.org/drawingml/2006/main" xmlns:r="http://schemas.openxmlformats.org/officeDocument/2006/relationships" xmlns:p="http://schemas.openxmlformats.org/presentationml/2006/main">
  <p:tag name="NUM" val="11"/>
</p:tagLst>
</file>

<file path=ppt/tags/tag145.xml><?xml version="1.0" encoding="utf-8"?>
<p:tagLst xmlns:a="http://schemas.openxmlformats.org/drawingml/2006/main" xmlns:r="http://schemas.openxmlformats.org/officeDocument/2006/relationships" xmlns:p="http://schemas.openxmlformats.org/presentationml/2006/main">
  <p:tag name="NUM" val="8"/>
</p:tagLst>
</file>

<file path=ppt/tags/tag15.xml><?xml version="1.0" encoding="utf-8"?>
<p:tagLst xmlns:a="http://schemas.openxmlformats.org/drawingml/2006/main" xmlns:r="http://schemas.openxmlformats.org/officeDocument/2006/relationships" xmlns:p="http://schemas.openxmlformats.org/presentationml/2006/main">
  <p:tag name="NUM" val="2"/>
</p:tagLst>
</file>

<file path=ppt/tags/tag16.xml><?xml version="1.0" encoding="utf-8"?>
<p:tagLst xmlns:a="http://schemas.openxmlformats.org/drawingml/2006/main" xmlns:r="http://schemas.openxmlformats.org/officeDocument/2006/relationships" xmlns:p="http://schemas.openxmlformats.org/presentationml/2006/main">
  <p:tag name="NUM" val="3"/>
</p:tagLst>
</file>

<file path=ppt/tags/tag17.xml><?xml version="1.0" encoding="utf-8"?>
<p:tagLst xmlns:a="http://schemas.openxmlformats.org/drawingml/2006/main" xmlns:r="http://schemas.openxmlformats.org/officeDocument/2006/relationships" xmlns:p="http://schemas.openxmlformats.org/presentationml/2006/main">
  <p:tag name="NUM" val="4"/>
</p:tagLst>
</file>

<file path=ppt/tags/tag18.xml><?xml version="1.0" encoding="utf-8"?>
<p:tagLst xmlns:a="http://schemas.openxmlformats.org/drawingml/2006/main" xmlns:r="http://schemas.openxmlformats.org/officeDocument/2006/relationships" xmlns:p="http://schemas.openxmlformats.org/presentationml/2006/main">
  <p:tag name="NUM" val="5"/>
</p:tagLst>
</file>

<file path=ppt/tags/tag19.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NUM" val="3"/>
</p:tagLst>
</file>

<file path=ppt/tags/tag20.xml><?xml version="1.0" encoding="utf-8"?>
<p:tagLst xmlns:a="http://schemas.openxmlformats.org/drawingml/2006/main" xmlns:r="http://schemas.openxmlformats.org/officeDocument/2006/relationships" xmlns:p="http://schemas.openxmlformats.org/presentationml/2006/main">
  <p:tag name="NUM" val="2"/>
</p:tagLst>
</file>

<file path=ppt/tags/tag21.xml><?xml version="1.0" encoding="utf-8"?>
<p:tagLst xmlns:a="http://schemas.openxmlformats.org/drawingml/2006/main" xmlns:r="http://schemas.openxmlformats.org/officeDocument/2006/relationships" xmlns:p="http://schemas.openxmlformats.org/presentationml/2006/main">
  <p:tag name="NUM" val="3"/>
</p:tagLst>
</file>

<file path=ppt/tags/tag22.xml><?xml version="1.0" encoding="utf-8"?>
<p:tagLst xmlns:a="http://schemas.openxmlformats.org/drawingml/2006/main" xmlns:r="http://schemas.openxmlformats.org/officeDocument/2006/relationships" xmlns:p="http://schemas.openxmlformats.org/presentationml/2006/main">
  <p:tag name="NUM" val="4"/>
</p:tagLst>
</file>

<file path=ppt/tags/tag23.xml><?xml version="1.0" encoding="utf-8"?>
<p:tagLst xmlns:a="http://schemas.openxmlformats.org/drawingml/2006/main" xmlns:r="http://schemas.openxmlformats.org/officeDocument/2006/relationships" xmlns:p="http://schemas.openxmlformats.org/presentationml/2006/main">
  <p:tag name="NUM" val="1"/>
</p:tagLst>
</file>

<file path=ppt/tags/tag24.xml><?xml version="1.0" encoding="utf-8"?>
<p:tagLst xmlns:a="http://schemas.openxmlformats.org/drawingml/2006/main" xmlns:r="http://schemas.openxmlformats.org/officeDocument/2006/relationships" xmlns:p="http://schemas.openxmlformats.org/presentationml/2006/main">
  <p:tag name="NUM" val="2"/>
</p:tagLst>
</file>

<file path=ppt/tags/tag25.xml><?xml version="1.0" encoding="utf-8"?>
<p:tagLst xmlns:a="http://schemas.openxmlformats.org/drawingml/2006/main" xmlns:r="http://schemas.openxmlformats.org/officeDocument/2006/relationships" xmlns:p="http://schemas.openxmlformats.org/presentationml/2006/main">
  <p:tag name="NUM" val="3"/>
</p:tagLst>
</file>

<file path=ppt/tags/tag26.xml><?xml version="1.0" encoding="utf-8"?>
<p:tagLst xmlns:a="http://schemas.openxmlformats.org/drawingml/2006/main" xmlns:r="http://schemas.openxmlformats.org/officeDocument/2006/relationships" xmlns:p="http://schemas.openxmlformats.org/presentationml/2006/main">
  <p:tag name="NUM" val="5"/>
</p:tagLst>
</file>

<file path=ppt/tags/tag27.xml><?xml version="1.0" encoding="utf-8"?>
<p:tagLst xmlns:a="http://schemas.openxmlformats.org/drawingml/2006/main" xmlns:r="http://schemas.openxmlformats.org/officeDocument/2006/relationships" xmlns:p="http://schemas.openxmlformats.org/presentationml/2006/main">
  <p:tag name="NUM" val="6"/>
</p:tagLst>
</file>

<file path=ppt/tags/tag28.xml><?xml version="1.0" encoding="utf-8"?>
<p:tagLst xmlns:a="http://schemas.openxmlformats.org/drawingml/2006/main" xmlns:r="http://schemas.openxmlformats.org/officeDocument/2006/relationships" xmlns:p="http://schemas.openxmlformats.org/presentationml/2006/main">
  <p:tag name="NUM" val="1"/>
</p:tagLst>
</file>

<file path=ppt/tags/tag29.xml><?xml version="1.0" encoding="utf-8"?>
<p:tagLst xmlns:a="http://schemas.openxmlformats.org/drawingml/2006/main" xmlns:r="http://schemas.openxmlformats.org/officeDocument/2006/relationships" xmlns:p="http://schemas.openxmlformats.org/presentationml/2006/main">
  <p:tag name="NUM" val="2"/>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3"/>
</p:tagLst>
</file>

<file path=ppt/tags/tag31.xml><?xml version="1.0" encoding="utf-8"?>
<p:tagLst xmlns:a="http://schemas.openxmlformats.org/drawingml/2006/main" xmlns:r="http://schemas.openxmlformats.org/officeDocument/2006/relationships" xmlns:p="http://schemas.openxmlformats.org/presentationml/2006/main">
  <p:tag name="NUM" val="4"/>
</p:tagLst>
</file>

<file path=ppt/tags/tag32.xml><?xml version="1.0" encoding="utf-8"?>
<p:tagLst xmlns:a="http://schemas.openxmlformats.org/drawingml/2006/main" xmlns:r="http://schemas.openxmlformats.org/officeDocument/2006/relationships" xmlns:p="http://schemas.openxmlformats.org/presentationml/2006/main">
  <p:tag name="NUM" val="5"/>
</p:tagLst>
</file>

<file path=ppt/tags/tag33.xml><?xml version="1.0" encoding="utf-8"?>
<p:tagLst xmlns:a="http://schemas.openxmlformats.org/drawingml/2006/main" xmlns:r="http://schemas.openxmlformats.org/officeDocument/2006/relationships" xmlns:p="http://schemas.openxmlformats.org/presentationml/2006/main">
  <p:tag name="NUM" val="6"/>
</p:tagLst>
</file>

<file path=ppt/tags/tag34.xml><?xml version="1.0" encoding="utf-8"?>
<p:tagLst xmlns:a="http://schemas.openxmlformats.org/drawingml/2006/main" xmlns:r="http://schemas.openxmlformats.org/officeDocument/2006/relationships" xmlns:p="http://schemas.openxmlformats.org/presentationml/2006/main">
  <p:tag name="NUM" val="7"/>
</p:tagLst>
</file>

<file path=ppt/tags/tag35.xml><?xml version="1.0" encoding="utf-8"?>
<p:tagLst xmlns:a="http://schemas.openxmlformats.org/drawingml/2006/main" xmlns:r="http://schemas.openxmlformats.org/officeDocument/2006/relationships" xmlns:p="http://schemas.openxmlformats.org/presentationml/2006/main">
  <p:tag name="NUM" val="8"/>
</p:tagLst>
</file>

<file path=ppt/tags/tag36.xml><?xml version="1.0" encoding="utf-8"?>
<p:tagLst xmlns:a="http://schemas.openxmlformats.org/drawingml/2006/main" xmlns:r="http://schemas.openxmlformats.org/officeDocument/2006/relationships" xmlns:p="http://schemas.openxmlformats.org/presentationml/2006/main">
  <p:tag name="NUM" val="1"/>
</p:tagLst>
</file>

<file path=ppt/tags/tag37.xml><?xml version="1.0" encoding="utf-8"?>
<p:tagLst xmlns:a="http://schemas.openxmlformats.org/drawingml/2006/main" xmlns:r="http://schemas.openxmlformats.org/officeDocument/2006/relationships" xmlns:p="http://schemas.openxmlformats.org/presentationml/2006/main">
  <p:tag name="NUM" val="2"/>
</p:tagLst>
</file>

<file path=ppt/tags/tag38.xml><?xml version="1.0" encoding="utf-8"?>
<p:tagLst xmlns:a="http://schemas.openxmlformats.org/drawingml/2006/main" xmlns:r="http://schemas.openxmlformats.org/officeDocument/2006/relationships" xmlns:p="http://schemas.openxmlformats.org/presentationml/2006/main">
  <p:tag name="NUM" val="3"/>
</p:tagLst>
</file>

<file path=ppt/tags/tag39.xml><?xml version="1.0" encoding="utf-8"?>
<p:tagLst xmlns:a="http://schemas.openxmlformats.org/drawingml/2006/main" xmlns:r="http://schemas.openxmlformats.org/officeDocument/2006/relationships" xmlns:p="http://schemas.openxmlformats.org/presentationml/2006/main">
  <p:tag name="NUM" val="4"/>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40.xml><?xml version="1.0" encoding="utf-8"?>
<p:tagLst xmlns:a="http://schemas.openxmlformats.org/drawingml/2006/main" xmlns:r="http://schemas.openxmlformats.org/officeDocument/2006/relationships" xmlns:p="http://schemas.openxmlformats.org/presentationml/2006/main">
  <p:tag name="NUM" val="5"/>
</p:tagLst>
</file>

<file path=ppt/tags/tag41.xml><?xml version="1.0" encoding="utf-8"?>
<p:tagLst xmlns:a="http://schemas.openxmlformats.org/drawingml/2006/main" xmlns:r="http://schemas.openxmlformats.org/officeDocument/2006/relationships" xmlns:p="http://schemas.openxmlformats.org/presentationml/2006/main">
  <p:tag name="NUM" val="6"/>
</p:tagLst>
</file>

<file path=ppt/tags/tag42.xml><?xml version="1.0" encoding="utf-8"?>
<p:tagLst xmlns:a="http://schemas.openxmlformats.org/drawingml/2006/main" xmlns:r="http://schemas.openxmlformats.org/officeDocument/2006/relationships" xmlns:p="http://schemas.openxmlformats.org/presentationml/2006/main">
  <p:tag name="NUM" val="7"/>
</p:tagLst>
</file>

<file path=ppt/tags/tag43.xml><?xml version="1.0" encoding="utf-8"?>
<p:tagLst xmlns:a="http://schemas.openxmlformats.org/drawingml/2006/main" xmlns:r="http://schemas.openxmlformats.org/officeDocument/2006/relationships" xmlns:p="http://schemas.openxmlformats.org/presentationml/2006/main">
  <p:tag name="NUM" val="1"/>
</p:tagLst>
</file>

<file path=ppt/tags/tag44.xml><?xml version="1.0" encoding="utf-8"?>
<p:tagLst xmlns:a="http://schemas.openxmlformats.org/drawingml/2006/main" xmlns:r="http://schemas.openxmlformats.org/officeDocument/2006/relationships" xmlns:p="http://schemas.openxmlformats.org/presentationml/2006/main">
  <p:tag name="NUM" val="2"/>
</p:tagLst>
</file>

<file path=ppt/tags/tag45.xml><?xml version="1.0" encoding="utf-8"?>
<p:tagLst xmlns:a="http://schemas.openxmlformats.org/drawingml/2006/main" xmlns:r="http://schemas.openxmlformats.org/officeDocument/2006/relationships" xmlns:p="http://schemas.openxmlformats.org/presentationml/2006/main">
  <p:tag name="NUM" val="3"/>
</p:tagLst>
</file>

<file path=ppt/tags/tag46.xml><?xml version="1.0" encoding="utf-8"?>
<p:tagLst xmlns:a="http://schemas.openxmlformats.org/drawingml/2006/main" xmlns:r="http://schemas.openxmlformats.org/officeDocument/2006/relationships" xmlns:p="http://schemas.openxmlformats.org/presentationml/2006/main">
  <p:tag name="NUM" val="4"/>
</p:tagLst>
</file>

<file path=ppt/tags/tag47.xml><?xml version="1.0" encoding="utf-8"?>
<p:tagLst xmlns:a="http://schemas.openxmlformats.org/drawingml/2006/main" xmlns:r="http://schemas.openxmlformats.org/officeDocument/2006/relationships" xmlns:p="http://schemas.openxmlformats.org/presentationml/2006/main">
  <p:tag name="NUM" val="5"/>
</p:tagLst>
</file>

<file path=ppt/tags/tag48.xml><?xml version="1.0" encoding="utf-8"?>
<p:tagLst xmlns:a="http://schemas.openxmlformats.org/drawingml/2006/main" xmlns:r="http://schemas.openxmlformats.org/officeDocument/2006/relationships" xmlns:p="http://schemas.openxmlformats.org/presentationml/2006/main">
  <p:tag name="NUM" val="6"/>
</p:tagLst>
</file>

<file path=ppt/tags/tag49.xml><?xml version="1.0" encoding="utf-8"?>
<p:tagLst xmlns:a="http://schemas.openxmlformats.org/drawingml/2006/main" xmlns:r="http://schemas.openxmlformats.org/officeDocument/2006/relationships" xmlns:p="http://schemas.openxmlformats.org/presentationml/2006/main">
  <p:tag name="NUM" val="7"/>
</p:tagLst>
</file>

<file path=ppt/tags/tag5.xml><?xml version="1.0" encoding="utf-8"?>
<p:tagLst xmlns:a="http://schemas.openxmlformats.org/drawingml/2006/main" xmlns:r="http://schemas.openxmlformats.org/officeDocument/2006/relationships" xmlns:p="http://schemas.openxmlformats.org/presentationml/2006/main">
  <p:tag name="NUM" val="3"/>
</p:tagLst>
</file>

<file path=ppt/tags/tag50.xml><?xml version="1.0" encoding="utf-8"?>
<p:tagLst xmlns:a="http://schemas.openxmlformats.org/drawingml/2006/main" xmlns:r="http://schemas.openxmlformats.org/officeDocument/2006/relationships" xmlns:p="http://schemas.openxmlformats.org/presentationml/2006/main">
  <p:tag name="NUM" val="1"/>
</p:tagLst>
</file>

<file path=ppt/tags/tag51.xml><?xml version="1.0" encoding="utf-8"?>
<p:tagLst xmlns:a="http://schemas.openxmlformats.org/drawingml/2006/main" xmlns:r="http://schemas.openxmlformats.org/officeDocument/2006/relationships" xmlns:p="http://schemas.openxmlformats.org/presentationml/2006/main">
  <p:tag name="NUM" val="2"/>
</p:tagLst>
</file>

<file path=ppt/tags/tag52.xml><?xml version="1.0" encoding="utf-8"?>
<p:tagLst xmlns:a="http://schemas.openxmlformats.org/drawingml/2006/main" xmlns:r="http://schemas.openxmlformats.org/officeDocument/2006/relationships" xmlns:p="http://schemas.openxmlformats.org/presentationml/2006/main">
  <p:tag name="NUM" val="3"/>
</p:tagLst>
</file>

<file path=ppt/tags/tag53.xml><?xml version="1.0" encoding="utf-8"?>
<p:tagLst xmlns:a="http://schemas.openxmlformats.org/drawingml/2006/main" xmlns:r="http://schemas.openxmlformats.org/officeDocument/2006/relationships" xmlns:p="http://schemas.openxmlformats.org/presentationml/2006/main">
  <p:tag name="NUM" val="4"/>
</p:tagLst>
</file>

<file path=ppt/tags/tag54.xml><?xml version="1.0" encoding="utf-8"?>
<p:tagLst xmlns:a="http://schemas.openxmlformats.org/drawingml/2006/main" xmlns:r="http://schemas.openxmlformats.org/officeDocument/2006/relationships" xmlns:p="http://schemas.openxmlformats.org/presentationml/2006/main">
  <p:tag name="NUM" val="5"/>
</p:tagLst>
</file>

<file path=ppt/tags/tag55.xml><?xml version="1.0" encoding="utf-8"?>
<p:tagLst xmlns:a="http://schemas.openxmlformats.org/drawingml/2006/main" xmlns:r="http://schemas.openxmlformats.org/officeDocument/2006/relationships" xmlns:p="http://schemas.openxmlformats.org/presentationml/2006/main">
  <p:tag name="NUM" val="6"/>
</p:tagLst>
</file>

<file path=ppt/tags/tag56.xml><?xml version="1.0" encoding="utf-8"?>
<p:tagLst xmlns:a="http://schemas.openxmlformats.org/drawingml/2006/main" xmlns:r="http://schemas.openxmlformats.org/officeDocument/2006/relationships" xmlns:p="http://schemas.openxmlformats.org/presentationml/2006/main">
  <p:tag name="NUM" val="7"/>
</p:tagLst>
</file>

<file path=ppt/tags/tag57.xml><?xml version="1.0" encoding="utf-8"?>
<p:tagLst xmlns:a="http://schemas.openxmlformats.org/drawingml/2006/main" xmlns:r="http://schemas.openxmlformats.org/officeDocument/2006/relationships" xmlns:p="http://schemas.openxmlformats.org/presentationml/2006/main">
  <p:tag name="NUM" val="8"/>
</p:tagLst>
</file>

<file path=ppt/tags/tag58.xml><?xml version="1.0" encoding="utf-8"?>
<p:tagLst xmlns:a="http://schemas.openxmlformats.org/drawingml/2006/main" xmlns:r="http://schemas.openxmlformats.org/officeDocument/2006/relationships" xmlns:p="http://schemas.openxmlformats.org/presentationml/2006/main">
  <p:tag name="NUM" val="9"/>
</p:tagLst>
</file>

<file path=ppt/tags/tag59.xml><?xml version="1.0" encoding="utf-8"?>
<p:tagLst xmlns:a="http://schemas.openxmlformats.org/drawingml/2006/main" xmlns:r="http://schemas.openxmlformats.org/officeDocument/2006/relationships" xmlns:p="http://schemas.openxmlformats.org/presentationml/2006/main">
  <p:tag name="NUM" val="7"/>
</p:tagLst>
</file>

<file path=ppt/tags/tag6.xml><?xml version="1.0" encoding="utf-8"?>
<p:tagLst xmlns:a="http://schemas.openxmlformats.org/drawingml/2006/main" xmlns:r="http://schemas.openxmlformats.org/officeDocument/2006/relationships" xmlns:p="http://schemas.openxmlformats.org/presentationml/2006/main">
  <p:tag name="NUM" val="4"/>
</p:tagLst>
</file>

<file path=ppt/tags/tag60.xml><?xml version="1.0" encoding="utf-8"?>
<p:tagLst xmlns:a="http://schemas.openxmlformats.org/drawingml/2006/main" xmlns:r="http://schemas.openxmlformats.org/officeDocument/2006/relationships" xmlns:p="http://schemas.openxmlformats.org/presentationml/2006/main">
  <p:tag name="NUM" val="1"/>
</p:tagLst>
</file>

<file path=ppt/tags/tag61.xml><?xml version="1.0" encoding="utf-8"?>
<p:tagLst xmlns:a="http://schemas.openxmlformats.org/drawingml/2006/main" xmlns:r="http://schemas.openxmlformats.org/officeDocument/2006/relationships" xmlns:p="http://schemas.openxmlformats.org/presentationml/2006/main">
  <p:tag name="NUM" val="4"/>
</p:tagLst>
</file>

<file path=ppt/tags/tag62.xml><?xml version="1.0" encoding="utf-8"?>
<p:tagLst xmlns:a="http://schemas.openxmlformats.org/drawingml/2006/main" xmlns:r="http://schemas.openxmlformats.org/officeDocument/2006/relationships" xmlns:p="http://schemas.openxmlformats.org/presentationml/2006/main">
  <p:tag name="NUM" val="2"/>
</p:tagLst>
</file>

<file path=ppt/tags/tag63.xml><?xml version="1.0" encoding="utf-8"?>
<p:tagLst xmlns:a="http://schemas.openxmlformats.org/drawingml/2006/main" xmlns:r="http://schemas.openxmlformats.org/officeDocument/2006/relationships" xmlns:p="http://schemas.openxmlformats.org/presentationml/2006/main">
  <p:tag name="NUM" val="5"/>
</p:tagLst>
</file>

<file path=ppt/tags/tag64.xml><?xml version="1.0" encoding="utf-8"?>
<p:tagLst xmlns:a="http://schemas.openxmlformats.org/drawingml/2006/main" xmlns:r="http://schemas.openxmlformats.org/officeDocument/2006/relationships" xmlns:p="http://schemas.openxmlformats.org/presentationml/2006/main">
  <p:tag name="NUM" val="3"/>
</p:tagLst>
</file>

<file path=ppt/tags/tag65.xml><?xml version="1.0" encoding="utf-8"?>
<p:tagLst xmlns:a="http://schemas.openxmlformats.org/drawingml/2006/main" xmlns:r="http://schemas.openxmlformats.org/officeDocument/2006/relationships" xmlns:p="http://schemas.openxmlformats.org/presentationml/2006/main">
  <p:tag name="NUM" val="6"/>
</p:tagLst>
</file>

<file path=ppt/tags/tag66.xml><?xml version="1.0" encoding="utf-8"?>
<p:tagLst xmlns:a="http://schemas.openxmlformats.org/drawingml/2006/main" xmlns:r="http://schemas.openxmlformats.org/officeDocument/2006/relationships" xmlns:p="http://schemas.openxmlformats.org/presentationml/2006/main">
  <p:tag name="NUM" val="8"/>
</p:tagLst>
</file>

<file path=ppt/tags/tag67.xml><?xml version="1.0" encoding="utf-8"?>
<p:tagLst xmlns:a="http://schemas.openxmlformats.org/drawingml/2006/main" xmlns:r="http://schemas.openxmlformats.org/officeDocument/2006/relationships" xmlns:p="http://schemas.openxmlformats.org/presentationml/2006/main">
  <p:tag name="NUM" val="9"/>
</p:tagLst>
</file>

<file path=ppt/tags/tag68.xml><?xml version="1.0" encoding="utf-8"?>
<p:tagLst xmlns:a="http://schemas.openxmlformats.org/drawingml/2006/main" xmlns:r="http://schemas.openxmlformats.org/officeDocument/2006/relationships" xmlns:p="http://schemas.openxmlformats.org/presentationml/2006/main">
  <p:tag name="NUM" val="10"/>
</p:tagLst>
</file>

<file path=ppt/tags/tag69.xml><?xml version="1.0" encoding="utf-8"?>
<p:tagLst xmlns:a="http://schemas.openxmlformats.org/drawingml/2006/main" xmlns:r="http://schemas.openxmlformats.org/officeDocument/2006/relationships" xmlns:p="http://schemas.openxmlformats.org/presentationml/2006/main">
  <p:tag name="NUM" val="11"/>
</p:tagLst>
</file>

<file path=ppt/tags/tag7.xml><?xml version="1.0" encoding="utf-8"?>
<p:tagLst xmlns:a="http://schemas.openxmlformats.org/drawingml/2006/main" xmlns:r="http://schemas.openxmlformats.org/officeDocument/2006/relationships" xmlns:p="http://schemas.openxmlformats.org/presentationml/2006/main">
  <p:tag name="NUM" val="5"/>
</p:tagLst>
</file>

<file path=ppt/tags/tag70.xml><?xml version="1.0" encoding="utf-8"?>
<p:tagLst xmlns:a="http://schemas.openxmlformats.org/drawingml/2006/main" xmlns:r="http://schemas.openxmlformats.org/officeDocument/2006/relationships" xmlns:p="http://schemas.openxmlformats.org/presentationml/2006/main">
  <p:tag name="NUM" val="1"/>
</p:tagLst>
</file>

<file path=ppt/tags/tag71.xml><?xml version="1.0" encoding="utf-8"?>
<p:tagLst xmlns:a="http://schemas.openxmlformats.org/drawingml/2006/main" xmlns:r="http://schemas.openxmlformats.org/officeDocument/2006/relationships" xmlns:p="http://schemas.openxmlformats.org/presentationml/2006/main">
  <p:tag name="NUM" val="2"/>
</p:tagLst>
</file>

<file path=ppt/tags/tag72.xml><?xml version="1.0" encoding="utf-8"?>
<p:tagLst xmlns:a="http://schemas.openxmlformats.org/drawingml/2006/main" xmlns:r="http://schemas.openxmlformats.org/officeDocument/2006/relationships" xmlns:p="http://schemas.openxmlformats.org/presentationml/2006/main">
  <p:tag name="NUM" val="3"/>
</p:tagLst>
</file>

<file path=ppt/tags/tag73.xml><?xml version="1.0" encoding="utf-8"?>
<p:tagLst xmlns:a="http://schemas.openxmlformats.org/drawingml/2006/main" xmlns:r="http://schemas.openxmlformats.org/officeDocument/2006/relationships" xmlns:p="http://schemas.openxmlformats.org/presentationml/2006/main">
  <p:tag name="NUM" val="4"/>
</p:tagLst>
</file>

<file path=ppt/tags/tag74.xml><?xml version="1.0" encoding="utf-8"?>
<p:tagLst xmlns:a="http://schemas.openxmlformats.org/drawingml/2006/main" xmlns:r="http://schemas.openxmlformats.org/officeDocument/2006/relationships" xmlns:p="http://schemas.openxmlformats.org/presentationml/2006/main">
  <p:tag name="NUM" val="5"/>
</p:tagLst>
</file>

<file path=ppt/tags/tag75.xml><?xml version="1.0" encoding="utf-8"?>
<p:tagLst xmlns:a="http://schemas.openxmlformats.org/drawingml/2006/main" xmlns:r="http://schemas.openxmlformats.org/officeDocument/2006/relationships" xmlns:p="http://schemas.openxmlformats.org/presentationml/2006/main">
  <p:tag name="NUM" val="6"/>
</p:tagLst>
</file>

<file path=ppt/tags/tag76.xml><?xml version="1.0" encoding="utf-8"?>
<p:tagLst xmlns:a="http://schemas.openxmlformats.org/drawingml/2006/main" xmlns:r="http://schemas.openxmlformats.org/officeDocument/2006/relationships" xmlns:p="http://schemas.openxmlformats.org/presentationml/2006/main">
  <p:tag name="NUM" val="7"/>
</p:tagLst>
</file>

<file path=ppt/tags/tag77.xml><?xml version="1.0" encoding="utf-8"?>
<p:tagLst xmlns:a="http://schemas.openxmlformats.org/drawingml/2006/main" xmlns:r="http://schemas.openxmlformats.org/officeDocument/2006/relationships" xmlns:p="http://schemas.openxmlformats.org/presentationml/2006/main">
  <p:tag name="NUM" val="1"/>
</p:tagLst>
</file>

<file path=ppt/tags/tag78.xml><?xml version="1.0" encoding="utf-8"?>
<p:tagLst xmlns:a="http://schemas.openxmlformats.org/drawingml/2006/main" xmlns:r="http://schemas.openxmlformats.org/officeDocument/2006/relationships" xmlns:p="http://schemas.openxmlformats.org/presentationml/2006/main">
  <p:tag name="NUM" val="12"/>
</p:tagLst>
</file>

<file path=ppt/tags/tag79.xml><?xml version="1.0" encoding="utf-8"?>
<p:tagLst xmlns:a="http://schemas.openxmlformats.org/drawingml/2006/main" xmlns:r="http://schemas.openxmlformats.org/officeDocument/2006/relationships" xmlns:p="http://schemas.openxmlformats.org/presentationml/2006/main">
  <p:tag name="NUM" val="13"/>
</p:tagLst>
</file>

<file path=ppt/tags/tag8.xml><?xml version="1.0" encoding="utf-8"?>
<p:tagLst xmlns:a="http://schemas.openxmlformats.org/drawingml/2006/main" xmlns:r="http://schemas.openxmlformats.org/officeDocument/2006/relationships" xmlns:p="http://schemas.openxmlformats.org/presentationml/2006/main">
  <p:tag name="NUM" val="6"/>
</p:tagLst>
</file>

<file path=ppt/tags/tag80.xml><?xml version="1.0" encoding="utf-8"?>
<p:tagLst xmlns:a="http://schemas.openxmlformats.org/drawingml/2006/main" xmlns:r="http://schemas.openxmlformats.org/officeDocument/2006/relationships" xmlns:p="http://schemas.openxmlformats.org/presentationml/2006/main">
  <p:tag name="NUM" val="14"/>
</p:tagLst>
</file>

<file path=ppt/tags/tag81.xml><?xml version="1.0" encoding="utf-8"?>
<p:tagLst xmlns:a="http://schemas.openxmlformats.org/drawingml/2006/main" xmlns:r="http://schemas.openxmlformats.org/officeDocument/2006/relationships" xmlns:p="http://schemas.openxmlformats.org/presentationml/2006/main">
  <p:tag name="NUM" val="10"/>
</p:tagLst>
</file>

<file path=ppt/tags/tag82.xml><?xml version="1.0" encoding="utf-8"?>
<p:tagLst xmlns:a="http://schemas.openxmlformats.org/drawingml/2006/main" xmlns:r="http://schemas.openxmlformats.org/officeDocument/2006/relationships" xmlns:p="http://schemas.openxmlformats.org/presentationml/2006/main">
  <p:tag name="NUM" val="11"/>
</p:tagLst>
</file>

<file path=ppt/tags/tag83.xml><?xml version="1.0" encoding="utf-8"?>
<p:tagLst xmlns:a="http://schemas.openxmlformats.org/drawingml/2006/main" xmlns:r="http://schemas.openxmlformats.org/officeDocument/2006/relationships" xmlns:p="http://schemas.openxmlformats.org/presentationml/2006/main">
  <p:tag name="NUM" val="15"/>
</p:tagLst>
</file>

<file path=ppt/tags/tag84.xml><?xml version="1.0" encoding="utf-8"?>
<p:tagLst xmlns:a="http://schemas.openxmlformats.org/drawingml/2006/main" xmlns:r="http://schemas.openxmlformats.org/officeDocument/2006/relationships" xmlns:p="http://schemas.openxmlformats.org/presentationml/2006/main">
  <p:tag name="NUM" val="2"/>
</p:tagLst>
</file>

<file path=ppt/tags/tag85.xml><?xml version="1.0" encoding="utf-8"?>
<p:tagLst xmlns:a="http://schemas.openxmlformats.org/drawingml/2006/main" xmlns:r="http://schemas.openxmlformats.org/officeDocument/2006/relationships" xmlns:p="http://schemas.openxmlformats.org/presentationml/2006/main">
  <p:tag name="NUM" val="16"/>
</p:tagLst>
</file>

<file path=ppt/tags/tag86.xml><?xml version="1.0" encoding="utf-8"?>
<p:tagLst xmlns:a="http://schemas.openxmlformats.org/drawingml/2006/main" xmlns:r="http://schemas.openxmlformats.org/officeDocument/2006/relationships" xmlns:p="http://schemas.openxmlformats.org/presentationml/2006/main">
  <p:tag name="NUM" val="3"/>
</p:tagLst>
</file>

<file path=ppt/tags/tag87.xml><?xml version="1.0" encoding="utf-8"?>
<p:tagLst xmlns:a="http://schemas.openxmlformats.org/drawingml/2006/main" xmlns:r="http://schemas.openxmlformats.org/officeDocument/2006/relationships" xmlns:p="http://schemas.openxmlformats.org/presentationml/2006/main">
  <p:tag name="NUM" val="4"/>
</p:tagLst>
</file>

<file path=ppt/tags/tag88.xml><?xml version="1.0" encoding="utf-8"?>
<p:tagLst xmlns:a="http://schemas.openxmlformats.org/drawingml/2006/main" xmlns:r="http://schemas.openxmlformats.org/officeDocument/2006/relationships" xmlns:p="http://schemas.openxmlformats.org/presentationml/2006/main">
  <p:tag name="NUM" val="5"/>
</p:tagLst>
</file>

<file path=ppt/tags/tag89.xml><?xml version="1.0" encoding="utf-8"?>
<p:tagLst xmlns:a="http://schemas.openxmlformats.org/drawingml/2006/main" xmlns:r="http://schemas.openxmlformats.org/officeDocument/2006/relationships" xmlns:p="http://schemas.openxmlformats.org/presentationml/2006/main">
  <p:tag name="NUM" val="6"/>
</p:tagLst>
</file>

<file path=ppt/tags/tag9.xml><?xml version="1.0" encoding="utf-8"?>
<p:tagLst xmlns:a="http://schemas.openxmlformats.org/drawingml/2006/main" xmlns:r="http://schemas.openxmlformats.org/officeDocument/2006/relationships" xmlns:p="http://schemas.openxmlformats.org/presentationml/2006/main">
  <p:tag name="NUM" val="7"/>
</p:tagLst>
</file>

<file path=ppt/tags/tag90.xml><?xml version="1.0" encoding="utf-8"?>
<p:tagLst xmlns:a="http://schemas.openxmlformats.org/drawingml/2006/main" xmlns:r="http://schemas.openxmlformats.org/officeDocument/2006/relationships" xmlns:p="http://schemas.openxmlformats.org/presentationml/2006/main">
  <p:tag name="NUM" val="7"/>
</p:tagLst>
</file>

<file path=ppt/tags/tag91.xml><?xml version="1.0" encoding="utf-8"?>
<p:tagLst xmlns:a="http://schemas.openxmlformats.org/drawingml/2006/main" xmlns:r="http://schemas.openxmlformats.org/officeDocument/2006/relationships" xmlns:p="http://schemas.openxmlformats.org/presentationml/2006/main">
  <p:tag name="NUM" val="8"/>
</p:tagLst>
</file>

<file path=ppt/tags/tag92.xml><?xml version="1.0" encoding="utf-8"?>
<p:tagLst xmlns:a="http://schemas.openxmlformats.org/drawingml/2006/main" xmlns:r="http://schemas.openxmlformats.org/officeDocument/2006/relationships" xmlns:p="http://schemas.openxmlformats.org/presentationml/2006/main">
  <p:tag name="NUM" val="9"/>
</p:tagLst>
</file>

<file path=ppt/tags/tag93.xml><?xml version="1.0" encoding="utf-8"?>
<p:tagLst xmlns:a="http://schemas.openxmlformats.org/drawingml/2006/main" xmlns:r="http://schemas.openxmlformats.org/officeDocument/2006/relationships" xmlns:p="http://schemas.openxmlformats.org/presentationml/2006/main">
  <p:tag name="NUM" val="1"/>
</p:tagLst>
</file>

<file path=ppt/tags/tag94.xml><?xml version="1.0" encoding="utf-8"?>
<p:tagLst xmlns:a="http://schemas.openxmlformats.org/drawingml/2006/main" xmlns:r="http://schemas.openxmlformats.org/officeDocument/2006/relationships" xmlns:p="http://schemas.openxmlformats.org/presentationml/2006/main">
  <p:tag name="NUM" val="2"/>
</p:tagLst>
</file>

<file path=ppt/tags/tag95.xml><?xml version="1.0" encoding="utf-8"?>
<p:tagLst xmlns:a="http://schemas.openxmlformats.org/drawingml/2006/main" xmlns:r="http://schemas.openxmlformats.org/officeDocument/2006/relationships" xmlns:p="http://schemas.openxmlformats.org/presentationml/2006/main">
  <p:tag name="NUM" val="3"/>
</p:tagLst>
</file>

<file path=ppt/tags/tag96.xml><?xml version="1.0" encoding="utf-8"?>
<p:tagLst xmlns:a="http://schemas.openxmlformats.org/drawingml/2006/main" xmlns:r="http://schemas.openxmlformats.org/officeDocument/2006/relationships" xmlns:p="http://schemas.openxmlformats.org/presentationml/2006/main">
  <p:tag name="NUM" val="4"/>
</p:tagLst>
</file>

<file path=ppt/tags/tag97.xml><?xml version="1.0" encoding="utf-8"?>
<p:tagLst xmlns:a="http://schemas.openxmlformats.org/drawingml/2006/main" xmlns:r="http://schemas.openxmlformats.org/officeDocument/2006/relationships" xmlns:p="http://schemas.openxmlformats.org/presentationml/2006/main">
  <p:tag name="NUM" val="5"/>
</p:tagLst>
</file>

<file path=ppt/tags/tag98.xml><?xml version="1.0" encoding="utf-8"?>
<p:tagLst xmlns:a="http://schemas.openxmlformats.org/drawingml/2006/main" xmlns:r="http://schemas.openxmlformats.org/officeDocument/2006/relationships" xmlns:p="http://schemas.openxmlformats.org/presentationml/2006/main">
  <p:tag name="NUM" val="6"/>
</p:tagLst>
</file>

<file path=ppt/tags/tag99.xml><?xml version="1.0" encoding="utf-8"?>
<p:tagLst xmlns:a="http://schemas.openxmlformats.org/drawingml/2006/main" xmlns:r="http://schemas.openxmlformats.org/officeDocument/2006/relationships" xmlns:p="http://schemas.openxmlformats.org/presentationml/2006/main">
  <p:tag name="NUM" val="7"/>
</p:tagLst>
</file>

<file path=ppt/theme/theme1.xml><?xml version="1.0" encoding="utf-8"?>
<a:theme xmlns:a="http://schemas.openxmlformats.org/drawingml/2006/main" name="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4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SLF 2">
    <a:dk1>
      <a:srgbClr val="003946"/>
    </a:dk1>
    <a:lt1>
      <a:srgbClr val="FFFFFF"/>
    </a:lt1>
    <a:dk2>
      <a:srgbClr val="406E7D"/>
    </a:dk2>
    <a:lt2>
      <a:srgbClr val="EAAB00"/>
    </a:lt2>
    <a:accent1>
      <a:srgbClr val="5482AB"/>
    </a:accent1>
    <a:accent2>
      <a:srgbClr val="A4383D"/>
    </a:accent2>
    <a:accent3>
      <a:srgbClr val="648237"/>
    </a:accent3>
    <a:accent4>
      <a:srgbClr val="000000"/>
    </a:accent4>
    <a:accent5>
      <a:srgbClr val="FFFFFF"/>
    </a:accent5>
    <a:accent6>
      <a:srgbClr val="FFEECF"/>
    </a:accent6>
    <a:hlink>
      <a:srgbClr val="406E7D"/>
    </a:hlink>
    <a:folHlink>
      <a:srgbClr val="B25753"/>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SLF 2">
    <a:dk1>
      <a:srgbClr val="003946"/>
    </a:dk1>
    <a:lt1>
      <a:srgbClr val="FFFFFF"/>
    </a:lt1>
    <a:dk2>
      <a:srgbClr val="406E7D"/>
    </a:dk2>
    <a:lt2>
      <a:srgbClr val="EAAB00"/>
    </a:lt2>
    <a:accent1>
      <a:srgbClr val="5482AB"/>
    </a:accent1>
    <a:accent2>
      <a:srgbClr val="A4383D"/>
    </a:accent2>
    <a:accent3>
      <a:srgbClr val="648237"/>
    </a:accent3>
    <a:accent4>
      <a:srgbClr val="000000"/>
    </a:accent4>
    <a:accent5>
      <a:srgbClr val="FFFFFF"/>
    </a:accent5>
    <a:accent6>
      <a:srgbClr val="FFEECF"/>
    </a:accent6>
    <a:hlink>
      <a:srgbClr val="406E7D"/>
    </a:hlink>
    <a:folHlink>
      <a:srgbClr val="B25753"/>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xmlns="">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xmlns="">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xmlns="">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xmlns="">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3BC424F530A5BE4B98854DCA00BF051F" ma:contentTypeVersion="3984" ma:contentTypeDescription="Create a new document." ma:contentTypeScope="" ma:versionID="7492aaa79acce3e5028e443d76e0be60">
  <xsd:schema xmlns:xsd="http://www.w3.org/2001/XMLSchema" xmlns:xs="http://www.w3.org/2001/XMLSchema" xmlns:p="http://schemas.microsoft.com/office/2006/metadata/properties" xmlns:ns1="http://schemas.microsoft.com/sharepoint/v3" xmlns:ns2="c8e2261c-d36f-4e15-9393-72878087d242" xmlns:ns3="f3356d00-3bac-4125-beb8-3fe6f2a1b406" xmlns:ns4="http://schemas.microsoft.com/sharepoint/v3/fields" xmlns:ns5="3cdaa3e1-0311-4014-9630-d77d2ddf556e" xmlns:ns6="http://schemas.microsoft.com/sharepoint/v4" targetNamespace="http://schemas.microsoft.com/office/2006/metadata/properties" ma:root="true" ma:fieldsID="98767f9d8de828c04730a55f346d67ee" ns1:_="" ns2:_="" ns3:_="" ns4:_="" ns5:_="" ns6:_="">
    <xsd:import namespace="http://schemas.microsoft.com/sharepoint/v3"/>
    <xsd:import namespace="c8e2261c-d36f-4e15-9393-72878087d242"/>
    <xsd:import namespace="f3356d00-3bac-4125-beb8-3fe6f2a1b406"/>
    <xsd:import namespace="http://schemas.microsoft.com/sharepoint/v3/fields"/>
    <xsd:import namespace="3cdaa3e1-0311-4014-9630-d77d2ddf556e"/>
    <xsd:import namespace="http://schemas.microsoft.com/sharepoint/v4"/>
    <xsd:element name="properties">
      <xsd:complexType>
        <xsd:sequence>
          <xsd:element name="documentManagement">
            <xsd:complexType>
              <xsd:all>
                <xsd:element ref="ns2:_dlc_DocIdUrl" minOccurs="0"/>
                <xsd:element ref="ns3:Category" minOccurs="0"/>
                <xsd:element ref="ns4:_Version" minOccurs="0"/>
                <xsd:element ref="ns3:Note" minOccurs="0"/>
                <xsd:element ref="ns2:_dlc_DocIdPersistId" minOccurs="0"/>
                <xsd:element ref="ns5:AxSourceListID" minOccurs="0"/>
                <xsd:element ref="ns5:AxSourceItemID" minOccurs="0"/>
                <xsd:element ref="ns2:_dlc_DocId"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5:SharedWithUsers" minOccurs="0"/>
                <xsd:element ref="ns5:SharedWithDetails" minOccurs="0"/>
                <xsd:element ref="ns3:MediaServiceAutoKeyPoints" minOccurs="0"/>
                <xsd:element ref="ns3:MediaServiceKeyPoints" minOccurs="0"/>
                <xsd:element ref="ns1:_ip_UnifiedCompliancePolicyProperties" minOccurs="0"/>
                <xsd:element ref="ns1:_ip_UnifiedCompliancePolicyUIAction" minOccurs="0"/>
                <xsd:element ref="ns6:IconOverlay"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asdf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8" nillable="true" ma:displayName="Unified Compliance Policy Properties" ma:hidden="true" ma:internalName="_ip_UnifiedCompliancePolicyProperties">
      <xsd:simpleType>
        <xsd:restriction base="dms:Note"/>
      </xsd:simpleType>
    </xsd:element>
    <xsd:element name="_ip_UnifiedCompliancePolicyUIAction" ma:index="2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8e2261c-d36f-4e15-9393-72878087d242" elementFormDefault="qualified">
    <xsd:import namespace="http://schemas.microsoft.com/office/2006/documentManagement/types"/>
    <xsd:import namespace="http://schemas.microsoft.com/office/infopath/2007/PartnerControls"/>
    <xsd:element name="_dlc_DocIdUrl" ma:index="2" nillable="true" ma:displayName="Document ID" ma:description="Permanent link to this document." ma:hidden="true" ma:internalName="_dlc_DocIdUrl"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9" nillable="true" ma:displayName="Persist ID" ma:description="Keep ID on add." ma:hidden="true" ma:internalName="_dlc_DocIdPersistId" ma:readOnly="false">
      <xsd:simpleType>
        <xsd:restriction base="dms:Boolean"/>
      </xsd:simpleType>
    </xsd:element>
    <xsd:element name="_dlc_DocId" ma:index="12" nillable="true" ma:displayName="Document ID Value" ma:description="The value of the document ID assigned to this item." ma:hidden="true" ma:indexed="true" ma:internalName="_dlc_DocId" ma:readOnly="true">
      <xsd:simpleType>
        <xsd:restriction base="dms:Text"/>
      </xsd:simpleType>
    </xsd:element>
    <xsd:element name="TaxCatchAll" ma:index="34" nillable="true" ma:displayName="Taxonomy Catch All Column" ma:hidden="true" ma:list="{d800bb0c-e60b-41ba-8b51-31b814220371}" ma:internalName="TaxCatchAll" ma:showField="CatchAllData" ma:web="c8e2261c-d36f-4e15-9393-72878087d24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3356d00-3bac-4125-beb8-3fe6f2a1b406" elementFormDefault="qualified">
    <xsd:import namespace="http://schemas.microsoft.com/office/2006/documentManagement/types"/>
    <xsd:import namespace="http://schemas.microsoft.com/office/infopath/2007/PartnerControls"/>
    <xsd:element name="Category" ma:index="3" nillable="true" ma:displayName="Category" ma:internalName="Category" ma:readOnly="false">
      <xsd:complexType>
        <xsd:complexContent>
          <xsd:extension base="dms:MultiChoice">
            <xsd:sequence>
              <xsd:element name="Value" maxOccurs="unbounded" minOccurs="0" nillable="true">
                <xsd:simpleType>
                  <xsd:restriction base="dms:Choice">
                    <xsd:enumeration value="Advisors"/>
                    <xsd:enumeration value="Marketing material"/>
                    <xsd:enumeration value="Seminars"/>
                  </xsd:restriction>
                </xsd:simpleType>
              </xsd:element>
            </xsd:sequence>
          </xsd:extension>
        </xsd:complexContent>
      </xsd:complexType>
    </xsd:element>
    <xsd:element name="Note" ma:index="5" nillable="true" ma:displayName="Note" ma:description="To draw attention that there are multiple versions of a file - that could have been used at different points of our process" ma:internalName="Note" ma:readOnly="false">
      <xsd:simpleType>
        <xsd:restriction base="dms:Text">
          <xsd:maxLength value="255"/>
        </xsd:restriction>
      </xsd:simpleType>
    </xsd:element>
    <xsd:element name="MediaServiceMetadata" ma:index="15" nillable="true" ma:displayName="MediaServiceMetadata" ma:hidden="true" ma:internalName="MediaServiceMetadata" ma:readOnly="true">
      <xsd:simpleType>
        <xsd:restriction base="dms:Note"/>
      </xsd:simpleType>
    </xsd:element>
    <xsd:element name="MediaServiceFastMetadata" ma:index="16" nillable="true" ma:displayName="MediaServiceFastMetadata" ma:hidden="true" ma:internalName="MediaServiceFast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Tags" ma:hidden="true" ma:internalName="MediaServiceAutoTags" ma:readOnly="true">
      <xsd:simpleType>
        <xsd:restriction base="dms:Text"/>
      </xsd:simpleType>
    </xsd:element>
    <xsd:element name="MediaServiceOCR" ma:index="19" nillable="true" ma:displayName="Extracted Text" ma:hidden="true" ma:internalName="MediaServiceOCR" ma:readOnly="true">
      <xsd:simpleType>
        <xsd:restriction base="dms:Note"/>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Location" ma:index="22" nillable="true" ma:displayName="Location" ma:hidden="true" ma:internalName="MediaServiceLocation" ma:readOnly="true">
      <xsd:simpleType>
        <xsd:restriction base="dms:Text"/>
      </xsd:simpleType>
    </xsd:element>
    <xsd:element name="MediaServiceAutoKeyPoints" ma:index="25" nillable="true" ma:displayName="MediaServiceAutoKeyPoints" ma:hidden="true" ma:internalName="MediaServiceAutoKeyPoints" ma:readOnly="true">
      <xsd:simpleType>
        <xsd:restriction base="dms:Note"/>
      </xsd:simpleType>
    </xsd:element>
    <xsd:element name="MediaServiceKeyPoints" ma:index="26" nillable="true" ma:displayName="KeyPoints" ma:hidden="true" ma:internalName="MediaServiceKeyPoints" ma:readOnly="true">
      <xsd:simpleType>
        <xsd:restriction base="dms:Note"/>
      </xsd:simpleType>
    </xsd:element>
    <xsd:element name="MediaLengthInSeconds" ma:index="31" nillable="true" ma:displayName="MediaLengthInSeconds" ma:hidden="true" ma:internalName="MediaLengthInSeconds" ma:readOnly="true">
      <xsd:simpleType>
        <xsd:restriction base="dms:Unknown"/>
      </xsd:simpleType>
    </xsd:element>
    <xsd:element name="lcf76f155ced4ddcb4097134ff3c332f" ma:index="33" nillable="true" ma:taxonomy="true" ma:internalName="lcf76f155ced4ddcb4097134ff3c332f" ma:taxonomyFieldName="MediaServiceImageTags" ma:displayName="Image Tags" ma:readOnly="false" ma:fieldId="{5cf76f15-5ced-4ddc-b409-7134ff3c332f}" ma:taxonomyMulti="true" ma:sspId="9af281f3-005c-4590-8509-9f2f2da8adb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6" nillable="true" ma:displayName="MediaServiceSearchProperties" ma:hidden="true" ma:internalName="MediaServiceSearchProperties" ma:readOnly="true">
      <xsd:simpleType>
        <xsd:restriction base="dms:Note"/>
      </xsd:simpleType>
    </xsd:element>
    <xsd:element name="asdfa" ma:index="37" nillable="true" ma:displayName="asdfa" ma:format="DateOnly" ma:internalName="asdfa">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Version" ma:index="4" nillable="true" ma:displayName="Version" ma:internalName="_Vers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cdaa3e1-0311-4014-9630-d77d2ddf556e" elementFormDefault="qualified">
    <xsd:import namespace="http://schemas.microsoft.com/office/2006/documentManagement/types"/>
    <xsd:import namespace="http://schemas.microsoft.com/office/infopath/2007/PartnerControls"/>
    <xsd:element name="AxSourceListID" ma:index="10" nillable="true" ma:displayName="AxSourceListID" ma:hidden="true" ma:internalName="AxSourceListID" ma:readOnly="false">
      <xsd:simpleType>
        <xsd:restriction base="dms:Unknown"/>
      </xsd:simpleType>
    </xsd:element>
    <xsd:element name="AxSourceItemID" ma:index="11" nillable="true" ma:displayName="AxSourceItemID" ma:hidden="true" ma:internalName="AxSourceItemID" ma:readOnly="false">
      <xsd:simpleType>
        <xsd:restriction base="dms:Unknown"/>
      </xsd:simpleType>
    </xsd:element>
    <xsd:element name="SharedWithUsers" ma:index="23"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4"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0"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f3356d00-3bac-4125-beb8-3fe6f2a1b406">
      <Terms xmlns="http://schemas.microsoft.com/office/infopath/2007/PartnerControls"/>
    </lcf76f155ced4ddcb4097134ff3c332f>
    <TaxCatchAll xmlns="c8e2261c-d36f-4e15-9393-72878087d242" xsi:nil="true"/>
    <_dlc_DocIdUrl xmlns="c8e2261c-d36f-4e15-9393-72878087d242">
      <Url>https://sunlifefinancial.sharepoint.com/sites/EI/WPSAL/_layouts/15/DocIdRedir.aspx?ID=SLFEI-1539375121-32345</Url>
      <Description>SLFEI-1539375121-32345</Description>
    </_dlc_DocIdUrl>
    <_Version xmlns="http://schemas.microsoft.com/sharepoint/v3/fields" xsi:nil="true"/>
    <Category xmlns="f3356d00-3bac-4125-beb8-3fe6f2a1b406" xsi:nil="true"/>
    <AxSourceListID xmlns="3cdaa3e1-0311-4014-9630-d77d2ddf556e" xsi:nil="true"/>
    <_dlc_DocIdPersistId xmlns="c8e2261c-d36f-4e15-9393-72878087d242" xsi:nil="true"/>
    <IconOverlay xmlns="http://schemas.microsoft.com/sharepoint/v4" xsi:nil="true"/>
    <AxSourceItemID xmlns="3cdaa3e1-0311-4014-9630-d77d2ddf556e" xsi:nil="true"/>
    <Note xmlns="f3356d00-3bac-4125-beb8-3fe6f2a1b406" xsi:nil="true"/>
    <_dlc_DocId xmlns="c8e2261c-d36f-4e15-9393-72878087d242">SLFEI-1539375121-32345</_dlc_DocId>
    <asdfa xmlns="f3356d00-3bac-4125-beb8-3fe6f2a1b406" xsi:nil="true"/>
  </documentManagement>
</p:properties>
</file>

<file path=customXml/itemProps1.xml><?xml version="1.0" encoding="utf-8"?>
<ds:datastoreItem xmlns:ds="http://schemas.openxmlformats.org/officeDocument/2006/customXml" ds:itemID="{E4C33063-F698-4BD1-8174-5B359DF04D5E}">
  <ds:schemaRefs>
    <ds:schemaRef ds:uri="http://schemas.microsoft.com/sharepoint/v3/contenttype/forms"/>
  </ds:schemaRefs>
</ds:datastoreItem>
</file>

<file path=customXml/itemProps2.xml><?xml version="1.0" encoding="utf-8"?>
<ds:datastoreItem xmlns:ds="http://schemas.openxmlformats.org/officeDocument/2006/customXml" ds:itemID="{519A50A5-930F-452C-9116-3B4227875BC1}">
  <ds:schemaRefs>
    <ds:schemaRef ds:uri="http://schemas.microsoft.com/sharepoint/events"/>
    <ds:schemaRef ds:uri=""/>
  </ds:schemaRefs>
</ds:datastoreItem>
</file>

<file path=customXml/itemProps3.xml><?xml version="1.0" encoding="utf-8"?>
<ds:datastoreItem xmlns:ds="http://schemas.openxmlformats.org/officeDocument/2006/customXml" ds:itemID="{C82C3290-B579-4A40-8D1E-BF3826808A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8e2261c-d36f-4e15-9393-72878087d242"/>
    <ds:schemaRef ds:uri="f3356d00-3bac-4125-beb8-3fe6f2a1b406"/>
    <ds:schemaRef ds:uri="http://schemas.microsoft.com/sharepoint/v3/fields"/>
    <ds:schemaRef ds:uri="3cdaa3e1-0311-4014-9630-d77d2ddf556e"/>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F8261DBD-1650-4AC5-AEE8-6FCBCFF1EAC6}">
  <ds:schemaRefs>
    <ds:schemaRef ds:uri="http://purl.org/dc/elements/1.1/"/>
    <ds:schemaRef ds:uri="http://schemas.microsoft.com/office/2006/metadata/properties"/>
    <ds:schemaRef ds:uri="http://schemas.openxmlformats.org/package/2006/metadata/core-properties"/>
    <ds:schemaRef ds:uri="http://schemas.microsoft.com/sharepoint/v3"/>
    <ds:schemaRef ds:uri="http://schemas.microsoft.com/office/infopath/2007/PartnerControls"/>
    <ds:schemaRef ds:uri="http://purl.org/dc/terms/"/>
    <ds:schemaRef ds:uri="c8e2261c-d36f-4e15-9393-72878087d242"/>
    <ds:schemaRef ds:uri="http://schemas.microsoft.com/office/2006/documentManagement/types"/>
    <ds:schemaRef ds:uri="http://schemas.microsoft.com/sharepoint/v4"/>
    <ds:schemaRef ds:uri="3cdaa3e1-0311-4014-9630-d77d2ddf556e"/>
    <ds:schemaRef ds:uri="http://schemas.microsoft.com/sharepoint/v3/fields"/>
    <ds:schemaRef ds:uri="f3356d00-3bac-4125-beb8-3fe6f2a1b406"/>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3317</TotalTime>
  <Words>1154</Words>
  <Application>Microsoft Office PowerPoint</Application>
  <PresentationFormat>On-screen Show (16:9)</PresentationFormat>
  <Paragraphs>206</Paragraphs>
  <Slides>22</Slides>
  <Notes>22</Notes>
  <HiddenSlides>0</HiddenSlides>
  <MMClips>0</MMClips>
  <ScaleCrop>false</ScaleCrop>
  <HeadingPairs>
    <vt:vector size="6" baseType="variant">
      <vt:variant>
        <vt:lpstr>Fonts Used</vt:lpstr>
      </vt:variant>
      <vt:variant>
        <vt:i4>7</vt:i4>
      </vt:variant>
      <vt:variant>
        <vt:lpstr>Theme</vt:lpstr>
      </vt:variant>
      <vt:variant>
        <vt:i4>10</vt:i4>
      </vt:variant>
      <vt:variant>
        <vt:lpstr>Slide Titles</vt:lpstr>
      </vt:variant>
      <vt:variant>
        <vt:i4>22</vt:i4>
      </vt:variant>
    </vt:vector>
  </HeadingPairs>
  <TitlesOfParts>
    <vt:vector size="39" baseType="lpstr">
      <vt:lpstr>Aptos</vt:lpstr>
      <vt:lpstr>Arial</vt:lpstr>
      <vt:lpstr>Calibri</vt:lpstr>
      <vt:lpstr>Sun Life New Display</vt:lpstr>
      <vt:lpstr>Sun Life New Text</vt:lpstr>
      <vt:lpstr>Sun Life Sans</vt:lpstr>
      <vt:lpstr>Sun Life Serif</vt:lpstr>
      <vt:lpstr>Office Theme</vt:lpstr>
      <vt:lpstr>1_Office Theme</vt:lpstr>
      <vt:lpstr>5_Office Theme</vt:lpstr>
      <vt:lpstr>6_Office Theme</vt:lpstr>
      <vt:lpstr>7_Office Theme</vt:lpstr>
      <vt:lpstr>2_Office Theme</vt:lpstr>
      <vt:lpstr>3_Office Theme</vt:lpstr>
      <vt:lpstr>4_Office Theme</vt:lpstr>
      <vt:lpstr>8_Office Theme</vt:lpstr>
      <vt:lpstr>9_Office Theme</vt:lpstr>
      <vt:lpstr>Votre santé et vos finances – Un continuum bien réel</vt:lpstr>
      <vt:lpstr>Parlons-en…</vt:lpstr>
      <vt:lpstr>Santé intégrée</vt:lpstr>
      <vt:lpstr>Le stress est nuisible</vt:lpstr>
      <vt:lpstr>Gardez vos finances en santé</vt:lpstr>
      <vt:lpstr>Lien entre la santé et les finances</vt:lpstr>
      <vt:lpstr>L’incidence du mode de vie</vt:lpstr>
      <vt:lpstr>Le stress est mauvais pour les finances et la santé mentale</vt:lpstr>
      <vt:lpstr>Stratégies pratiques et utiles</vt:lpstr>
      <vt:lpstr>Êtes-vous prêt sur le plan financier? </vt:lpstr>
      <vt:lpstr>Comment accroître votre mieux-être financier?</vt:lpstr>
      <vt:lpstr>Les éléments clés :</vt:lpstr>
      <vt:lpstr>Conseils pour gérer votre argent</vt:lpstr>
      <vt:lpstr>Gestion des dettes</vt:lpstr>
      <vt:lpstr>Sources de revenu à la retraite</vt:lpstr>
      <vt:lpstr>Apprenez les rudiments des placements</vt:lpstr>
      <vt:lpstr>N’oubliez pas l’inflation</vt:lpstr>
      <vt:lpstr>Commencez à épargner le plus tôt possible</vt:lpstr>
      <vt:lpstr>Pensez aux avantages fiscaux</vt:lpstr>
      <vt:lpstr>Protection financière </vt:lpstr>
      <vt:lpstr>sunlife.ca </vt:lpstr>
      <vt:lpstr>Comment communiquer avec la Sun Life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Michelle Shieh</dc:creator>
  <cp:lastModifiedBy>Lisa Plater</cp:lastModifiedBy>
  <cp:revision>135</cp:revision>
  <dcterms:created xsi:type="dcterms:W3CDTF">2022-11-22T01:52:20Z</dcterms:created>
  <dcterms:modified xsi:type="dcterms:W3CDTF">2026-03-09T16:10:03Z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0x0101003BC424F530A5BE4B98854DCA00BF051F</vt:lpwstr>
  </property>
  <property fmtid="{D5CDD505-2E9C-101B-9397-08002B2CF9AE}" pid="3" name="_dlc_DocId">
    <vt:lpwstr>5CD5YEM5C3YY-1947770086-57200</vt:lpwstr>
  </property>
  <property fmtid="{D5CDD505-2E9C-101B-9397-08002B2CF9AE}" pid="4" name="_dlc_DocIdItemGuid">
    <vt:lpwstr>258f452d-0e10-44a9-82ec-ba724db48e42</vt:lpwstr>
  </property>
  <property fmtid="{D5CDD505-2E9C-101B-9397-08002B2CF9AE}" pid="5" name="_dlc_DocIdUrl">
    <vt:lpwstr>https://sunlifefinancial.sharepoint.com/sites/Group/GRSES/_layouts/15/DocIdRedir.aspx?ID=5CD5YEM5C3YY-1947770086-57200, 5CD5YEM5C3YY-1947770086-57200</vt:lpwstr>
  </property>
  <property fmtid="{D5CDD505-2E9C-101B-9397-08002B2CF9AE}" pid="6" name="MediaServiceImageTags">
    <vt:lpwstr/>
  </property>
</Properties>
</file>