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3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4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5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3781" r:id="rId6"/>
    <p:sldMasterId id="2147483809" r:id="rId7"/>
    <p:sldMasterId id="2147483864" r:id="rId8"/>
    <p:sldMasterId id="2147483892" r:id="rId9"/>
    <p:sldMasterId id="2147483920" r:id="rId10"/>
  </p:sldMasterIdLst>
  <p:notesMasterIdLst>
    <p:notesMasterId r:id="rId23"/>
  </p:notesMasterIdLst>
  <p:sldIdLst>
    <p:sldId id="2077" r:id="rId11"/>
    <p:sldId id="318" r:id="rId12"/>
    <p:sldId id="390" r:id="rId13"/>
    <p:sldId id="391" r:id="rId14"/>
    <p:sldId id="392" r:id="rId15"/>
    <p:sldId id="393" r:id="rId16"/>
    <p:sldId id="1981" r:id="rId17"/>
    <p:sldId id="1964" r:id="rId18"/>
    <p:sldId id="1996" r:id="rId19"/>
    <p:sldId id="2042" r:id="rId20"/>
    <p:sldId id="2076" r:id="rId21"/>
    <p:sldId id="1999" r:id="rId22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44A924-74E9-23E5-EC95-C4F8E4BE3565}" name="Craig Knight" initials="CK" userId="S::Craig.Knight@sunlife.com::32a3ead4-4b30-4217-b24e-7329372bf26d" providerId="AD"/>
  <p188:author id="{C07D0981-9573-5AEC-CB66-A18F9425FD77}" name="Lisa Plater" initials="LP" userId="S::lisa.plater@sunlife.com::3108f9e6-46bb-406e-962f-36880693622a" providerId="AD"/>
  <p188:author id="{56036887-1D36-42C2-9FEC-65DDD8870E72}" name="Pierre Bertrand" initials="PB" userId="S::pierre.ms.bertrand@sunlife.com::c7744a5f-b4d3-4790-9b1b-8350a932951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0900"/>
    <a:srgbClr val="38758E"/>
    <a:srgbClr val="004F73"/>
    <a:srgbClr val="6ED2DF"/>
    <a:srgbClr val="D9541A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211" autoAdjust="0"/>
    <p:restoredTop sz="57869" autoAdjust="0"/>
  </p:normalViewPr>
  <p:slideViewPr>
    <p:cSldViewPr snapToGrid="0">
      <p:cViewPr varScale="1">
        <p:scale>
          <a:sx n="49" d="100"/>
          <a:sy n="49" d="100"/>
        </p:scale>
        <p:origin x="1076" y="5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tags" Target="tags/tag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Plater" userId="3108f9e6-46bb-406e-962f-36880693622a" providerId="ADAL" clId="{E928B77C-A3AA-4516-AB91-A5086114A070}"/>
    <pc:docChg chg="custSel addSld delSld modSld delMainMaster">
      <pc:chgData name="Lisa Plater" userId="3108f9e6-46bb-406e-962f-36880693622a" providerId="ADAL" clId="{E928B77C-A3AA-4516-AB91-A5086114A070}" dt="2025-04-04T18:02:06.485" v="17" actId="6549"/>
      <pc:docMkLst>
        <pc:docMk/>
      </pc:docMkLst>
      <pc:sldChg chg="del">
        <pc:chgData name="Lisa Plater" userId="3108f9e6-46bb-406e-962f-36880693622a" providerId="ADAL" clId="{E928B77C-A3AA-4516-AB91-A5086114A070}" dt="2025-04-04T18:00:11.735" v="4" actId="47"/>
        <pc:sldMkLst>
          <pc:docMk/>
          <pc:sldMk cId="1903075094" sldId="291"/>
        </pc:sldMkLst>
      </pc:sldChg>
      <pc:sldChg chg="modNotesTx">
        <pc:chgData name="Lisa Plater" userId="3108f9e6-46bb-406e-962f-36880693622a" providerId="ADAL" clId="{E928B77C-A3AA-4516-AB91-A5086114A070}" dt="2025-04-04T18:00:22.977" v="5" actId="6549"/>
        <pc:sldMkLst>
          <pc:docMk/>
          <pc:sldMk cId="3326592599" sldId="318"/>
        </pc:sldMkLst>
      </pc:sldChg>
      <pc:sldChg chg="modNotesTx">
        <pc:chgData name="Lisa Plater" userId="3108f9e6-46bb-406e-962f-36880693622a" providerId="ADAL" clId="{E928B77C-A3AA-4516-AB91-A5086114A070}" dt="2025-04-04T18:02:06.485" v="17" actId="6549"/>
        <pc:sldMkLst>
          <pc:docMk/>
          <pc:sldMk cId="809087785" sldId="390"/>
        </pc:sldMkLst>
      </pc:sldChg>
      <pc:sldChg chg="modNotesTx">
        <pc:chgData name="Lisa Plater" userId="3108f9e6-46bb-406e-962f-36880693622a" providerId="ADAL" clId="{E928B77C-A3AA-4516-AB91-A5086114A070}" dt="2025-04-04T18:01:58.530" v="16" actId="6549"/>
        <pc:sldMkLst>
          <pc:docMk/>
          <pc:sldMk cId="2957837546" sldId="391"/>
        </pc:sldMkLst>
      </pc:sldChg>
      <pc:sldChg chg="modNotesTx">
        <pc:chgData name="Lisa Plater" userId="3108f9e6-46bb-406e-962f-36880693622a" providerId="ADAL" clId="{E928B77C-A3AA-4516-AB91-A5086114A070}" dt="2025-04-04T18:00:04.268" v="3" actId="6549"/>
        <pc:sldMkLst>
          <pc:docMk/>
          <pc:sldMk cId="1876982240" sldId="392"/>
        </pc:sldMkLst>
      </pc:sldChg>
      <pc:sldChg chg="modNotesTx">
        <pc:chgData name="Lisa Plater" userId="3108f9e6-46bb-406e-962f-36880693622a" providerId="ADAL" clId="{E928B77C-A3AA-4516-AB91-A5086114A070}" dt="2025-04-04T18:00:00.398" v="2" actId="6549"/>
        <pc:sldMkLst>
          <pc:docMk/>
          <pc:sldMk cId="1953294256" sldId="393"/>
        </pc:sldMkLst>
      </pc:sldChg>
      <pc:sldChg chg="del">
        <pc:chgData name="Lisa Plater" userId="3108f9e6-46bb-406e-962f-36880693622a" providerId="ADAL" clId="{E928B77C-A3AA-4516-AB91-A5086114A070}" dt="2025-04-04T17:59:49.086" v="0" actId="47"/>
        <pc:sldMkLst>
          <pc:docMk/>
          <pc:sldMk cId="2831327097" sldId="1957"/>
        </pc:sldMkLst>
      </pc:sldChg>
      <pc:sldChg chg="del">
        <pc:chgData name="Lisa Plater" userId="3108f9e6-46bb-406e-962f-36880693622a" providerId="ADAL" clId="{E928B77C-A3AA-4516-AB91-A5086114A070}" dt="2025-04-04T17:59:56.437" v="1" actId="47"/>
        <pc:sldMkLst>
          <pc:docMk/>
          <pc:sldMk cId="2866475521" sldId="1980"/>
        </pc:sldMkLst>
      </pc:sldChg>
      <pc:sldChg chg="modNotesTx">
        <pc:chgData name="Lisa Plater" userId="3108f9e6-46bb-406e-962f-36880693622a" providerId="ADAL" clId="{E928B77C-A3AA-4516-AB91-A5086114A070}" dt="2025-04-04T18:01:45.919" v="15" actId="6549"/>
        <pc:sldMkLst>
          <pc:docMk/>
          <pc:sldMk cId="677944771" sldId="1981"/>
        </pc:sldMkLst>
      </pc:sldChg>
      <pc:sldChg chg="delSp del mod">
        <pc:chgData name="Lisa Plater" userId="3108f9e6-46bb-406e-962f-36880693622a" providerId="ADAL" clId="{E928B77C-A3AA-4516-AB91-A5086114A070}" dt="2025-04-04T18:01:02.210" v="9" actId="47"/>
        <pc:sldMkLst>
          <pc:docMk/>
          <pc:sldMk cId="2066750138" sldId="1991"/>
        </pc:sldMkLst>
      </pc:sldChg>
      <pc:sldChg chg="del">
        <pc:chgData name="Lisa Plater" userId="3108f9e6-46bb-406e-962f-36880693622a" providerId="ADAL" clId="{E928B77C-A3AA-4516-AB91-A5086114A070}" dt="2025-04-04T18:01:18.988" v="11" actId="47"/>
        <pc:sldMkLst>
          <pc:docMk/>
          <pc:sldMk cId="1248892850" sldId="1992"/>
        </pc:sldMkLst>
      </pc:sldChg>
      <pc:sldChg chg="modNotesTx">
        <pc:chgData name="Lisa Plater" userId="3108f9e6-46bb-406e-962f-36880693622a" providerId="ADAL" clId="{E928B77C-A3AA-4516-AB91-A5086114A070}" dt="2025-04-04T18:01:38.706" v="14" actId="6549"/>
        <pc:sldMkLst>
          <pc:docMk/>
          <pc:sldMk cId="2828543708" sldId="1996"/>
        </pc:sldMkLst>
      </pc:sldChg>
      <pc:sldChg chg="add">
        <pc:chgData name="Lisa Plater" userId="3108f9e6-46bb-406e-962f-36880693622a" providerId="ADAL" clId="{E928B77C-A3AA-4516-AB91-A5086114A070}" dt="2025-04-04T18:01:16.984" v="10"/>
        <pc:sldMkLst>
          <pc:docMk/>
          <pc:sldMk cId="2716619313" sldId="1999"/>
        </pc:sldMkLst>
      </pc:sldChg>
      <pc:sldChg chg="modNotesTx">
        <pc:chgData name="Lisa Plater" userId="3108f9e6-46bb-406e-962f-36880693622a" providerId="ADAL" clId="{E928B77C-A3AA-4516-AB91-A5086114A070}" dt="2025-04-04T18:01:33.373" v="13" actId="6549"/>
        <pc:sldMkLst>
          <pc:docMk/>
          <pc:sldMk cId="425109594" sldId="2042"/>
        </pc:sldMkLst>
      </pc:sldChg>
      <pc:sldChg chg="modNotesTx">
        <pc:chgData name="Lisa Plater" userId="3108f9e6-46bb-406e-962f-36880693622a" providerId="ADAL" clId="{E928B77C-A3AA-4516-AB91-A5086114A070}" dt="2025-04-04T18:01:22.868" v="12" actId="6549"/>
        <pc:sldMkLst>
          <pc:docMk/>
          <pc:sldMk cId="886713572" sldId="2076"/>
        </pc:sldMkLst>
      </pc:sldChg>
      <pc:sldChg chg="addSp modSp add">
        <pc:chgData name="Lisa Plater" userId="3108f9e6-46bb-406e-962f-36880693622a" providerId="ADAL" clId="{E928B77C-A3AA-4516-AB91-A5086114A070}" dt="2025-04-04T18:00:58.502" v="8"/>
        <pc:sldMkLst>
          <pc:docMk/>
          <pc:sldMk cId="2418183586" sldId="2077"/>
        </pc:sldMkLst>
        <pc:spChg chg="add mod">
          <ac:chgData name="Lisa Plater" userId="3108f9e6-46bb-406e-962f-36880693622a" providerId="ADAL" clId="{E928B77C-A3AA-4516-AB91-A5086114A070}" dt="2025-04-04T18:00:58.502" v="8"/>
          <ac:spMkLst>
            <pc:docMk/>
            <pc:sldMk cId="2418183586" sldId="2077"/>
            <ac:spMk id="2" creationId="{29B87D4F-C4C2-995D-2ADA-753E15688168}"/>
          </ac:spMkLst>
        </pc:spChg>
      </pc:sldChg>
      <pc:sldMasterChg chg="del delSldLayout">
        <pc:chgData name="Lisa Plater" userId="3108f9e6-46bb-406e-962f-36880693622a" providerId="ADAL" clId="{E928B77C-A3AA-4516-AB91-A5086114A070}" dt="2025-04-04T17:59:49.086" v="0" actId="47"/>
        <pc:sldMasterMkLst>
          <pc:docMk/>
          <pc:sldMasterMk cId="1027992816" sldId="2147483976"/>
        </pc:sldMasterMkLst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440725168" sldId="2147483977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391332752" sldId="2147483978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268381673" sldId="2147483979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636783646" sldId="2147483980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3240797653" sldId="2147483981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375689579" sldId="2147483982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636263370" sldId="2147483983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794534846" sldId="2147483984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323479066" sldId="2147483985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4084462046" sldId="2147483986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3810767417" sldId="2147483987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498498687" sldId="2147483988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28131388" sldId="2147483989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395361151" sldId="2147483990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3369944872" sldId="2147483991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4159226695" sldId="2147483992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4152473023" sldId="2147483993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164006865" sldId="2147483994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1658936759" sldId="2147483995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3398345571" sldId="2147483996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1939361224" sldId="2147483997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4078746016" sldId="2147483998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3073348132" sldId="2147483999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1502217269" sldId="2147484000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2108210951" sldId="2147484001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426663325" sldId="2147484002"/>
          </pc:sldLayoutMkLst>
        </pc:sldLayoutChg>
        <pc:sldLayoutChg chg="del">
          <pc:chgData name="Lisa Plater" userId="3108f9e6-46bb-406e-962f-36880693622a" providerId="ADAL" clId="{E928B77C-A3AA-4516-AB91-A5086114A070}" dt="2025-04-04T17:59:49.086" v="0" actId="47"/>
          <pc:sldLayoutMkLst>
            <pc:docMk/>
            <pc:sldMasterMk cId="1027992816" sldId="2147483976"/>
            <pc:sldLayoutMk cId="1158015397" sldId="2147484003"/>
          </pc:sldLayoutMkLst>
        </pc:sldLayoutChg>
      </pc:sldMasterChg>
    </pc:docChg>
  </pc:docChgLst>
  <pc:docChgLst>
    <pc:chgData name="Craig Knight" userId="32a3ead4-4b30-4217-b24e-7329372bf26d" providerId="ADAL" clId="{726244AB-C80C-42BD-A445-0FC4287E847C}"/>
    <pc:docChg chg="delSld modSld delMainMaster modShowInfo">
      <pc:chgData name="Craig Knight" userId="32a3ead4-4b30-4217-b24e-7329372bf26d" providerId="ADAL" clId="{726244AB-C80C-42BD-A445-0FC4287E847C}" dt="2025-01-22T20:58:34.905" v="4" actId="6549"/>
      <pc:docMkLst>
        <pc:docMk/>
      </pc:docMkLst>
      <pc:sldChg chg="del">
        <pc:chgData name="Craig Knight" userId="32a3ead4-4b30-4217-b24e-7329372bf26d" providerId="ADAL" clId="{726244AB-C80C-42BD-A445-0FC4287E847C}" dt="2025-01-22T20:58:29.992" v="1" actId="47"/>
        <pc:sldMkLst>
          <pc:docMk/>
          <pc:sldMk cId="2876866835" sldId="1983"/>
        </pc:sldMkLst>
      </pc:sldChg>
      <pc:sldChg chg="modNotesTx">
        <pc:chgData name="Craig Knight" userId="32a3ead4-4b30-4217-b24e-7329372bf26d" providerId="ADAL" clId="{726244AB-C80C-42BD-A445-0FC4287E847C}" dt="2025-01-22T20:58:34.905" v="4" actId="6549"/>
        <pc:sldMkLst>
          <pc:docMk/>
          <pc:sldMk cId="1248892850" sldId="1992"/>
        </pc:sldMkLst>
      </pc:sldChg>
      <pc:sldMasterChg chg="del delSldLayout">
        <pc:chgData name="Craig Knight" userId="32a3ead4-4b30-4217-b24e-7329372bf26d" providerId="ADAL" clId="{726244AB-C80C-42BD-A445-0FC4287E847C}" dt="2025-01-22T20:58:29.992" v="1" actId="47"/>
        <pc:sldMasterMkLst>
          <pc:docMk/>
          <pc:sldMasterMk cId="2957431969" sldId="2147483948"/>
        </pc:sldMasterMkLst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60722247" sldId="2147483949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3449003276" sldId="2147483950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1276190650" sldId="2147483951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1954006902" sldId="2147483952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3999883498" sldId="2147483953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1459313593" sldId="2147483954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3653856013" sldId="2147483955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2337248488" sldId="2147483956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1176334429" sldId="2147483957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3535262696" sldId="2147483958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1523775535" sldId="2147483959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1735241832" sldId="2147483960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4176261409" sldId="2147483961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2334183477" sldId="2147483962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819445043" sldId="2147483963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729331486" sldId="2147483964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2804308429" sldId="2147483965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3461963473" sldId="2147483966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416275527" sldId="2147483967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864124327" sldId="2147483968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1479637001" sldId="2147483969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3836315713" sldId="2147483970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474857692" sldId="2147483971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3227989575" sldId="2147483972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341858778" sldId="2147483973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3870614495" sldId="2147483974"/>
          </pc:sldLayoutMkLst>
        </pc:sldLayoutChg>
        <pc:sldLayoutChg chg="del">
          <pc:chgData name="Craig Knight" userId="32a3ead4-4b30-4217-b24e-7329372bf26d" providerId="ADAL" clId="{726244AB-C80C-42BD-A445-0FC4287E847C}" dt="2025-01-22T20:58:29.992" v="1" actId="47"/>
          <pc:sldLayoutMkLst>
            <pc:docMk/>
            <pc:sldMasterMk cId="2957431969" sldId="2147483948"/>
            <pc:sldLayoutMk cId="4159288633" sldId="2147483975"/>
          </pc:sldLayoutMkLst>
        </pc:sldLayoutChg>
      </pc:sldMasterChg>
    </pc:docChg>
  </pc:docChgLst>
  <pc:docChgLst>
    <pc:chgData name="Lisa Plater" userId="3108f9e6-46bb-406e-962f-36880693622a" providerId="ADAL" clId="{7FD278BD-F345-4D73-947D-BE63301FB8C2}"/>
    <pc:docChg chg="modSld">
      <pc:chgData name="Lisa Plater" userId="3108f9e6-46bb-406e-962f-36880693622a" providerId="ADAL" clId="{7FD278BD-F345-4D73-947D-BE63301FB8C2}" dt="2025-04-10T13:37:56.098" v="1" actId="20577"/>
      <pc:docMkLst>
        <pc:docMk/>
      </pc:docMkLst>
      <pc:sldChg chg="modSp mod">
        <pc:chgData name="Lisa Plater" userId="3108f9e6-46bb-406e-962f-36880693622a" providerId="ADAL" clId="{7FD278BD-F345-4D73-947D-BE63301FB8C2}" dt="2025-04-10T13:37:56.098" v="1" actId="20577"/>
        <pc:sldMkLst>
          <pc:docMk/>
          <pc:sldMk cId="2716619313" sldId="1999"/>
        </pc:sldMkLst>
        <pc:spChg chg="mod">
          <ac:chgData name="Lisa Plater" userId="3108f9e6-46bb-406e-962f-36880693622a" providerId="ADAL" clId="{7FD278BD-F345-4D73-947D-BE63301FB8C2}" dt="2025-04-10T13:37:56.098" v="1" actId="20577"/>
          <ac:spMkLst>
            <pc:docMk/>
            <pc:sldMk cId="2716619313" sldId="1999"/>
            <ac:spMk id="11" creationId="{240CF3EC-618D-1897-250A-81D22DFCCEC7}"/>
          </ac:spMkLst>
        </pc:spChg>
      </pc:sldChg>
    </pc:docChg>
  </pc:docChgLst>
  <pc:docChgLst>
    <pc:chgData name="Lisa Plater" userId="3108f9e6-46bb-406e-962f-36880693622a" providerId="ADAL" clId="{E90504E6-2DC8-48FD-90DA-8CBCBE70A8E0}"/>
    <pc:docChg chg="undo custSel modSld">
      <pc:chgData name="Lisa Plater" userId="3108f9e6-46bb-406e-962f-36880693622a" providerId="ADAL" clId="{E90504E6-2DC8-48FD-90DA-8CBCBE70A8E0}" dt="2025-04-04T17:26:42.814" v="162"/>
      <pc:docMkLst>
        <pc:docMk/>
      </pc:docMkLst>
      <pc:sldChg chg="modSp mod">
        <pc:chgData name="Lisa Plater" userId="3108f9e6-46bb-406e-962f-36880693622a" providerId="ADAL" clId="{E90504E6-2DC8-48FD-90DA-8CBCBE70A8E0}" dt="2025-04-04T17:23:09.181" v="39" actId="33553"/>
        <pc:sldMkLst>
          <pc:docMk/>
          <pc:sldMk cId="1903075094" sldId="291"/>
        </pc:sldMkLst>
      </pc:sldChg>
      <pc:sldChg chg="addSp modSp mod">
        <pc:chgData name="Lisa Plater" userId="3108f9e6-46bb-406e-962f-36880693622a" providerId="ADAL" clId="{E90504E6-2DC8-48FD-90DA-8CBCBE70A8E0}" dt="2025-04-04T17:24:58.264" v="88"/>
        <pc:sldMkLst>
          <pc:docMk/>
          <pc:sldMk cId="3326592599" sldId="318"/>
        </pc:sldMkLst>
        <pc:spChg chg="add mod ord">
          <ac:chgData name="Lisa Plater" userId="3108f9e6-46bb-406e-962f-36880693622a" providerId="ADAL" clId="{E90504E6-2DC8-48FD-90DA-8CBCBE70A8E0}" dt="2025-04-04T17:24:58.264" v="88"/>
          <ac:spMkLst>
            <pc:docMk/>
            <pc:sldMk cId="3326592599" sldId="318"/>
            <ac:spMk id="2" creationId="{AAAEC70C-1144-D167-86D7-E65D2D3CF73D}"/>
          </ac:spMkLst>
        </pc:spChg>
        <pc:picChg chg="mod">
          <ac:chgData name="Lisa Plater" userId="3108f9e6-46bb-406e-962f-36880693622a" providerId="ADAL" clId="{E90504E6-2DC8-48FD-90DA-8CBCBE70A8E0}" dt="2025-04-04T17:23:20.834" v="46" actId="962"/>
          <ac:picMkLst>
            <pc:docMk/>
            <pc:sldMk cId="3326592599" sldId="318"/>
            <ac:picMk id="24" creationId="{1D7030C2-D108-18FF-BA24-4EBF9039DE48}"/>
          </ac:picMkLst>
        </pc:picChg>
        <pc:picChg chg="mod">
          <ac:chgData name="Lisa Plater" userId="3108f9e6-46bb-406e-962f-36880693622a" providerId="ADAL" clId="{E90504E6-2DC8-48FD-90DA-8CBCBE70A8E0}" dt="2025-04-04T17:23:21.672" v="47" actId="962"/>
          <ac:picMkLst>
            <pc:docMk/>
            <pc:sldMk cId="3326592599" sldId="318"/>
            <ac:picMk id="26" creationId="{DD0D75C4-E3B1-AE74-EDDD-DF799398ABC9}"/>
          </ac:picMkLst>
        </pc:picChg>
        <pc:picChg chg="mod">
          <ac:chgData name="Lisa Plater" userId="3108f9e6-46bb-406e-962f-36880693622a" providerId="ADAL" clId="{E90504E6-2DC8-48FD-90DA-8CBCBE70A8E0}" dt="2025-04-04T17:23:22.367" v="48" actId="962"/>
          <ac:picMkLst>
            <pc:docMk/>
            <pc:sldMk cId="3326592599" sldId="318"/>
            <ac:picMk id="28" creationId="{2CC21980-A6FD-1333-35D4-2EA8DF4F7D49}"/>
          </ac:picMkLst>
        </pc:picChg>
        <pc:picChg chg="mod">
          <ac:chgData name="Lisa Plater" userId="3108f9e6-46bb-406e-962f-36880693622a" providerId="ADAL" clId="{E90504E6-2DC8-48FD-90DA-8CBCBE70A8E0}" dt="2025-04-04T17:23:23.050" v="49" actId="962"/>
          <ac:picMkLst>
            <pc:docMk/>
            <pc:sldMk cId="3326592599" sldId="318"/>
            <ac:picMk id="30" creationId="{EFECD13E-B824-D4B5-AB2B-4F6C192524DC}"/>
          </ac:picMkLst>
        </pc:picChg>
      </pc:sldChg>
      <pc:sldChg chg="modSp mod">
        <pc:chgData name="Lisa Plater" userId="3108f9e6-46bb-406e-962f-36880693622a" providerId="ADAL" clId="{E90504E6-2DC8-48FD-90DA-8CBCBE70A8E0}" dt="2025-04-04T17:25:06.690" v="92"/>
        <pc:sldMkLst>
          <pc:docMk/>
          <pc:sldMk cId="809087785" sldId="390"/>
        </pc:sldMkLst>
        <pc:spChg chg="mod ord">
          <ac:chgData name="Lisa Plater" userId="3108f9e6-46bb-406e-962f-36880693622a" providerId="ADAL" clId="{E90504E6-2DC8-48FD-90DA-8CBCBE70A8E0}" dt="2025-04-04T17:25:04.090" v="91"/>
          <ac:spMkLst>
            <pc:docMk/>
            <pc:sldMk cId="809087785" sldId="390"/>
            <ac:spMk id="11" creationId="{D1F2989E-C02A-6166-30C1-5AFD682AC1C4}"/>
          </ac:spMkLst>
        </pc:spChg>
        <pc:spChg chg="ord">
          <ac:chgData name="Lisa Plater" userId="3108f9e6-46bb-406e-962f-36880693622a" providerId="ADAL" clId="{E90504E6-2DC8-48FD-90DA-8CBCBE70A8E0}" dt="2025-04-04T17:25:06.690" v="92"/>
          <ac:spMkLst>
            <pc:docMk/>
            <pc:sldMk cId="809087785" sldId="390"/>
            <ac:spMk id="15" creationId="{9FF9D887-B356-8F3D-7B7E-5B4C5794FA6F}"/>
          </ac:spMkLst>
        </pc:spChg>
        <pc:picChg chg="mod">
          <ac:chgData name="Lisa Plater" userId="3108f9e6-46bb-406e-962f-36880693622a" providerId="ADAL" clId="{E90504E6-2DC8-48FD-90DA-8CBCBE70A8E0}" dt="2025-04-04T17:23:23.990" v="50" actId="962"/>
          <ac:picMkLst>
            <pc:docMk/>
            <pc:sldMk cId="809087785" sldId="390"/>
            <ac:picMk id="17" creationId="{BCA2B03F-C100-350B-E814-1CAE10C0E943}"/>
          </ac:picMkLst>
        </pc:picChg>
      </pc:sldChg>
      <pc:sldChg chg="modSp mod">
        <pc:chgData name="Lisa Plater" userId="3108f9e6-46bb-406e-962f-36880693622a" providerId="ADAL" clId="{E90504E6-2DC8-48FD-90DA-8CBCBE70A8E0}" dt="2025-04-04T17:23:24.810" v="51" actId="962"/>
        <pc:sldMkLst>
          <pc:docMk/>
          <pc:sldMk cId="2957837546" sldId="391"/>
        </pc:sldMkLst>
        <pc:spChg chg="mod">
          <ac:chgData name="Lisa Plater" userId="3108f9e6-46bb-406e-962f-36880693622a" providerId="ADAL" clId="{E90504E6-2DC8-48FD-90DA-8CBCBE70A8E0}" dt="2025-04-04T17:21:44.949" v="14" actId="33553"/>
          <ac:spMkLst>
            <pc:docMk/>
            <pc:sldMk cId="2957837546" sldId="391"/>
            <ac:spMk id="15" creationId="{CE3F4B36-4831-DFEA-667F-8C10AE63FA63}"/>
          </ac:spMkLst>
        </pc:spChg>
        <pc:picChg chg="mod">
          <ac:chgData name="Lisa Plater" userId="3108f9e6-46bb-406e-962f-36880693622a" providerId="ADAL" clId="{E90504E6-2DC8-48FD-90DA-8CBCBE70A8E0}" dt="2025-04-04T17:23:24.810" v="51" actId="962"/>
          <ac:picMkLst>
            <pc:docMk/>
            <pc:sldMk cId="2957837546" sldId="391"/>
            <ac:picMk id="24" creationId="{E21925B9-8D8A-FD2E-A40A-80318FC3C197}"/>
          </ac:picMkLst>
        </pc:picChg>
      </pc:sldChg>
      <pc:sldChg chg="modSp mod">
        <pc:chgData name="Lisa Plater" userId="3108f9e6-46bb-406e-962f-36880693622a" providerId="ADAL" clId="{E90504E6-2DC8-48FD-90DA-8CBCBE70A8E0}" dt="2025-04-04T17:25:13.853" v="93"/>
        <pc:sldMkLst>
          <pc:docMk/>
          <pc:sldMk cId="1876982240" sldId="392"/>
        </pc:sldMkLst>
        <pc:spChg chg="mod ord">
          <ac:chgData name="Lisa Plater" userId="3108f9e6-46bb-406e-962f-36880693622a" providerId="ADAL" clId="{E90504E6-2DC8-48FD-90DA-8CBCBE70A8E0}" dt="2025-04-04T17:25:13.853" v="93"/>
          <ac:spMkLst>
            <pc:docMk/>
            <pc:sldMk cId="1876982240" sldId="392"/>
            <ac:spMk id="11" creationId="{8DC427C7-7438-7B09-E48B-9853D49B0FA3}"/>
          </ac:spMkLst>
        </pc:spChg>
        <pc:picChg chg="mod">
          <ac:chgData name="Lisa Plater" userId="3108f9e6-46bb-406e-962f-36880693622a" providerId="ADAL" clId="{E90504E6-2DC8-48FD-90DA-8CBCBE70A8E0}" dt="2025-04-04T17:23:25.959" v="52" actId="962"/>
          <ac:picMkLst>
            <pc:docMk/>
            <pc:sldMk cId="1876982240" sldId="392"/>
            <ac:picMk id="10" creationId="{391B9E4F-B917-A6E8-A1A0-A635C62BEB2E}"/>
          </ac:picMkLst>
        </pc:picChg>
      </pc:sldChg>
      <pc:sldChg chg="addSp modSp mod">
        <pc:chgData name="Lisa Plater" userId="3108f9e6-46bb-406e-962f-36880693622a" providerId="ADAL" clId="{E90504E6-2DC8-48FD-90DA-8CBCBE70A8E0}" dt="2025-04-04T17:25:20.726" v="98"/>
        <pc:sldMkLst>
          <pc:docMk/>
          <pc:sldMk cId="1953294256" sldId="393"/>
        </pc:sldMkLst>
        <pc:spChg chg="add mod ord">
          <ac:chgData name="Lisa Plater" userId="3108f9e6-46bb-406e-962f-36880693622a" providerId="ADAL" clId="{E90504E6-2DC8-48FD-90DA-8CBCBE70A8E0}" dt="2025-04-04T17:25:20.726" v="98"/>
          <ac:spMkLst>
            <pc:docMk/>
            <pc:sldMk cId="1953294256" sldId="393"/>
            <ac:spMk id="2" creationId="{995D7053-8888-10AC-A0DB-F92F22AABB0A}"/>
          </ac:spMkLst>
        </pc:spChg>
      </pc:sldChg>
      <pc:sldChg chg="modSp mod">
        <pc:chgData name="Lisa Plater" userId="3108f9e6-46bb-406e-962f-36880693622a" providerId="ADAL" clId="{E90504E6-2DC8-48FD-90DA-8CBCBE70A8E0}" dt="2025-04-04T17:23:19.823" v="45" actId="962"/>
        <pc:sldMkLst>
          <pc:docMk/>
          <pc:sldMk cId="2831327097" sldId="1957"/>
        </pc:sldMkLst>
      </pc:sldChg>
      <pc:sldChg chg="modSp mod">
        <pc:chgData name="Lisa Plater" userId="3108f9e6-46bb-406e-962f-36880693622a" providerId="ADAL" clId="{E90504E6-2DC8-48FD-90DA-8CBCBE70A8E0}" dt="2025-04-04T17:21:56.614" v="20" actId="33553"/>
        <pc:sldMkLst>
          <pc:docMk/>
          <pc:sldMk cId="2565316584" sldId="1964"/>
        </pc:sldMkLst>
        <pc:spChg chg="mod">
          <ac:chgData name="Lisa Plater" userId="3108f9e6-46bb-406e-962f-36880693622a" providerId="ADAL" clId="{E90504E6-2DC8-48FD-90DA-8CBCBE70A8E0}" dt="2025-04-04T17:21:56.614" v="20" actId="33553"/>
          <ac:spMkLst>
            <pc:docMk/>
            <pc:sldMk cId="2565316584" sldId="1964"/>
            <ac:spMk id="9" creationId="{6F175EDD-8438-A91D-C59B-32F49A7F3114}"/>
          </ac:spMkLst>
        </pc:spChg>
      </pc:sldChg>
      <pc:sldChg chg="modSp mod">
        <pc:chgData name="Lisa Plater" userId="3108f9e6-46bb-406e-962f-36880693622a" providerId="ADAL" clId="{E90504E6-2DC8-48FD-90DA-8CBCBE70A8E0}" dt="2025-04-04T17:23:27.015" v="53" actId="962"/>
        <pc:sldMkLst>
          <pc:docMk/>
          <pc:sldMk cId="2866475521" sldId="1980"/>
        </pc:sldMkLst>
      </pc:sldChg>
      <pc:sldChg chg="modSp mod">
        <pc:chgData name="Lisa Plater" userId="3108f9e6-46bb-406e-962f-36880693622a" providerId="ADAL" clId="{E90504E6-2DC8-48FD-90DA-8CBCBE70A8E0}" dt="2025-04-04T17:25:27.936" v="103"/>
        <pc:sldMkLst>
          <pc:docMk/>
          <pc:sldMk cId="677944771" sldId="1981"/>
        </pc:sldMkLst>
        <pc:spChg chg="mod ord">
          <ac:chgData name="Lisa Plater" userId="3108f9e6-46bb-406e-962f-36880693622a" providerId="ADAL" clId="{E90504E6-2DC8-48FD-90DA-8CBCBE70A8E0}" dt="2025-04-04T17:25:27.936" v="103"/>
          <ac:spMkLst>
            <pc:docMk/>
            <pc:sldMk cId="677944771" sldId="1981"/>
            <ac:spMk id="16" creationId="{8D38D89F-2441-6093-3040-A026F9ED0141}"/>
          </ac:spMkLst>
        </pc:spChg>
        <pc:grpChg chg="mod">
          <ac:chgData name="Lisa Plater" userId="3108f9e6-46bb-406e-962f-36880693622a" providerId="ADAL" clId="{E90504E6-2DC8-48FD-90DA-8CBCBE70A8E0}" dt="2025-04-04T17:23:29.847" v="55" actId="962"/>
          <ac:grpSpMkLst>
            <pc:docMk/>
            <pc:sldMk cId="677944771" sldId="1981"/>
            <ac:grpSpMk id="32" creationId="{650B01BA-88A4-0CD3-26C3-E7C4EE967D68}"/>
          </ac:grpSpMkLst>
        </pc:grpChg>
        <pc:picChg chg="mod">
          <ac:chgData name="Lisa Plater" userId="3108f9e6-46bb-406e-962f-36880693622a" providerId="ADAL" clId="{E90504E6-2DC8-48FD-90DA-8CBCBE70A8E0}" dt="2025-04-04T17:23:30.560" v="56" actId="962"/>
          <ac:picMkLst>
            <pc:docMk/>
            <pc:sldMk cId="677944771" sldId="1981"/>
            <ac:picMk id="4" creationId="{B35EEC93-49BC-AC7C-891F-9B82476AA3C4}"/>
          </ac:picMkLst>
        </pc:picChg>
        <pc:picChg chg="mod">
          <ac:chgData name="Lisa Plater" userId="3108f9e6-46bb-406e-962f-36880693622a" providerId="ADAL" clId="{E90504E6-2DC8-48FD-90DA-8CBCBE70A8E0}" dt="2025-04-04T17:23:31.360" v="57" actId="962"/>
          <ac:picMkLst>
            <pc:docMk/>
            <pc:sldMk cId="677944771" sldId="1981"/>
            <ac:picMk id="10" creationId="{40BBDFD2-2E6A-807D-B418-68E47875154A}"/>
          </ac:picMkLst>
        </pc:picChg>
        <pc:picChg chg="mod">
          <ac:chgData name="Lisa Plater" userId="3108f9e6-46bb-406e-962f-36880693622a" providerId="ADAL" clId="{E90504E6-2DC8-48FD-90DA-8CBCBE70A8E0}" dt="2025-04-04T17:23:28.675" v="54" actId="962"/>
          <ac:picMkLst>
            <pc:docMk/>
            <pc:sldMk cId="677944771" sldId="1981"/>
            <ac:picMk id="13" creationId="{9130B728-A9DA-1F9E-333D-7B8535F73971}"/>
          </ac:picMkLst>
        </pc:picChg>
        <pc:picChg chg="mod">
          <ac:chgData name="Lisa Plater" userId="3108f9e6-46bb-406e-962f-36880693622a" providerId="ADAL" clId="{E90504E6-2DC8-48FD-90DA-8CBCBE70A8E0}" dt="2025-04-04T17:23:32.102" v="58" actId="962"/>
          <ac:picMkLst>
            <pc:docMk/>
            <pc:sldMk cId="677944771" sldId="1981"/>
            <ac:picMk id="14" creationId="{276595B8-E7C3-82CB-8B30-027F06DA91AE}"/>
          </ac:picMkLst>
        </pc:picChg>
      </pc:sldChg>
      <pc:sldChg chg="modSp mod">
        <pc:chgData name="Lisa Plater" userId="3108f9e6-46bb-406e-962f-36880693622a" providerId="ADAL" clId="{E90504E6-2DC8-48FD-90DA-8CBCBE70A8E0}" dt="2025-04-04T17:23:18.343" v="44" actId="962"/>
        <pc:sldMkLst>
          <pc:docMk/>
          <pc:sldMk cId="2066750138" sldId="1991"/>
        </pc:sldMkLst>
      </pc:sldChg>
      <pc:sldChg chg="addSp modSp mod">
        <pc:chgData name="Lisa Plater" userId="3108f9e6-46bb-406e-962f-36880693622a" providerId="ADAL" clId="{E90504E6-2DC8-48FD-90DA-8CBCBE70A8E0}" dt="2025-04-04T17:26:42.814" v="162"/>
        <pc:sldMkLst>
          <pc:docMk/>
          <pc:sldMk cId="1248892850" sldId="1992"/>
        </pc:sldMkLst>
      </pc:sldChg>
      <pc:sldChg chg="modSp mod">
        <pc:chgData name="Lisa Plater" userId="3108f9e6-46bb-406e-962f-36880693622a" providerId="ADAL" clId="{E90504E6-2DC8-48FD-90DA-8CBCBE70A8E0}" dt="2025-04-04T17:25:44.239" v="111"/>
        <pc:sldMkLst>
          <pc:docMk/>
          <pc:sldMk cId="2828543708" sldId="1996"/>
        </pc:sldMkLst>
        <pc:spChg chg="mod">
          <ac:chgData name="Lisa Plater" userId="3108f9e6-46bb-406e-962f-36880693622a" providerId="ADAL" clId="{E90504E6-2DC8-48FD-90DA-8CBCBE70A8E0}" dt="2025-04-04T17:21:57.840" v="21" actId="33553"/>
          <ac:spMkLst>
            <pc:docMk/>
            <pc:sldMk cId="2828543708" sldId="1996"/>
            <ac:spMk id="11" creationId="{DF79B314-0156-EB73-242B-65D1FB344E28}"/>
          </ac:spMkLst>
        </pc:spChg>
        <pc:spChg chg="mod">
          <ac:chgData name="Lisa Plater" userId="3108f9e6-46bb-406e-962f-36880693622a" providerId="ADAL" clId="{E90504E6-2DC8-48FD-90DA-8CBCBE70A8E0}" dt="2025-04-04T17:23:12.843" v="41" actId="207"/>
          <ac:spMkLst>
            <pc:docMk/>
            <pc:sldMk cId="2828543708" sldId="1996"/>
            <ac:spMk id="18" creationId="{FBC94CE4-D89E-F13B-A4D2-2FAA4B296392}"/>
          </ac:spMkLst>
        </pc:spChg>
        <pc:spChg chg="mod">
          <ac:chgData name="Lisa Plater" userId="3108f9e6-46bb-406e-962f-36880693622a" providerId="ADAL" clId="{E90504E6-2DC8-48FD-90DA-8CBCBE70A8E0}" dt="2025-04-04T17:23:13.626" v="43" actId="207"/>
          <ac:spMkLst>
            <pc:docMk/>
            <pc:sldMk cId="2828543708" sldId="1996"/>
            <ac:spMk id="22" creationId="{F66CA575-E9AA-8332-AD14-538D9FF3CCB6}"/>
          </ac:spMkLst>
        </pc:spChg>
        <pc:spChg chg="mod ord">
          <ac:chgData name="Lisa Plater" userId="3108f9e6-46bb-406e-962f-36880693622a" providerId="ADAL" clId="{E90504E6-2DC8-48FD-90DA-8CBCBE70A8E0}" dt="2025-04-04T17:25:44.239" v="111"/>
          <ac:spMkLst>
            <pc:docMk/>
            <pc:sldMk cId="2828543708" sldId="1996"/>
            <ac:spMk id="23" creationId="{08AFB77B-9640-9899-9E57-4D28D46BD687}"/>
          </ac:spMkLst>
        </pc:spChg>
        <pc:spChg chg="mod ord">
          <ac:chgData name="Lisa Plater" userId="3108f9e6-46bb-406e-962f-36880693622a" providerId="ADAL" clId="{E90504E6-2DC8-48FD-90DA-8CBCBE70A8E0}" dt="2025-04-04T17:25:38.277" v="107"/>
          <ac:spMkLst>
            <pc:docMk/>
            <pc:sldMk cId="2828543708" sldId="1996"/>
            <ac:spMk id="25" creationId="{4D583790-1806-A96C-EA28-C62E311F298C}"/>
          </ac:spMkLst>
        </pc:spChg>
        <pc:spChg chg="mod ord">
          <ac:chgData name="Lisa Plater" userId="3108f9e6-46bb-406e-962f-36880693622a" providerId="ADAL" clId="{E90504E6-2DC8-48FD-90DA-8CBCBE70A8E0}" dt="2025-04-04T17:25:41.320" v="110"/>
          <ac:spMkLst>
            <pc:docMk/>
            <pc:sldMk cId="2828543708" sldId="1996"/>
            <ac:spMk id="26" creationId="{B5585B53-35A3-07A6-D1AD-EA42FD06C6D6}"/>
          </ac:spMkLst>
        </pc:spChg>
        <pc:picChg chg="mod">
          <ac:chgData name="Lisa Plater" userId="3108f9e6-46bb-406e-962f-36880693622a" providerId="ADAL" clId="{E90504E6-2DC8-48FD-90DA-8CBCBE70A8E0}" dt="2025-04-04T17:23:33.426" v="59" actId="962"/>
          <ac:picMkLst>
            <pc:docMk/>
            <pc:sldMk cId="2828543708" sldId="1996"/>
            <ac:picMk id="16" creationId="{EE4E7CE6-72A9-1BE3-A716-1671A846A50C}"/>
          </ac:picMkLst>
        </pc:picChg>
      </pc:sldChg>
      <pc:sldChg chg="addSp modSp mod">
        <pc:chgData name="Lisa Plater" userId="3108f9e6-46bb-406e-962f-36880693622a" providerId="ADAL" clId="{E90504E6-2DC8-48FD-90DA-8CBCBE70A8E0}" dt="2025-04-04T17:25:55.934" v="123"/>
        <pc:sldMkLst>
          <pc:docMk/>
          <pc:sldMk cId="425109594" sldId="2042"/>
        </pc:sldMkLst>
        <pc:spChg chg="add mod ord">
          <ac:chgData name="Lisa Plater" userId="3108f9e6-46bb-406e-962f-36880693622a" providerId="ADAL" clId="{E90504E6-2DC8-48FD-90DA-8CBCBE70A8E0}" dt="2025-04-04T17:25:51.848" v="121"/>
          <ac:spMkLst>
            <pc:docMk/>
            <pc:sldMk cId="425109594" sldId="2042"/>
            <ac:spMk id="2" creationId="{E77C5955-B62B-1625-F77C-F4F17442AC4C}"/>
          </ac:spMkLst>
        </pc:spChg>
        <pc:spChg chg="mod">
          <ac:chgData name="Lisa Plater" userId="3108f9e6-46bb-406e-962f-36880693622a" providerId="ADAL" clId="{E90504E6-2DC8-48FD-90DA-8CBCBE70A8E0}" dt="2025-04-04T17:25:53.113" v="122" actId="962"/>
          <ac:spMkLst>
            <pc:docMk/>
            <pc:sldMk cId="425109594" sldId="2042"/>
            <ac:spMk id="3" creationId="{5A57AA6B-F3DD-8735-23B2-125BE443DDB1}"/>
          </ac:spMkLst>
        </pc:spChg>
        <pc:spChg chg="ord">
          <ac:chgData name="Lisa Plater" userId="3108f9e6-46bb-406e-962f-36880693622a" providerId="ADAL" clId="{E90504E6-2DC8-48FD-90DA-8CBCBE70A8E0}" dt="2025-04-04T17:25:55.934" v="123"/>
          <ac:spMkLst>
            <pc:docMk/>
            <pc:sldMk cId="425109594" sldId="2042"/>
            <ac:spMk id="5" creationId="{97417B06-0001-73B0-6239-DF20F366DACB}"/>
          </ac:spMkLst>
        </pc:spChg>
        <pc:picChg chg="mod">
          <ac:chgData name="Lisa Plater" userId="3108f9e6-46bb-406e-962f-36880693622a" providerId="ADAL" clId="{E90504E6-2DC8-48FD-90DA-8CBCBE70A8E0}" dt="2025-04-04T17:24:04.135" v="66" actId="962"/>
          <ac:picMkLst>
            <pc:docMk/>
            <pc:sldMk cId="425109594" sldId="2042"/>
            <ac:picMk id="17" creationId="{453DA6DB-145A-00C2-CF94-F6DD8B6A29C8}"/>
          </ac:picMkLst>
        </pc:picChg>
        <pc:picChg chg="mod">
          <ac:chgData name="Lisa Plater" userId="3108f9e6-46bb-406e-962f-36880693622a" providerId="ADAL" clId="{E90504E6-2DC8-48FD-90DA-8CBCBE70A8E0}" dt="2025-04-04T17:24:05.634" v="67" actId="962"/>
          <ac:picMkLst>
            <pc:docMk/>
            <pc:sldMk cId="425109594" sldId="2042"/>
            <ac:picMk id="21" creationId="{E9FA86DA-5232-5677-B84B-1659E5D23918}"/>
          </ac:picMkLst>
        </pc:picChg>
        <pc:picChg chg="mod">
          <ac:chgData name="Lisa Plater" userId="3108f9e6-46bb-406e-962f-36880693622a" providerId="ADAL" clId="{E90504E6-2DC8-48FD-90DA-8CBCBE70A8E0}" dt="2025-04-04T17:24:23.362" v="73" actId="962"/>
          <ac:picMkLst>
            <pc:docMk/>
            <pc:sldMk cId="425109594" sldId="2042"/>
            <ac:picMk id="23" creationId="{9BB10A9D-E523-22CB-D549-34C4B3C0CAC1}"/>
          </ac:picMkLst>
        </pc:picChg>
      </pc:sldChg>
      <pc:sldChg chg="modSp mod">
        <pc:chgData name="Lisa Plater" userId="3108f9e6-46bb-406e-962f-36880693622a" providerId="ADAL" clId="{E90504E6-2DC8-48FD-90DA-8CBCBE70A8E0}" dt="2025-04-04T17:26:07.868" v="130"/>
        <pc:sldMkLst>
          <pc:docMk/>
          <pc:sldMk cId="886713572" sldId="2076"/>
        </pc:sldMkLst>
        <pc:spChg chg="mod">
          <ac:chgData name="Lisa Plater" userId="3108f9e6-46bb-406e-962f-36880693622a" providerId="ADAL" clId="{E90504E6-2DC8-48FD-90DA-8CBCBE70A8E0}" dt="2025-04-04T17:26:01.867" v="124" actId="962"/>
          <ac:spMkLst>
            <pc:docMk/>
            <pc:sldMk cId="886713572" sldId="2076"/>
            <ac:spMk id="2" creationId="{7E6873EF-87D1-55E8-70D0-80D94D82C6A4}"/>
          </ac:spMkLst>
        </pc:spChg>
        <pc:spChg chg="mod ord">
          <ac:chgData name="Lisa Plater" userId="3108f9e6-46bb-406e-962f-36880693622a" providerId="ADAL" clId="{E90504E6-2DC8-48FD-90DA-8CBCBE70A8E0}" dt="2025-04-04T17:26:07.868" v="130"/>
          <ac:spMkLst>
            <pc:docMk/>
            <pc:sldMk cId="886713572" sldId="2076"/>
            <ac:spMk id="47" creationId="{ADD4779F-8DA4-300B-0953-A3D82250240F}"/>
          </ac:spMkLst>
        </pc:spChg>
        <pc:picChg chg="mod">
          <ac:chgData name="Lisa Plater" userId="3108f9e6-46bb-406e-962f-36880693622a" providerId="ADAL" clId="{E90504E6-2DC8-48FD-90DA-8CBCBE70A8E0}" dt="2025-04-04T17:24:25.890" v="74" actId="962"/>
          <ac:picMkLst>
            <pc:docMk/>
            <pc:sldMk cId="886713572" sldId="2076"/>
            <ac:picMk id="57" creationId="{484D1B33-2F72-D0D9-DBF8-2ADEAB3D5713}"/>
          </ac:picMkLst>
        </pc:picChg>
      </pc:sldChg>
    </pc:docChg>
  </pc:docChgLst>
  <pc:docChgLst>
    <pc:chgData name="Lisa Plater" userId="3108f9e6-46bb-406e-962f-36880693622a" providerId="ADAL" clId="{4D2D8261-FCFB-46FE-8DDE-3BF7151DCAB7}"/>
    <pc:docChg chg="addSld delSld modSld delMainMaster">
      <pc:chgData name="Lisa Plater" userId="3108f9e6-46bb-406e-962f-36880693622a" providerId="ADAL" clId="{4D2D8261-FCFB-46FE-8DDE-3BF7151DCAB7}" dt="2025-04-07T16:50:45.444" v="1"/>
      <pc:docMkLst>
        <pc:docMk/>
      </pc:docMkLst>
      <pc:sldChg chg="add del">
        <pc:chgData name="Lisa Plater" userId="3108f9e6-46bb-406e-962f-36880693622a" providerId="ADAL" clId="{4D2D8261-FCFB-46FE-8DDE-3BF7151DCAB7}" dt="2025-04-07T16:50:45.444" v="1"/>
        <pc:sldMkLst>
          <pc:docMk/>
          <pc:sldMk cId="2716619313" sldId="1999"/>
        </pc:sldMkLst>
      </pc:sldChg>
      <pc:sldMasterChg chg="del delSldLayout">
        <pc:chgData name="Lisa Plater" userId="3108f9e6-46bb-406e-962f-36880693622a" providerId="ADAL" clId="{4D2D8261-FCFB-46FE-8DDE-3BF7151DCAB7}" dt="2025-04-07T16:50:42.874" v="0" actId="47"/>
        <pc:sldMasterMkLst>
          <pc:docMk/>
          <pc:sldMasterMk cId="4094095529" sldId="2147483920"/>
        </pc:sldMasterMkLst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1361722282" sldId="2147483921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4206020515" sldId="2147483922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2934130309" sldId="2147483923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733800560" sldId="2147483924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890825135" sldId="2147483925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982387335" sldId="2147483926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1343687426" sldId="2147483927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665978139" sldId="2147483928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927868981" sldId="2147483929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811903601" sldId="2147483930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257134908" sldId="2147483931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917575965" sldId="2147483932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2737573449" sldId="2147483933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2965420443" sldId="2147483934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531493885" sldId="2147483935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241583959" sldId="2147483936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4259052482" sldId="2147483937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271106632" sldId="2147483938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1238780980" sldId="2147483939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2684797844" sldId="2147483940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007690012" sldId="2147483941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1929851495" sldId="2147483942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620812750" sldId="2147483943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2405709758" sldId="2147483944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346006569" sldId="2147483945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859867391" sldId="2147483946"/>
          </pc:sldLayoutMkLst>
        </pc:sldLayoutChg>
        <pc:sldLayoutChg chg="del">
          <pc:chgData name="Lisa Plater" userId="3108f9e6-46bb-406e-962f-36880693622a" providerId="ADAL" clId="{4D2D8261-FCFB-46FE-8DDE-3BF7151DCAB7}" dt="2025-04-07T16:50:42.874" v="0" actId="47"/>
          <pc:sldLayoutMkLst>
            <pc:docMk/>
            <pc:sldMasterMk cId="4094095529" sldId="2147483920"/>
            <pc:sldLayoutMk cId="332221726" sldId="2147483947"/>
          </pc:sldLayoutMkLst>
        </pc:sldLayoutChg>
      </pc:sldMasterChg>
    </pc:docChg>
  </pc:docChgLst>
  <pc:docChgLst>
    <pc:chgData name="Daniela Popescu" userId="fa5065a0-270f-4c04-b0bd-d4b4bccfd249" providerId="ADAL" clId="{8B4BE6E3-5830-49AA-8FEB-D26FF4D661F7}"/>
    <pc:docChg chg="delSld delMainMaster">
      <pc:chgData name="Daniela Popescu" userId="fa5065a0-270f-4c04-b0bd-d4b4bccfd249" providerId="ADAL" clId="{8B4BE6E3-5830-49AA-8FEB-D26FF4D661F7}" dt="2024-05-31T17:37:23.530" v="0" actId="2696"/>
      <pc:docMkLst>
        <pc:docMk/>
      </pc:docMkLst>
      <pc:sldChg chg="del">
        <pc:chgData name="Daniela Popescu" userId="fa5065a0-270f-4c04-b0bd-d4b4bccfd249" providerId="ADAL" clId="{8B4BE6E3-5830-49AA-8FEB-D26FF4D661F7}" dt="2024-05-31T17:37:23.530" v="0" actId="2696"/>
        <pc:sldMkLst>
          <pc:docMk/>
          <pc:sldMk cId="2716619313" sldId="1999"/>
        </pc:sldMkLst>
      </pc:sldChg>
      <pc:sldMasterChg chg="del delSldLayout">
        <pc:chgData name="Daniela Popescu" userId="fa5065a0-270f-4c04-b0bd-d4b4bccfd249" providerId="ADAL" clId="{8B4BE6E3-5830-49AA-8FEB-D26FF4D661F7}" dt="2024-05-31T17:37:23.530" v="0" actId="2696"/>
        <pc:sldMasterMkLst>
          <pc:docMk/>
          <pc:sldMasterMk cId="3442350552" sldId="2147483837"/>
        </pc:sldMasterMkLst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397556735" sldId="2147483838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271505527" sldId="2147483839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569340994" sldId="2147483840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1578276230" sldId="2147483841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801361553" sldId="2147483842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4102664526" sldId="2147483843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100228830" sldId="2147483844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3877650239" sldId="2147483845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521424983" sldId="2147483846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3084150417" sldId="2147483847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1461215105" sldId="2147483848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795583028" sldId="2147483849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4009011311" sldId="2147483850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1684859297" sldId="2147483851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3936512685" sldId="2147483852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681866584" sldId="2147483853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757773826" sldId="2147483854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3855967643" sldId="2147483855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3119574342" sldId="2147483856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087888849" sldId="2147483857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3201527653" sldId="2147483858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185968568" sldId="2147483859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131771394" sldId="2147483860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1592255637" sldId="2147483861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4751847" sldId="2147483862"/>
          </pc:sldLayoutMkLst>
        </pc:sldLayoutChg>
        <pc:sldLayoutChg chg="del">
          <pc:chgData name="Daniela Popescu" userId="fa5065a0-270f-4c04-b0bd-d4b4bccfd249" providerId="ADAL" clId="{8B4BE6E3-5830-49AA-8FEB-D26FF4D661F7}" dt="2024-05-31T17:37:23.530" v="0" actId="2696"/>
          <pc:sldLayoutMkLst>
            <pc:docMk/>
            <pc:sldMasterMk cId="3442350552" sldId="2147483837"/>
            <pc:sldLayoutMk cId="2490412505" sldId="214748386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163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759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aseline="0" dirty="0">
              <a:latin typeface="+mn-lt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561F5-30E7-4196-BC7E-489D242C7544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722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Font typeface="+mj-lt"/>
              <a:buNone/>
            </a:pPr>
            <a:endParaRPr lang="en-US" sz="1200" dirty="0">
              <a:solidFill>
                <a:srgbClr val="69615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959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39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1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19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146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5155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202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059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0276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078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10703664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39560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6515482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16889455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24238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06818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660827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95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08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Where there’s a will there’s a way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9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634743"/>
            <a:ext cx="6740854" cy="85737"/>
          </a:xfrm>
        </p:spPr>
        <p:txBody>
          <a:bodyPr anchor="t" anchorCtr="0">
            <a:noAutofit/>
          </a:bodyPr>
          <a:lstStyle>
            <a:lvl1pPr marL="0" indent="0">
              <a:buNone/>
              <a:defRPr sz="810" b="1">
                <a:solidFill>
                  <a:schemeClr val="tx1"/>
                </a:solidFill>
              </a:defRPr>
            </a:lvl1pPr>
            <a:lvl2pPr marL="308600" indent="0">
              <a:buNone/>
              <a:defRPr sz="900">
                <a:solidFill>
                  <a:schemeClr val="tx2"/>
                </a:solidFill>
              </a:defRPr>
            </a:lvl2pPr>
            <a:lvl3pPr marL="617202" indent="0">
              <a:buNone/>
              <a:defRPr sz="810">
                <a:solidFill>
                  <a:schemeClr val="tx2"/>
                </a:solidFill>
              </a:defRPr>
            </a:lvl3pPr>
            <a:lvl4pPr marL="925802" indent="0">
              <a:buNone/>
              <a:defRPr sz="720">
                <a:solidFill>
                  <a:schemeClr val="tx2"/>
                </a:solidFill>
              </a:defRPr>
            </a:lvl4pPr>
            <a:lvl5pPr marL="1234404" indent="0">
              <a:buNone/>
              <a:defRPr sz="72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919877"/>
            <a:ext cx="6756088" cy="90750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1pPr>
            <a:lvl2pPr marL="30860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2pPr>
            <a:lvl3pPr marL="6172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3pPr>
            <a:lvl4pPr marL="9258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4pPr>
            <a:lvl5pPr marL="1234404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40847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721774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799015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80703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616199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27232673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7795888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66482438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254521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1353001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22404489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82170497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4354021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18615092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215766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1639893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9190013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150631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3541358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4840041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69978971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21768930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92512462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455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8850834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67197741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51897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700089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61739664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28745978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46776788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70036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504256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16403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823795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3351973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09738958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533264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105113443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8579844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74533016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56530841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815368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700391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700391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700391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700391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1716455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11131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473661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50564055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9279657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29372204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4740586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99255310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91156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9689825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86235629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48951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195686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611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9685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14198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86960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67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347689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767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2939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12145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95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08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9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634743"/>
            <a:ext cx="6740854" cy="85737"/>
          </a:xfrm>
        </p:spPr>
        <p:txBody>
          <a:bodyPr anchor="t" anchorCtr="0">
            <a:noAutofit/>
          </a:bodyPr>
          <a:lstStyle>
            <a:lvl1pPr marL="0" indent="0">
              <a:buNone/>
              <a:defRPr sz="810" b="1">
                <a:solidFill>
                  <a:schemeClr val="tx1"/>
                </a:solidFill>
              </a:defRPr>
            </a:lvl1pPr>
            <a:lvl2pPr marL="308600" indent="0">
              <a:buNone/>
              <a:defRPr sz="900">
                <a:solidFill>
                  <a:schemeClr val="tx2"/>
                </a:solidFill>
              </a:defRPr>
            </a:lvl2pPr>
            <a:lvl3pPr marL="617202" indent="0">
              <a:buNone/>
              <a:defRPr sz="810">
                <a:solidFill>
                  <a:schemeClr val="tx2"/>
                </a:solidFill>
              </a:defRPr>
            </a:lvl3pPr>
            <a:lvl4pPr marL="925802" indent="0">
              <a:buNone/>
              <a:defRPr sz="720">
                <a:solidFill>
                  <a:schemeClr val="tx2"/>
                </a:solidFill>
              </a:defRPr>
            </a:lvl4pPr>
            <a:lvl5pPr marL="1234404" indent="0">
              <a:buNone/>
              <a:defRPr sz="72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919877"/>
            <a:ext cx="6756088" cy="90750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1pPr>
            <a:lvl2pPr marL="30860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2pPr>
            <a:lvl3pPr marL="6172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3pPr>
            <a:lvl4pPr marL="9258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4pPr>
            <a:lvl5pPr marL="1234404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0955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9496868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5229198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5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6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2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5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6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6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5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956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2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2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80246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5822150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243258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351174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2" y="195265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2" y="195265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1" y="195265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8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8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28224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8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0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0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7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5652274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3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3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3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799436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3385624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7634257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482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884306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073260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2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2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1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0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47880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5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5" y="195265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2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6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5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0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2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191159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0737936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1659914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4600076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3741931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5493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2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5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9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1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8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6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687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24847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2288035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2860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5407395"/>
      </p:ext>
    </p:extLst>
  </p:cSld>
  <p:clrMapOvr>
    <a:masterClrMapping/>
  </p:clrMapOvr>
  <p:hf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91566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5222601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1227245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6142334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5874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220637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1853970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4148323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18879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3859583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8082133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37613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47608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02334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71386914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82682023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422560490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8518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0131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8484929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5232244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4469284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456331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063558"/>
            <a:ext cx="2087563" cy="38846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063558"/>
            <a:ext cx="2087563" cy="3884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0979" y="1086746"/>
            <a:ext cx="2087563" cy="3884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063558"/>
            <a:ext cx="2087563" cy="38846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D11132FC-48B7-1261-098E-6E9CC41AE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0837489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6524756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075137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523698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2265946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35655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9405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28" y="195263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15235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178348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27573822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75609302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500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437235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0857129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48828403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29171216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28" y="195263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25960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865201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7637927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73148392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79217648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20761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15136476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049931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38685305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83194961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6224449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298725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26" Type="http://schemas.openxmlformats.org/officeDocument/2006/relationships/slideLayout" Target="../slideLayouts/slideLayout79.xml"/><Relationship Id="rId3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74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5" Type="http://schemas.openxmlformats.org/officeDocument/2006/relationships/slideLayout" Target="../slideLayouts/slideLayout78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slideLayout" Target="../slideLayouts/slideLayout73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24" Type="http://schemas.openxmlformats.org/officeDocument/2006/relationships/slideLayout" Target="../slideLayouts/slideLayout77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23" Type="http://schemas.openxmlformats.org/officeDocument/2006/relationships/slideLayout" Target="../slideLayouts/slideLayout76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72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slideLayout" Target="../slideLayouts/slideLayout75.xml"/><Relationship Id="rId27" Type="http://schemas.openxmlformats.org/officeDocument/2006/relationships/slideLayout" Target="../slideLayouts/slideLayout8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26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83.xml"/><Relationship Id="rId21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5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24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5.xml"/><Relationship Id="rId23" Type="http://schemas.openxmlformats.org/officeDocument/2006/relationships/slideLayout" Target="../slideLayouts/slideLayout103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102.xml"/><Relationship Id="rId27" Type="http://schemas.openxmlformats.org/officeDocument/2006/relationships/slideLayout" Target="../slideLayouts/slideLayout10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25.xml"/><Relationship Id="rId26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10.xml"/><Relationship Id="rId21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4.xml"/><Relationship Id="rId25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23.xml"/><Relationship Id="rId20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24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12.xml"/><Relationship Id="rId15" Type="http://schemas.openxmlformats.org/officeDocument/2006/relationships/slideLayout" Target="../slideLayouts/slideLayout122.xml"/><Relationship Id="rId23" Type="http://schemas.openxmlformats.org/officeDocument/2006/relationships/slideLayout" Target="../slideLayouts/slideLayout130.xml"/><Relationship Id="rId28" Type="http://schemas.openxmlformats.org/officeDocument/2006/relationships/theme" Target="../theme/theme5.xml"/><Relationship Id="rId10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9.xml"/><Relationship Id="rId27" Type="http://schemas.openxmlformats.org/officeDocument/2006/relationships/slideLayout" Target="../slideLayouts/slideLayout13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slideLayout" Target="../slideLayouts/slideLayout147.xml"/><Relationship Id="rId18" Type="http://schemas.openxmlformats.org/officeDocument/2006/relationships/slideLayout" Target="../slideLayouts/slideLayout152.xml"/><Relationship Id="rId26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37.xml"/><Relationship Id="rId21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41.xml"/><Relationship Id="rId12" Type="http://schemas.openxmlformats.org/officeDocument/2006/relationships/slideLayout" Target="../slideLayouts/slideLayout146.xml"/><Relationship Id="rId17" Type="http://schemas.openxmlformats.org/officeDocument/2006/relationships/slideLayout" Target="../slideLayouts/slideLayout151.xml"/><Relationship Id="rId25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36.xml"/><Relationship Id="rId16" Type="http://schemas.openxmlformats.org/officeDocument/2006/relationships/slideLayout" Target="../slideLayouts/slideLayout150.xml"/><Relationship Id="rId20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24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49.xml"/><Relationship Id="rId23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44.xml"/><Relationship Id="rId19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Relationship Id="rId14" Type="http://schemas.openxmlformats.org/officeDocument/2006/relationships/slideLayout" Target="../slideLayouts/slideLayout148.xml"/><Relationship Id="rId22" Type="http://schemas.openxmlformats.org/officeDocument/2006/relationships/slideLayout" Target="../slideLayouts/slideLayout156.xml"/><Relationship Id="rId27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62" r:id="rId3"/>
    <p:sldLayoutId id="2147483663" r:id="rId4"/>
    <p:sldLayoutId id="2147483672" r:id="rId5"/>
    <p:sldLayoutId id="2147483689" r:id="rId6"/>
    <p:sldLayoutId id="2147483690" r:id="rId7"/>
    <p:sldLayoutId id="2147483666" r:id="rId8"/>
    <p:sldLayoutId id="2147483664" r:id="rId9"/>
    <p:sldLayoutId id="2147483674" r:id="rId10"/>
    <p:sldLayoutId id="2147483675" r:id="rId11"/>
    <p:sldLayoutId id="2147483676" r:id="rId12"/>
    <p:sldLayoutId id="2147483677" r:id="rId13"/>
    <p:sldLayoutId id="2147483665" r:id="rId14"/>
    <p:sldLayoutId id="2147483673" r:id="rId15"/>
    <p:sldLayoutId id="2147483667" r:id="rId16"/>
    <p:sldLayoutId id="2147483678" r:id="rId17"/>
    <p:sldLayoutId id="2147483679" r:id="rId18"/>
    <p:sldLayoutId id="2147483681" r:id="rId19"/>
    <p:sldLayoutId id="2147483683" r:id="rId20"/>
    <p:sldLayoutId id="2147483680" r:id="rId21"/>
    <p:sldLayoutId id="2147483682" r:id="rId22"/>
    <p:sldLayoutId id="2147483694" r:id="rId23"/>
    <p:sldLayoutId id="2147483693" r:id="rId24"/>
    <p:sldLayoutId id="2147483691" r:id="rId25"/>
    <p:sldLayoutId id="2147483695" r:id="rId2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2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2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8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8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  <p:sldLayoutId id="2147483800" r:id="rId19"/>
    <p:sldLayoutId id="2147483801" r:id="rId20"/>
    <p:sldLayoutId id="2147483802" r:id="rId21"/>
    <p:sldLayoutId id="2147483803" r:id="rId22"/>
    <p:sldLayoutId id="2147483804" r:id="rId23"/>
    <p:sldLayoutId id="2147483805" r:id="rId24"/>
    <p:sldLayoutId id="2147483806" r:id="rId25"/>
    <p:sldLayoutId id="2147483807" r:id="rId26"/>
    <p:sldLayoutId id="2147483808" r:id="rId27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53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  <p:sldLayoutId id="2147483831" r:id="rId22"/>
    <p:sldLayoutId id="2147483832" r:id="rId23"/>
    <p:sldLayoutId id="2147483833" r:id="rId24"/>
    <p:sldLayoutId id="2147483834" r:id="rId25"/>
    <p:sldLayoutId id="2147483835" r:id="rId26"/>
    <p:sldLayoutId id="2147483836" r:id="rId2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450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  <p:sldLayoutId id="2147483882" r:id="rId18"/>
    <p:sldLayoutId id="2147483883" r:id="rId19"/>
    <p:sldLayoutId id="2147483884" r:id="rId20"/>
    <p:sldLayoutId id="2147483885" r:id="rId21"/>
    <p:sldLayoutId id="2147483886" r:id="rId22"/>
    <p:sldLayoutId id="2147483887" r:id="rId23"/>
    <p:sldLayoutId id="2147483888" r:id="rId24"/>
    <p:sldLayoutId id="2147483889" r:id="rId25"/>
    <p:sldLayoutId id="2147483890" r:id="rId26"/>
    <p:sldLayoutId id="2147483891" r:id="rId2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17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  <p:sldLayoutId id="2147483904" r:id="rId12"/>
    <p:sldLayoutId id="2147483905" r:id="rId13"/>
    <p:sldLayoutId id="2147483906" r:id="rId14"/>
    <p:sldLayoutId id="2147483907" r:id="rId15"/>
    <p:sldLayoutId id="2147483908" r:id="rId16"/>
    <p:sldLayoutId id="2147483909" r:id="rId17"/>
    <p:sldLayoutId id="2147483910" r:id="rId18"/>
    <p:sldLayoutId id="2147483911" r:id="rId19"/>
    <p:sldLayoutId id="2147483912" r:id="rId20"/>
    <p:sldLayoutId id="2147483913" r:id="rId21"/>
    <p:sldLayoutId id="2147483914" r:id="rId22"/>
    <p:sldLayoutId id="2147483915" r:id="rId23"/>
    <p:sldLayoutId id="2147483916" r:id="rId24"/>
    <p:sldLayoutId id="2147483917" r:id="rId25"/>
    <p:sldLayoutId id="2147483918" r:id="rId26"/>
    <p:sldLayoutId id="2147483919" r:id="rId27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99036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1724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  <p:sldLayoutId id="2147483940" r:id="rId20"/>
    <p:sldLayoutId id="2147483941" r:id="rId21"/>
    <p:sldLayoutId id="2147483942" r:id="rId22"/>
    <p:sldLayoutId id="2147483943" r:id="rId23"/>
    <p:sldLayoutId id="2147483944" r:id="rId24"/>
    <p:sldLayoutId id="2147483945" r:id="rId25"/>
    <p:sldLayoutId id="2147483946" r:id="rId2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2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hyperlink" Target="https://www.sunlife.ca/sl/financial-wellness/fr/" TargetMode="External"/><Relationship Id="rId5" Type="http://schemas.openxmlformats.org/officeDocument/2006/relationships/tags" Target="../tags/tag6.xml"/><Relationship Id="rId15" Type="http://schemas.openxmlformats.org/officeDocument/2006/relationships/image" Target="../media/image24.png"/><Relationship Id="rId10" Type="http://schemas.openxmlformats.org/officeDocument/2006/relationships/notesSlide" Target="../notesSlides/notesSlide12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44.xml"/><Relationship Id="rId1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C774D5DF-F416-9048-8FA4-75CA684385E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9694" y="1650217"/>
            <a:ext cx="3600450" cy="818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j-ea"/>
                <a:cs typeface="+mj-cs"/>
              </a:rPr>
              <a:t>Testament et patrimoine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j-ea"/>
              <a:cs typeface="+mj-cs"/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15FF439-754E-EAB7-8DBF-F1C75C39E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9694" r="19694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B87D4F-C4C2-995D-2ADA-753E15688168}"/>
              </a:ext>
            </a:extLst>
          </p:cNvPr>
          <p:cNvSpPr txBox="1"/>
          <p:nvPr/>
        </p:nvSpPr>
        <p:spPr>
          <a:xfrm>
            <a:off x="579694" y="3200440"/>
            <a:ext cx="3184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Sun Life New Display" pitchFamily="2" charset="0"/>
              </a:rPr>
              <a:t>Pour les r</a:t>
            </a:r>
            <a:r>
              <a:rPr lang="fr-CA" i="0" dirty="0" err="1">
                <a:solidFill>
                  <a:schemeClr val="tx2"/>
                </a:solidFill>
                <a:latin typeface="Sun Life New Display" pitchFamily="2" charset="0"/>
                <a:cs typeface="Times"/>
              </a:rPr>
              <a:t>ésidents</a:t>
            </a:r>
            <a:r>
              <a:rPr lang="fr-CA" i="0" dirty="0">
                <a:solidFill>
                  <a:schemeClr val="tx2"/>
                </a:solidFill>
                <a:latin typeface="Sun Life New Display" pitchFamily="2" charset="0"/>
                <a:cs typeface="Times"/>
              </a:rPr>
              <a:t> du</a:t>
            </a:r>
            <a:r>
              <a:rPr lang="en-US" dirty="0">
                <a:solidFill>
                  <a:schemeClr val="tx2"/>
                </a:solidFill>
                <a:latin typeface="Sun Life New Display" pitchFamily="2" charset="0"/>
              </a:rPr>
              <a:t> Qu</a:t>
            </a:r>
            <a:r>
              <a:rPr lang="fr-CA" i="0" dirty="0">
                <a:solidFill>
                  <a:schemeClr val="tx2"/>
                </a:solidFill>
                <a:latin typeface="Sun Life New Display" pitchFamily="2" charset="0"/>
                <a:cs typeface="Times"/>
              </a:rPr>
              <a:t>é</a:t>
            </a:r>
            <a:r>
              <a:rPr lang="en-US" dirty="0" err="1">
                <a:solidFill>
                  <a:schemeClr val="tx2"/>
                </a:solidFill>
                <a:latin typeface="Sun Life New Display" pitchFamily="2" charset="0"/>
              </a:rPr>
              <a:t>bec</a:t>
            </a:r>
            <a:endParaRPr lang="en-CA" dirty="0">
              <a:solidFill>
                <a:schemeClr val="tx2"/>
              </a:solidFill>
              <a:latin typeface="Sun Life New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183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C5955-B62B-1625-F77C-F4F17442AC4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2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financière (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liste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de 3)</a:t>
            </a:r>
            <a:endParaRPr lang="en-C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57AA6B-F3DD-8735-23B2-125BE443D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D899A9-6A2A-2B78-BD36-B6A6CAFEEBC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284935" y="591998"/>
            <a:ext cx="3982308" cy="140525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Protection financière – Assurance-vie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F903B0-9EC9-98E9-3A1B-E0E6F33E8DA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267422"/>
            <a:ext cx="3982309" cy="990600"/>
          </a:xfrm>
        </p:spPr>
        <p:txBody>
          <a:bodyPr/>
          <a:lstStyle/>
          <a:p>
            <a:r>
              <a:rPr lang="fr-CA" sz="1100" noProof="1">
                <a:latin typeface="Sun Life New Text" pitchFamily="2" charset="0"/>
              </a:rPr>
              <a:t>Temporaire – protection pour vos besoins à court terme</a:t>
            </a:r>
          </a:p>
          <a:p>
            <a:r>
              <a:rPr lang="fr-CA" sz="1100" noProof="1">
                <a:latin typeface="Sun Life New Text" pitchFamily="2" charset="0"/>
              </a:rPr>
              <a:t>Permanente – protection pour vos besoins à long terme</a:t>
            </a:r>
          </a:p>
          <a:p>
            <a:endParaRPr lang="fr-CA" sz="1100" noProof="1">
              <a:solidFill>
                <a:srgbClr val="FF0000"/>
              </a:solidFill>
              <a:latin typeface="Sun Life New Text" pitchFamily="2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D9EA74-1DFB-F8D5-00B3-F5461C84583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84096" y="2880730"/>
            <a:ext cx="3982308" cy="140525"/>
          </a:xfrm>
        </p:spPr>
        <p:txBody>
          <a:bodyPr/>
          <a:lstStyle/>
          <a:p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financière </a:t>
            </a:r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– Assurance-</a:t>
            </a:r>
            <a:r>
              <a:rPr lang="en-US" sz="1400" dirty="0" err="1">
                <a:solidFill>
                  <a:schemeClr val="tx2"/>
                </a:solidFill>
                <a:latin typeface="Sun Life New Display" pitchFamily="2" charset="0"/>
              </a:rPr>
              <a:t>santé</a:t>
            </a:r>
            <a:endParaRPr lang="en-US" sz="1400" dirty="0">
              <a:solidFill>
                <a:schemeClr val="tx2"/>
              </a:solidFill>
              <a:latin typeface="Sun Life New Display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71D7594-01F0-935A-1DE3-9D1A208A863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69734" y="3362403"/>
            <a:ext cx="3982309" cy="990600"/>
          </a:xfrm>
        </p:spPr>
        <p:txBody>
          <a:bodyPr/>
          <a:lstStyle/>
          <a:p>
            <a:r>
              <a:rPr lang="fr-CA" sz="1100" noProof="1">
                <a:latin typeface="Sun Life New Text" pitchFamily="2" charset="0"/>
              </a:rPr>
              <a:t>Soins de longue durée</a:t>
            </a:r>
          </a:p>
          <a:p>
            <a:r>
              <a:rPr lang="fr-CA" sz="1100" noProof="1">
                <a:latin typeface="Sun Life New Text" pitchFamily="2" charset="0"/>
              </a:rPr>
              <a:t>Maladies graves</a:t>
            </a:r>
          </a:p>
          <a:p>
            <a:r>
              <a:rPr lang="fr-CA" sz="1100" noProof="1">
                <a:latin typeface="Sun Life New Text" pitchFamily="2" charset="0"/>
              </a:rPr>
              <a:t>Invalidité</a:t>
            </a:r>
          </a:p>
          <a:p>
            <a:r>
              <a:rPr lang="fr-CA" sz="1100" noProof="1">
                <a:latin typeface="Sun Life New Text" pitchFamily="2" charset="0"/>
              </a:rPr>
              <a:t>Frais médicaux et dentaires</a:t>
            </a:r>
          </a:p>
          <a:p>
            <a:r>
              <a:rPr lang="fr-CA" sz="1100" noProof="1">
                <a:latin typeface="Sun Life New Text" pitchFamily="2" charset="0"/>
              </a:rPr>
              <a:t>Décès et mutilation accidentels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53DA6DB-145A-00C2-CF94-F6DD8B6A29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93" r="7193"/>
          <a:stretch>
            <a:fillRect/>
          </a:stretch>
        </p:blipFill>
        <p:spPr/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9FA86DA-5232-5677-B84B-1659E5D23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742" y="2756574"/>
            <a:ext cx="307239" cy="40965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10A9D-E523-22CB-D549-34C4B3C0C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406" y="430773"/>
            <a:ext cx="307239" cy="409652"/>
          </a:xfrm>
          <a:prstGeom prst="rect">
            <a:avLst/>
          </a:prstGeom>
        </p:spPr>
      </p:pic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EBF06B9-B258-9131-35AC-D3902FD702B3}"/>
              </a:ext>
            </a:extLst>
          </p:cNvPr>
          <p:cNvSpPr txBox="1">
            <a:spLocks/>
          </p:cNvSpPr>
          <p:nvPr/>
        </p:nvSpPr>
        <p:spPr>
          <a:xfrm>
            <a:off x="4766404" y="2873879"/>
            <a:ext cx="4094855" cy="450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financière –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Autre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7417B06-0001-73B0-6239-DF20F366DACB}"/>
              </a:ext>
            </a:extLst>
          </p:cNvPr>
          <p:cNvSpPr txBox="1">
            <a:spLocks/>
          </p:cNvSpPr>
          <p:nvPr/>
        </p:nvSpPr>
        <p:spPr>
          <a:xfrm>
            <a:off x="4766404" y="3276071"/>
            <a:ext cx="3982309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Assurance de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biens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(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maison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, condo, appartement)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Assurance automobile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Compte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d’urgence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Prestations d’invalidité du RRQ/RPC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Couverture au travail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09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6873EF-87D1-55E8-70D0-80D94D82C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ADD4779F-8DA4-300B-0953-A3D82250240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2780" y="204789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46" indent="-171446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37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Prochaines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étapes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099C189B-DF8D-5D00-1124-585DE123AF57}"/>
              </a:ext>
            </a:extLst>
          </p:cNvPr>
          <p:cNvSpPr txBox="1">
            <a:spLocks/>
          </p:cNvSpPr>
          <p:nvPr/>
        </p:nvSpPr>
        <p:spPr>
          <a:xfrm>
            <a:off x="215900" y="1077005"/>
            <a:ext cx="2851150" cy="7921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Discuter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avec </a:t>
            </a: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votre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</a:t>
            </a: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notaire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F660DA26-8D8E-3CB6-248B-80626D4D164A}"/>
              </a:ext>
            </a:extLst>
          </p:cNvPr>
          <p:cNvSpPr txBox="1">
            <a:spLocks/>
          </p:cNvSpPr>
          <p:nvPr/>
        </p:nvSpPr>
        <p:spPr>
          <a:xfrm>
            <a:off x="215900" y="1384714"/>
            <a:ext cx="3952064" cy="990600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Nous vous recommandons de vous adresser à votre </a:t>
            </a: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notaire </a:t>
            </a: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pour faire rédiger un testament ou un mandate.</a:t>
            </a:r>
            <a:endParaRPr kumimoji="0" lang="fr-CA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1C3661-A7F9-CA3C-AD84-4159A471597A}"/>
              </a:ext>
            </a:extLst>
          </p:cNvPr>
          <p:cNvSpPr txBox="1">
            <a:spLocks/>
          </p:cNvSpPr>
          <p:nvPr/>
        </p:nvSpPr>
        <p:spPr>
          <a:xfrm>
            <a:off x="329648" y="2417829"/>
            <a:ext cx="1836009" cy="33987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financière</a:t>
            </a: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FA172C1E-1256-732D-2CF8-D6F302E4FACF}"/>
              </a:ext>
            </a:extLst>
          </p:cNvPr>
          <p:cNvSpPr txBox="1">
            <a:spLocks/>
          </p:cNvSpPr>
          <p:nvPr/>
        </p:nvSpPr>
        <p:spPr>
          <a:xfrm>
            <a:off x="329648" y="2707870"/>
            <a:ext cx="4515588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189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Examinez vos besoins à court et à long terme.</a:t>
            </a:r>
          </a:p>
          <a:p>
            <a:pPr marL="0" marR="0" lvl="0" indent="0" algn="l" defTabSz="457189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Assurez-vous d’avoir une couverture suffisante.</a:t>
            </a:r>
          </a:p>
        </p:txBody>
      </p:sp>
      <p:sp>
        <p:nvSpPr>
          <p:cNvPr id="45" name="Text Placeholder 4">
            <a:extLst>
              <a:ext uri="{FF2B5EF4-FFF2-40B4-BE49-F238E27FC236}">
                <a16:creationId xmlns:a16="http://schemas.microsoft.com/office/drawing/2014/main" id="{46F4751D-2BBC-FE45-5B8D-AA441234EBA7}"/>
              </a:ext>
            </a:extLst>
          </p:cNvPr>
          <p:cNvSpPr txBox="1">
            <a:spLocks/>
          </p:cNvSpPr>
          <p:nvPr/>
        </p:nvSpPr>
        <p:spPr>
          <a:xfrm>
            <a:off x="325620" y="3612904"/>
            <a:ext cx="2820536" cy="26404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Planifier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en </a:t>
            </a: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vue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 du </a:t>
            </a:r>
            <a:r>
              <a:rPr kumimoji="0" lang="en-US" sz="1300" b="0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changement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A63FF1CC-B250-1428-954A-DE4F8244DEF7}"/>
              </a:ext>
            </a:extLst>
          </p:cNvPr>
          <p:cNvSpPr txBox="1">
            <a:spLocks/>
          </p:cNvSpPr>
          <p:nvPr/>
        </p:nvSpPr>
        <p:spPr>
          <a:xfrm>
            <a:off x="329648" y="3876949"/>
            <a:ext cx="4406494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189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Passez en revue votre testament tous les 3 à 5 ans.</a:t>
            </a:r>
          </a:p>
          <a:p>
            <a:pPr marL="0" marR="0" lvl="0" indent="0" algn="l" defTabSz="457189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Mettez à jour vos désignations de bénéficiaire. </a:t>
            </a:r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484D1B33-2F72-D0D9-DBF8-2ADEAB3D5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2" b="133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6713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EB393B-4176-5506-A229-C051FF75D7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CA" dirty="0"/>
              <a:t>Comment </a:t>
            </a:r>
            <a:r>
              <a:rPr lang="en-CA" dirty="0" err="1"/>
              <a:t>communiquer</a:t>
            </a:r>
            <a:r>
              <a:rPr lang="en-CA" dirty="0"/>
              <a:t> avec la Sun Life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8" y="1557340"/>
            <a:ext cx="2080167" cy="140525"/>
          </a:xfrm>
        </p:spPr>
        <p:txBody>
          <a:bodyPr/>
          <a:lstStyle/>
          <a:p>
            <a:pPr marL="0" marR="0" lvl="0" indent="0" algn="l" defTabSz="182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</a:rPr>
              <a:t>Application ma Sun Life mobile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198" y="1755777"/>
            <a:ext cx="2084867" cy="881063"/>
          </a:xfrm>
        </p:spPr>
        <p:txBody>
          <a:bodyPr/>
          <a:lstStyle/>
          <a:p>
            <a:pPr marL="0" marR="0" lvl="0" indent="0" algn="l" defTabSz="182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Text" pitchFamily="2" charset="0"/>
              </a:rPr>
              <a:t>Téléchargez l’application dès aujourd’hui à partir de Google Play ou de l’App Store d’Apple.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05FD9FF-7F66-F17D-EC15-B67280713E20}"/>
              </a:ext>
            </a:extLst>
          </p:cNvPr>
          <p:cNvSpPr>
            <a:spLocks noGrp="1"/>
          </p:cNvSpPr>
          <p:nvPr>
            <p:ph type="body" sz="quarter" idx="41"/>
            <p:custDataLst>
              <p:tags r:id="rId1"/>
            </p:custDataLst>
          </p:nvPr>
        </p:nvSpPr>
        <p:spPr>
          <a:xfrm>
            <a:off x="2479130" y="1285360"/>
            <a:ext cx="2080167" cy="140525"/>
          </a:xfrm>
        </p:spPr>
        <p:txBody>
          <a:bodyPr/>
          <a:lstStyle/>
          <a:p>
            <a:r>
              <a:rPr lang="en-US" sz="1000" dirty="0">
                <a:latin typeface="Sun Life New Display" pitchFamily="2" charset="0"/>
              </a:rPr>
              <a:t>masunlife.ca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E85150C3-571A-28ED-9039-D0271A9BBC2C}"/>
              </a:ext>
            </a:extLst>
          </p:cNvPr>
          <p:cNvSpPr>
            <a:spLocks noGrp="1"/>
          </p:cNvSpPr>
          <p:nvPr>
            <p:ph type="body" sz="quarter" idx="42"/>
            <p:custDataLst>
              <p:tags r:id="rId2"/>
            </p:custDataLst>
          </p:nvPr>
        </p:nvSpPr>
        <p:spPr>
          <a:xfrm>
            <a:off x="2435413" y="1557340"/>
            <a:ext cx="2084867" cy="881063"/>
          </a:xfrm>
        </p:spPr>
        <p:txBody>
          <a:bodyPr/>
          <a:lstStyle/>
          <a:p>
            <a:pPr defTabSz="182872">
              <a:spcAft>
                <a:spcPts val="500"/>
              </a:spcAft>
              <a:defRPr/>
            </a:pP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Besoin d’aide? Ouvrez une session, puis cliquez sur </a:t>
            </a:r>
            <a:r>
              <a:rPr lang="fr-CA" sz="900" b="1" dirty="0">
                <a:solidFill>
                  <a:schemeClr val="tx1"/>
                </a:solidFill>
                <a:latin typeface="Sun Life New Text" pitchFamily="2" charset="0"/>
              </a:rPr>
              <a:t>clavardez maintenant</a:t>
            </a:r>
            <a:r>
              <a:rPr lang="fr-CA" sz="900" dirty="0">
                <a:solidFill>
                  <a:schemeClr val="tx1"/>
                </a:solidFill>
                <a:latin typeface="Sun Life New Text" pitchFamily="2" charset="0"/>
              </a:rPr>
              <a:t> pour échanger avec nous en direct.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40CF3EC-618D-1897-250A-81D22DFCCEC7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59964" y="3431436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1-866-733-8612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5611DCF-4A0B-C1AC-E036-87F897E58B5C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09498" y="3737602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De 8 h à 20 h HE les jours ouvrables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6F6CDCE3-BC8D-498E-9F65-8392BD22F2B6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2608670" y="3539632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Webinaires sur le mieux-être financier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70F7AB7-78E3-4500-65B9-B463C811CDAB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2582620" y="3951538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monargent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003846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F7C3FFB-9932-FEDA-91EC-C075265F9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7" y="803663"/>
            <a:ext cx="335281" cy="5364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FEF82C-116F-4CBA-B761-9F550BD44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363" y="2879194"/>
            <a:ext cx="536449" cy="426721"/>
          </a:xfrm>
          <a:prstGeom prst="rect">
            <a:avLst/>
          </a:prstGeo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2A1E7CF-C8D2-01CA-5D5D-DC40738DE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4"/>
          <a:srcRect t="13336" b="13336"/>
          <a:stretch>
            <a:fillRect/>
          </a:stretch>
        </p:blipFill>
        <p:spPr>
          <a:xfrm>
            <a:off x="4705045" y="204788"/>
            <a:ext cx="4300517" cy="4730750"/>
          </a:xfr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E9A64F-33ED-231A-4BFC-5549D381B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39" y="2979663"/>
            <a:ext cx="293202" cy="293202"/>
          </a:xfrm>
          <a:prstGeom prst="rect">
            <a:avLst/>
          </a:prstGeom>
        </p:spPr>
      </p:pic>
      <p:grpSp>
        <p:nvGrpSpPr>
          <p:cNvPr id="15" name="Graphic 5">
            <a:extLst>
              <a:ext uri="{FF2B5EF4-FFF2-40B4-BE49-F238E27FC236}">
                <a16:creationId xmlns:a16="http://schemas.microsoft.com/office/drawing/2014/main" id="{602390AF-0DB4-8C2F-922B-886054F7A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495720" y="790006"/>
            <a:ext cx="410384" cy="323838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0BFA0DFE-CBF2-FCC2-F04E-1B34A1AFD65E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75F9030B-58E1-DC0D-BD91-F29CA24AE844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0B7FB4D7-23CE-C1F2-9147-21454A9A226D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F37D7888-C0C3-F2E6-05C4-8F5DEC7DA90F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BA5B7E34-E32E-8638-8019-609E866AE7EE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B7185123-213E-32DD-2C2F-97E7AA275B15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619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EC70C-1144-D167-86D7-E65D2D3CF7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Testaments</a:t>
            </a:r>
            <a:endParaRPr lang="en-C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5FC494-5C49-E401-6501-94F786FFFD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466" y="2083590"/>
            <a:ext cx="1652408" cy="792163"/>
          </a:xfrm>
        </p:spPr>
        <p:txBody>
          <a:bodyPr/>
          <a:lstStyle/>
          <a:p>
            <a:pPr lvl="0"/>
            <a:r>
              <a:rPr lang="fr-CA" i="0" dirty="0">
                <a:solidFill>
                  <a:schemeClr val="tx1"/>
                </a:solidFill>
                <a:latin typeface="Sun Life New Display" pitchFamily="2" charset="0"/>
                <a:cs typeface="Times"/>
              </a:rPr>
              <a:t>Un testament peut vous procurer la sécurité de savoir que vos désirs seront respectés à votre décès.</a:t>
            </a:r>
            <a:endParaRPr lang="fr-CA" i="0" dirty="0">
              <a:solidFill>
                <a:schemeClr val="tx1"/>
              </a:solidFill>
              <a:latin typeface="Sun Life New Display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FDB88D-A2D5-C297-8F7D-9CF876B9F0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43956" y="2083590"/>
            <a:ext cx="1652408" cy="792163"/>
          </a:xfrm>
        </p:spPr>
        <p:txBody>
          <a:bodyPr/>
          <a:lstStyle/>
          <a:p>
            <a:pPr lvl="0"/>
            <a:r>
              <a:rPr lang="fr-CA" i="0" dirty="0">
                <a:solidFill>
                  <a:schemeClr val="tx1"/>
                </a:solidFill>
                <a:latin typeface="Sun Life New Display" pitchFamily="2" charset="0"/>
                <a:cs typeface="Times"/>
              </a:rPr>
              <a:t>Le testament indique aux personnes responsables comment vos biens doivent être distribués.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ED7BEB-2E91-446C-546F-778A821042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0647" y="2083590"/>
            <a:ext cx="1652408" cy="792163"/>
          </a:xfrm>
        </p:spPr>
        <p:txBody>
          <a:bodyPr/>
          <a:lstStyle/>
          <a:p>
            <a:r>
              <a:rPr lang="fr-CA" i="0" dirty="0">
                <a:solidFill>
                  <a:schemeClr val="tx1"/>
                </a:solidFill>
                <a:latin typeface="Sun Life New Display" pitchFamily="2" charset="0"/>
                <a:cs typeface="Times"/>
              </a:rPr>
              <a:t>Si vous décédez sans testament, vos biens seront répartis selon le Code civil du Québec et non selon vos volontés.</a:t>
            </a:r>
            <a:endParaRPr lang="fr-CA" i="0" dirty="0">
              <a:solidFill>
                <a:schemeClr val="tx1"/>
              </a:solidFill>
              <a:latin typeface="Sun Life New Display" pitchFamily="2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5BDE7F9-50A1-3600-88D7-64C374B935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1021" y="2084380"/>
            <a:ext cx="1652408" cy="792163"/>
          </a:xfrm>
        </p:spPr>
        <p:txBody>
          <a:bodyPr/>
          <a:lstStyle/>
          <a:p>
            <a:pPr lvl="0"/>
            <a:r>
              <a:rPr lang="fr-CA" b="0" i="0">
                <a:solidFill>
                  <a:schemeClr val="tx1"/>
                </a:solidFill>
                <a:latin typeface="Sun Life New Display" pitchFamily="2" charset="0"/>
              </a:rPr>
              <a:t>Gardez votre testament dans un endroit sûr.</a:t>
            </a:r>
            <a:endParaRPr lang="fr-CA" i="0">
              <a:solidFill>
                <a:schemeClr val="tx1"/>
              </a:solidFill>
              <a:latin typeface="Sun Life New Display" pitchFamily="2" charset="0"/>
              <a:cs typeface="Time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D7030C2-D108-18FF-BA24-4EBF9039D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021" y="728737"/>
            <a:ext cx="460859" cy="4032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D0D75C4-E3B1-AE74-EDDD-DF799398A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956" y="603885"/>
            <a:ext cx="488291" cy="48280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CC21980-A6FD-1333-35D4-2EA8DF4F7D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774" y="699934"/>
            <a:ext cx="504750" cy="4608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FECD13E-B824-D4B5-AB2B-4F6C19252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466" y="666413"/>
            <a:ext cx="438913" cy="44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9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623"/>
    </mc:Choice>
    <mc:Fallback xmlns="">
      <p:transition spd="slow" advTm="5462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BCA2B03F-C100-350B-E814-1CAE10C0E9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813" r="23813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1F2989E-C02A-6166-30C1-5AFD682AC1C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40275" y="473075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Désignation d’un liquidateur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046BF0-8531-A03E-1603-AF2D3418D42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40646" y="1683188"/>
            <a:ext cx="2964022" cy="20545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fr-CA" sz="1400" dirty="0">
                <a:solidFill>
                  <a:srgbClr val="003946"/>
                </a:solidFill>
                <a:latin typeface="Sun Life New Text" pitchFamily="2" charset="0"/>
              </a:rPr>
              <a:t>Être liquidateur est une responsabilité importante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FF9D887-B356-8F3D-7B7E-5B4C5794FA6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759377" y="2452744"/>
            <a:ext cx="3308857" cy="167999"/>
          </a:xfrm>
        </p:spPr>
        <p:txBody>
          <a:bodyPr/>
          <a:lstStyle/>
          <a:p>
            <a:endParaRPr lang="fr-FR" sz="1080" dirty="0">
              <a:solidFill>
                <a:schemeClr val="tx1"/>
              </a:solidFill>
              <a:latin typeface="Sun Life New Text" pitchFamily="2" charset="0"/>
            </a:endParaRPr>
          </a:p>
          <a:p>
            <a:r>
              <a:rPr lang="fr-FR" sz="1100" dirty="0">
                <a:solidFill>
                  <a:schemeClr val="tx1"/>
                </a:solidFill>
                <a:latin typeface="Sun Life New Text" pitchFamily="2" charset="0"/>
              </a:rPr>
              <a:t>Choisissez une personne qui est : </a:t>
            </a:r>
            <a:endParaRPr lang="en-US" sz="11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461F2E6-B77B-4A4E-6C0F-46552D7E1A3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2878694"/>
            <a:ext cx="4151537" cy="118745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fr-CA" sz="1100" dirty="0">
                <a:solidFill>
                  <a:schemeClr val="tx1"/>
                </a:solidFill>
                <a:latin typeface="Sun Life New Text" pitchFamily="2" charset="0"/>
              </a:rPr>
              <a:t>Digne de confiance</a:t>
            </a:r>
          </a:p>
          <a:p>
            <a:pPr>
              <a:spcAft>
                <a:spcPts val="600"/>
              </a:spcAft>
            </a:pPr>
            <a:r>
              <a:rPr lang="fr-CA" sz="1100" kern="12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Assurez-vous que le liquidateur accepte.</a:t>
            </a:r>
            <a:endParaRPr lang="en-CA" sz="1100" kern="1200" dirty="0">
              <a:solidFill>
                <a:schemeClr val="tx1"/>
              </a:solidFill>
              <a:latin typeface="Sun Life New Text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fr-CA" sz="1100" dirty="0">
                <a:solidFill>
                  <a:schemeClr val="tx1"/>
                </a:solidFill>
                <a:latin typeface="Sun Life New Text" pitchFamily="2" charset="0"/>
              </a:rPr>
              <a:t>Peut y avoir plus d’un liquidateur</a:t>
            </a:r>
          </a:p>
          <a:p>
            <a:pPr>
              <a:spcAft>
                <a:spcPts val="600"/>
              </a:spcAft>
            </a:pPr>
            <a:r>
              <a:rPr lang="fr-CA" sz="1100" dirty="0">
                <a:solidFill>
                  <a:schemeClr val="tx1"/>
                </a:solidFill>
                <a:latin typeface="Sun Life New Text" pitchFamily="2" charset="0"/>
              </a:rPr>
              <a:t>Prévoyez dans votre testament que le liquidateur pourra obtenir des conseils professionnels</a:t>
            </a:r>
          </a:p>
        </p:txBody>
      </p:sp>
    </p:spTree>
    <p:extLst>
      <p:ext uri="{BB962C8B-B14F-4D97-AF65-F5344CB8AC3E}">
        <p14:creationId xmlns:p14="http://schemas.microsoft.com/office/powerpoint/2010/main" val="80908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735"/>
    </mc:Choice>
    <mc:Fallback xmlns="">
      <p:transition spd="slow" advTm="7973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E21925B9-8D8A-FD2E-A40A-80318FC3C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49" b="16549"/>
          <a:stretch>
            <a:fillRect/>
          </a:stretch>
        </p:blipFill>
        <p:spPr/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E3F4B36-4831-DFEA-667F-8C10AE63FA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6550" y="3556000"/>
            <a:ext cx="6742113" cy="2857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Mandat de protection ou procuration générale ou limitée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CF0C929-289A-7EC5-4CD9-C1FA88A6858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fr-CA" sz="1100" b="1" dirty="0">
                <a:latin typeface="Sun Life New Text" pitchFamily="2" charset="0"/>
              </a:rPr>
              <a:t>Biens : </a:t>
            </a:r>
            <a:r>
              <a:rPr lang="fr-CA" sz="1100" dirty="0">
                <a:latin typeface="Sun Life New Text" pitchFamily="2" charset="0"/>
                <a:cs typeface="Arial"/>
              </a:rPr>
              <a:t>Prend des décisions financières en votre nom</a:t>
            </a:r>
            <a:endParaRPr lang="fr-CA" sz="1100" dirty="0">
              <a:latin typeface="Sun Life New Text" pitchFamily="2" charset="0"/>
            </a:endParaRPr>
          </a:p>
          <a:p>
            <a:r>
              <a:rPr lang="fr-CA" sz="1100" b="1" dirty="0">
                <a:latin typeface="Sun Life New Text" pitchFamily="2" charset="0"/>
              </a:rPr>
              <a:t>Soins personnels : </a:t>
            </a:r>
            <a:r>
              <a:rPr lang="fr-CA" sz="1100" dirty="0">
                <a:latin typeface="Sun Life New Text" pitchFamily="2" charset="0"/>
              </a:rPr>
              <a:t>Voit à vos besoins de soins de santé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fr-CA" sz="1100" b="1" i="1" dirty="0">
                <a:latin typeface="Sun Life New Text" pitchFamily="2" charset="0"/>
                <a:cs typeface="Arial"/>
              </a:rPr>
              <a:t>Le rôle du mandataire prend fin au décès.</a:t>
            </a:r>
          </a:p>
        </p:txBody>
      </p:sp>
    </p:spTree>
    <p:extLst>
      <p:ext uri="{BB962C8B-B14F-4D97-AF65-F5344CB8AC3E}">
        <p14:creationId xmlns:p14="http://schemas.microsoft.com/office/powerpoint/2010/main" val="295783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52"/>
    </mc:Choice>
    <mc:Fallback xmlns="">
      <p:transition spd="slow" advTm="9525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C427C7-7438-7B09-E48B-9853D49B0FA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40275" y="1227138"/>
            <a:ext cx="3748088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Votre testament doit être à jour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6418FAB-3DD3-181B-AE01-1EE7828552D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40645" y="2159661"/>
            <a:ext cx="3224220" cy="21632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Modifiez votre testament quand il y a des changements dans votre vie.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2909B02-6469-C8B0-2603-4CD98F937C8C}"/>
              </a:ext>
            </a:extLst>
          </p:cNvPr>
          <p:cNvSpPr txBox="1">
            <a:spLocks/>
          </p:cNvSpPr>
          <p:nvPr/>
        </p:nvSpPr>
        <p:spPr>
          <a:xfrm>
            <a:off x="4740644" y="2983839"/>
            <a:ext cx="4085303" cy="1115195"/>
          </a:xfrm>
          <a:prstGeom prst="rect">
            <a:avLst/>
          </a:prstGeom>
          <a:solidFill>
            <a:srgbClr val="FEF8DD"/>
          </a:solidFill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sz="1100" b="1" dirty="0">
                <a:solidFill>
                  <a:schemeClr val="tx1"/>
                </a:solidFill>
                <a:latin typeface="Sun Life New Text" pitchFamily="2" charset="0"/>
              </a:rPr>
              <a:t>Changement MINEUR: </a:t>
            </a:r>
            <a:r>
              <a:rPr lang="fr-CA" sz="1100" dirty="0">
                <a:solidFill>
                  <a:schemeClr val="tx1"/>
                </a:solidFill>
                <a:latin typeface="Sun Life New Text" pitchFamily="2" charset="0"/>
              </a:rPr>
              <a:t>Codicille</a:t>
            </a:r>
            <a:endParaRPr lang="fr-CA" sz="1100" b="1" dirty="0">
              <a:solidFill>
                <a:schemeClr val="tx1"/>
              </a:solidFill>
              <a:latin typeface="Sun Life New Text" pitchFamily="2" charset="0"/>
            </a:endParaRPr>
          </a:p>
          <a:p>
            <a:pPr marL="0" indent="0">
              <a:buNone/>
            </a:pPr>
            <a:r>
              <a:rPr lang="fr-CA" sz="1100" b="1" dirty="0">
                <a:solidFill>
                  <a:schemeClr val="tx1"/>
                </a:solidFill>
                <a:latin typeface="Sun Life New Text" pitchFamily="2" charset="0"/>
              </a:rPr>
              <a:t>Changement MAJEUR : </a:t>
            </a:r>
            <a:r>
              <a:rPr lang="fr-CA" sz="1100" dirty="0">
                <a:solidFill>
                  <a:schemeClr val="tx1"/>
                </a:solidFill>
                <a:latin typeface="Sun Life New Text" pitchFamily="2" charset="0"/>
              </a:rPr>
              <a:t>Révoquez votre testament et rédigez-en un nouveau</a:t>
            </a:r>
          </a:p>
          <a:p>
            <a:pPr marL="0" indent="0">
              <a:buNone/>
            </a:pPr>
            <a:r>
              <a:rPr lang="fr-CA" sz="1100" b="1" dirty="0">
                <a:solidFill>
                  <a:schemeClr val="tx1"/>
                </a:solidFill>
                <a:latin typeface="Sun Life New Text" pitchFamily="2" charset="0"/>
              </a:rPr>
              <a:t>Il est bon de réviser son testament tous les 3 à 5 ans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91B9E4F-B917-A6E8-A1A0-A635C62BEB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46" b="46"/>
          <a:stretch/>
        </p:blipFill>
        <p:spPr>
          <a:xfrm>
            <a:off x="221216" y="206375"/>
            <a:ext cx="4300517" cy="4730750"/>
          </a:xfrm>
        </p:spPr>
      </p:pic>
    </p:spTree>
    <p:extLst>
      <p:ext uri="{BB962C8B-B14F-4D97-AF65-F5344CB8AC3E}">
        <p14:creationId xmlns:p14="http://schemas.microsoft.com/office/powerpoint/2010/main" val="187698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178"/>
    </mc:Choice>
    <mc:Fallback xmlns="">
      <p:transition spd="slow" advTm="5917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D7053-8888-10AC-A0DB-F92F22AABB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fr-CA" sz="3600" dirty="0">
                <a:latin typeface="Sun Life New Text" pitchFamily="2" charset="0"/>
              </a:rPr>
              <a:t>Les bénéficiaires</a:t>
            </a:r>
            <a:endParaRPr lang="en-CA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C59F03D-958B-F32F-57BF-CABCC883262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18120" y="3691620"/>
            <a:ext cx="1899641" cy="1048985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Un BÉNÉFICIAIRE est une personne (ou une organisation) que vous désignez pour qu’elle reçoive votre actif à votre décès.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938EDC-8A5F-672A-6D5C-28906CC9D25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605175" y="3680190"/>
            <a:ext cx="1899641" cy="1048985"/>
          </a:xfrm>
        </p:spPr>
        <p:txBody>
          <a:bodyPr/>
          <a:lstStyle/>
          <a:p>
            <a:pPr>
              <a:spcAft>
                <a:spcPts val="1200"/>
              </a:spcAft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Vous pouvez désigner des bénéficiaires dans un testament, des fiducies, des régimes collectifs ou des contrats d’assurance.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516E157-7C7B-5728-FFB4-8E40CF15476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40640" y="3663180"/>
            <a:ext cx="1899641" cy="1048985"/>
          </a:xfrm>
        </p:spPr>
        <p:txBody>
          <a:bodyPr/>
          <a:lstStyle/>
          <a:p>
            <a:pPr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Les bénéficiaires peuvent être révocables ou irrévocables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E8B436-7583-F540-9555-CDCB88582DD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614" y="3625616"/>
            <a:ext cx="1899641" cy="1048985"/>
          </a:xfrm>
        </p:spPr>
        <p:txBody>
          <a:bodyPr/>
          <a:lstStyle/>
          <a:p>
            <a:pPr marL="0" lvl="1"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Avant de choisir des bénéficiaires, il y a des règles et des conséquences importantes à connaître.</a:t>
            </a:r>
          </a:p>
          <a:p>
            <a:pPr marL="0" lvl="1">
              <a:buClr>
                <a:srgbClr val="D0651E"/>
              </a:buClr>
            </a:pPr>
            <a:r>
              <a:rPr lang="fr-CA" sz="800" dirty="0">
                <a:latin typeface="Sun Life New Text" pitchFamily="2" charset="0"/>
              </a:rPr>
              <a:t>Les lois sur les régimes de retraite peuvent prévoir le versement de prestations au conjoint d’un participant en préséance sur toute autre désignation de bénéficiaire.</a:t>
            </a:r>
          </a:p>
          <a:p>
            <a:endParaRPr lang="en-US" sz="800" dirty="0">
              <a:latin typeface="Sun Life New Text" pitchFamily="2" charset="0"/>
            </a:endParaRPr>
          </a:p>
        </p:txBody>
      </p:sp>
      <p:pic>
        <p:nvPicPr>
          <p:cNvPr id="5" name="Picture Placeholder 4" descr="A few people on the beach">
            <a:extLst>
              <a:ext uri="{FF2B5EF4-FFF2-40B4-BE49-F238E27FC236}">
                <a16:creationId xmlns:a16="http://schemas.microsoft.com/office/drawing/2014/main" id="{17C3B933-35F8-71B0-6D2F-53FBFE245A3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11" b="231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329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27"/>
    </mc:Choice>
    <mc:Fallback xmlns="">
      <p:transition spd="slow" advTm="9432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9130B728-A9DA-1F9E-333D-7B8535F739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/>
          <a:stretch/>
        </p:blipFill>
        <p:spPr>
          <a:xfrm>
            <a:off x="4626421" y="206782"/>
            <a:ext cx="4300517" cy="4726762"/>
          </a:xfr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8D38D89F-2441-6093-3040-A026F9ED014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25781" y="341168"/>
            <a:ext cx="4572000" cy="33855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Désignation d’un bénéficiaire hors testament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981647"/>
            <a:ext cx="2084867" cy="8810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Acte confidentiel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40A610-1E71-9774-9AEC-348D07DE4D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981647"/>
            <a:ext cx="2084867" cy="8810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Facilitez la vie de votre conjoint ou partenaire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25D80DC-2A16-2EFF-A9EE-595365BD7CB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987573"/>
            <a:ext cx="2084867" cy="984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Songez à nommer un bénéficiaire en sous-ordre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AB09EDB-DC96-0790-1F26-9560380316E0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987573"/>
            <a:ext cx="2084867" cy="984000"/>
          </a:xfrm>
        </p:spPr>
        <p:txBody>
          <a:bodyPr/>
          <a:lstStyle/>
          <a:p>
            <a:r>
              <a:rPr lang="fr-CA" sz="1200" dirty="0">
                <a:solidFill>
                  <a:schemeClr val="tx1"/>
                </a:solidFill>
                <a:latin typeface="Sun Life New Text" pitchFamily="2" charset="0"/>
              </a:rPr>
              <a:t>Révision annuelle</a:t>
            </a:r>
          </a:p>
        </p:txBody>
      </p:sp>
      <p:grpSp>
        <p:nvGrpSpPr>
          <p:cNvPr id="32" name="Graphic 5">
            <a:extLst>
              <a:ext uri="{FF2B5EF4-FFF2-40B4-BE49-F238E27FC236}">
                <a16:creationId xmlns:a16="http://schemas.microsoft.com/office/drawing/2014/main" id="{650B01BA-88A4-0CD3-26C3-E7C4EE967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57972" y="3181583"/>
            <a:ext cx="456291" cy="362587"/>
            <a:chOff x="4990495" y="3411209"/>
            <a:chExt cx="416956" cy="292679"/>
          </a:xfrm>
          <a:solidFill>
            <a:srgbClr val="252122"/>
          </a:solidFill>
        </p:grpSpPr>
        <p:grpSp>
          <p:nvGrpSpPr>
            <p:cNvPr id="33" name="Graphic 5">
              <a:extLst>
                <a:ext uri="{FF2B5EF4-FFF2-40B4-BE49-F238E27FC236}">
                  <a16:creationId xmlns:a16="http://schemas.microsoft.com/office/drawing/2014/main" id="{828EC1E8-C509-A4D9-B7CF-4BA7C9050FBE}"/>
                </a:ext>
              </a:extLst>
            </p:cNvPr>
            <p:cNvGrpSpPr/>
            <p:nvPr/>
          </p:nvGrpSpPr>
          <p:grpSpPr>
            <a:xfrm>
              <a:off x="5087367" y="3411209"/>
              <a:ext cx="320085" cy="292679"/>
              <a:chOff x="5087367" y="3411209"/>
              <a:chExt cx="320085" cy="292679"/>
            </a:xfrm>
            <a:solidFill>
              <a:srgbClr val="252122"/>
            </a:solidFill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4A7DA46C-091D-50A3-8B4A-54EA6A8A0335}"/>
                  </a:ext>
                </a:extLst>
              </p:cNvPr>
              <p:cNvSpPr/>
              <p:nvPr/>
            </p:nvSpPr>
            <p:spPr>
              <a:xfrm>
                <a:off x="5087367" y="3411209"/>
                <a:ext cx="292679" cy="292679"/>
              </a:xfrm>
              <a:custGeom>
                <a:avLst/>
                <a:gdLst>
                  <a:gd name="connsiteX0" fmla="*/ 146339 w 292679"/>
                  <a:gd name="connsiteY0" fmla="*/ 292679 h 292679"/>
                  <a:gd name="connsiteX1" fmla="*/ 0 w 292679"/>
                  <a:gd name="connsiteY1" fmla="*/ 146340 h 292679"/>
                  <a:gd name="connsiteX2" fmla="*/ 146339 w 292679"/>
                  <a:gd name="connsiteY2" fmla="*/ 0 h 292679"/>
                  <a:gd name="connsiteX3" fmla="*/ 292679 w 292679"/>
                  <a:gd name="connsiteY3" fmla="*/ 146340 h 292679"/>
                  <a:gd name="connsiteX4" fmla="*/ 146339 w 292679"/>
                  <a:gd name="connsiteY4" fmla="*/ 292679 h 292679"/>
                  <a:gd name="connsiteX5" fmla="*/ 146339 w 292679"/>
                  <a:gd name="connsiteY5" fmla="*/ 9149 h 292679"/>
                  <a:gd name="connsiteX6" fmla="*/ 9148 w 292679"/>
                  <a:gd name="connsiteY6" fmla="*/ 146340 h 292679"/>
                  <a:gd name="connsiteX7" fmla="*/ 146339 w 292679"/>
                  <a:gd name="connsiteY7" fmla="*/ 283531 h 292679"/>
                  <a:gd name="connsiteX8" fmla="*/ 283530 w 292679"/>
                  <a:gd name="connsiteY8" fmla="*/ 146340 h 292679"/>
                  <a:gd name="connsiteX9" fmla="*/ 146339 w 292679"/>
                  <a:gd name="connsiteY9" fmla="*/ 914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679" h="292679">
                    <a:moveTo>
                      <a:pt x="146339" y="292679"/>
                    </a:moveTo>
                    <a:cubicBezTo>
                      <a:pt x="65660" y="292679"/>
                      <a:pt x="0" y="227019"/>
                      <a:pt x="0" y="146340"/>
                    </a:cubicBezTo>
                    <a:cubicBezTo>
                      <a:pt x="0" y="65661"/>
                      <a:pt x="65660" y="0"/>
                      <a:pt x="146339" y="0"/>
                    </a:cubicBezTo>
                    <a:cubicBezTo>
                      <a:pt x="227019" y="0"/>
                      <a:pt x="292679" y="65661"/>
                      <a:pt x="292679" y="146340"/>
                    </a:cubicBezTo>
                    <a:cubicBezTo>
                      <a:pt x="292679" y="227019"/>
                      <a:pt x="227059" y="292679"/>
                      <a:pt x="146339" y="292679"/>
                    </a:cubicBezTo>
                    <a:close/>
                    <a:moveTo>
                      <a:pt x="146339" y="9149"/>
                    </a:moveTo>
                    <a:cubicBezTo>
                      <a:pt x="70680" y="9149"/>
                      <a:pt x="9148" y="70680"/>
                      <a:pt x="9148" y="146340"/>
                    </a:cubicBezTo>
                    <a:cubicBezTo>
                      <a:pt x="9148" y="221999"/>
                      <a:pt x="70680" y="283531"/>
                      <a:pt x="146339" y="283531"/>
                    </a:cubicBezTo>
                    <a:cubicBezTo>
                      <a:pt x="221999" y="283531"/>
                      <a:pt x="283530" y="221999"/>
                      <a:pt x="283530" y="146340"/>
                    </a:cubicBezTo>
                    <a:cubicBezTo>
                      <a:pt x="283530" y="70680"/>
                      <a:pt x="221999" y="9149"/>
                      <a:pt x="146339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49CAE87A-CC6D-A4B3-D401-3337104F16BF}"/>
                  </a:ext>
                </a:extLst>
              </p:cNvPr>
              <p:cNvSpPr/>
              <p:nvPr/>
            </p:nvSpPr>
            <p:spPr>
              <a:xfrm>
                <a:off x="5233706" y="3411209"/>
                <a:ext cx="173745" cy="292679"/>
              </a:xfrm>
              <a:custGeom>
                <a:avLst/>
                <a:gdLst>
                  <a:gd name="connsiteX0" fmla="*/ 29187 w 173745"/>
                  <a:gd name="connsiteY0" fmla="*/ 292679 h 292679"/>
                  <a:gd name="connsiteX1" fmla="*/ 0 w 173745"/>
                  <a:gd name="connsiteY1" fmla="*/ 292679 h 292679"/>
                  <a:gd name="connsiteX2" fmla="*/ 0 w 173745"/>
                  <a:gd name="connsiteY2" fmla="*/ 283531 h 292679"/>
                  <a:gd name="connsiteX3" fmla="*/ 29187 w 173745"/>
                  <a:gd name="connsiteY3" fmla="*/ 283531 h 292679"/>
                  <a:gd name="connsiteX4" fmla="*/ 164637 w 173745"/>
                  <a:gd name="connsiteY4" fmla="*/ 146340 h 292679"/>
                  <a:gd name="connsiteX5" fmla="*/ 29187 w 173745"/>
                  <a:gd name="connsiteY5" fmla="*/ 9149 h 292679"/>
                  <a:gd name="connsiteX6" fmla="*/ 0 w 173745"/>
                  <a:gd name="connsiteY6" fmla="*/ 9149 h 292679"/>
                  <a:gd name="connsiteX7" fmla="*/ 0 w 173745"/>
                  <a:gd name="connsiteY7" fmla="*/ 0 h 292679"/>
                  <a:gd name="connsiteX8" fmla="*/ 29187 w 173745"/>
                  <a:gd name="connsiteY8" fmla="*/ 0 h 292679"/>
                  <a:gd name="connsiteX9" fmla="*/ 173746 w 173745"/>
                  <a:gd name="connsiteY9" fmla="*/ 146340 h 292679"/>
                  <a:gd name="connsiteX10" fmla="*/ 29187 w 173745"/>
                  <a:gd name="connsiteY10" fmla="*/ 29267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45" h="292679">
                    <a:moveTo>
                      <a:pt x="29187" y="292679"/>
                    </a:moveTo>
                    <a:lnTo>
                      <a:pt x="0" y="292679"/>
                    </a:lnTo>
                    <a:lnTo>
                      <a:pt x="0" y="283531"/>
                    </a:lnTo>
                    <a:lnTo>
                      <a:pt x="29187" y="283531"/>
                    </a:lnTo>
                    <a:cubicBezTo>
                      <a:pt x="103875" y="283531"/>
                      <a:pt x="164637" y="221999"/>
                      <a:pt x="164637" y="146340"/>
                    </a:cubicBezTo>
                    <a:cubicBezTo>
                      <a:pt x="164637" y="70680"/>
                      <a:pt x="103875" y="9149"/>
                      <a:pt x="29187" y="9149"/>
                    </a:cubicBezTo>
                    <a:lnTo>
                      <a:pt x="0" y="9149"/>
                    </a:lnTo>
                    <a:lnTo>
                      <a:pt x="0" y="0"/>
                    </a:lnTo>
                    <a:lnTo>
                      <a:pt x="29187" y="0"/>
                    </a:lnTo>
                    <a:cubicBezTo>
                      <a:pt x="108895" y="0"/>
                      <a:pt x="173746" y="65661"/>
                      <a:pt x="173746" y="146340"/>
                    </a:cubicBezTo>
                    <a:cubicBezTo>
                      <a:pt x="173786" y="227019"/>
                      <a:pt x="108935" y="292679"/>
                      <a:pt x="29187" y="29267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E5950A39-B73A-9AD8-EDEA-DABE2A978F2F}"/>
                  </a:ext>
                </a:extLst>
              </p:cNvPr>
              <p:cNvSpPr/>
              <p:nvPr/>
            </p:nvSpPr>
            <p:spPr>
              <a:xfrm>
                <a:off x="5133110" y="3456952"/>
                <a:ext cx="201192" cy="201191"/>
              </a:xfrm>
              <a:custGeom>
                <a:avLst/>
                <a:gdLst>
                  <a:gd name="connsiteX0" fmla="*/ 100596 w 201192"/>
                  <a:gd name="connsiteY0" fmla="*/ 201192 h 201191"/>
                  <a:gd name="connsiteX1" fmla="*/ 0 w 201192"/>
                  <a:gd name="connsiteY1" fmla="*/ 100596 h 201191"/>
                  <a:gd name="connsiteX2" fmla="*/ 100596 w 201192"/>
                  <a:gd name="connsiteY2" fmla="*/ 0 h 201191"/>
                  <a:gd name="connsiteX3" fmla="*/ 201192 w 201192"/>
                  <a:gd name="connsiteY3" fmla="*/ 100596 h 201191"/>
                  <a:gd name="connsiteX4" fmla="*/ 100596 w 201192"/>
                  <a:gd name="connsiteY4" fmla="*/ 201192 h 201191"/>
                  <a:gd name="connsiteX5" fmla="*/ 100596 w 201192"/>
                  <a:gd name="connsiteY5" fmla="*/ 9149 h 201191"/>
                  <a:gd name="connsiteX6" fmla="*/ 9149 w 201192"/>
                  <a:gd name="connsiteY6" fmla="*/ 100596 h 201191"/>
                  <a:gd name="connsiteX7" fmla="*/ 100596 w 201192"/>
                  <a:gd name="connsiteY7" fmla="*/ 192043 h 201191"/>
                  <a:gd name="connsiteX8" fmla="*/ 192043 w 201192"/>
                  <a:gd name="connsiteY8" fmla="*/ 100596 h 201191"/>
                  <a:gd name="connsiteX9" fmla="*/ 100596 w 201192"/>
                  <a:gd name="connsiteY9" fmla="*/ 9149 h 20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192" h="201191">
                    <a:moveTo>
                      <a:pt x="100596" y="201192"/>
                    </a:moveTo>
                    <a:cubicBezTo>
                      <a:pt x="45137" y="201192"/>
                      <a:pt x="0" y="156055"/>
                      <a:pt x="0" y="100596"/>
                    </a:cubicBezTo>
                    <a:cubicBezTo>
                      <a:pt x="0" y="45137"/>
                      <a:pt x="45137" y="0"/>
                      <a:pt x="100596" y="0"/>
                    </a:cubicBezTo>
                    <a:cubicBezTo>
                      <a:pt x="156055" y="0"/>
                      <a:pt x="201192" y="45137"/>
                      <a:pt x="201192" y="100596"/>
                    </a:cubicBezTo>
                    <a:cubicBezTo>
                      <a:pt x="201232" y="156055"/>
                      <a:pt x="156096" y="201192"/>
                      <a:pt x="100596" y="201192"/>
                    </a:cubicBezTo>
                    <a:close/>
                    <a:moveTo>
                      <a:pt x="100596" y="9149"/>
                    </a:moveTo>
                    <a:cubicBezTo>
                      <a:pt x="50156" y="9149"/>
                      <a:pt x="9149" y="50197"/>
                      <a:pt x="9149" y="100596"/>
                    </a:cubicBezTo>
                    <a:cubicBezTo>
                      <a:pt x="9149" y="151036"/>
                      <a:pt x="50197" y="192043"/>
                      <a:pt x="100596" y="192043"/>
                    </a:cubicBezTo>
                    <a:cubicBezTo>
                      <a:pt x="151036" y="192043"/>
                      <a:pt x="192043" y="150995"/>
                      <a:pt x="192043" y="100596"/>
                    </a:cubicBezTo>
                    <a:cubicBezTo>
                      <a:pt x="192084" y="50156"/>
                      <a:pt x="151036" y="9149"/>
                      <a:pt x="100596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2DCCAF9D-6D6F-BC9C-90A3-C1416CE2AD82}"/>
                  </a:ext>
                </a:extLst>
              </p:cNvPr>
              <p:cNvSpPr/>
              <p:nvPr/>
            </p:nvSpPr>
            <p:spPr>
              <a:xfrm>
                <a:off x="5178814" y="3502615"/>
                <a:ext cx="109785" cy="109785"/>
              </a:xfrm>
              <a:custGeom>
                <a:avLst/>
                <a:gdLst>
                  <a:gd name="connsiteX0" fmla="*/ 54892 w 109785"/>
                  <a:gd name="connsiteY0" fmla="*/ 109785 h 109785"/>
                  <a:gd name="connsiteX1" fmla="*/ 0 w 109785"/>
                  <a:gd name="connsiteY1" fmla="*/ 54893 h 109785"/>
                  <a:gd name="connsiteX2" fmla="*/ 54892 w 109785"/>
                  <a:gd name="connsiteY2" fmla="*/ 0 h 109785"/>
                  <a:gd name="connsiteX3" fmla="*/ 109785 w 109785"/>
                  <a:gd name="connsiteY3" fmla="*/ 54893 h 109785"/>
                  <a:gd name="connsiteX4" fmla="*/ 54892 w 109785"/>
                  <a:gd name="connsiteY4" fmla="*/ 109785 h 109785"/>
                  <a:gd name="connsiteX5" fmla="*/ 54892 w 109785"/>
                  <a:gd name="connsiteY5" fmla="*/ 9189 h 109785"/>
                  <a:gd name="connsiteX6" fmla="*/ 9149 w 109785"/>
                  <a:gd name="connsiteY6" fmla="*/ 54933 h 109785"/>
                  <a:gd name="connsiteX7" fmla="*/ 54892 w 109785"/>
                  <a:gd name="connsiteY7" fmla="*/ 100677 h 109785"/>
                  <a:gd name="connsiteX8" fmla="*/ 100636 w 109785"/>
                  <a:gd name="connsiteY8" fmla="*/ 54933 h 109785"/>
                  <a:gd name="connsiteX9" fmla="*/ 54892 w 109785"/>
                  <a:gd name="connsiteY9" fmla="*/ 9189 h 10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785" h="109785">
                    <a:moveTo>
                      <a:pt x="54892" y="109785"/>
                    </a:moveTo>
                    <a:cubicBezTo>
                      <a:pt x="24653" y="109785"/>
                      <a:pt x="0" y="85172"/>
                      <a:pt x="0" y="54893"/>
                    </a:cubicBezTo>
                    <a:cubicBezTo>
                      <a:pt x="0" y="24653"/>
                      <a:pt x="24612" y="0"/>
                      <a:pt x="54892" y="0"/>
                    </a:cubicBezTo>
                    <a:cubicBezTo>
                      <a:pt x="85132" y="0"/>
                      <a:pt x="109785" y="24613"/>
                      <a:pt x="109785" y="54893"/>
                    </a:cubicBezTo>
                    <a:cubicBezTo>
                      <a:pt x="109785" y="85172"/>
                      <a:pt x="85172" y="109785"/>
                      <a:pt x="54892" y="109785"/>
                    </a:cubicBezTo>
                    <a:close/>
                    <a:moveTo>
                      <a:pt x="54892" y="9189"/>
                    </a:moveTo>
                    <a:cubicBezTo>
                      <a:pt x="29673" y="9189"/>
                      <a:pt x="9149" y="29713"/>
                      <a:pt x="9149" y="54933"/>
                    </a:cubicBezTo>
                    <a:cubicBezTo>
                      <a:pt x="9149" y="80153"/>
                      <a:pt x="29673" y="100677"/>
                      <a:pt x="54892" y="100677"/>
                    </a:cubicBezTo>
                    <a:cubicBezTo>
                      <a:pt x="80112" y="100677"/>
                      <a:pt x="100636" y="80153"/>
                      <a:pt x="100636" y="54933"/>
                    </a:cubicBezTo>
                    <a:cubicBezTo>
                      <a:pt x="100636" y="29713"/>
                      <a:pt x="80112" y="9189"/>
                      <a:pt x="54892" y="918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DDF35390-EF9F-EEEF-B705-CFA665CA0F23}"/>
                </a:ext>
              </a:extLst>
            </p:cNvPr>
            <p:cNvGrpSpPr/>
            <p:nvPr/>
          </p:nvGrpSpPr>
          <p:grpSpPr>
            <a:xfrm>
              <a:off x="4990495" y="3525730"/>
              <a:ext cx="243818" cy="65012"/>
              <a:chOff x="4990495" y="3525730"/>
              <a:chExt cx="243818" cy="65012"/>
            </a:xfrm>
            <a:solidFill>
              <a:srgbClr val="252122"/>
            </a:solidFill>
          </p:grpSpPr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5CABD408-8E47-9A60-EA6D-CFD2C4C28CB4}"/>
                  </a:ext>
                </a:extLst>
              </p:cNvPr>
              <p:cNvSpPr/>
              <p:nvPr/>
            </p:nvSpPr>
            <p:spPr>
              <a:xfrm>
                <a:off x="4990495" y="3525730"/>
                <a:ext cx="243818" cy="36433"/>
              </a:xfrm>
              <a:custGeom>
                <a:avLst/>
                <a:gdLst>
                  <a:gd name="connsiteX0" fmla="*/ 243818 w 243818"/>
                  <a:gd name="connsiteY0" fmla="*/ 36433 h 36433"/>
                  <a:gd name="connsiteX1" fmla="*/ 30320 w 243818"/>
                  <a:gd name="connsiteY1" fmla="*/ 36433 h 36433"/>
                  <a:gd name="connsiteX2" fmla="*/ 0 w 243818"/>
                  <a:gd name="connsiteY2" fmla="*/ 0 h 36433"/>
                  <a:gd name="connsiteX3" fmla="*/ 67320 w 243818"/>
                  <a:gd name="connsiteY3" fmla="*/ 0 h 36433"/>
                  <a:gd name="connsiteX4" fmla="*/ 89828 w 243818"/>
                  <a:gd name="connsiteY4" fmla="*/ 27285 h 36433"/>
                  <a:gd name="connsiteX5" fmla="*/ 243778 w 243818"/>
                  <a:gd name="connsiteY5" fmla="*/ 27285 h 36433"/>
                  <a:gd name="connsiteX6" fmla="*/ 243778 w 243818"/>
                  <a:gd name="connsiteY6" fmla="*/ 36433 h 36433"/>
                  <a:gd name="connsiteX7" fmla="*/ 34652 w 243818"/>
                  <a:gd name="connsiteY7" fmla="*/ 27285 h 36433"/>
                  <a:gd name="connsiteX8" fmla="*/ 78048 w 243818"/>
                  <a:gd name="connsiteY8" fmla="*/ 27285 h 36433"/>
                  <a:gd name="connsiteX9" fmla="*/ 63070 w 243818"/>
                  <a:gd name="connsiteY9" fmla="*/ 9149 h 36433"/>
                  <a:gd name="connsiteX10" fmla="*/ 19552 w 243818"/>
                  <a:gd name="connsiteY10" fmla="*/ 9149 h 36433"/>
                  <a:gd name="connsiteX11" fmla="*/ 34652 w 243818"/>
                  <a:gd name="connsiteY11" fmla="*/ 27285 h 3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18" h="36433">
                    <a:moveTo>
                      <a:pt x="243818" y="36433"/>
                    </a:moveTo>
                    <a:lnTo>
                      <a:pt x="30320" y="36433"/>
                    </a:lnTo>
                    <a:lnTo>
                      <a:pt x="0" y="0"/>
                    </a:lnTo>
                    <a:lnTo>
                      <a:pt x="67320" y="0"/>
                    </a:lnTo>
                    <a:lnTo>
                      <a:pt x="89828" y="27285"/>
                    </a:lnTo>
                    <a:lnTo>
                      <a:pt x="243778" y="27285"/>
                    </a:lnTo>
                    <a:lnTo>
                      <a:pt x="243778" y="36433"/>
                    </a:lnTo>
                    <a:close/>
                    <a:moveTo>
                      <a:pt x="34652" y="27285"/>
                    </a:moveTo>
                    <a:lnTo>
                      <a:pt x="78048" y="27285"/>
                    </a:lnTo>
                    <a:lnTo>
                      <a:pt x="63070" y="9149"/>
                    </a:lnTo>
                    <a:lnTo>
                      <a:pt x="19552" y="9149"/>
                    </a:lnTo>
                    <a:lnTo>
                      <a:pt x="34652" y="27285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34D936D2-DCC5-14CC-FFC1-89F092295F1B}"/>
                  </a:ext>
                </a:extLst>
              </p:cNvPr>
              <p:cNvSpPr/>
              <p:nvPr/>
            </p:nvSpPr>
            <p:spPr>
              <a:xfrm>
                <a:off x="4990535" y="3555929"/>
                <a:ext cx="91244" cy="34813"/>
              </a:xfrm>
              <a:custGeom>
                <a:avLst/>
                <a:gdLst>
                  <a:gd name="connsiteX0" fmla="*/ 67320 w 91244"/>
                  <a:gd name="connsiteY0" fmla="*/ 34814 h 34813"/>
                  <a:gd name="connsiteX1" fmla="*/ 0 w 91244"/>
                  <a:gd name="connsiteY1" fmla="*/ 34814 h 34813"/>
                  <a:gd name="connsiteX2" fmla="*/ 28944 w 91244"/>
                  <a:gd name="connsiteY2" fmla="*/ 0 h 34813"/>
                  <a:gd name="connsiteX3" fmla="*/ 35988 w 91244"/>
                  <a:gd name="connsiteY3" fmla="*/ 5870 h 34813"/>
                  <a:gd name="connsiteX4" fmla="*/ 19512 w 91244"/>
                  <a:gd name="connsiteY4" fmla="*/ 25665 h 34813"/>
                  <a:gd name="connsiteX5" fmla="*/ 63029 w 91244"/>
                  <a:gd name="connsiteY5" fmla="*/ 25665 h 34813"/>
                  <a:gd name="connsiteX6" fmla="*/ 84161 w 91244"/>
                  <a:gd name="connsiteY6" fmla="*/ 41 h 34813"/>
                  <a:gd name="connsiteX7" fmla="*/ 91245 w 91244"/>
                  <a:gd name="connsiteY7" fmla="*/ 5829 h 3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244" h="34813">
                    <a:moveTo>
                      <a:pt x="67320" y="34814"/>
                    </a:moveTo>
                    <a:lnTo>
                      <a:pt x="0" y="34814"/>
                    </a:lnTo>
                    <a:lnTo>
                      <a:pt x="28944" y="0"/>
                    </a:lnTo>
                    <a:lnTo>
                      <a:pt x="35988" y="5870"/>
                    </a:lnTo>
                    <a:lnTo>
                      <a:pt x="19512" y="25665"/>
                    </a:lnTo>
                    <a:lnTo>
                      <a:pt x="63029" y="25665"/>
                    </a:lnTo>
                    <a:lnTo>
                      <a:pt x="84161" y="41"/>
                    </a:lnTo>
                    <a:lnTo>
                      <a:pt x="91245" y="5829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CA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35EEC93-49BC-AC7C-891F-9B82476AA3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733" y="3148973"/>
            <a:ext cx="290102" cy="2901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BBDFD2-2E6A-807D-B418-68E478751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653" y="1242153"/>
            <a:ext cx="357227" cy="3125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6595B8-E7C3-82CB-8B30-027F06DA9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1781" y="1242153"/>
            <a:ext cx="276261" cy="28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44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F175EDD-8438-A91D-C59B-32F49A7F31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638425"/>
            <a:ext cx="4281488" cy="9366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Protection financière</a:t>
            </a:r>
          </a:p>
        </p:txBody>
      </p:sp>
    </p:spTree>
    <p:extLst>
      <p:ext uri="{BB962C8B-B14F-4D97-AF65-F5344CB8AC3E}">
        <p14:creationId xmlns:p14="http://schemas.microsoft.com/office/powerpoint/2010/main" val="2565316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E4E7CE6-72A9-1BE3-A716-1671A846A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50" r="11150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F79B314-0156-EB73-242B-65D1FB344E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40275" y="654050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CA" sz="16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Sommaire des besoins des survivants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422280-AA27-BEA3-B147-36561269D19F}"/>
              </a:ext>
            </a:extLst>
          </p:cNvPr>
          <p:cNvSpPr/>
          <p:nvPr/>
        </p:nvSpPr>
        <p:spPr>
          <a:xfrm>
            <a:off x="4740646" y="1594228"/>
            <a:ext cx="1513104" cy="455269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Liquidités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pour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besoins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immédiats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5" name="Plus Sign 24" descr="plus">
            <a:extLst>
              <a:ext uri="{FF2B5EF4-FFF2-40B4-BE49-F238E27FC236}">
                <a16:creationId xmlns:a16="http://schemas.microsoft.com/office/drawing/2014/main" id="{4D583790-1806-A96C-EA28-C62E311F298C}"/>
              </a:ext>
            </a:extLst>
          </p:cNvPr>
          <p:cNvSpPr/>
          <p:nvPr/>
        </p:nvSpPr>
        <p:spPr>
          <a:xfrm>
            <a:off x="5391555" y="2167282"/>
            <a:ext cx="211279" cy="202512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C94CE4-D89E-F13B-A4D2-2FAA4B296392}"/>
              </a:ext>
            </a:extLst>
          </p:cNvPr>
          <p:cNvSpPr/>
          <p:nvPr/>
        </p:nvSpPr>
        <p:spPr>
          <a:xfrm>
            <a:off x="4740646" y="2487575"/>
            <a:ext cx="1513104" cy="45527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Besoins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de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revenus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futurs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209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6" name="Minus Sign 25" descr="moins">
            <a:extLst>
              <a:ext uri="{FF2B5EF4-FFF2-40B4-BE49-F238E27FC236}">
                <a16:creationId xmlns:a16="http://schemas.microsoft.com/office/drawing/2014/main" id="{B5585B53-35A3-07A6-D1AD-EA42FD06C6D6}"/>
              </a:ext>
            </a:extLst>
          </p:cNvPr>
          <p:cNvSpPr/>
          <p:nvPr/>
        </p:nvSpPr>
        <p:spPr>
          <a:xfrm>
            <a:off x="5385449" y="3049624"/>
            <a:ext cx="223492" cy="28285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56ED0F-DFB6-6FF1-5AB1-3BC8DB2DAA75}"/>
              </a:ext>
            </a:extLst>
          </p:cNvPr>
          <p:cNvSpPr/>
          <p:nvPr/>
        </p:nvSpPr>
        <p:spPr>
          <a:xfrm>
            <a:off x="4740646" y="3450263"/>
            <a:ext cx="1513104" cy="455274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Fonds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disponibles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23" name="Right Brace 22" descr="est égal">
            <a:extLst>
              <a:ext uri="{FF2B5EF4-FFF2-40B4-BE49-F238E27FC236}">
                <a16:creationId xmlns:a16="http://schemas.microsoft.com/office/drawing/2014/main" id="{08AFB77B-9640-9899-9E57-4D28D46BD687}"/>
              </a:ext>
            </a:extLst>
          </p:cNvPr>
          <p:cNvSpPr/>
          <p:nvPr/>
        </p:nvSpPr>
        <p:spPr>
          <a:xfrm>
            <a:off x="6397679" y="1583225"/>
            <a:ext cx="223492" cy="2322313"/>
          </a:xfrm>
          <a:prstGeom prst="righ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6CA575-E9AA-8332-AD14-538D9FF3CCB6}"/>
              </a:ext>
            </a:extLst>
          </p:cNvPr>
          <p:cNvSpPr/>
          <p:nvPr/>
        </p:nvSpPr>
        <p:spPr>
          <a:xfrm>
            <a:off x="6770906" y="2494317"/>
            <a:ext cx="1513104" cy="45527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DÉFICIT</a:t>
            </a: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/</a:t>
            </a:r>
            <a:r>
              <a:rPr kumimoji="0" lang="fr-CA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SURPLUS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1209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54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67"/>
    </mc:Choice>
    <mc:Fallback xmlns="">
      <p:transition spd="slow" advTm="9167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348015&quot;&gt;&lt;object type=&quot;3&quot; unique_id=&quot;1349069&quot;&gt;&lt;property id=&quot;20148&quot; value=&quot;5&quot;/&gt;&lt;property id=&quot;20300&quot; value=&quot;Slide 1 - &amp;quot;Testament et patrimoine&amp;quot;&quot;/&gt;&lt;property id=&quot;20307&quot; value=&quot;372&quot;/&gt;&lt;/object&gt;&lt;object type=&quot;3&quot; unique_id=&quot;1349070&quot;&gt;&lt;property id=&quot;20148&quot; value=&quot;5&quot;/&gt;&lt;property id=&quot;20300&quot; value=&quot;Slide 5&quot;/&gt;&lt;property id=&quot;20307&quot; value=&quot;318&quot;/&gt;&lt;/object&gt;&lt;object type=&quot;3&quot; unique_id=&quot;1349071&quot;&gt;&lt;property id=&quot;20148&quot; value=&quot;5&quot;/&gt;&lt;property id=&quot;20300&quot; value=&quot;Slide 7&quot;/&gt;&lt;property id=&quot;20307&quot; value=&quot;390&quot;/&gt;&lt;/object&gt;&lt;object type=&quot;3&quot; unique_id=&quot;1349072&quot;&gt;&lt;property id=&quot;20148&quot; value=&quot;5&quot;/&gt;&lt;property id=&quot;20300&quot; value=&quot;Slide 8&quot;/&gt;&lt;property id=&quot;20307&quot; value=&quot;391&quot;/&gt;&lt;/object&gt;&lt;object type=&quot;3&quot; unique_id=&quot;1349073&quot;&gt;&lt;property id=&quot;20148&quot; value=&quot;5&quot;/&gt;&lt;property id=&quot;20300&quot; value=&quot;Slide 10&quot;/&gt;&lt;property id=&quot;20307&quot; value=&quot;392&quot;/&gt;&lt;/object&gt;&lt;object type=&quot;3&quot; unique_id=&quot;1349074&quot;&gt;&lt;property id=&quot;20148&quot; value=&quot;5&quot;/&gt;&lt;property id=&quot;20300&quot; value=&quot;Slide 11&quot;/&gt;&lt;property id=&quot;20307&quot; value=&quot;393&quot;/&gt;&lt;/object&gt;&lt;object type=&quot;3&quot; unique_id=&quot;1349076&quot;&gt;&lt;property id=&quot;20148&quot; value=&quot;5&quot;/&gt;&lt;property id=&quot;20300&quot; value=&quot;Slide 14&quot;/&gt;&lt;property id=&quot;20307&quot; value=&quot;394&quot;/&gt;&lt;/object&gt;&lt;object type=&quot;3&quot; unique_id=&quot;1349077&quot;&gt;&lt;property id=&quot;20148&quot; value=&quot;5&quot;/&gt;&lt;property id=&quot;20300&quot; value=&quot;Slide 15&quot;/&gt;&lt;property id=&quot;20307&quot; value=&quot;397&quot;/&gt;&lt;/object&gt;&lt;object type=&quot;3&quot; unique_id=&quot;1349078&quot;&gt;&lt;property id=&quot;20148&quot; value=&quot;5&quot;/&gt;&lt;property id=&quot;20300&quot; value=&quot;Slide 18&quot;/&gt;&lt;property id=&quot;20307&quot; value=&quot;398&quot;/&gt;&lt;/object&gt;&lt;object type=&quot;3&quot; unique_id=&quot;1349378&quot;&gt;&lt;property id=&quot;20148&quot; value=&quot;5&quot;/&gt;&lt;property id=&quot;20300&quot; value=&quot;Slide 24&quot;/&gt;&lt;property id=&quot;20307&quot; value=&quot;291&quot;/&gt;&lt;/object&gt;&lt;object type=&quot;3&quot; unique_id=&quot;1360457&quot;&gt;&lt;property id=&quot;20148&quot; value=&quot;5&quot;/&gt;&lt;property id=&quot;20300&quot; value=&quot;Slide 2 - &amp;quot;Table des matières.&amp;quot;&quot;/&gt;&lt;property id=&quot;20307&quot; value=&quot;257&quot;/&gt;&lt;/object&gt;&lt;object type=&quot;3&quot; unique_id=&quot;1360458&quot;&gt;&lt;property id=&quot;20148&quot; value=&quot;5&quot;/&gt;&lt;property id=&quot;20300&quot; value=&quot;Slide 3&quot;/&gt;&lt;property id=&quot;20307&quot; value=&quot;1961&quot;/&gt;&lt;/object&gt;&lt;object type=&quot;3&quot; unique_id=&quot;1360459&quot;&gt;&lt;property id=&quot;20148&quot; value=&quot;5&quot;/&gt;&lt;property id=&quot;20300&quot; value=&quot;Slide 4 - &amp;quot;01.&amp;quot;&quot;/&gt;&lt;property id=&quot;20307&quot; value=&quot;281&quot;/&gt;&lt;/object&gt;&lt;object type=&quot;3&quot; unique_id=&quot;1360460&quot;&gt;&lt;property id=&quot;20148&quot; value=&quot;5&quot;/&gt;&lt;property id=&quot;20300&quot; value=&quot;Slide 6&quot;/&gt;&lt;property id=&quot;20307&quot; value=&quot;1962&quot;/&gt;&lt;/object&gt;&lt;object type=&quot;3&quot; unique_id=&quot;1360461&quot;&gt;&lt;property id=&quot;20148&quot; value=&quot;5&quot;/&gt;&lt;property id=&quot;20300&quot; value=&quot;Slide 9 - &amp;quot;02.&amp;quot;&quot;/&gt;&lt;property id=&quot;20307&quot; value=&quot;1963&quot;/&gt;&lt;/object&gt;&lt;object type=&quot;3&quot; unique_id=&quot;1360462&quot;&gt;&lt;property id=&quot;20148&quot; value=&quot;5&quot;/&gt;&lt;property id=&quot;20300&quot; value=&quot;Slide 12&quot;/&gt;&lt;property id=&quot;20307&quot; value=&quot;262&quot;/&gt;&lt;/object&gt;&lt;object type=&quot;3&quot; unique_id=&quot;1360463&quot;&gt;&lt;property id=&quot;20148&quot; value=&quot;5&quot;/&gt;&lt;property id=&quot;20300&quot; value=&quot;Slide 13 - &amp;quot;03.&amp;quot;&quot;/&gt;&lt;property id=&quot;20307&quot; value=&quot;1964&quot;/&gt;&lt;/object&gt;&lt;object type=&quot;3&quot; unique_id=&quot;1360465&quot;&gt;&lt;property id=&quot;20148&quot; value=&quot;5&quot;/&gt;&lt;property id=&quot;20300&quot; value=&quot;Slide 17&quot;/&gt;&lt;property id=&quot;20307&quot; value=&quot;1965&quot;/&gt;&lt;/object&gt;&lt;object type=&quot;3&quot; unique_id=&quot;1360466&quot;&gt;&lt;property id=&quot;20148&quot; value=&quot;5&quot;/&gt;&lt;property id=&quot;20300&quot; value=&quot;Slide 19&quot;/&gt;&lt;property id=&quot;20307&quot; value=&quot;1958&quot;/&gt;&lt;/object&gt;&lt;object type=&quot;3&quot; unique_id=&quot;1360467&quot;&gt;&lt;property id=&quot;20148&quot; value=&quot;5&quot;/&gt;&lt;property id=&quot;20300&quot; value=&quot;Slide 20 - &amp;quot;04.&amp;quot;&quot;/&gt;&lt;property id=&quot;20307&quot; value=&quot;1966&quot;/&gt;&lt;/object&gt;&lt;object type=&quot;3&quot; unique_id=&quot;1360468&quot;&gt;&lt;property id=&quot;20148&quot; value=&quot;5&quot;/&gt;&lt;property id=&quot;20300&quot; value=&quot;Slide 22&quot;/&gt;&lt;property id=&quot;20307&quot; value=&quot;1922&quot;/&gt;&lt;/object&gt;&lt;object type=&quot;3&quot; unique_id=&quot;1360469&quot;&gt;&lt;property id=&quot;20148&quot; value=&quot;5&quot;/&gt;&lt;property id=&quot;20300&quot; value=&quot;Slide 23&quot;/&gt;&lt;property id=&quot;20307&quot; value=&quot;1933&quot;/&gt;&lt;/object&gt;&lt;object type=&quot;3&quot; unique_id=&quot;1360549&quot;&gt;&lt;property id=&quot;20148&quot; value=&quot;5&quot;/&gt;&lt;property id=&quot;20300&quot; value=&quot;Slide 16&quot;/&gt;&lt;property id=&quot;20307&quot; value=&quot;1967&quot;/&gt;&lt;/object&gt;&lt;object type=&quot;3&quot; unique_id=&quot;1361092&quot;&gt;&lt;property id=&quot;20148&quot; value=&quot;5&quot;/&gt;&lt;property id=&quot;20300&quot; value=&quot;Slide 21&quot;/&gt;&lt;property id=&quot;20307&quot; value=&quot;1968&quot;/&gt;&lt;/object&gt;&lt;/object&gt;&lt;object type=&quot;8&quot; unique_id=&quot;1348067&quot;&gt;&lt;/object&gt;&lt;/object&gt;&lt;/database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 xmlns=""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424F530A5BE4B98854DCA00BF051F" ma:contentTypeVersion="3984" ma:contentTypeDescription="Create a new document." ma:contentTypeScope="" ma:versionID="7492aaa79acce3e5028e443d76e0be60">
  <xsd:schema xmlns:xsd="http://www.w3.org/2001/XMLSchema" xmlns:xs="http://www.w3.org/2001/XMLSchema" xmlns:p="http://schemas.microsoft.com/office/2006/metadata/properties" xmlns:ns1="http://schemas.microsoft.com/sharepoint/v3" xmlns:ns2="c8e2261c-d36f-4e15-9393-72878087d242" xmlns:ns3="f3356d00-3bac-4125-beb8-3fe6f2a1b406" xmlns:ns4="http://schemas.microsoft.com/sharepoint/v3/fields" xmlns:ns5="3cdaa3e1-0311-4014-9630-d77d2ddf556e" xmlns:ns6="http://schemas.microsoft.com/sharepoint/v4" targetNamespace="http://schemas.microsoft.com/office/2006/metadata/properties" ma:root="true" ma:fieldsID="98767f9d8de828c04730a55f346d67ee" ns1:_="" ns2:_="" ns3:_="" ns4:_="" ns5:_="" ns6:_="">
    <xsd:import namespace="http://schemas.microsoft.com/sharepoint/v3"/>
    <xsd:import namespace="c8e2261c-d36f-4e15-9393-72878087d242"/>
    <xsd:import namespace="f3356d00-3bac-4125-beb8-3fe6f2a1b406"/>
    <xsd:import namespace="http://schemas.microsoft.com/sharepoint/v3/fields"/>
    <xsd:import namespace="3cdaa3e1-0311-4014-9630-d77d2ddf556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Url" minOccurs="0"/>
                <xsd:element ref="ns3:Category" minOccurs="0"/>
                <xsd:element ref="ns4:_Version" minOccurs="0"/>
                <xsd:element ref="ns3:Note" minOccurs="0"/>
                <xsd:element ref="ns2:_dlc_DocIdPersistId" minOccurs="0"/>
                <xsd:element ref="ns5:AxSourceListID" minOccurs="0"/>
                <xsd:element ref="ns5:AxSourceItemID" minOccurs="0"/>
                <xsd:element ref="ns2:_dlc_Doc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5:SharedWithUsers" minOccurs="0"/>
                <xsd:element ref="ns5:SharedWithDetails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6:IconOverlay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sdf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2261c-d36f-4e15-9393-72878087d242" elementFormDefault="qualified">
    <xsd:import namespace="http://schemas.microsoft.com/office/2006/documentManagement/types"/>
    <xsd:import namespace="http://schemas.microsoft.com/office/infopath/2007/PartnerControls"/>
    <xsd:element name="_dlc_DocIdUrl" ma:index="2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9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_dlc_DocId" ma:index="12" nillable="true" ma:displayName="Document ID Value" ma:description="The value of the document ID assigned to this item." ma:hidden="true" ma:indexed="true" ma:internalName="_dlc_DocId" ma:readOnly="true">
      <xsd:simpleType>
        <xsd:restriction base="dms:Text"/>
      </xsd:simpleType>
    </xsd:element>
    <xsd:element name="TaxCatchAll" ma:index="34" nillable="true" ma:displayName="Taxonomy Catch All Column" ma:hidden="true" ma:list="{d800bb0c-e60b-41ba-8b51-31b814220371}" ma:internalName="TaxCatchAll" ma:showField="CatchAllData" ma:web="c8e2261c-d36f-4e15-9393-72878087d2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56d00-3bac-4125-beb8-3fe6f2a1b406" elementFormDefault="qualified">
    <xsd:import namespace="http://schemas.microsoft.com/office/2006/documentManagement/types"/>
    <xsd:import namespace="http://schemas.microsoft.com/office/infopath/2007/PartnerControls"/>
    <xsd:element name="Category" ma:index="3" nillable="true" ma:displayName="Category" ma:internalName="Category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visors"/>
                    <xsd:enumeration value="Marketing material"/>
                    <xsd:enumeration value="Seminars"/>
                  </xsd:restriction>
                </xsd:simpleType>
              </xsd:element>
            </xsd:sequence>
          </xsd:extension>
        </xsd:complexContent>
      </xsd:complexType>
    </xsd:element>
    <xsd:element name="Note" ma:index="5" nillable="true" ma:displayName="Note" ma:description="To draw attention that there are multiple versions of a file - that could have been used at different points of our process" ma:internalName="Note" ma:readOnly="false">
      <xsd:simpleType>
        <xsd:restriction base="dms:Text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ServiceAutoKeyPoints" ma:index="2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6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3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9af281f3-005c-4590-8509-9f2f2da8ad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sdfa" ma:index="37" nillable="true" ma:displayName="asdfa" ma:format="DateOnly" ma:internalName="asdf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4" nillable="true" ma:displayName="Version" ma:internalName="_Vers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daa3e1-0311-4014-9630-d77d2ddf556e" elementFormDefault="qualified">
    <xsd:import namespace="http://schemas.microsoft.com/office/2006/documentManagement/types"/>
    <xsd:import namespace="http://schemas.microsoft.com/office/infopath/2007/PartnerControls"/>
    <xsd:element name="AxSourceListID" ma:index="10" nillable="true" ma:displayName="AxSourceListID" ma:hidden="true" ma:internalName="AxSourceListID" ma:readOnly="false">
      <xsd:simpleType>
        <xsd:restriction base="dms:Unknown"/>
      </xsd:simpleType>
    </xsd:element>
    <xsd:element name="AxSourceItemID" ma:index="11" nillable="true" ma:displayName="AxSourceItemID" ma:hidden="true" ma:internalName="AxSourceItemID" ma:readOnly="false">
      <xsd:simpleType>
        <xsd:restriction base="dms:Unknown"/>
      </xsd:simpleType>
    </xsd:element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3356d00-3bac-4125-beb8-3fe6f2a1b406">
      <Terms xmlns="http://schemas.microsoft.com/office/infopath/2007/PartnerControls"/>
    </lcf76f155ced4ddcb4097134ff3c332f>
    <TaxCatchAll xmlns="c8e2261c-d36f-4e15-9393-72878087d242" xsi:nil="true"/>
    <_dlc_DocIdUrl xmlns="c8e2261c-d36f-4e15-9393-72878087d242">
      <Url>https://sunlifefinancial.sharepoint.com/sites/EI/WPSAL/_layouts/15/DocIdRedir.aspx?ID=SLFEI-1539375121-37984</Url>
      <Description>SLFEI-1539375121-37984</Description>
    </_dlc_DocIdUrl>
    <_Version xmlns="http://schemas.microsoft.com/sharepoint/v3/fields" xsi:nil="true"/>
    <Category xmlns="f3356d00-3bac-4125-beb8-3fe6f2a1b406" xsi:nil="true"/>
    <AxSourceListID xmlns="3cdaa3e1-0311-4014-9630-d77d2ddf556e" xsi:nil="true"/>
    <_dlc_DocIdPersistId xmlns="c8e2261c-d36f-4e15-9393-72878087d242" xsi:nil="true"/>
    <IconOverlay xmlns="http://schemas.microsoft.com/sharepoint/v4" xsi:nil="true"/>
    <AxSourceItemID xmlns="3cdaa3e1-0311-4014-9630-d77d2ddf556e" xsi:nil="true"/>
    <Note xmlns="f3356d00-3bac-4125-beb8-3fe6f2a1b406" xsi:nil="true"/>
    <_dlc_DocId xmlns="c8e2261c-d36f-4e15-9393-72878087d242">SLFEI-1539375121-37984</_dlc_DocId>
    <asdfa xmlns="f3356d00-3bac-4125-beb8-3fe6f2a1b406" xsi:nil="true"/>
  </documentManagement>
</p:properties>
</file>

<file path=customXml/itemProps1.xml><?xml version="1.0" encoding="utf-8"?>
<ds:datastoreItem xmlns:ds="http://schemas.openxmlformats.org/officeDocument/2006/customXml" ds:itemID="{6241DD2D-6767-4098-A621-0609C681D320}">
  <ds:schemaRefs>
    <ds:schemaRef ds:uri="http://schemas.microsoft.com/sharepoint/events"/>
    <ds:schemaRef ds:uri=""/>
  </ds:schemaRefs>
</ds:datastoreItem>
</file>

<file path=customXml/itemProps2.xml><?xml version="1.0" encoding="utf-8"?>
<ds:datastoreItem xmlns:ds="http://schemas.openxmlformats.org/officeDocument/2006/customXml" ds:itemID="{D467833B-75B2-4AF6-9285-653E31DBE9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8e2261c-d36f-4e15-9393-72878087d242"/>
    <ds:schemaRef ds:uri="f3356d00-3bac-4125-beb8-3fe6f2a1b406"/>
    <ds:schemaRef ds:uri="http://schemas.microsoft.com/sharepoint/v3/fields"/>
    <ds:schemaRef ds:uri="3cdaa3e1-0311-4014-9630-d77d2ddf556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A35BE8-40F6-4113-8104-A6F4ED58DB4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E54F11E-F8CF-48DB-8BBF-4D72A6A8E13A}">
  <ds:schemaRefs>
    <ds:schemaRef ds:uri="http://purl.org/dc/elements/1.1/"/>
    <ds:schemaRef ds:uri="http://schemas.microsoft.com/office/2006/metadata/properties"/>
    <ds:schemaRef ds:uri="3cdaa3e1-0311-4014-9630-d77d2ddf556e"/>
    <ds:schemaRef ds:uri="f3356d00-3bac-4125-beb8-3fe6f2a1b406"/>
    <ds:schemaRef ds:uri="http://schemas.microsoft.com/sharepoint/v3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sharepoint/v4"/>
    <ds:schemaRef ds:uri="http://schemas.microsoft.com/office/2006/documentManagement/types"/>
    <ds:schemaRef ds:uri="http://schemas.microsoft.com/sharepoint/v3/fields"/>
    <ds:schemaRef ds:uri="c8e2261c-d36f-4e15-9393-72878087d24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2493</TotalTime>
  <Words>563</Words>
  <Application>Microsoft Office PowerPoint</Application>
  <PresentationFormat>On-screen Show (16:9)</PresentationFormat>
  <Paragraphs>90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Calibri</vt:lpstr>
      <vt:lpstr>Sun Life New Display</vt:lpstr>
      <vt:lpstr>Sun Life New Text</vt:lpstr>
      <vt:lpstr>Sun Life Sans</vt:lpstr>
      <vt:lpstr>Sun Life Serif</vt:lpstr>
      <vt:lpstr>Office Theme</vt:lpstr>
      <vt:lpstr>12_Office Theme</vt:lpstr>
      <vt:lpstr>6_Office Theme</vt:lpstr>
      <vt:lpstr>4_Office Theme</vt:lpstr>
      <vt:lpstr>7_Office Theme</vt:lpstr>
      <vt:lpstr>5_Office Theme</vt:lpstr>
      <vt:lpstr>Testament et patrimoine</vt:lpstr>
      <vt:lpstr>Testaments</vt:lpstr>
      <vt:lpstr>Désignation d’un liquidateur</vt:lpstr>
      <vt:lpstr>Mandat de protection ou procuration générale ou limitée</vt:lpstr>
      <vt:lpstr>Votre testament doit être à jour</vt:lpstr>
      <vt:lpstr>Les bénéficiaires</vt:lpstr>
      <vt:lpstr>Désignation d’un bénéficiaire hors testament</vt:lpstr>
      <vt:lpstr>Protection financière</vt:lpstr>
      <vt:lpstr>Sommaire des besoins des survivants</vt:lpstr>
      <vt:lpstr>Protection financière (liste de 3)</vt:lpstr>
      <vt:lpstr>Prochaines étapes</vt:lpstr>
      <vt:lpstr>Comment communiquer avec la Sun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107</cp:revision>
  <dcterms:created xsi:type="dcterms:W3CDTF">2022-11-22T01:52:20Z</dcterms:created>
  <dcterms:modified xsi:type="dcterms:W3CDTF">2025-04-10T13:38:00Z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0x0101003BC424F530A5BE4B98854DCA00BF051F</vt:lpwstr>
  </property>
  <property fmtid="{D5CDD505-2E9C-101B-9397-08002B2CF9AE}" pid="3" name="_dlc_DocId">
    <vt:lpwstr>5CD5YEM5C3YY-1947770086-56661</vt:lpwstr>
  </property>
  <property fmtid="{D5CDD505-2E9C-101B-9397-08002B2CF9AE}" pid="4" name="_dlc_DocIdItemGuid">
    <vt:lpwstr>54bd87ed-70bf-40d1-8b8d-941d4af7888d</vt:lpwstr>
  </property>
  <property fmtid="{D5CDD505-2E9C-101B-9397-08002B2CF9AE}" pid="5" name="_dlc_DocIdUrl">
    <vt:lpwstr>https://sunlifefinancial.sharepoint.com/sites/Group/GRSES/_layouts/15/DocIdRedir.aspx?ID=5CD5YEM5C3YY-1947770086-56661, 5CD5YEM5C3YY-1947770086-56661</vt:lpwstr>
  </property>
  <property fmtid="{D5CDD505-2E9C-101B-9397-08002B2CF9AE}" pid="6" name="MediaServiceImageTags">
    <vt:lpwstr/>
  </property>
</Properties>
</file>