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3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4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6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5"/>
    <p:sldMasterId id="2147483826" r:id="rId6"/>
    <p:sldMasterId id="2147483854" r:id="rId7"/>
    <p:sldMasterId id="2147483895" r:id="rId8"/>
    <p:sldMasterId id="2147483979" r:id="rId9"/>
  </p:sldMasterIdLst>
  <p:notesMasterIdLst>
    <p:notesMasterId r:id="rId22"/>
  </p:notesMasterIdLst>
  <p:sldIdLst>
    <p:sldId id="1995" r:id="rId10"/>
    <p:sldId id="318" r:id="rId11"/>
    <p:sldId id="390" r:id="rId12"/>
    <p:sldId id="391" r:id="rId13"/>
    <p:sldId id="392" r:id="rId14"/>
    <p:sldId id="393" r:id="rId15"/>
    <p:sldId id="262" r:id="rId16"/>
    <p:sldId id="1964" r:id="rId17"/>
    <p:sldId id="394" r:id="rId18"/>
    <p:sldId id="2077" r:id="rId19"/>
    <p:sldId id="2076" r:id="rId20"/>
    <p:sldId id="1997" r:id="rId21"/>
  </p:sldIdLst>
  <p:sldSz cx="9144000" cy="5143500" type="screen16x9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544A924-74E9-23E5-EC95-C4F8E4BE3565}" name="Craig Knight" initials="CK" userId="S::Craig.Knight@sunlife.com::32a3ead4-4b30-4217-b24e-7329372bf26d" providerId="AD"/>
  <p188:author id="{C07D0981-9573-5AEC-CB66-A18F9425FD77}" name="Lisa Plater" initials="LP" userId="S::lisa.plater@sunlife.com::3108f9e6-46bb-406e-962f-36880693622a" providerId="AD"/>
  <p188:author id="{56036887-1D36-42C2-9FEC-65DDD8870E72}" name="Pierre Bertrand" initials="PB" userId="S::pierre.ms.bertrand@sunlife.com::c7744a5f-b4d3-4790-9b1b-8350a932951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8E"/>
    <a:srgbClr val="004F73"/>
    <a:srgbClr val="6ED2DF"/>
    <a:srgbClr val="D9541A"/>
    <a:srgbClr val="FC9E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08" autoAdjust="0"/>
    <p:restoredTop sz="64367" autoAdjust="0"/>
  </p:normalViewPr>
  <p:slideViewPr>
    <p:cSldViewPr snapToGrid="0">
      <p:cViewPr varScale="1">
        <p:scale>
          <a:sx n="55" d="100"/>
          <a:sy n="55" d="100"/>
        </p:scale>
        <p:origin x="1744" y="36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73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2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6.xml"/><Relationship Id="rId23" Type="http://schemas.openxmlformats.org/officeDocument/2006/relationships/tags" Target="tags/tag1.xml"/><Relationship Id="rId28" Type="http://schemas.microsoft.com/office/2016/11/relationships/changesInfo" Target="changesInfos/changesInfo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5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aig Knight" userId="32a3ead4-4b30-4217-b24e-7329372bf26d" providerId="ADAL" clId="{18C560A0-D6E8-4493-9953-66239E5159D6}"/>
    <pc:docChg chg="delSld modSld modShowInfo">
      <pc:chgData name="Craig Knight" userId="32a3ead4-4b30-4217-b24e-7329372bf26d" providerId="ADAL" clId="{18C560A0-D6E8-4493-9953-66239E5159D6}" dt="2025-01-22T20:38:13.862" v="3" actId="6549"/>
      <pc:docMkLst>
        <pc:docMk/>
      </pc:docMkLst>
      <pc:sldChg chg="del">
        <pc:chgData name="Craig Knight" userId="32a3ead4-4b30-4217-b24e-7329372bf26d" providerId="ADAL" clId="{18C560A0-D6E8-4493-9953-66239E5159D6}" dt="2025-01-22T20:38:08.550" v="1" actId="47"/>
        <pc:sldMkLst>
          <pc:docMk/>
          <pc:sldMk cId="3529118212" sldId="1980"/>
        </pc:sldMkLst>
      </pc:sldChg>
      <pc:sldChg chg="modNotesTx">
        <pc:chgData name="Craig Knight" userId="32a3ead4-4b30-4217-b24e-7329372bf26d" providerId="ADAL" clId="{18C560A0-D6E8-4493-9953-66239E5159D6}" dt="2025-01-22T20:38:13.862" v="3" actId="6549"/>
        <pc:sldMkLst>
          <pc:docMk/>
          <pc:sldMk cId="1855065858" sldId="1997"/>
        </pc:sldMkLst>
      </pc:sldChg>
    </pc:docChg>
  </pc:docChgLst>
  <pc:docChgLst>
    <pc:chgData name="Lisa Plater" userId="3108f9e6-46bb-406e-962f-36880693622a" providerId="ADAL" clId="{85D26DBA-793F-43CC-9FA8-9DD569529466}"/>
    <pc:docChg chg="custSel addSld delSld modSld delMainMaster">
      <pc:chgData name="Lisa Plater" userId="3108f9e6-46bb-406e-962f-36880693622a" providerId="ADAL" clId="{85D26DBA-793F-43CC-9FA8-9DD569529466}" dt="2025-04-04T17:58:21.910" v="23" actId="47"/>
      <pc:docMkLst>
        <pc:docMk/>
      </pc:docMkLst>
      <pc:sldChg chg="modNotesTx">
        <pc:chgData name="Lisa Plater" userId="3108f9e6-46bb-406e-962f-36880693622a" providerId="ADAL" clId="{85D26DBA-793F-43CC-9FA8-9DD569529466}" dt="2025-04-04T17:57:35.066" v="14" actId="6549"/>
        <pc:sldMkLst>
          <pc:docMk/>
          <pc:sldMk cId="3592594867" sldId="262"/>
        </pc:sldMkLst>
      </pc:sldChg>
      <pc:sldChg chg="modNotesTx">
        <pc:chgData name="Lisa Plater" userId="3108f9e6-46bb-406e-962f-36880693622a" providerId="ADAL" clId="{85D26DBA-793F-43CC-9FA8-9DD569529466}" dt="2025-04-04T17:58:09.286" v="22" actId="6549"/>
        <pc:sldMkLst>
          <pc:docMk/>
          <pc:sldMk cId="3326592599" sldId="318"/>
        </pc:sldMkLst>
      </pc:sldChg>
      <pc:sldChg chg="modNotesTx">
        <pc:chgData name="Lisa Plater" userId="3108f9e6-46bb-406e-962f-36880693622a" providerId="ADAL" clId="{85D26DBA-793F-43CC-9FA8-9DD569529466}" dt="2025-04-04T17:58:03.245" v="21" actId="6549"/>
        <pc:sldMkLst>
          <pc:docMk/>
          <pc:sldMk cId="809087785" sldId="390"/>
        </pc:sldMkLst>
      </pc:sldChg>
      <pc:sldChg chg="modNotesTx">
        <pc:chgData name="Lisa Plater" userId="3108f9e6-46bb-406e-962f-36880693622a" providerId="ADAL" clId="{85D26DBA-793F-43CC-9FA8-9DD569529466}" dt="2025-04-04T17:57:58.775" v="20" actId="6549"/>
        <pc:sldMkLst>
          <pc:docMk/>
          <pc:sldMk cId="2957837546" sldId="391"/>
        </pc:sldMkLst>
      </pc:sldChg>
      <pc:sldChg chg="modNotesTx">
        <pc:chgData name="Lisa Plater" userId="3108f9e6-46bb-406e-962f-36880693622a" providerId="ADAL" clId="{85D26DBA-793F-43CC-9FA8-9DD569529466}" dt="2025-04-04T17:57:53.362" v="19" actId="5793"/>
        <pc:sldMkLst>
          <pc:docMk/>
          <pc:sldMk cId="1876982240" sldId="392"/>
        </pc:sldMkLst>
      </pc:sldChg>
      <pc:sldChg chg="modNotesTx">
        <pc:chgData name="Lisa Plater" userId="3108f9e6-46bb-406e-962f-36880693622a" providerId="ADAL" clId="{85D26DBA-793F-43CC-9FA8-9DD569529466}" dt="2025-04-04T17:57:39.479" v="15" actId="6549"/>
        <pc:sldMkLst>
          <pc:docMk/>
          <pc:sldMk cId="1953294256" sldId="393"/>
        </pc:sldMkLst>
      </pc:sldChg>
      <pc:sldChg chg="modNotesTx">
        <pc:chgData name="Lisa Plater" userId="3108f9e6-46bb-406e-962f-36880693622a" providerId="ADAL" clId="{85D26DBA-793F-43CC-9FA8-9DD569529466}" dt="2025-04-04T17:57:27.515" v="13" actId="6549"/>
        <pc:sldMkLst>
          <pc:docMk/>
          <pc:sldMk cId="2124040286" sldId="394"/>
        </pc:sldMkLst>
      </pc:sldChg>
      <pc:sldChg chg="del">
        <pc:chgData name="Lisa Plater" userId="3108f9e6-46bb-406e-962f-36880693622a" providerId="ADAL" clId="{85D26DBA-793F-43CC-9FA8-9DD569529466}" dt="2025-04-04T17:56:55.642" v="7" actId="47"/>
        <pc:sldMkLst>
          <pc:docMk/>
          <pc:sldMk cId="2926627831" sldId="400"/>
        </pc:sldMkLst>
      </pc:sldChg>
      <pc:sldChg chg="del">
        <pc:chgData name="Lisa Plater" userId="3108f9e6-46bb-406e-962f-36880693622a" providerId="ADAL" clId="{85D26DBA-793F-43CC-9FA8-9DD569529466}" dt="2025-04-04T17:56:52.841" v="6" actId="47"/>
        <pc:sldMkLst>
          <pc:docMk/>
          <pc:sldMk cId="215742997" sldId="1956"/>
        </pc:sldMkLst>
      </pc:sldChg>
      <pc:sldChg chg="del modNotesTx">
        <pc:chgData name="Lisa Plater" userId="3108f9e6-46bb-406e-962f-36880693622a" providerId="ADAL" clId="{85D26DBA-793F-43CC-9FA8-9DD569529466}" dt="2025-04-04T17:58:21.910" v="23" actId="47"/>
        <pc:sldMkLst>
          <pc:docMk/>
          <pc:sldMk cId="2831327097" sldId="1957"/>
        </pc:sldMkLst>
      </pc:sldChg>
      <pc:sldChg chg="del">
        <pc:chgData name="Lisa Plater" userId="3108f9e6-46bb-406e-962f-36880693622a" providerId="ADAL" clId="{85D26DBA-793F-43CC-9FA8-9DD569529466}" dt="2025-04-04T17:56:43.309" v="5" actId="47"/>
        <pc:sldMkLst>
          <pc:docMk/>
          <pc:sldMk cId="4281155520" sldId="1977"/>
        </pc:sldMkLst>
      </pc:sldChg>
      <pc:sldChg chg="delSp del mod">
        <pc:chgData name="Lisa Plater" userId="3108f9e6-46bb-406e-962f-36880693622a" providerId="ADAL" clId="{85D26DBA-793F-43CC-9FA8-9DD569529466}" dt="2025-04-04T17:56:41.302" v="4" actId="47"/>
        <pc:sldMkLst>
          <pc:docMk/>
          <pc:sldMk cId="2066750138" sldId="1991"/>
        </pc:sldMkLst>
      </pc:sldChg>
      <pc:sldChg chg="addSp modSp add mod">
        <pc:chgData name="Lisa Plater" userId="3108f9e6-46bb-406e-962f-36880693622a" providerId="ADAL" clId="{85D26DBA-793F-43CC-9FA8-9DD569529466}" dt="2025-04-04T17:56:39.601" v="3" actId="1076"/>
        <pc:sldMkLst>
          <pc:docMk/>
          <pc:sldMk cId="2418183586" sldId="1995"/>
        </pc:sldMkLst>
        <pc:spChg chg="add mod">
          <ac:chgData name="Lisa Plater" userId="3108f9e6-46bb-406e-962f-36880693622a" providerId="ADAL" clId="{85D26DBA-793F-43CC-9FA8-9DD569529466}" dt="2025-04-04T17:56:39.601" v="3" actId="1076"/>
          <ac:spMkLst>
            <pc:docMk/>
            <pc:sldMk cId="2418183586" sldId="1995"/>
            <ac:spMk id="2" creationId="{1F41EBE3-4D63-C72E-D9F4-1F838EEFA685}"/>
          </ac:spMkLst>
        </pc:spChg>
      </pc:sldChg>
      <pc:sldChg chg="del">
        <pc:chgData name="Lisa Plater" userId="3108f9e6-46bb-406e-962f-36880693622a" providerId="ADAL" clId="{85D26DBA-793F-43CC-9FA8-9DD569529466}" dt="2025-04-04T17:57:10.350" v="9" actId="47"/>
        <pc:sldMkLst>
          <pc:docMk/>
          <pc:sldMk cId="1855065858" sldId="1997"/>
        </pc:sldMkLst>
      </pc:sldChg>
      <pc:sldChg chg="modNotesTx">
        <pc:chgData name="Lisa Plater" userId="3108f9e6-46bb-406e-962f-36880693622a" providerId="ADAL" clId="{85D26DBA-793F-43CC-9FA8-9DD569529466}" dt="2025-04-04T17:57:13.427" v="10" actId="6549"/>
        <pc:sldMkLst>
          <pc:docMk/>
          <pc:sldMk cId="886713572" sldId="2076"/>
        </pc:sldMkLst>
      </pc:sldChg>
      <pc:sldChg chg="modNotesTx">
        <pc:chgData name="Lisa Plater" userId="3108f9e6-46bb-406e-962f-36880693622a" providerId="ADAL" clId="{85D26DBA-793F-43CC-9FA8-9DD569529466}" dt="2025-04-04T17:57:23.004" v="12" actId="6549"/>
        <pc:sldMkLst>
          <pc:docMk/>
          <pc:sldMk cId="2612299253" sldId="2077"/>
        </pc:sldMkLst>
      </pc:sldChg>
      <pc:sldChg chg="add">
        <pc:chgData name="Lisa Plater" userId="3108f9e6-46bb-406e-962f-36880693622a" providerId="ADAL" clId="{85D26DBA-793F-43CC-9FA8-9DD569529466}" dt="2025-04-04T17:57:08.345" v="8"/>
        <pc:sldMkLst>
          <pc:docMk/>
          <pc:sldMk cId="2505293614" sldId="2078"/>
        </pc:sldMkLst>
      </pc:sldChg>
      <pc:sldMasterChg chg="del delSldLayout">
        <pc:chgData name="Lisa Plater" userId="3108f9e6-46bb-406e-962f-36880693622a" providerId="ADAL" clId="{85D26DBA-793F-43CC-9FA8-9DD569529466}" dt="2025-04-04T17:58:21.910" v="23" actId="47"/>
        <pc:sldMasterMkLst>
          <pc:docMk/>
          <pc:sldMasterMk cId="268668718" sldId="2147483798"/>
        </pc:sldMasterMkLst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1961127242" sldId="2147483799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145342378" sldId="2147483800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1848952861" sldId="2147483801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2888582182" sldId="2147483802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2274213850" sldId="2147483803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2331355649" sldId="2147483804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3618008808" sldId="2147483805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3463771091" sldId="2147483806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3248382845" sldId="2147483807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2270941194" sldId="2147483808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1228597057" sldId="2147483809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2119347534" sldId="2147483810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2213953575" sldId="2147483811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2672793846" sldId="2147483812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3739317040" sldId="2147483813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2466080154" sldId="2147483814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604748322" sldId="2147483815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989660166" sldId="2147483816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633555926" sldId="2147483817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1374348697" sldId="2147483818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2016433670" sldId="2147483819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883792224" sldId="2147483820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1393423167" sldId="2147483821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3258327262" sldId="2147483822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2305364141" sldId="2147483823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371661625" sldId="2147483824"/>
          </pc:sldLayoutMkLst>
        </pc:sldLayoutChg>
        <pc:sldLayoutChg chg="del">
          <pc:chgData name="Lisa Plater" userId="3108f9e6-46bb-406e-962f-36880693622a" providerId="ADAL" clId="{85D26DBA-793F-43CC-9FA8-9DD569529466}" dt="2025-04-04T17:58:21.910" v="23" actId="47"/>
          <pc:sldLayoutMkLst>
            <pc:docMk/>
            <pc:sldMasterMk cId="268668718" sldId="2147483798"/>
            <pc:sldLayoutMk cId="2949335837" sldId="2147483825"/>
          </pc:sldLayoutMkLst>
        </pc:sldLayoutChg>
      </pc:sldMasterChg>
      <pc:sldMasterChg chg="del delSldLayout">
        <pc:chgData name="Lisa Plater" userId="3108f9e6-46bb-406e-962f-36880693622a" providerId="ADAL" clId="{85D26DBA-793F-43CC-9FA8-9DD569529466}" dt="2025-04-04T17:56:43.309" v="5" actId="47"/>
        <pc:sldMasterMkLst>
          <pc:docMk/>
          <pc:sldMasterMk cId="3025044134" sldId="2147483923"/>
        </pc:sldMasterMkLst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3731319513" sldId="2147483924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3783838647" sldId="2147483925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4031851846" sldId="2147483926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3166245078" sldId="2147483927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2034447384" sldId="2147483928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2811343562" sldId="2147483929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98833073" sldId="2147483930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1840734671" sldId="2147483931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2071087959" sldId="2147483932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2357563821" sldId="2147483933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1004567710" sldId="2147483934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30117366" sldId="2147483935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3593364189" sldId="2147483936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305379387" sldId="2147483937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1084265616" sldId="2147483938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1671707006" sldId="2147483939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3433438033" sldId="2147483940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1305472660" sldId="2147483941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1408667952" sldId="2147483942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49931932" sldId="2147483943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198797442" sldId="2147483944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2669732432" sldId="2147483945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1882821501" sldId="2147483946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3082890632" sldId="2147483947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1124916768" sldId="2147483948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1761806331" sldId="2147483949"/>
          </pc:sldLayoutMkLst>
        </pc:sldLayoutChg>
        <pc:sldLayoutChg chg="del">
          <pc:chgData name="Lisa Plater" userId="3108f9e6-46bb-406e-962f-36880693622a" providerId="ADAL" clId="{85D26DBA-793F-43CC-9FA8-9DD569529466}" dt="2025-04-04T17:56:43.309" v="5" actId="47"/>
          <pc:sldLayoutMkLst>
            <pc:docMk/>
            <pc:sldMasterMk cId="3025044134" sldId="2147483923"/>
            <pc:sldLayoutMk cId="2607364012" sldId="2147483950"/>
          </pc:sldLayoutMkLst>
        </pc:sldLayoutChg>
      </pc:sldMasterChg>
      <pc:sldMasterChg chg="del delSldLayout">
        <pc:chgData name="Lisa Plater" userId="3108f9e6-46bb-406e-962f-36880693622a" providerId="ADAL" clId="{85D26DBA-793F-43CC-9FA8-9DD569529466}" dt="2025-04-04T17:56:52.841" v="6" actId="47"/>
        <pc:sldMasterMkLst>
          <pc:docMk/>
          <pc:sldMasterMk cId="2832977638" sldId="2147483979"/>
        </pc:sldMasterMkLst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4238952293" sldId="2147483980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758233032" sldId="2147483981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1323602235" sldId="2147483982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587464034" sldId="2147483983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394922756" sldId="2147483984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2961658364" sldId="2147483985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3580194894" sldId="2147483986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3834375296" sldId="2147483987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3819982644" sldId="2147483988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3306419989" sldId="2147483989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3765922954" sldId="2147483990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1963884471" sldId="2147483991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3658501616" sldId="2147483992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2149955070" sldId="2147483993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2689218780" sldId="2147483994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1157386713" sldId="2147483995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4089288009" sldId="2147483996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2448213399" sldId="2147483997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509996444" sldId="2147483998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2515186418" sldId="2147483999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1920853006" sldId="2147484000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1088886985" sldId="2147484001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2199429805" sldId="2147484002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3263826741" sldId="2147484003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3571790154" sldId="2147484004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11654153" sldId="2147484005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2932366001" sldId="2147484006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1493302972" sldId="2147484007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1060909024" sldId="2147484008"/>
          </pc:sldLayoutMkLst>
        </pc:sldLayoutChg>
        <pc:sldLayoutChg chg="del">
          <pc:chgData name="Lisa Plater" userId="3108f9e6-46bb-406e-962f-36880693622a" providerId="ADAL" clId="{85D26DBA-793F-43CC-9FA8-9DD569529466}" dt="2025-04-04T17:56:52.841" v="6" actId="47"/>
          <pc:sldLayoutMkLst>
            <pc:docMk/>
            <pc:sldMasterMk cId="2832977638" sldId="2147483979"/>
            <pc:sldLayoutMk cId="2578623733" sldId="2147484009"/>
          </pc:sldLayoutMkLst>
        </pc:sldLayoutChg>
      </pc:sldMasterChg>
    </pc:docChg>
  </pc:docChgLst>
  <pc:docChgLst>
    <pc:chgData name="Lisa Plater" userId="3108f9e6-46bb-406e-962f-36880693622a" providerId="ADAL" clId="{5EBD355E-E2AB-4B57-BE2D-11257ED77753}"/>
    <pc:docChg chg="modSld">
      <pc:chgData name="Lisa Plater" userId="3108f9e6-46bb-406e-962f-36880693622a" providerId="ADAL" clId="{5EBD355E-E2AB-4B57-BE2D-11257ED77753}" dt="2025-04-04T17:07:43.169" v="226"/>
      <pc:docMkLst>
        <pc:docMk/>
      </pc:docMkLst>
      <pc:sldChg chg="modSp mod">
        <pc:chgData name="Lisa Plater" userId="3108f9e6-46bb-406e-962f-36880693622a" providerId="ADAL" clId="{5EBD355E-E2AB-4B57-BE2D-11257ED77753}" dt="2025-04-04T17:04:43.754" v="106" actId="962"/>
        <pc:sldMkLst>
          <pc:docMk/>
          <pc:sldMk cId="3592594867" sldId="262"/>
        </pc:sldMkLst>
        <pc:spChg chg="mod">
          <ac:chgData name="Lisa Plater" userId="3108f9e6-46bb-406e-962f-36880693622a" providerId="ADAL" clId="{5EBD355E-E2AB-4B57-BE2D-11257ED77753}" dt="2025-04-04T17:03:50.626" v="27" actId="33553"/>
          <ac:spMkLst>
            <pc:docMk/>
            <pc:sldMk cId="3592594867" sldId="262"/>
            <ac:spMk id="16" creationId="{8D38D89F-2441-6093-3040-A026F9ED0141}"/>
          </ac:spMkLst>
        </pc:spChg>
        <pc:grpChg chg="mod">
          <ac:chgData name="Lisa Plater" userId="3108f9e6-46bb-406e-962f-36880693622a" providerId="ADAL" clId="{5EBD355E-E2AB-4B57-BE2D-11257ED77753}" dt="2025-04-04T17:04:41.497" v="103" actId="962"/>
          <ac:grpSpMkLst>
            <pc:docMk/>
            <pc:sldMk cId="3592594867" sldId="262"/>
            <ac:grpSpMk id="32" creationId="{650B01BA-88A4-0CD3-26C3-E7C4EE967D68}"/>
          </ac:grpSpMkLst>
        </pc:grpChg>
        <pc:picChg chg="mod">
          <ac:chgData name="Lisa Plater" userId="3108f9e6-46bb-406e-962f-36880693622a" providerId="ADAL" clId="{5EBD355E-E2AB-4B57-BE2D-11257ED77753}" dt="2025-04-04T17:04:42.288" v="104" actId="962"/>
          <ac:picMkLst>
            <pc:docMk/>
            <pc:sldMk cId="3592594867" sldId="262"/>
            <ac:picMk id="4" creationId="{B35EEC93-49BC-AC7C-891F-9B82476AA3C4}"/>
          </ac:picMkLst>
        </pc:picChg>
        <pc:picChg chg="mod">
          <ac:chgData name="Lisa Plater" userId="3108f9e6-46bb-406e-962f-36880693622a" providerId="ADAL" clId="{5EBD355E-E2AB-4B57-BE2D-11257ED77753}" dt="2025-04-04T17:04:43.050" v="105" actId="962"/>
          <ac:picMkLst>
            <pc:docMk/>
            <pc:sldMk cId="3592594867" sldId="262"/>
            <ac:picMk id="10" creationId="{40BBDFD2-2E6A-807D-B418-68E47875154A}"/>
          </ac:picMkLst>
        </pc:picChg>
        <pc:picChg chg="mod">
          <ac:chgData name="Lisa Plater" userId="3108f9e6-46bb-406e-962f-36880693622a" providerId="ADAL" clId="{5EBD355E-E2AB-4B57-BE2D-11257ED77753}" dt="2025-04-04T17:04:40.472" v="102" actId="962"/>
          <ac:picMkLst>
            <pc:docMk/>
            <pc:sldMk cId="3592594867" sldId="262"/>
            <ac:picMk id="13" creationId="{9130B728-A9DA-1F9E-333D-7B8535F73971}"/>
          </ac:picMkLst>
        </pc:picChg>
        <pc:picChg chg="mod">
          <ac:chgData name="Lisa Plater" userId="3108f9e6-46bb-406e-962f-36880693622a" providerId="ADAL" clId="{5EBD355E-E2AB-4B57-BE2D-11257ED77753}" dt="2025-04-04T17:04:43.754" v="106" actId="962"/>
          <ac:picMkLst>
            <pc:docMk/>
            <pc:sldMk cId="3592594867" sldId="262"/>
            <ac:picMk id="14" creationId="{276595B8-E7C3-82CB-8B30-027F06DA91AE}"/>
          </ac:picMkLst>
        </pc:picChg>
      </pc:sldChg>
      <pc:sldChg chg="addSp modSp mod">
        <pc:chgData name="Lisa Plater" userId="3108f9e6-46bb-406e-962f-36880693622a" providerId="ADAL" clId="{5EBD355E-E2AB-4B57-BE2D-11257ED77753}" dt="2025-04-04T17:05:35.575" v="135"/>
        <pc:sldMkLst>
          <pc:docMk/>
          <pc:sldMk cId="3326592599" sldId="318"/>
        </pc:sldMkLst>
        <pc:spChg chg="add mod ord">
          <ac:chgData name="Lisa Plater" userId="3108f9e6-46bb-406e-962f-36880693622a" providerId="ADAL" clId="{5EBD355E-E2AB-4B57-BE2D-11257ED77753}" dt="2025-04-04T17:05:35.575" v="135"/>
          <ac:spMkLst>
            <pc:docMk/>
            <pc:sldMk cId="3326592599" sldId="318"/>
            <ac:spMk id="2" creationId="{1B863336-4A78-8D1C-9653-CB118F7B1918}"/>
          </ac:spMkLst>
        </pc:spChg>
        <pc:picChg chg="mod">
          <ac:chgData name="Lisa Plater" userId="3108f9e6-46bb-406e-962f-36880693622a" providerId="ADAL" clId="{5EBD355E-E2AB-4B57-BE2D-11257ED77753}" dt="2025-04-04T17:04:31.636" v="93" actId="962"/>
          <ac:picMkLst>
            <pc:docMk/>
            <pc:sldMk cId="3326592599" sldId="318"/>
            <ac:picMk id="24" creationId="{1D7030C2-D108-18FF-BA24-4EBF9039DE48}"/>
          </ac:picMkLst>
        </pc:picChg>
        <pc:picChg chg="mod">
          <ac:chgData name="Lisa Plater" userId="3108f9e6-46bb-406e-962f-36880693622a" providerId="ADAL" clId="{5EBD355E-E2AB-4B57-BE2D-11257ED77753}" dt="2025-04-04T17:04:32.325" v="94" actId="962"/>
          <ac:picMkLst>
            <pc:docMk/>
            <pc:sldMk cId="3326592599" sldId="318"/>
            <ac:picMk id="26" creationId="{DD0D75C4-E3B1-AE74-EDDD-DF799398ABC9}"/>
          </ac:picMkLst>
        </pc:picChg>
        <pc:picChg chg="mod">
          <ac:chgData name="Lisa Plater" userId="3108f9e6-46bb-406e-962f-36880693622a" providerId="ADAL" clId="{5EBD355E-E2AB-4B57-BE2D-11257ED77753}" dt="2025-04-04T17:04:33.053" v="95" actId="962"/>
          <ac:picMkLst>
            <pc:docMk/>
            <pc:sldMk cId="3326592599" sldId="318"/>
            <ac:picMk id="28" creationId="{2CC21980-A6FD-1333-35D4-2EA8DF4F7D49}"/>
          </ac:picMkLst>
        </pc:picChg>
        <pc:picChg chg="mod">
          <ac:chgData name="Lisa Plater" userId="3108f9e6-46bb-406e-962f-36880693622a" providerId="ADAL" clId="{5EBD355E-E2AB-4B57-BE2D-11257ED77753}" dt="2025-04-04T17:04:33.705" v="96" actId="962"/>
          <ac:picMkLst>
            <pc:docMk/>
            <pc:sldMk cId="3326592599" sldId="318"/>
            <ac:picMk id="30" creationId="{EFECD13E-B824-D4B5-AB2B-4F6C192524DC}"/>
          </ac:picMkLst>
        </pc:picChg>
      </pc:sldChg>
      <pc:sldChg chg="modSp mod">
        <pc:chgData name="Lisa Plater" userId="3108f9e6-46bb-406e-962f-36880693622a" providerId="ADAL" clId="{5EBD355E-E2AB-4B57-BE2D-11257ED77753}" dt="2025-04-04T17:05:46.686" v="139"/>
        <pc:sldMkLst>
          <pc:docMk/>
          <pc:sldMk cId="809087785" sldId="390"/>
        </pc:sldMkLst>
        <pc:spChg chg="mod ord">
          <ac:chgData name="Lisa Plater" userId="3108f9e6-46bb-406e-962f-36880693622a" providerId="ADAL" clId="{5EBD355E-E2AB-4B57-BE2D-11257ED77753}" dt="2025-04-04T17:05:43.138" v="138"/>
          <ac:spMkLst>
            <pc:docMk/>
            <pc:sldMk cId="809087785" sldId="390"/>
            <ac:spMk id="11" creationId="{D1F2989E-C02A-6166-30C1-5AFD682AC1C4}"/>
          </ac:spMkLst>
        </pc:spChg>
        <pc:spChg chg="ord">
          <ac:chgData name="Lisa Plater" userId="3108f9e6-46bb-406e-962f-36880693622a" providerId="ADAL" clId="{5EBD355E-E2AB-4B57-BE2D-11257ED77753}" dt="2025-04-04T17:05:46.686" v="139"/>
          <ac:spMkLst>
            <pc:docMk/>
            <pc:sldMk cId="809087785" sldId="390"/>
            <ac:spMk id="13" creationId="{1461F2E6-B77B-4A4E-6C0F-46552D7E1A30}"/>
          </ac:spMkLst>
        </pc:spChg>
        <pc:picChg chg="mod">
          <ac:chgData name="Lisa Plater" userId="3108f9e6-46bb-406e-962f-36880693622a" providerId="ADAL" clId="{5EBD355E-E2AB-4B57-BE2D-11257ED77753}" dt="2025-04-04T17:04:34.904" v="97" actId="962"/>
          <ac:picMkLst>
            <pc:docMk/>
            <pc:sldMk cId="809087785" sldId="390"/>
            <ac:picMk id="17" creationId="{BCA2B03F-C100-350B-E814-1CAE10C0E943}"/>
          </ac:picMkLst>
        </pc:picChg>
      </pc:sldChg>
      <pc:sldChg chg="modSp mod">
        <pc:chgData name="Lisa Plater" userId="3108f9e6-46bb-406e-962f-36880693622a" providerId="ADAL" clId="{5EBD355E-E2AB-4B57-BE2D-11257ED77753}" dt="2025-04-04T17:04:35.845" v="98" actId="962"/>
        <pc:sldMkLst>
          <pc:docMk/>
          <pc:sldMk cId="2957837546" sldId="391"/>
        </pc:sldMkLst>
        <pc:spChg chg="mod">
          <ac:chgData name="Lisa Plater" userId="3108f9e6-46bb-406e-962f-36880693622a" providerId="ADAL" clId="{5EBD355E-E2AB-4B57-BE2D-11257ED77753}" dt="2025-04-04T17:03:34.819" v="9" actId="33553"/>
          <ac:spMkLst>
            <pc:docMk/>
            <pc:sldMk cId="2957837546" sldId="391"/>
            <ac:spMk id="15" creationId="{CE3F4B36-4831-DFEA-667F-8C10AE63FA63}"/>
          </ac:spMkLst>
        </pc:spChg>
        <pc:picChg chg="mod">
          <ac:chgData name="Lisa Plater" userId="3108f9e6-46bb-406e-962f-36880693622a" providerId="ADAL" clId="{5EBD355E-E2AB-4B57-BE2D-11257ED77753}" dt="2025-04-04T17:04:35.845" v="98" actId="962"/>
          <ac:picMkLst>
            <pc:docMk/>
            <pc:sldMk cId="2957837546" sldId="391"/>
            <ac:picMk id="24" creationId="{E21925B9-8D8A-FD2E-A40A-80318FC3C197}"/>
          </ac:picMkLst>
        </pc:picChg>
      </pc:sldChg>
      <pc:sldChg chg="modSp mod">
        <pc:chgData name="Lisa Plater" userId="3108f9e6-46bb-406e-962f-36880693622a" providerId="ADAL" clId="{5EBD355E-E2AB-4B57-BE2D-11257ED77753}" dt="2025-04-04T17:05:51.628" v="140"/>
        <pc:sldMkLst>
          <pc:docMk/>
          <pc:sldMk cId="1876982240" sldId="392"/>
        </pc:sldMkLst>
        <pc:spChg chg="mod ord">
          <ac:chgData name="Lisa Plater" userId="3108f9e6-46bb-406e-962f-36880693622a" providerId="ADAL" clId="{5EBD355E-E2AB-4B57-BE2D-11257ED77753}" dt="2025-04-04T17:05:51.628" v="140"/>
          <ac:spMkLst>
            <pc:docMk/>
            <pc:sldMk cId="1876982240" sldId="392"/>
            <ac:spMk id="11" creationId="{8DC427C7-7438-7B09-E48B-9853D49B0FA3}"/>
          </ac:spMkLst>
        </pc:spChg>
        <pc:picChg chg="mod">
          <ac:chgData name="Lisa Plater" userId="3108f9e6-46bb-406e-962f-36880693622a" providerId="ADAL" clId="{5EBD355E-E2AB-4B57-BE2D-11257ED77753}" dt="2025-04-04T17:04:37.021" v="99" actId="962"/>
          <ac:picMkLst>
            <pc:docMk/>
            <pc:sldMk cId="1876982240" sldId="392"/>
            <ac:picMk id="10" creationId="{391B9E4F-B917-A6E8-A1A0-A635C62BEB2E}"/>
          </ac:picMkLst>
        </pc:picChg>
      </pc:sldChg>
      <pc:sldChg chg="addSp modSp mod">
        <pc:chgData name="Lisa Plater" userId="3108f9e6-46bb-406e-962f-36880693622a" providerId="ADAL" clId="{5EBD355E-E2AB-4B57-BE2D-11257ED77753}" dt="2025-04-04T17:05:58.121" v="145"/>
        <pc:sldMkLst>
          <pc:docMk/>
          <pc:sldMk cId="1953294256" sldId="393"/>
        </pc:sldMkLst>
        <pc:spChg chg="add mod ord">
          <ac:chgData name="Lisa Plater" userId="3108f9e6-46bb-406e-962f-36880693622a" providerId="ADAL" clId="{5EBD355E-E2AB-4B57-BE2D-11257ED77753}" dt="2025-04-04T17:05:58.121" v="145"/>
          <ac:spMkLst>
            <pc:docMk/>
            <pc:sldMk cId="1953294256" sldId="393"/>
            <ac:spMk id="2" creationId="{AAF77825-476D-FE4F-BF04-76A57BBA048F}"/>
          </ac:spMkLst>
        </pc:spChg>
        <pc:picChg chg="mod">
          <ac:chgData name="Lisa Plater" userId="3108f9e6-46bb-406e-962f-36880693622a" providerId="ADAL" clId="{5EBD355E-E2AB-4B57-BE2D-11257ED77753}" dt="2025-04-04T17:04:39.408" v="101" actId="962"/>
          <ac:picMkLst>
            <pc:docMk/>
            <pc:sldMk cId="1953294256" sldId="393"/>
            <ac:picMk id="5" creationId="{38284C16-F6E7-91DB-431B-2C304D7C7287}"/>
          </ac:picMkLst>
        </pc:picChg>
      </pc:sldChg>
      <pc:sldChg chg="modSp mod">
        <pc:chgData name="Lisa Plater" userId="3108f9e6-46bb-406e-962f-36880693622a" providerId="ADAL" clId="{5EBD355E-E2AB-4B57-BE2D-11257ED77753}" dt="2025-04-04T17:06:13.735" v="153"/>
        <pc:sldMkLst>
          <pc:docMk/>
          <pc:sldMk cId="2124040286" sldId="394"/>
        </pc:sldMkLst>
        <pc:spChg chg="mod">
          <ac:chgData name="Lisa Plater" userId="3108f9e6-46bb-406e-962f-36880693622a" providerId="ADAL" clId="{5EBD355E-E2AB-4B57-BE2D-11257ED77753}" dt="2025-04-04T17:03:52.993" v="29" actId="33553"/>
          <ac:spMkLst>
            <pc:docMk/>
            <pc:sldMk cId="2124040286" sldId="394"/>
            <ac:spMk id="11" creationId="{DF79B314-0156-EB73-242B-65D1FB344E28}"/>
          </ac:spMkLst>
        </pc:spChg>
        <pc:spChg chg="mod ord">
          <ac:chgData name="Lisa Plater" userId="3108f9e6-46bb-406e-962f-36880693622a" providerId="ADAL" clId="{5EBD355E-E2AB-4B57-BE2D-11257ED77753}" dt="2025-04-04T17:06:13.735" v="153"/>
          <ac:spMkLst>
            <pc:docMk/>
            <pc:sldMk cId="2124040286" sldId="394"/>
            <ac:spMk id="23" creationId="{08AFB77B-9640-9899-9E57-4D28D46BD687}"/>
          </ac:spMkLst>
        </pc:spChg>
        <pc:spChg chg="mod ord">
          <ac:chgData name="Lisa Plater" userId="3108f9e6-46bb-406e-962f-36880693622a" providerId="ADAL" clId="{5EBD355E-E2AB-4B57-BE2D-11257ED77753}" dt="2025-04-04T17:06:08.387" v="149"/>
          <ac:spMkLst>
            <pc:docMk/>
            <pc:sldMk cId="2124040286" sldId="394"/>
            <ac:spMk id="25" creationId="{4D583790-1806-A96C-EA28-C62E311F298C}"/>
          </ac:spMkLst>
        </pc:spChg>
        <pc:spChg chg="mod ord">
          <ac:chgData name="Lisa Plater" userId="3108f9e6-46bb-406e-962f-36880693622a" providerId="ADAL" clId="{5EBD355E-E2AB-4B57-BE2D-11257ED77753}" dt="2025-04-04T17:06:11.439" v="152"/>
          <ac:spMkLst>
            <pc:docMk/>
            <pc:sldMk cId="2124040286" sldId="394"/>
            <ac:spMk id="26" creationId="{B5585B53-35A3-07A6-D1AD-EA42FD06C6D6}"/>
          </ac:spMkLst>
        </pc:spChg>
        <pc:picChg chg="mod">
          <ac:chgData name="Lisa Plater" userId="3108f9e6-46bb-406e-962f-36880693622a" providerId="ADAL" clId="{5EBD355E-E2AB-4B57-BE2D-11257ED77753}" dt="2025-04-04T17:04:45.005" v="107" actId="962"/>
          <ac:picMkLst>
            <pc:docMk/>
            <pc:sldMk cId="2124040286" sldId="394"/>
            <ac:picMk id="16" creationId="{EE4E7CE6-72A9-1BE3-A716-1671A846A50C}"/>
          </ac:picMkLst>
        </pc:picChg>
      </pc:sldChg>
      <pc:sldChg chg="modSp mod">
        <pc:chgData name="Lisa Plater" userId="3108f9e6-46bb-406e-962f-36880693622a" providerId="ADAL" clId="{5EBD355E-E2AB-4B57-BE2D-11257ED77753}" dt="2025-04-04T17:04:20.716" v="90" actId="33553"/>
        <pc:sldMkLst>
          <pc:docMk/>
          <pc:sldMk cId="2926627831" sldId="400"/>
        </pc:sldMkLst>
      </pc:sldChg>
      <pc:sldChg chg="modSp mod">
        <pc:chgData name="Lisa Plater" userId="3108f9e6-46bb-406e-962f-36880693622a" providerId="ADAL" clId="{5EBD355E-E2AB-4B57-BE2D-11257ED77753}" dt="2025-04-04T17:06:51.241" v="186"/>
        <pc:sldMkLst>
          <pc:docMk/>
          <pc:sldMk cId="215742997" sldId="1956"/>
        </pc:sldMkLst>
      </pc:sldChg>
      <pc:sldChg chg="modSp mod">
        <pc:chgData name="Lisa Plater" userId="3108f9e6-46bb-406e-962f-36880693622a" providerId="ADAL" clId="{5EBD355E-E2AB-4B57-BE2D-11257ED77753}" dt="2025-04-04T17:04:37.963" v="100" actId="962"/>
        <pc:sldMkLst>
          <pc:docMk/>
          <pc:sldMk cId="2831327097" sldId="1957"/>
        </pc:sldMkLst>
      </pc:sldChg>
      <pc:sldChg chg="modSp mod">
        <pc:chgData name="Lisa Plater" userId="3108f9e6-46bb-406e-962f-36880693622a" providerId="ADAL" clId="{5EBD355E-E2AB-4B57-BE2D-11257ED77753}" dt="2025-04-04T17:03:51.887" v="28" actId="33553"/>
        <pc:sldMkLst>
          <pc:docMk/>
          <pc:sldMk cId="2565316584" sldId="1964"/>
        </pc:sldMkLst>
        <pc:spChg chg="mod">
          <ac:chgData name="Lisa Plater" userId="3108f9e6-46bb-406e-962f-36880693622a" providerId="ADAL" clId="{5EBD355E-E2AB-4B57-BE2D-11257ED77753}" dt="2025-04-04T17:03:51.887" v="28" actId="33553"/>
          <ac:spMkLst>
            <pc:docMk/>
            <pc:sldMk cId="2565316584" sldId="1964"/>
            <ac:spMk id="4" creationId="{BC2DB93A-2945-EA7E-F65E-025C5827012C}"/>
          </ac:spMkLst>
        </pc:spChg>
      </pc:sldChg>
      <pc:sldChg chg="modSp mod">
        <pc:chgData name="Lisa Plater" userId="3108f9e6-46bb-406e-962f-36880693622a" providerId="ADAL" clId="{5EBD355E-E2AB-4B57-BE2D-11257ED77753}" dt="2025-04-04T17:04:30.418" v="92" actId="962"/>
        <pc:sldMkLst>
          <pc:docMk/>
          <pc:sldMk cId="4281155520" sldId="1977"/>
        </pc:sldMkLst>
      </pc:sldChg>
      <pc:sldChg chg="modSp mod">
        <pc:chgData name="Lisa Plater" userId="3108f9e6-46bb-406e-962f-36880693622a" providerId="ADAL" clId="{5EBD355E-E2AB-4B57-BE2D-11257ED77753}" dt="2025-04-04T17:04:29.218" v="91" actId="962"/>
        <pc:sldMkLst>
          <pc:docMk/>
          <pc:sldMk cId="2066750138" sldId="1991"/>
        </pc:sldMkLst>
      </pc:sldChg>
      <pc:sldChg chg="addSp modSp mod">
        <pc:chgData name="Lisa Plater" userId="3108f9e6-46bb-406e-962f-36880693622a" providerId="ADAL" clId="{5EBD355E-E2AB-4B57-BE2D-11257ED77753}" dt="2025-04-04T17:07:43.169" v="226"/>
        <pc:sldMkLst>
          <pc:docMk/>
          <pc:sldMk cId="1855065858" sldId="1997"/>
        </pc:sldMkLst>
        <pc:spChg chg="ord">
          <ac:chgData name="Lisa Plater" userId="3108f9e6-46bb-406e-962f-36880693622a" providerId="ADAL" clId="{5EBD355E-E2AB-4B57-BE2D-11257ED77753}" dt="2025-04-04T17:07:26.315" v="211"/>
          <ac:spMkLst>
            <pc:docMk/>
            <pc:sldMk cId="1855065858" sldId="1997"/>
            <ac:spMk id="7" creationId="{FD0BB44B-993D-6805-978B-71C12DD6FA6E}"/>
          </ac:spMkLst>
        </pc:spChg>
        <pc:spChg chg="ord">
          <ac:chgData name="Lisa Plater" userId="3108f9e6-46bb-406e-962f-36880693622a" providerId="ADAL" clId="{5EBD355E-E2AB-4B57-BE2D-11257ED77753}" dt="2025-04-04T17:07:31.208" v="215"/>
          <ac:spMkLst>
            <pc:docMk/>
            <pc:sldMk cId="1855065858" sldId="1997"/>
            <ac:spMk id="9" creationId="{8265CF3B-1CB3-3568-90A9-2B044FDE1729}"/>
          </ac:spMkLst>
        </pc:spChg>
        <pc:picChg chg="mod">
          <ac:chgData name="Lisa Plater" userId="3108f9e6-46bb-406e-962f-36880693622a" providerId="ADAL" clId="{5EBD355E-E2AB-4B57-BE2D-11257ED77753}" dt="2025-04-04T17:05:12.818" v="123" actId="962"/>
          <ac:picMkLst>
            <pc:docMk/>
            <pc:sldMk cId="1855065858" sldId="1997"/>
            <ac:picMk id="14" creationId="{AEFEF82C-116F-4CBA-B761-9F550BD44412}"/>
          </ac:picMkLst>
        </pc:picChg>
        <pc:picChg chg="mod">
          <ac:chgData name="Lisa Plater" userId="3108f9e6-46bb-406e-962f-36880693622a" providerId="ADAL" clId="{5EBD355E-E2AB-4B57-BE2D-11257ED77753}" dt="2025-04-04T17:05:20.722" v="127" actId="962"/>
          <ac:picMkLst>
            <pc:docMk/>
            <pc:sldMk cId="1855065858" sldId="1997"/>
            <ac:picMk id="15" creationId="{E85747A2-886E-B078-079B-85D3F99808BB}"/>
          </ac:picMkLst>
        </pc:picChg>
        <pc:picChg chg="mod">
          <ac:chgData name="Lisa Plater" userId="3108f9e6-46bb-406e-962f-36880693622a" providerId="ADAL" clId="{5EBD355E-E2AB-4B57-BE2D-11257ED77753}" dt="2025-04-04T17:05:12.005" v="122" actId="962"/>
          <ac:picMkLst>
            <pc:docMk/>
            <pc:sldMk cId="1855065858" sldId="1997"/>
            <ac:picMk id="67" creationId="{0F7C3FFB-9932-FEDA-91EC-C075265F99BE}"/>
          </ac:picMkLst>
        </pc:picChg>
      </pc:sldChg>
      <pc:sldChg chg="modSp mod">
        <pc:chgData name="Lisa Plater" userId="3108f9e6-46bb-406e-962f-36880693622a" providerId="ADAL" clId="{5EBD355E-E2AB-4B57-BE2D-11257ED77753}" dt="2025-04-04T17:07:04.765" v="194" actId="962"/>
        <pc:sldMkLst>
          <pc:docMk/>
          <pc:sldMk cId="886713572" sldId="2076"/>
        </pc:sldMkLst>
        <pc:spChg chg="mod">
          <ac:chgData name="Lisa Plater" userId="3108f9e6-46bb-406e-962f-36880693622a" providerId="ADAL" clId="{5EBD355E-E2AB-4B57-BE2D-11257ED77753}" dt="2025-04-04T17:07:04.765" v="194" actId="962"/>
          <ac:spMkLst>
            <pc:docMk/>
            <pc:sldMk cId="886713572" sldId="2076"/>
            <ac:spMk id="2" creationId="{7E6873EF-87D1-55E8-70D0-80D94D82C6A4}"/>
          </ac:spMkLst>
        </pc:spChg>
        <pc:spChg chg="mod ord">
          <ac:chgData name="Lisa Plater" userId="3108f9e6-46bb-406e-962f-36880693622a" providerId="ADAL" clId="{5EBD355E-E2AB-4B57-BE2D-11257ED77753}" dt="2025-04-04T17:07:03.008" v="193"/>
          <ac:spMkLst>
            <pc:docMk/>
            <pc:sldMk cId="886713572" sldId="2076"/>
            <ac:spMk id="47" creationId="{ADD4779F-8DA4-300B-0953-A3D82250240F}"/>
          </ac:spMkLst>
        </pc:spChg>
        <pc:picChg chg="mod">
          <ac:chgData name="Lisa Plater" userId="3108f9e6-46bb-406e-962f-36880693622a" providerId="ADAL" clId="{5EBD355E-E2AB-4B57-BE2D-11257ED77753}" dt="2025-04-04T17:05:09.825" v="121" actId="962"/>
          <ac:picMkLst>
            <pc:docMk/>
            <pc:sldMk cId="886713572" sldId="2076"/>
            <ac:picMk id="57" creationId="{484D1B33-2F72-D0D9-DBF8-2ADEAB3D5713}"/>
          </ac:picMkLst>
        </pc:picChg>
      </pc:sldChg>
      <pc:sldChg chg="addSp modSp mod">
        <pc:chgData name="Lisa Plater" userId="3108f9e6-46bb-406e-962f-36880693622a" providerId="ADAL" clId="{5EBD355E-E2AB-4B57-BE2D-11257ED77753}" dt="2025-04-04T17:06:28.996" v="165"/>
        <pc:sldMkLst>
          <pc:docMk/>
          <pc:sldMk cId="2612299253" sldId="2077"/>
        </pc:sldMkLst>
        <pc:spChg chg="add mod ord">
          <ac:chgData name="Lisa Plater" userId="3108f9e6-46bb-406e-962f-36880693622a" providerId="ADAL" clId="{5EBD355E-E2AB-4B57-BE2D-11257ED77753}" dt="2025-04-04T17:06:20.471" v="163"/>
          <ac:spMkLst>
            <pc:docMk/>
            <pc:sldMk cId="2612299253" sldId="2077"/>
            <ac:spMk id="2" creationId="{E2E7587A-4EEA-D313-78D9-5551EADEE7EA}"/>
          </ac:spMkLst>
        </pc:spChg>
        <pc:spChg chg="mod">
          <ac:chgData name="Lisa Plater" userId="3108f9e6-46bb-406e-962f-36880693622a" providerId="ADAL" clId="{5EBD355E-E2AB-4B57-BE2D-11257ED77753}" dt="2025-04-04T17:06:21.783" v="164" actId="962"/>
          <ac:spMkLst>
            <pc:docMk/>
            <pc:sldMk cId="2612299253" sldId="2077"/>
            <ac:spMk id="3" creationId="{5A57AA6B-F3DD-8735-23B2-125BE443DDB1}"/>
          </ac:spMkLst>
        </pc:spChg>
        <pc:spChg chg="ord">
          <ac:chgData name="Lisa Plater" userId="3108f9e6-46bb-406e-962f-36880693622a" providerId="ADAL" clId="{5EBD355E-E2AB-4B57-BE2D-11257ED77753}" dt="2025-04-04T17:06:28.996" v="165"/>
          <ac:spMkLst>
            <pc:docMk/>
            <pc:sldMk cId="2612299253" sldId="2077"/>
            <ac:spMk id="5" creationId="{97417B06-0001-73B0-6239-DF20F366DACB}"/>
          </ac:spMkLst>
        </pc:spChg>
        <pc:picChg chg="mod">
          <ac:chgData name="Lisa Plater" userId="3108f9e6-46bb-406e-962f-36880693622a" providerId="ADAL" clId="{5EBD355E-E2AB-4B57-BE2D-11257ED77753}" dt="2025-04-04T17:05:00.533" v="114" actId="962"/>
          <ac:picMkLst>
            <pc:docMk/>
            <pc:sldMk cId="2612299253" sldId="2077"/>
            <ac:picMk id="17" creationId="{453DA6DB-145A-00C2-CF94-F6DD8B6A29C8}"/>
          </ac:picMkLst>
        </pc:picChg>
        <pc:picChg chg="mod">
          <ac:chgData name="Lisa Plater" userId="3108f9e6-46bb-406e-962f-36880693622a" providerId="ADAL" clId="{5EBD355E-E2AB-4B57-BE2D-11257ED77753}" dt="2025-04-04T17:05:01.822" v="115" actId="962"/>
          <ac:picMkLst>
            <pc:docMk/>
            <pc:sldMk cId="2612299253" sldId="2077"/>
            <ac:picMk id="21" creationId="{E9FA86DA-5232-5677-B84B-1659E5D23918}"/>
          </ac:picMkLst>
        </pc:picChg>
        <pc:picChg chg="mod">
          <ac:chgData name="Lisa Plater" userId="3108f9e6-46bb-406e-962f-36880693622a" providerId="ADAL" clId="{5EBD355E-E2AB-4B57-BE2D-11257ED77753}" dt="2025-04-04T17:05:02.552" v="116" actId="962"/>
          <ac:picMkLst>
            <pc:docMk/>
            <pc:sldMk cId="2612299253" sldId="2077"/>
            <ac:picMk id="23" creationId="{9BB10A9D-E523-22CB-D549-34C4B3C0CAC1}"/>
          </ac:picMkLst>
        </pc:picChg>
      </pc:sldChg>
    </pc:docChg>
  </pc:docChgLst>
  <pc:docChgLst>
    <pc:chgData name="Lisa Plater" userId="3108f9e6-46bb-406e-962f-36880693622a" providerId="ADAL" clId="{B0FBD288-77CB-4720-A701-5E7C5555DD6F}"/>
    <pc:docChg chg="addSld delSld modSld delMainMaster">
      <pc:chgData name="Lisa Plater" userId="3108f9e6-46bb-406e-962f-36880693622a" providerId="ADAL" clId="{B0FBD288-77CB-4720-A701-5E7C5555DD6F}" dt="2025-04-07T16:41:55.695" v="28"/>
      <pc:docMkLst>
        <pc:docMk/>
      </pc:docMkLst>
      <pc:sldChg chg="modSp add mod">
        <pc:chgData name="Lisa Plater" userId="3108f9e6-46bb-406e-962f-36880693622a" providerId="ADAL" clId="{B0FBD288-77CB-4720-A701-5E7C5555DD6F}" dt="2025-04-07T16:41:55.695" v="28"/>
        <pc:sldMkLst>
          <pc:docMk/>
          <pc:sldMk cId="1855065858" sldId="1997"/>
        </pc:sldMkLst>
        <pc:spChg chg="ord">
          <ac:chgData name="Lisa Plater" userId="3108f9e6-46bb-406e-962f-36880693622a" providerId="ADAL" clId="{B0FBD288-77CB-4720-A701-5E7C5555DD6F}" dt="2025-04-07T16:41:49.967" v="23"/>
          <ac:spMkLst>
            <pc:docMk/>
            <pc:sldMk cId="1855065858" sldId="1997"/>
            <ac:spMk id="17" creationId="{CFC5C746-CD8D-C242-85F8-2889E2F4204A}"/>
          </ac:spMkLst>
        </pc:spChg>
        <pc:spChg chg="ord">
          <ac:chgData name="Lisa Plater" userId="3108f9e6-46bb-406e-962f-36880693622a" providerId="ADAL" clId="{B0FBD288-77CB-4720-A701-5E7C5555DD6F}" dt="2025-04-07T16:41:55.695" v="28"/>
          <ac:spMkLst>
            <pc:docMk/>
            <pc:sldMk cId="1855065858" sldId="1997"/>
            <ac:spMk id="18" creationId="{7F9EA9EF-113C-71EE-2FD2-F9E0CABFE934}"/>
          </ac:spMkLst>
        </pc:spChg>
        <pc:spChg chg="ord">
          <ac:chgData name="Lisa Plater" userId="3108f9e6-46bb-406e-962f-36880693622a" providerId="ADAL" clId="{B0FBD288-77CB-4720-A701-5E7C5555DD6F}" dt="2025-04-07T16:41:34.473" v="10"/>
          <ac:spMkLst>
            <pc:docMk/>
            <pc:sldMk cId="1855065858" sldId="1997"/>
            <ac:spMk id="20" creationId="{438D7FD9-8824-8AC0-4CD6-5B3B205C4659}"/>
          </ac:spMkLst>
        </pc:spChg>
        <pc:spChg chg="ord">
          <ac:chgData name="Lisa Plater" userId="3108f9e6-46bb-406e-962f-36880693622a" providerId="ADAL" clId="{B0FBD288-77CB-4720-A701-5E7C5555DD6F}" dt="2025-04-07T16:41:42.800" v="18"/>
          <ac:spMkLst>
            <pc:docMk/>
            <pc:sldMk cId="1855065858" sldId="1997"/>
            <ac:spMk id="21" creationId="{E87BA35A-F0C0-4308-B7D1-91D6459F551C}"/>
          </ac:spMkLst>
        </pc:spChg>
        <pc:grpChg chg="mod">
          <ac:chgData name="Lisa Plater" userId="3108f9e6-46bb-406e-962f-36880693622a" providerId="ADAL" clId="{B0FBD288-77CB-4720-A701-5E7C5555DD6F}" dt="2025-04-07T16:41:13.183" v="2" actId="962"/>
          <ac:grpSpMkLst>
            <pc:docMk/>
            <pc:sldMk cId="1855065858" sldId="1997"/>
            <ac:grpSpMk id="22" creationId="{ECA73F14-0978-3094-0E89-273D874E0517}"/>
          </ac:grpSpMkLst>
        </pc:grpChg>
      </pc:sldChg>
      <pc:sldChg chg="del">
        <pc:chgData name="Lisa Plater" userId="3108f9e6-46bb-406e-962f-36880693622a" providerId="ADAL" clId="{B0FBD288-77CB-4720-A701-5E7C5555DD6F}" dt="2025-04-07T16:37:32.601" v="1" actId="47"/>
        <pc:sldMkLst>
          <pc:docMk/>
          <pc:sldMk cId="2505293614" sldId="2078"/>
        </pc:sldMkLst>
      </pc:sldChg>
      <pc:sldMasterChg chg="del delSldLayout">
        <pc:chgData name="Lisa Plater" userId="3108f9e6-46bb-406e-962f-36880693622a" providerId="ADAL" clId="{B0FBD288-77CB-4720-A701-5E7C5555DD6F}" dt="2025-04-07T16:37:32.601" v="1" actId="47"/>
        <pc:sldMasterMkLst>
          <pc:docMk/>
          <pc:sldMasterMk cId="637890261" sldId="2147483951"/>
        </pc:sldMasterMkLst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2016037261" sldId="2147483952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2086973361" sldId="2147483953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1715334885" sldId="2147483954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3016148051" sldId="2147483955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2065865249" sldId="2147483956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2104174620" sldId="2147483957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3126100719" sldId="2147483958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309529072" sldId="2147483959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559950494" sldId="2147483960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4019285664" sldId="2147483961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4094531185" sldId="2147483962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4211603179" sldId="2147483963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3375074034" sldId="2147483964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4213631854" sldId="2147483965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3269634784" sldId="2147483966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2344787379" sldId="2147483967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1710487077" sldId="2147483968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3496194759" sldId="2147483969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1835771687" sldId="2147483970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3793155801" sldId="2147483971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904507368" sldId="2147483972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982278081" sldId="2147483973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3081217512" sldId="2147483974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186397198" sldId="2147483975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896979656" sldId="2147483976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366557067" sldId="2147483977"/>
          </pc:sldLayoutMkLst>
        </pc:sldLayoutChg>
        <pc:sldLayoutChg chg="del">
          <pc:chgData name="Lisa Plater" userId="3108f9e6-46bb-406e-962f-36880693622a" providerId="ADAL" clId="{B0FBD288-77CB-4720-A701-5E7C5555DD6F}" dt="2025-04-07T16:37:32.601" v="1" actId="47"/>
          <pc:sldLayoutMkLst>
            <pc:docMk/>
            <pc:sldMasterMk cId="637890261" sldId="2147483951"/>
            <pc:sldLayoutMk cId="1606078438" sldId="2147483978"/>
          </pc:sldLayoutMkLst>
        </pc:sldLayoutChg>
      </pc:sldMasterChg>
    </pc:docChg>
  </pc:docChgLst>
  <pc:docChgLst>
    <pc:chgData name="Lisa Plater" userId="3108f9e6-46bb-406e-962f-36880693622a" providerId="ADAL" clId="{16DCFB69-6E27-44B5-9A48-8DA6E4DD03EC}"/>
    <pc:docChg chg="modSld">
      <pc:chgData name="Lisa Plater" userId="3108f9e6-46bb-406e-962f-36880693622a" providerId="ADAL" clId="{16DCFB69-6E27-44B5-9A48-8DA6E4DD03EC}" dt="2025-04-10T13:44:51.018" v="1" actId="20577"/>
      <pc:docMkLst>
        <pc:docMk/>
      </pc:docMkLst>
      <pc:sldChg chg="modSp mod">
        <pc:chgData name="Lisa Plater" userId="3108f9e6-46bb-406e-962f-36880693622a" providerId="ADAL" clId="{16DCFB69-6E27-44B5-9A48-8DA6E4DD03EC}" dt="2025-04-10T13:44:51.018" v="1" actId="20577"/>
        <pc:sldMkLst>
          <pc:docMk/>
          <pc:sldMk cId="1855065858" sldId="1997"/>
        </pc:sldMkLst>
        <pc:spChg chg="mod">
          <ac:chgData name="Lisa Plater" userId="3108f9e6-46bb-406e-962f-36880693622a" providerId="ADAL" clId="{16DCFB69-6E27-44B5-9A48-8DA6E4DD03EC}" dt="2025-04-10T13:44:51.018" v="1" actId="20577"/>
          <ac:spMkLst>
            <pc:docMk/>
            <pc:sldMk cId="1855065858" sldId="1997"/>
            <ac:spMk id="17" creationId="{CFC5C746-CD8D-C242-85F8-2889E2F4204A}"/>
          </ac:spMkLst>
        </pc:spChg>
      </pc:sldChg>
    </pc:docChg>
  </pc:docChgLst>
  <pc:docChgLst>
    <pc:chgData name="Daniela Popescu" userId="fa5065a0-270f-4c04-b0bd-d4b4bccfd249" providerId="ADAL" clId="{DCBED85A-23F5-41A9-8D74-52CE9FBA4C26}"/>
    <pc:docChg chg="delSld delMainMaster">
      <pc:chgData name="Daniela Popescu" userId="fa5065a0-270f-4c04-b0bd-d4b4bccfd249" providerId="ADAL" clId="{DCBED85A-23F5-41A9-8D74-52CE9FBA4C26}" dt="2024-05-31T19:07:14.429" v="0" actId="2696"/>
      <pc:docMkLst>
        <pc:docMk/>
      </pc:docMkLst>
      <pc:sldChg chg="del">
        <pc:chgData name="Daniela Popescu" userId="fa5065a0-270f-4c04-b0bd-d4b4bccfd249" providerId="ADAL" clId="{DCBED85A-23F5-41A9-8D74-52CE9FBA4C26}" dt="2024-05-31T19:07:14.429" v="0" actId="2696"/>
        <pc:sldMkLst>
          <pc:docMk/>
          <pc:sldMk cId="4023803794" sldId="2078"/>
        </pc:sldMkLst>
      </pc:sldChg>
      <pc:sldMasterChg chg="del delSldLayout">
        <pc:chgData name="Daniela Popescu" userId="fa5065a0-270f-4c04-b0bd-d4b4bccfd249" providerId="ADAL" clId="{DCBED85A-23F5-41A9-8D74-52CE9FBA4C26}" dt="2024-05-31T19:07:14.429" v="0" actId="2696"/>
        <pc:sldMasterMkLst>
          <pc:docMk/>
          <pc:sldMasterMk cId="2539916483" sldId="2147483882"/>
        </pc:sldMasterMkLst>
        <pc:sldLayoutChg chg="del">
          <pc:chgData name="Daniela Popescu" userId="fa5065a0-270f-4c04-b0bd-d4b4bccfd249" providerId="ADAL" clId="{DCBED85A-23F5-41A9-8D74-52CE9FBA4C26}" dt="2024-05-31T19:07:14.429" v="0" actId="2696"/>
          <pc:sldLayoutMkLst>
            <pc:docMk/>
            <pc:sldMasterMk cId="2539916483" sldId="2147483882"/>
            <pc:sldLayoutMk cId="2219782052" sldId="2147483883"/>
          </pc:sldLayoutMkLst>
        </pc:sldLayoutChg>
        <pc:sldLayoutChg chg="del">
          <pc:chgData name="Daniela Popescu" userId="fa5065a0-270f-4c04-b0bd-d4b4bccfd249" providerId="ADAL" clId="{DCBED85A-23F5-41A9-8D74-52CE9FBA4C26}" dt="2024-05-31T19:07:14.429" v="0" actId="2696"/>
          <pc:sldLayoutMkLst>
            <pc:docMk/>
            <pc:sldMasterMk cId="2539916483" sldId="2147483882"/>
            <pc:sldLayoutMk cId="1040074996" sldId="2147483884"/>
          </pc:sldLayoutMkLst>
        </pc:sldLayoutChg>
        <pc:sldLayoutChg chg="del">
          <pc:chgData name="Daniela Popescu" userId="fa5065a0-270f-4c04-b0bd-d4b4bccfd249" providerId="ADAL" clId="{DCBED85A-23F5-41A9-8D74-52CE9FBA4C26}" dt="2024-05-31T19:07:14.429" v="0" actId="2696"/>
          <pc:sldLayoutMkLst>
            <pc:docMk/>
            <pc:sldMasterMk cId="2539916483" sldId="2147483882"/>
            <pc:sldLayoutMk cId="3895934202" sldId="2147483885"/>
          </pc:sldLayoutMkLst>
        </pc:sldLayoutChg>
        <pc:sldLayoutChg chg="del">
          <pc:chgData name="Daniela Popescu" userId="fa5065a0-270f-4c04-b0bd-d4b4bccfd249" providerId="ADAL" clId="{DCBED85A-23F5-41A9-8D74-52CE9FBA4C26}" dt="2024-05-31T19:07:14.429" v="0" actId="2696"/>
          <pc:sldLayoutMkLst>
            <pc:docMk/>
            <pc:sldMasterMk cId="2539916483" sldId="2147483882"/>
            <pc:sldLayoutMk cId="678817120" sldId="2147483886"/>
          </pc:sldLayoutMkLst>
        </pc:sldLayoutChg>
        <pc:sldLayoutChg chg="del">
          <pc:chgData name="Daniela Popescu" userId="fa5065a0-270f-4c04-b0bd-d4b4bccfd249" providerId="ADAL" clId="{DCBED85A-23F5-41A9-8D74-52CE9FBA4C26}" dt="2024-05-31T19:07:14.429" v="0" actId="2696"/>
          <pc:sldLayoutMkLst>
            <pc:docMk/>
            <pc:sldMasterMk cId="2539916483" sldId="2147483882"/>
            <pc:sldLayoutMk cId="417618357" sldId="2147483887"/>
          </pc:sldLayoutMkLst>
        </pc:sldLayoutChg>
        <pc:sldLayoutChg chg="del">
          <pc:chgData name="Daniela Popescu" userId="fa5065a0-270f-4c04-b0bd-d4b4bccfd249" providerId="ADAL" clId="{DCBED85A-23F5-41A9-8D74-52CE9FBA4C26}" dt="2024-05-31T19:07:14.429" v="0" actId="2696"/>
          <pc:sldLayoutMkLst>
            <pc:docMk/>
            <pc:sldMasterMk cId="2539916483" sldId="2147483882"/>
            <pc:sldLayoutMk cId="1330637500" sldId="2147483888"/>
          </pc:sldLayoutMkLst>
        </pc:sldLayoutChg>
        <pc:sldLayoutChg chg="del">
          <pc:chgData name="Daniela Popescu" userId="fa5065a0-270f-4c04-b0bd-d4b4bccfd249" providerId="ADAL" clId="{DCBED85A-23F5-41A9-8D74-52CE9FBA4C26}" dt="2024-05-31T19:07:14.429" v="0" actId="2696"/>
          <pc:sldLayoutMkLst>
            <pc:docMk/>
            <pc:sldMasterMk cId="2539916483" sldId="2147483882"/>
            <pc:sldLayoutMk cId="1023174021" sldId="2147483889"/>
          </pc:sldLayoutMkLst>
        </pc:sldLayoutChg>
        <pc:sldLayoutChg chg="del">
          <pc:chgData name="Daniela Popescu" userId="fa5065a0-270f-4c04-b0bd-d4b4bccfd249" providerId="ADAL" clId="{DCBED85A-23F5-41A9-8D74-52CE9FBA4C26}" dt="2024-05-31T19:07:14.429" v="0" actId="2696"/>
          <pc:sldLayoutMkLst>
            <pc:docMk/>
            <pc:sldMasterMk cId="2539916483" sldId="2147483882"/>
            <pc:sldLayoutMk cId="1779988820" sldId="2147483890"/>
          </pc:sldLayoutMkLst>
        </pc:sldLayoutChg>
        <pc:sldLayoutChg chg="del">
          <pc:chgData name="Daniela Popescu" userId="fa5065a0-270f-4c04-b0bd-d4b4bccfd249" providerId="ADAL" clId="{DCBED85A-23F5-41A9-8D74-52CE9FBA4C26}" dt="2024-05-31T19:07:14.429" v="0" actId="2696"/>
          <pc:sldLayoutMkLst>
            <pc:docMk/>
            <pc:sldMasterMk cId="2539916483" sldId="2147483882"/>
            <pc:sldLayoutMk cId="4238869786" sldId="2147483891"/>
          </pc:sldLayoutMkLst>
        </pc:sldLayoutChg>
        <pc:sldLayoutChg chg="del">
          <pc:chgData name="Daniela Popescu" userId="fa5065a0-270f-4c04-b0bd-d4b4bccfd249" providerId="ADAL" clId="{DCBED85A-23F5-41A9-8D74-52CE9FBA4C26}" dt="2024-05-31T19:07:14.429" v="0" actId="2696"/>
          <pc:sldLayoutMkLst>
            <pc:docMk/>
            <pc:sldMasterMk cId="2539916483" sldId="2147483882"/>
            <pc:sldLayoutMk cId="202311277" sldId="2147483892"/>
          </pc:sldLayoutMkLst>
        </pc:sldLayoutChg>
        <pc:sldLayoutChg chg="del">
          <pc:chgData name="Daniela Popescu" userId="fa5065a0-270f-4c04-b0bd-d4b4bccfd249" providerId="ADAL" clId="{DCBED85A-23F5-41A9-8D74-52CE9FBA4C26}" dt="2024-05-31T19:07:14.429" v="0" actId="2696"/>
          <pc:sldLayoutMkLst>
            <pc:docMk/>
            <pc:sldMasterMk cId="2539916483" sldId="2147483882"/>
            <pc:sldLayoutMk cId="4066034615" sldId="2147483893"/>
          </pc:sldLayoutMkLst>
        </pc:sldLayoutChg>
        <pc:sldLayoutChg chg="del">
          <pc:chgData name="Daniela Popescu" userId="fa5065a0-270f-4c04-b0bd-d4b4bccfd249" providerId="ADAL" clId="{DCBED85A-23F5-41A9-8D74-52CE9FBA4C26}" dt="2024-05-31T19:07:14.429" v="0" actId="2696"/>
          <pc:sldLayoutMkLst>
            <pc:docMk/>
            <pc:sldMasterMk cId="2539916483" sldId="2147483882"/>
            <pc:sldLayoutMk cId="2432092417" sldId="2147483894"/>
          </pc:sldLayoutMkLst>
        </pc:sldLayoutChg>
      </pc:sldMasterChg>
    </pc:docChg>
  </pc:docChgLst>
  <pc:docChgLst>
    <pc:chgData name="Daniela Popescu" userId="fa5065a0-270f-4c04-b0bd-d4b4bccfd249" providerId="ADAL" clId="{B3C2B2BC-D4F5-4E90-854E-4A8C231E0B16}"/>
    <pc:docChg chg="delSld">
      <pc:chgData name="Daniela Popescu" userId="fa5065a0-270f-4c04-b0bd-d4b4bccfd249" providerId="ADAL" clId="{B3C2B2BC-D4F5-4E90-854E-4A8C231E0B16}" dt="2024-12-30T14:34:50.697" v="0" actId="2696"/>
      <pc:docMkLst>
        <pc:docMk/>
      </pc:docMkLst>
      <pc:sldChg chg="del">
        <pc:chgData name="Daniela Popescu" userId="fa5065a0-270f-4c04-b0bd-d4b4bccfd249" providerId="ADAL" clId="{B3C2B2BC-D4F5-4E90-854E-4A8C231E0B16}" dt="2024-12-30T14:34:50.697" v="0" actId="2696"/>
        <pc:sldMkLst>
          <pc:docMk/>
          <pc:sldMk cId="3035013631" sldId="199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10896-C5D7-2849-8149-EB1C546F261E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7A1A7-703D-AF42-A879-6FFC26780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123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unlife.ca/en/tools-and-resources/money-and-finances/managing-your-money/why-name-a-beneficiary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0163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8759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3561F5-30E7-4196-BC7E-489D242C7544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7228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578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Font typeface="+mj-lt"/>
              <a:buNone/>
            </a:pPr>
            <a:endParaRPr lang="en-US" sz="1200" dirty="0">
              <a:solidFill>
                <a:srgbClr val="69615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F598-576A-A140-BD5F-93E49FA96CE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959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sz="1200" dirty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F598-576A-A140-BD5F-93E49FA96CE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39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100" b="1" noProof="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F598-576A-A140-BD5F-93E49FA96CE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819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CA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F598-576A-A140-BD5F-93E49FA96CE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146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9478"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8F598-576A-A140-BD5F-93E49FA96C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5155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hlinkClick r:id="rId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0202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0597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F598-576A-A140-BD5F-93E49FA96CE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276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326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95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08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9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634743"/>
            <a:ext cx="6740854" cy="85737"/>
          </a:xfrm>
        </p:spPr>
        <p:txBody>
          <a:bodyPr anchor="t" anchorCtr="0">
            <a:noAutofit/>
          </a:bodyPr>
          <a:lstStyle>
            <a:lvl1pPr marL="0" indent="0">
              <a:buNone/>
              <a:defRPr sz="810" b="1">
                <a:solidFill>
                  <a:schemeClr val="tx1"/>
                </a:solidFill>
              </a:defRPr>
            </a:lvl1pPr>
            <a:lvl2pPr marL="308600" indent="0">
              <a:buNone/>
              <a:defRPr sz="900">
                <a:solidFill>
                  <a:schemeClr val="tx2"/>
                </a:solidFill>
              </a:defRPr>
            </a:lvl2pPr>
            <a:lvl3pPr marL="617202" indent="0">
              <a:buNone/>
              <a:defRPr sz="810">
                <a:solidFill>
                  <a:schemeClr val="tx2"/>
                </a:solidFill>
              </a:defRPr>
            </a:lvl3pPr>
            <a:lvl4pPr marL="925802" indent="0">
              <a:buNone/>
              <a:defRPr sz="720">
                <a:solidFill>
                  <a:schemeClr val="tx2"/>
                </a:solidFill>
              </a:defRPr>
            </a:lvl4pPr>
            <a:lvl5pPr marL="1234404" indent="0">
              <a:buNone/>
              <a:defRPr sz="72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919877"/>
            <a:ext cx="6756088" cy="90750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1pPr>
            <a:lvl2pPr marL="308600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2pPr>
            <a:lvl3pPr marL="617202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3pPr>
            <a:lvl4pPr marL="925802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4pPr>
            <a:lvl5pPr marL="1234404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809554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6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5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4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0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4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0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4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3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9300001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3634242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87126658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9772650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13538348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63637824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073785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127640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11847756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1725661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7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4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3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3" y="3447004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12509172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348938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84128476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13663275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6832028" y="195140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5738238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85918972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593486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9999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7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4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3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3" y="3447004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7198720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5" y="1816102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6" y="1816102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9" y="1816102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5" y="3444486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6" y="3444486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9" y="3444486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5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041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5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2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2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4849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464045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50877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831455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2" y="195265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2" y="195265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1" y="195265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5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5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80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8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8" y="3041190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4725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8" y="206377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80" y="2342395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80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200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7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4043975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50262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3" y="204790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8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5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3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8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5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3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992506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5" y="204790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2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11025761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2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7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78" indent="0">
              <a:buNone/>
              <a:defRPr sz="100"/>
            </a:lvl2pPr>
            <a:lvl3pPr marL="914355" indent="0">
              <a:buNone/>
              <a:defRPr sz="100"/>
            </a:lvl3pPr>
            <a:lvl4pPr marL="1371532" indent="0">
              <a:buNone/>
              <a:defRPr sz="100"/>
            </a:lvl4pPr>
            <a:lvl5pPr marL="182870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8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84" indent="0">
              <a:buNone/>
              <a:defRPr sz="800"/>
            </a:lvl2pPr>
            <a:lvl3pPr marL="685766" indent="0">
              <a:buNone/>
              <a:defRPr sz="8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4996667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7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8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84" indent="0">
              <a:buNone/>
              <a:defRPr sz="800"/>
            </a:lvl2pPr>
            <a:lvl3pPr marL="685766" indent="0">
              <a:buNone/>
              <a:defRPr sz="8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78" indent="0">
              <a:buNone/>
              <a:defRPr sz="100"/>
            </a:lvl2pPr>
            <a:lvl3pPr marL="914355" indent="0">
              <a:buNone/>
              <a:defRPr sz="100"/>
            </a:lvl3pPr>
            <a:lvl4pPr marL="1371532" indent="0">
              <a:buNone/>
              <a:defRPr sz="100"/>
            </a:lvl4pPr>
            <a:lvl5pPr marL="182870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10304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2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2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1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0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0037454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2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2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1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105296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2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2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1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30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161861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5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5" y="195265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2" y="2643190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6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5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600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200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2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7793531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9821339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884482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1097062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1893025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9428747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51187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2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5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9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5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5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2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2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1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8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6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7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1" y="274317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7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3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1" y="394632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3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541940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2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4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7780484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2860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3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9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80290674"/>
      </p:ext>
    </p:extLst>
  </p:cSld>
  <p:clrMapOvr>
    <a:masterClrMapping/>
  </p:clrMapOvr>
  <p:hf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2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4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448786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2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2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1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0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241003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6129735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729217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455305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7826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69456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8912350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3183952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7047917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7159645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7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6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5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5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412300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22531702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3204676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481592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9178753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95472803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692483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29765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77802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4705743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1361045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1843316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063558"/>
            <a:ext cx="2087563" cy="38846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063558"/>
            <a:ext cx="2087563" cy="38846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0979" y="1086746"/>
            <a:ext cx="2087563" cy="38846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1063558"/>
            <a:ext cx="2087563" cy="38846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D11132FC-48B7-1261-098E-6E9CC41AE8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56485337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77194239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536388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7754346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583381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351319529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67823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290942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3091358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80363832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42178516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12223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973676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642242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823795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19854316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5576882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510715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7398431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9088628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57942177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313618627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985603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23683750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745056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930527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770287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9724212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56298110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74928697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92135224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81434580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330749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72780108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379693257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6252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47466278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295652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9551522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58107253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12329990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577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41366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22454361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79674198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58725781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298477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26" Type="http://schemas.openxmlformats.org/officeDocument/2006/relationships/slideLayout" Target="../slideLayouts/slideLayout36.xml"/><Relationship Id="rId3" Type="http://schemas.openxmlformats.org/officeDocument/2006/relationships/slideLayout" Target="../slideLayouts/slideLayout13.xml"/><Relationship Id="rId21" Type="http://schemas.openxmlformats.org/officeDocument/2006/relationships/slideLayout" Target="../slideLayouts/slideLayout31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5" Type="http://schemas.openxmlformats.org/officeDocument/2006/relationships/slideLayout" Target="../slideLayouts/slideLayout35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34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23" Type="http://schemas.openxmlformats.org/officeDocument/2006/relationships/slideLayout" Target="../slideLayouts/slideLayout33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Relationship Id="rId22" Type="http://schemas.openxmlformats.org/officeDocument/2006/relationships/slideLayout" Target="../slideLayouts/slideLayout32.xml"/><Relationship Id="rId27" Type="http://schemas.openxmlformats.org/officeDocument/2006/relationships/slideLayout" Target="../slideLayouts/slideLayout3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26" Type="http://schemas.openxmlformats.org/officeDocument/2006/relationships/slideLayout" Target="../slideLayouts/slideLayout63.xml"/><Relationship Id="rId3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58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5" Type="http://schemas.openxmlformats.org/officeDocument/2006/relationships/slideLayout" Target="../slideLayouts/slideLayout62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24" Type="http://schemas.openxmlformats.org/officeDocument/2006/relationships/slideLayout" Target="../slideLayouts/slideLayout61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23" Type="http://schemas.openxmlformats.org/officeDocument/2006/relationships/slideLayout" Target="../slideLayouts/slideLayout60.xml"/><Relationship Id="rId28" Type="http://schemas.openxmlformats.org/officeDocument/2006/relationships/theme" Target="../theme/theme3.xml"/><Relationship Id="rId10" Type="http://schemas.openxmlformats.org/officeDocument/2006/relationships/slideLayout" Target="../slideLayouts/slideLayout47.xml"/><Relationship Id="rId19" Type="http://schemas.openxmlformats.org/officeDocument/2006/relationships/slideLayout" Target="../slideLayouts/slideLayout56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Relationship Id="rId22" Type="http://schemas.openxmlformats.org/officeDocument/2006/relationships/slideLayout" Target="../slideLayouts/slideLayout59.xml"/><Relationship Id="rId27" Type="http://schemas.openxmlformats.org/officeDocument/2006/relationships/slideLayout" Target="../slideLayouts/slideLayout6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18" Type="http://schemas.openxmlformats.org/officeDocument/2006/relationships/slideLayout" Target="../slideLayouts/slideLayout82.xml"/><Relationship Id="rId26" Type="http://schemas.openxmlformats.org/officeDocument/2006/relationships/slideLayout" Target="../slideLayouts/slideLayout90.xml"/><Relationship Id="rId3" Type="http://schemas.openxmlformats.org/officeDocument/2006/relationships/slideLayout" Target="../slideLayouts/slideLayout67.xml"/><Relationship Id="rId21" Type="http://schemas.openxmlformats.org/officeDocument/2006/relationships/slideLayout" Target="../slideLayouts/slideLayout85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17" Type="http://schemas.openxmlformats.org/officeDocument/2006/relationships/slideLayout" Target="../slideLayouts/slideLayout81.xml"/><Relationship Id="rId25" Type="http://schemas.openxmlformats.org/officeDocument/2006/relationships/slideLayout" Target="../slideLayouts/slideLayout89.xml"/><Relationship Id="rId2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80.xml"/><Relationship Id="rId20" Type="http://schemas.openxmlformats.org/officeDocument/2006/relationships/slideLayout" Target="../slideLayouts/slideLayout84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24" Type="http://schemas.openxmlformats.org/officeDocument/2006/relationships/slideLayout" Target="../slideLayouts/slideLayout88.xml"/><Relationship Id="rId5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9.xml"/><Relationship Id="rId23" Type="http://schemas.openxmlformats.org/officeDocument/2006/relationships/slideLayout" Target="../slideLayouts/slideLayout87.xml"/><Relationship Id="rId28" Type="http://schemas.openxmlformats.org/officeDocument/2006/relationships/theme" Target="../theme/theme4.xml"/><Relationship Id="rId10" Type="http://schemas.openxmlformats.org/officeDocument/2006/relationships/slideLayout" Target="../slideLayouts/slideLayout74.xml"/><Relationship Id="rId19" Type="http://schemas.openxmlformats.org/officeDocument/2006/relationships/slideLayout" Target="../slideLayouts/slideLayout83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8.xml"/><Relationship Id="rId22" Type="http://schemas.openxmlformats.org/officeDocument/2006/relationships/slideLayout" Target="../slideLayouts/slideLayout86.xml"/><Relationship Id="rId27" Type="http://schemas.openxmlformats.org/officeDocument/2006/relationships/slideLayout" Target="../slideLayouts/slideLayout9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18" Type="http://schemas.openxmlformats.org/officeDocument/2006/relationships/slideLayout" Target="../slideLayouts/slideLayout109.xml"/><Relationship Id="rId26" Type="http://schemas.openxmlformats.org/officeDocument/2006/relationships/theme" Target="../theme/theme5.xml"/><Relationship Id="rId3" Type="http://schemas.openxmlformats.org/officeDocument/2006/relationships/slideLayout" Target="../slideLayouts/slideLayout94.xml"/><Relationship Id="rId21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17" Type="http://schemas.openxmlformats.org/officeDocument/2006/relationships/slideLayout" Target="../slideLayouts/slideLayout108.xml"/><Relationship Id="rId25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93.xml"/><Relationship Id="rId16" Type="http://schemas.openxmlformats.org/officeDocument/2006/relationships/slideLayout" Target="../slideLayouts/slideLayout107.xml"/><Relationship Id="rId20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24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96.xml"/><Relationship Id="rId15" Type="http://schemas.openxmlformats.org/officeDocument/2006/relationships/slideLayout" Target="../slideLayouts/slideLayout106.xml"/><Relationship Id="rId23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01.xml"/><Relationship Id="rId19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slideLayout" Target="../slideLayouts/slideLayout105.xml"/><Relationship Id="rId22" Type="http://schemas.openxmlformats.org/officeDocument/2006/relationships/slideLayout" Target="../slideLayouts/slideLayout1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1943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74" r:id="rId4"/>
    <p:sldLayoutId id="2147483675" r:id="rId5"/>
    <p:sldLayoutId id="2147483677" r:id="rId6"/>
    <p:sldLayoutId id="2147483665" r:id="rId7"/>
    <p:sldLayoutId id="2147483673" r:id="rId8"/>
    <p:sldLayoutId id="2147483682" r:id="rId9"/>
    <p:sldLayoutId id="2147483695" r:id="rId10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 userDrawn="1">
          <p15:clr>
            <a:srgbClr val="F26B43"/>
          </p15:clr>
        </p15:guide>
        <p15:guide id="2" pos="136" userDrawn="1">
          <p15:clr>
            <a:srgbClr val="F26B43"/>
          </p15:clr>
        </p15:guide>
        <p15:guide id="3" pos="5624" userDrawn="1">
          <p15:clr>
            <a:srgbClr val="F26B43"/>
          </p15:clr>
        </p15:guide>
        <p15:guide id="4" pos="249" userDrawn="1">
          <p15:clr>
            <a:srgbClr val="F26B43"/>
          </p15:clr>
        </p15:guide>
        <p15:guide id="5" pos="521" userDrawn="1">
          <p15:clr>
            <a:srgbClr val="F26B43"/>
          </p15:clr>
        </p15:guide>
        <p15:guide id="6" pos="589" userDrawn="1">
          <p15:clr>
            <a:srgbClr val="F26B43"/>
          </p15:clr>
        </p15:guide>
        <p15:guide id="7" pos="1066" userDrawn="1">
          <p15:clr>
            <a:srgbClr val="F26B43"/>
          </p15:clr>
        </p15:guide>
        <p15:guide id="8" pos="998" userDrawn="1">
          <p15:clr>
            <a:srgbClr val="F26B43"/>
          </p15:clr>
        </p15:guide>
        <p15:guide id="9" pos="1519" userDrawn="1">
          <p15:clr>
            <a:srgbClr val="F26B43"/>
          </p15:clr>
        </p15:guide>
        <p15:guide id="10" pos="1451" userDrawn="1">
          <p15:clr>
            <a:srgbClr val="F26B43"/>
          </p15:clr>
        </p15:guide>
        <p15:guide id="11" pos="1927" userDrawn="1">
          <p15:clr>
            <a:srgbClr val="F26B43"/>
          </p15:clr>
        </p15:guide>
        <p15:guide id="12" pos="1995" userDrawn="1">
          <p15:clr>
            <a:srgbClr val="F26B43"/>
          </p15:clr>
        </p15:guide>
        <p15:guide id="13" pos="2449" userDrawn="1">
          <p15:clr>
            <a:srgbClr val="F26B43"/>
          </p15:clr>
        </p15:guide>
        <p15:guide id="14" pos="2835" userDrawn="1">
          <p15:clr>
            <a:srgbClr val="F26B43"/>
          </p15:clr>
        </p15:guide>
        <p15:guide id="15" pos="2381" userDrawn="1">
          <p15:clr>
            <a:srgbClr val="F26B43"/>
          </p15:clr>
        </p15:guide>
        <p15:guide id="16" pos="2903" userDrawn="1">
          <p15:clr>
            <a:srgbClr val="F26B43"/>
          </p15:clr>
        </p15:guide>
        <p15:guide id="17" pos="3311" userDrawn="1">
          <p15:clr>
            <a:srgbClr val="F26B43"/>
          </p15:clr>
        </p15:guide>
        <p15:guide id="18" pos="3379" userDrawn="1">
          <p15:clr>
            <a:srgbClr val="F26B43"/>
          </p15:clr>
        </p15:guide>
        <p15:guide id="19" pos="3765" userDrawn="1">
          <p15:clr>
            <a:srgbClr val="F26B43"/>
          </p15:clr>
        </p15:guide>
        <p15:guide id="20" pos="4309" userDrawn="1">
          <p15:clr>
            <a:srgbClr val="F26B43"/>
          </p15:clr>
        </p15:guide>
        <p15:guide id="21" pos="4241" userDrawn="1">
          <p15:clr>
            <a:srgbClr val="F26B43"/>
          </p15:clr>
        </p15:guide>
        <p15:guide id="22" pos="3833" userDrawn="1">
          <p15:clr>
            <a:srgbClr val="F26B43"/>
          </p15:clr>
        </p15:guide>
        <p15:guide id="23" pos="4694" userDrawn="1">
          <p15:clr>
            <a:srgbClr val="F26B43"/>
          </p15:clr>
        </p15:guide>
        <p15:guide id="24" pos="4762" userDrawn="1">
          <p15:clr>
            <a:srgbClr val="F26B43"/>
          </p15:clr>
        </p15:guide>
        <p15:guide id="26" pos="5216" userDrawn="1">
          <p15:clr>
            <a:srgbClr val="F26B43"/>
          </p15:clr>
        </p15:guide>
        <p15:guide id="27" pos="5148" userDrawn="1">
          <p15:clr>
            <a:srgbClr val="F26B43"/>
          </p15:clr>
        </p15:guide>
        <p15:guide id="28" pos="5511" userDrawn="1">
          <p15:clr>
            <a:srgbClr val="F26B43"/>
          </p15:clr>
        </p15:guide>
        <p15:guide id="29" orient="horz" pos="327" userDrawn="1">
          <p15:clr>
            <a:srgbClr val="F26B43"/>
          </p15:clr>
        </p15:guide>
        <p15:guide id="31" orient="horz" pos="2913" userDrawn="1">
          <p15:clr>
            <a:srgbClr val="F26B43"/>
          </p15:clr>
        </p15:guide>
        <p15:guide id="32" orient="horz" pos="3117" userDrawn="1">
          <p15:clr>
            <a:srgbClr val="F26B43"/>
          </p15:clr>
        </p15:guide>
        <p15:guide id="33" orient="horz" pos="395" userDrawn="1">
          <p15:clr>
            <a:srgbClr val="F26B43"/>
          </p15:clr>
        </p15:guide>
        <p15:guide id="34" orient="horz" pos="577" userDrawn="1">
          <p15:clr>
            <a:srgbClr val="F26B43"/>
          </p15:clr>
        </p15:guide>
        <p15:guide id="35" orient="horz" pos="645" userDrawn="1">
          <p15:clr>
            <a:srgbClr val="F26B43"/>
          </p15:clr>
        </p15:guide>
        <p15:guide id="36" orient="horz" pos="826" userDrawn="1">
          <p15:clr>
            <a:srgbClr val="F26B43"/>
          </p15:clr>
        </p15:guide>
        <p15:guide id="37" orient="horz" pos="894" userDrawn="1">
          <p15:clr>
            <a:srgbClr val="F26B43"/>
          </p15:clr>
        </p15:guide>
        <p15:guide id="38" orient="horz" pos="1076" userDrawn="1">
          <p15:clr>
            <a:srgbClr val="F26B43"/>
          </p15:clr>
        </p15:guide>
        <p15:guide id="39" orient="horz" pos="1144" userDrawn="1">
          <p15:clr>
            <a:srgbClr val="F26B43"/>
          </p15:clr>
        </p15:guide>
        <p15:guide id="41" orient="horz" pos="1325" userDrawn="1">
          <p15:clr>
            <a:srgbClr val="F26B43"/>
          </p15:clr>
        </p15:guide>
        <p15:guide id="42" orient="horz" pos="1393" userDrawn="1">
          <p15:clr>
            <a:srgbClr val="F26B43"/>
          </p15:clr>
        </p15:guide>
        <p15:guide id="43" orient="horz" pos="1597" userDrawn="1">
          <p15:clr>
            <a:srgbClr val="F26B43"/>
          </p15:clr>
        </p15:guide>
        <p15:guide id="44" orient="horz" pos="1665" userDrawn="1">
          <p15:clr>
            <a:srgbClr val="F26B43"/>
          </p15:clr>
        </p15:guide>
        <p15:guide id="45" orient="horz" pos="1847" userDrawn="1">
          <p15:clr>
            <a:srgbClr val="F26B43"/>
          </p15:clr>
        </p15:guide>
        <p15:guide id="46" orient="horz" pos="1915" userDrawn="1">
          <p15:clr>
            <a:srgbClr val="F26B43"/>
          </p15:clr>
        </p15:guide>
        <p15:guide id="47" orient="horz" pos="2096" userDrawn="1">
          <p15:clr>
            <a:srgbClr val="F26B43"/>
          </p15:clr>
        </p15:guide>
        <p15:guide id="48" orient="horz" pos="2164" userDrawn="1">
          <p15:clr>
            <a:srgbClr val="F26B43"/>
          </p15:clr>
        </p15:guide>
        <p15:guide id="50" orient="horz" pos="2346" userDrawn="1">
          <p15:clr>
            <a:srgbClr val="F26B43"/>
          </p15:clr>
        </p15:guide>
        <p15:guide id="51" orient="horz" pos="2414" userDrawn="1">
          <p15:clr>
            <a:srgbClr val="F26B43"/>
          </p15:clr>
        </p15:guide>
        <p15:guide id="52" orient="horz" pos="2595" userDrawn="1">
          <p15:clr>
            <a:srgbClr val="F26B43"/>
          </p15:clr>
        </p15:guide>
        <p15:guide id="53" orient="horz" pos="2663" userDrawn="1">
          <p15:clr>
            <a:srgbClr val="F26B43"/>
          </p15:clr>
        </p15:guide>
        <p15:guide id="54" orient="horz" pos="284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2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2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8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956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  <p:sldLayoutId id="2147483842" r:id="rId16"/>
    <p:sldLayoutId id="2147483843" r:id="rId17"/>
    <p:sldLayoutId id="2147483844" r:id="rId18"/>
    <p:sldLayoutId id="2147483845" r:id="rId19"/>
    <p:sldLayoutId id="2147483846" r:id="rId20"/>
    <p:sldLayoutId id="2147483847" r:id="rId21"/>
    <p:sldLayoutId id="2147483848" r:id="rId22"/>
    <p:sldLayoutId id="2147483849" r:id="rId23"/>
    <p:sldLayoutId id="2147483850" r:id="rId24"/>
    <p:sldLayoutId id="2147483851" r:id="rId25"/>
    <p:sldLayoutId id="2147483852" r:id="rId26"/>
    <p:sldLayoutId id="2147483853" r:id="rId27"/>
  </p:sldLayoutIdLst>
  <p:hf hdr="0" ft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394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  <p:sldLayoutId id="2147483867" r:id="rId13"/>
    <p:sldLayoutId id="2147483868" r:id="rId14"/>
    <p:sldLayoutId id="2147483869" r:id="rId15"/>
    <p:sldLayoutId id="2147483870" r:id="rId16"/>
    <p:sldLayoutId id="2147483871" r:id="rId17"/>
    <p:sldLayoutId id="2147483872" r:id="rId18"/>
    <p:sldLayoutId id="2147483873" r:id="rId19"/>
    <p:sldLayoutId id="2147483874" r:id="rId20"/>
    <p:sldLayoutId id="2147483875" r:id="rId21"/>
    <p:sldLayoutId id="2147483876" r:id="rId22"/>
    <p:sldLayoutId id="2147483877" r:id="rId23"/>
    <p:sldLayoutId id="2147483878" r:id="rId24"/>
    <p:sldLayoutId id="2147483879" r:id="rId25"/>
    <p:sldLayoutId id="2147483880" r:id="rId26"/>
    <p:sldLayoutId id="2147483881" r:id="rId27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35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  <p:sldLayoutId id="2147483907" r:id="rId12"/>
    <p:sldLayoutId id="2147483908" r:id="rId13"/>
    <p:sldLayoutId id="2147483909" r:id="rId14"/>
    <p:sldLayoutId id="2147483910" r:id="rId15"/>
    <p:sldLayoutId id="2147483911" r:id="rId16"/>
    <p:sldLayoutId id="2147483912" r:id="rId17"/>
    <p:sldLayoutId id="2147483913" r:id="rId18"/>
    <p:sldLayoutId id="2147483914" r:id="rId19"/>
    <p:sldLayoutId id="2147483915" r:id="rId20"/>
    <p:sldLayoutId id="2147483916" r:id="rId21"/>
    <p:sldLayoutId id="2147483917" r:id="rId22"/>
    <p:sldLayoutId id="2147483918" r:id="rId23"/>
    <p:sldLayoutId id="2147483919" r:id="rId24"/>
    <p:sldLayoutId id="2147483920" r:id="rId25"/>
    <p:sldLayoutId id="2147483921" r:id="rId26"/>
    <p:sldLayoutId id="2147483922" r:id="rId27"/>
  </p:sldLayoutIdLst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116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  <p:sldLayoutId id="2147483991" r:id="rId12"/>
    <p:sldLayoutId id="2147483992" r:id="rId13"/>
    <p:sldLayoutId id="2147483993" r:id="rId14"/>
    <p:sldLayoutId id="2147483994" r:id="rId15"/>
    <p:sldLayoutId id="2147483995" r:id="rId16"/>
    <p:sldLayoutId id="2147483996" r:id="rId17"/>
    <p:sldLayoutId id="2147483997" r:id="rId18"/>
    <p:sldLayoutId id="2147483998" r:id="rId19"/>
    <p:sldLayoutId id="2147483999" r:id="rId20"/>
    <p:sldLayoutId id="2147484000" r:id="rId21"/>
    <p:sldLayoutId id="2147484001" r:id="rId22"/>
    <p:sldLayoutId id="2147484002" r:id="rId23"/>
    <p:sldLayoutId id="2147484003" r:id="rId24"/>
    <p:sldLayoutId id="2147484004" r:id="rId25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nlife.ca/mymoney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8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4.png"/><Relationship Id="rId5" Type="http://schemas.openxmlformats.org/officeDocument/2006/relationships/tags" Target="../tags/tag6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6.xml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tags" Target="../tags/tag12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9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10.jpe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11.jpe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28.xml"/><Relationship Id="rId7" Type="http://schemas.openxmlformats.org/officeDocument/2006/relationships/slideLayout" Target="../slideLayouts/slideLayout4.xml"/><Relationship Id="rId12" Type="http://schemas.openxmlformats.org/officeDocument/2006/relationships/image" Target="../media/image15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image" Target="../media/image14.png"/><Relationship Id="rId5" Type="http://schemas.openxmlformats.org/officeDocument/2006/relationships/tags" Target="../tags/tag30.xml"/><Relationship Id="rId10" Type="http://schemas.openxmlformats.org/officeDocument/2006/relationships/image" Target="../media/image13.png"/><Relationship Id="rId4" Type="http://schemas.openxmlformats.org/officeDocument/2006/relationships/tags" Target="../tags/tag29.xml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image" Target="../media/image16.jpe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notesSlide" Target="../notesSlides/notesSlide9.xml"/><Relationship Id="rId5" Type="http://schemas.openxmlformats.org/officeDocument/2006/relationships/tags" Target="../tags/tag36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35.xml"/><Relationship Id="rId9" Type="http://schemas.openxmlformats.org/officeDocument/2006/relationships/tags" Target="../tags/tag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C774D5DF-F416-9048-8FA4-75CA684385E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9694" y="1650217"/>
            <a:ext cx="3600450" cy="818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j-ea"/>
                <a:cs typeface="+mj-cs"/>
              </a:rPr>
              <a:t>Where there’s a will there’s a way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15FF439-754E-EAB7-8DBF-F1C75C39E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19694" r="19694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41EBE3-4D63-C72E-D9F4-1F838EEFA685}"/>
              </a:ext>
            </a:extLst>
          </p:cNvPr>
          <p:cNvSpPr txBox="1"/>
          <p:nvPr/>
        </p:nvSpPr>
        <p:spPr>
          <a:xfrm>
            <a:off x="579694" y="3211975"/>
            <a:ext cx="2585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Sun Life New Display" pitchFamily="2" charset="0"/>
              </a:rPr>
              <a:t>For residents of Quebec</a:t>
            </a:r>
            <a:endParaRPr lang="en-CA" dirty="0">
              <a:solidFill>
                <a:schemeClr val="tx2"/>
              </a:solidFill>
              <a:latin typeface="Sun Life New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1835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7587A-4EEA-D313-78D9-5551EADEE7E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2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Financial protection (list of 3)</a:t>
            </a:r>
            <a:endParaRPr lang="en-CA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57AA6B-F3DD-8735-23B2-125BE443DD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D899A9-6A2A-2B78-BD36-B6A6CAFEEBC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161692" y="504189"/>
            <a:ext cx="3982308" cy="140525"/>
          </a:xfrm>
        </p:spPr>
        <p:txBody>
          <a:bodyPr/>
          <a:lstStyle/>
          <a:p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Financial protection – Life insurance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BF903B0-9EC9-98E9-3A1B-E0E6F33E8DA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267422"/>
            <a:ext cx="3982309" cy="990600"/>
          </a:xfrm>
        </p:spPr>
        <p:txBody>
          <a:bodyPr/>
          <a:lstStyle/>
          <a:p>
            <a:r>
              <a:rPr lang="en-US" sz="1200" dirty="0">
                <a:latin typeface="Sun Life New Text" pitchFamily="2" charset="0"/>
              </a:rPr>
              <a:t>Term – protection for short-term needs</a:t>
            </a:r>
          </a:p>
          <a:p>
            <a:r>
              <a:rPr lang="en-US" sz="1200" dirty="0">
                <a:latin typeface="Sun Life New Text" pitchFamily="2" charset="0"/>
              </a:rPr>
              <a:t>Permanent – protection for long-term needs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D9EA74-1DFB-F8D5-00B3-F5461C84583E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784096" y="2880730"/>
            <a:ext cx="3982308" cy="140525"/>
          </a:xfrm>
        </p:spPr>
        <p:txBody>
          <a:bodyPr/>
          <a:lstStyle/>
          <a:p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Financial protection – Health insurance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71D7594-01F0-935A-1DE3-9D1A208A863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69734" y="3362403"/>
            <a:ext cx="3982309" cy="990600"/>
          </a:xfrm>
        </p:spPr>
        <p:txBody>
          <a:bodyPr/>
          <a:lstStyle/>
          <a:p>
            <a:r>
              <a:rPr lang="en-US" sz="1200" dirty="0">
                <a:latin typeface="Sun Life New Text" pitchFamily="2" charset="0"/>
              </a:rPr>
              <a:t>Long-term care</a:t>
            </a:r>
          </a:p>
          <a:p>
            <a:r>
              <a:rPr lang="en-US" sz="1200" dirty="0">
                <a:latin typeface="Sun Life New Text" pitchFamily="2" charset="0"/>
              </a:rPr>
              <a:t>Critical illness</a:t>
            </a:r>
          </a:p>
          <a:p>
            <a:r>
              <a:rPr lang="en-US" sz="1200" dirty="0">
                <a:latin typeface="Sun Life New Text" pitchFamily="2" charset="0"/>
              </a:rPr>
              <a:t>Disability</a:t>
            </a:r>
          </a:p>
          <a:p>
            <a:r>
              <a:rPr lang="en-US" sz="1200" dirty="0">
                <a:latin typeface="Sun Life New Text" pitchFamily="2" charset="0"/>
              </a:rPr>
              <a:t>Health &amp; dental</a:t>
            </a:r>
          </a:p>
          <a:p>
            <a:r>
              <a:rPr lang="en-US" sz="1200" dirty="0">
                <a:latin typeface="Sun Life New Text" pitchFamily="2" charset="0"/>
              </a:rPr>
              <a:t>Accidental death &amp; dismemberment</a:t>
            </a: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453DA6DB-145A-00C2-CF94-F6DD8B6A29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93" r="7193"/>
          <a:stretch>
            <a:fillRect/>
          </a:stretch>
        </p:blipFill>
        <p:spPr/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9FA86DA-5232-5677-B84B-1659E5D239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226" y="2815263"/>
            <a:ext cx="268834" cy="35844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BB10A9D-E523-22CB-D549-34C4B3C0C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6405" y="430773"/>
            <a:ext cx="268834" cy="358446"/>
          </a:xfrm>
          <a:prstGeom prst="rect">
            <a:avLst/>
          </a:prstGeom>
        </p:spPr>
      </p:pic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6EBF06B9-B258-9131-35AC-D3902FD702B3}"/>
              </a:ext>
            </a:extLst>
          </p:cNvPr>
          <p:cNvSpPr txBox="1">
            <a:spLocks/>
          </p:cNvSpPr>
          <p:nvPr/>
        </p:nvSpPr>
        <p:spPr>
          <a:xfrm>
            <a:off x="4766404" y="2873879"/>
            <a:ext cx="4094855" cy="4505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Financial protection – Other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97417B06-0001-73B0-6239-DF20F366DACB}"/>
              </a:ext>
            </a:extLst>
          </p:cNvPr>
          <p:cNvSpPr txBox="1">
            <a:spLocks/>
          </p:cNvSpPr>
          <p:nvPr/>
        </p:nvSpPr>
        <p:spPr>
          <a:xfrm>
            <a:off x="4766404" y="3276071"/>
            <a:ext cx="3982309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Property insurance (house, condo, apartment)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Vehicle insurance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Emergency account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CPP/QPP disability benefit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Workplace coverage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2299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ADD4779F-8DA4-300B-0953-A3D82250240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42780" y="204789"/>
            <a:ext cx="4163406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171446" indent="-171446" algn="l" defTabSz="685783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37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Next steps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6873EF-87D1-55E8-70D0-80D94D82C6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099C189B-DF8D-5D00-1124-585DE123AF57}"/>
              </a:ext>
            </a:extLst>
          </p:cNvPr>
          <p:cNvSpPr txBox="1">
            <a:spLocks/>
          </p:cNvSpPr>
          <p:nvPr/>
        </p:nvSpPr>
        <p:spPr>
          <a:xfrm>
            <a:off x="215900" y="1077005"/>
            <a:ext cx="1836009" cy="792163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Speak to your notary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F660DA26-8D8E-3CB6-248B-80626D4D164A}"/>
              </a:ext>
            </a:extLst>
          </p:cNvPr>
          <p:cNvSpPr txBox="1">
            <a:spLocks/>
          </p:cNvSpPr>
          <p:nvPr/>
        </p:nvSpPr>
        <p:spPr>
          <a:xfrm>
            <a:off x="215900" y="1384714"/>
            <a:ext cx="3952064" cy="990600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We recommend speaking to your notary to have a will or mandate drafted. 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121C3661-A7F9-CA3C-AD84-4159A471597A}"/>
              </a:ext>
            </a:extLst>
          </p:cNvPr>
          <p:cNvSpPr txBox="1">
            <a:spLocks/>
          </p:cNvSpPr>
          <p:nvPr/>
        </p:nvSpPr>
        <p:spPr>
          <a:xfrm>
            <a:off x="329648" y="2417829"/>
            <a:ext cx="1836009" cy="33987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Financial protection</a:t>
            </a:r>
          </a:p>
        </p:txBody>
      </p:sp>
      <p:sp>
        <p:nvSpPr>
          <p:cNvPr id="44" name="Text Placeholder 12">
            <a:extLst>
              <a:ext uri="{FF2B5EF4-FFF2-40B4-BE49-F238E27FC236}">
                <a16:creationId xmlns:a16="http://schemas.microsoft.com/office/drawing/2014/main" id="{FA172C1E-1256-732D-2CF8-D6F302E4FACF}"/>
              </a:ext>
            </a:extLst>
          </p:cNvPr>
          <p:cNvSpPr txBox="1">
            <a:spLocks/>
          </p:cNvSpPr>
          <p:nvPr/>
        </p:nvSpPr>
        <p:spPr>
          <a:xfrm>
            <a:off x="329648" y="2707870"/>
            <a:ext cx="4515588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Review your short-term and long-term needs.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Make sure you have enough coverage.</a:t>
            </a:r>
          </a:p>
        </p:txBody>
      </p:sp>
      <p:sp>
        <p:nvSpPr>
          <p:cNvPr id="45" name="Text Placeholder 4">
            <a:extLst>
              <a:ext uri="{FF2B5EF4-FFF2-40B4-BE49-F238E27FC236}">
                <a16:creationId xmlns:a16="http://schemas.microsoft.com/office/drawing/2014/main" id="{46F4751D-2BBC-FE45-5B8D-AA441234EBA7}"/>
              </a:ext>
            </a:extLst>
          </p:cNvPr>
          <p:cNvSpPr txBox="1">
            <a:spLocks/>
          </p:cNvSpPr>
          <p:nvPr/>
        </p:nvSpPr>
        <p:spPr>
          <a:xfrm>
            <a:off x="325620" y="3612903"/>
            <a:ext cx="1836009" cy="33987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Plan for change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A63FF1CC-B250-1428-954A-DE4F8244DEF7}"/>
              </a:ext>
            </a:extLst>
          </p:cNvPr>
          <p:cNvSpPr txBox="1">
            <a:spLocks/>
          </p:cNvSpPr>
          <p:nvPr/>
        </p:nvSpPr>
        <p:spPr>
          <a:xfrm>
            <a:off x="329648" y="3876949"/>
            <a:ext cx="4406494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Review your will every 3 to 5 years.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Keep your beneficiaries up to date.</a:t>
            </a:r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484D1B33-2F72-D0D9-DBF8-2ADEAB3D5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332" b="133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867135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759D2D4-CFA6-96DB-851E-C77CFEFEFDD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Connecting with Sun Life</a:t>
            </a:r>
            <a:endParaRPr lang="en-CA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FC2DBA-FEA6-ED28-D341-5AB377F4FAE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14199" y="1477834"/>
            <a:ext cx="2080167" cy="140525"/>
          </a:xfrm>
        </p:spPr>
        <p:txBody>
          <a:bodyPr/>
          <a:lstStyle/>
          <a:p>
            <a:r>
              <a:rPr lang="en-US" sz="1000" dirty="0">
                <a:solidFill>
                  <a:schemeClr val="tx1"/>
                </a:solidFill>
                <a:latin typeface="Sun Life New Display" pitchFamily="2" charset="0"/>
              </a:rPr>
              <a:t>my Sun Life Mobile app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40CFC1-3978-0C8D-9ECF-73464008AD8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4199" y="1697701"/>
            <a:ext cx="2084867" cy="881063"/>
          </a:xfrm>
        </p:spPr>
        <p:txBody>
          <a:bodyPr/>
          <a:lstStyle/>
          <a:p>
            <a:pPr defTabSz="182867">
              <a:spcBef>
                <a:spcPts val="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Download it today from </a:t>
            </a:r>
          </a:p>
          <a:p>
            <a:pPr defTabSz="182867">
              <a:spcBef>
                <a:spcPts val="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Google Play and the Apple </a:t>
            </a:r>
          </a:p>
          <a:p>
            <a:pPr defTabSz="182867">
              <a:spcBef>
                <a:spcPts val="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App Store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438D7FD9-8824-8AC0-4CD6-5B3B205C4659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46083" y="1477834"/>
            <a:ext cx="2080167" cy="140525"/>
          </a:xfrm>
        </p:spPr>
        <p:txBody>
          <a:bodyPr/>
          <a:lstStyle/>
          <a:p>
            <a:r>
              <a:rPr lang="en-US" sz="1000" dirty="0">
                <a:solidFill>
                  <a:schemeClr val="tx1"/>
                </a:solidFill>
                <a:latin typeface="Sun Life New Display" pitchFamily="2" charset="0"/>
              </a:rPr>
              <a:t>mysunlife.ca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E87BA35A-F0C0-4308-B7D1-91D6459F551C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50481" y="1676271"/>
            <a:ext cx="2084867" cy="881063"/>
          </a:xfrm>
        </p:spPr>
        <p:txBody>
          <a:bodyPr/>
          <a:lstStyle/>
          <a:p>
            <a:pPr defTabSz="182867">
              <a:spcAft>
                <a:spcPts val="50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Need Help - </a:t>
            </a:r>
            <a:r>
              <a:rPr lang="en-GB" dirty="0">
                <a:solidFill>
                  <a:schemeClr val="tx1"/>
                </a:solidFill>
                <a:latin typeface="Sun Life New Text" pitchFamily="2" charset="0"/>
              </a:rPr>
              <a:t>Sign in and select </a:t>
            </a:r>
            <a:r>
              <a:rPr lang="en-GB" b="1" dirty="0">
                <a:solidFill>
                  <a:schemeClr val="tx1"/>
                </a:solidFill>
                <a:latin typeface="Sun Life New Text" pitchFamily="2" charset="0"/>
              </a:rPr>
              <a:t>Chat live now</a:t>
            </a:r>
            <a:r>
              <a:rPr lang="en-GB" dirty="0">
                <a:solidFill>
                  <a:schemeClr val="tx1"/>
                </a:solidFill>
                <a:latin typeface="Sun Life New Text" pitchFamily="2" charset="0"/>
              </a:rPr>
              <a:t> to get live support.</a:t>
            </a:r>
            <a:endParaRPr lang="en-US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CFC5C746-CD8D-C242-85F8-2889E2F4204A}"/>
              </a:ext>
            </a:extLst>
          </p:cNvPr>
          <p:cNvSpPr txBox="1">
            <a:spLocks/>
          </p:cNvSpPr>
          <p:nvPr/>
        </p:nvSpPr>
        <p:spPr>
          <a:xfrm>
            <a:off x="302477" y="3537110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1-866-733-8612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7F9EA9EF-113C-71EE-2FD2-F9E0CABFE934}"/>
              </a:ext>
            </a:extLst>
          </p:cNvPr>
          <p:cNvSpPr txBox="1">
            <a:spLocks/>
          </p:cNvSpPr>
          <p:nvPr/>
        </p:nvSpPr>
        <p:spPr>
          <a:xfrm>
            <a:off x="300126" y="3769732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8 a.m. to 8 p.m. ET 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Any business day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FD0BB44B-993D-6805-978B-71C12DD6FA6E}"/>
              </a:ext>
            </a:extLst>
          </p:cNvPr>
          <p:cNvSpPr txBox="1">
            <a:spLocks/>
          </p:cNvSpPr>
          <p:nvPr/>
        </p:nvSpPr>
        <p:spPr>
          <a:xfrm>
            <a:off x="2493094" y="3428482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Financial wellness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webinar series</a:t>
            </a: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8265CF3B-1CB3-3568-90A9-2B044FDE1729}"/>
              </a:ext>
            </a:extLst>
          </p:cNvPr>
          <p:cNvSpPr txBox="1">
            <a:spLocks/>
          </p:cNvSpPr>
          <p:nvPr/>
        </p:nvSpPr>
        <p:spPr>
          <a:xfrm>
            <a:off x="2492286" y="3819549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851534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3"/>
              </a:rPr>
              <a:t>sunlife.ca/</a:t>
            </a:r>
            <a:r>
              <a:rPr kumimoji="0" lang="en-US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851534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3"/>
              </a:rPr>
              <a:t>mymoney</a:t>
            </a:r>
            <a:endParaRPr kumimoji="0" lang="en-CA" sz="900" b="1" i="0" u="none" strike="noStrike" kern="1200" cap="none" spc="0" normalizeH="0" baseline="0" noProof="0" dirty="0">
              <a:ln>
                <a:noFill/>
              </a:ln>
              <a:solidFill>
                <a:srgbClr val="851534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0F7C3FFB-9932-FEDA-91EC-C075265F9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78" y="803664"/>
            <a:ext cx="335281" cy="5364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FEF82C-116F-4CBA-B761-9F550BD44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8755" y="2845914"/>
            <a:ext cx="536449" cy="426721"/>
          </a:xfrm>
          <a:prstGeom prst="rect">
            <a:avLst/>
          </a:prstGeom>
        </p:spPr>
      </p:pic>
      <p:pic>
        <p:nvPicPr>
          <p:cNvPr id="15" name="Picture Placeholder 21">
            <a:extLst>
              <a:ext uri="{FF2B5EF4-FFF2-40B4-BE49-F238E27FC236}">
                <a16:creationId xmlns:a16="http://schemas.microsoft.com/office/drawing/2014/main" id="{E85747A2-886E-B078-079B-85D3F9980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/>
          <a:srcRect t="13336" b="13336"/>
          <a:stretch>
            <a:fillRect/>
          </a:stretch>
        </p:blipFill>
        <p:spPr>
          <a:xfrm>
            <a:off x="4625975" y="204788"/>
            <a:ext cx="4300538" cy="4730750"/>
          </a:xfr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FADCE0A-F28E-CB5A-48AA-8887022AE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901" y="2877542"/>
            <a:ext cx="485550" cy="485550"/>
          </a:xfrm>
          <a:prstGeom prst="rect">
            <a:avLst/>
          </a:prstGeom>
        </p:spPr>
      </p:pic>
      <p:grpSp>
        <p:nvGrpSpPr>
          <p:cNvPr id="22" name="Graphic 5">
            <a:extLst>
              <a:ext uri="{FF2B5EF4-FFF2-40B4-BE49-F238E27FC236}">
                <a16:creationId xmlns:a16="http://schemas.microsoft.com/office/drawing/2014/main" id="{ECA73F14-0978-3094-0E89-273D874E0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10789" y="813333"/>
            <a:ext cx="499711" cy="423317"/>
            <a:chOff x="3761201" y="3408051"/>
            <a:chExt cx="393275" cy="347531"/>
          </a:xfrm>
          <a:solidFill>
            <a:srgbClr val="252122"/>
          </a:solidFill>
        </p:grpSpPr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F4D64FED-6D0C-591D-8DA0-42E194C7A1CA}"/>
                </a:ext>
              </a:extLst>
            </p:cNvPr>
            <p:cNvSpPr/>
            <p:nvPr/>
          </p:nvSpPr>
          <p:spPr>
            <a:xfrm>
              <a:off x="3980690" y="3677859"/>
              <a:ext cx="9148" cy="73149"/>
            </a:xfrm>
            <a:custGeom>
              <a:avLst/>
              <a:gdLst>
                <a:gd name="connsiteX0" fmla="*/ 0 w 9148"/>
                <a:gd name="connsiteY0" fmla="*/ 0 h 73149"/>
                <a:gd name="connsiteX1" fmla="*/ 9149 w 9148"/>
                <a:gd name="connsiteY1" fmla="*/ 0 h 73149"/>
                <a:gd name="connsiteX2" fmla="*/ 9149 w 9148"/>
                <a:gd name="connsiteY2" fmla="*/ 73150 h 73149"/>
                <a:gd name="connsiteX3" fmla="*/ 0 w 9148"/>
                <a:gd name="connsiteY3" fmla="*/ 73150 h 7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8" h="73149">
                  <a:moveTo>
                    <a:pt x="0" y="0"/>
                  </a:moveTo>
                  <a:lnTo>
                    <a:pt x="9149" y="0"/>
                  </a:lnTo>
                  <a:lnTo>
                    <a:pt x="9149" y="73150"/>
                  </a:lnTo>
                  <a:lnTo>
                    <a:pt x="0" y="7315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9A679045-9D95-DA6A-4C36-BFA8FCAA995D}"/>
                </a:ext>
              </a:extLst>
            </p:cNvPr>
            <p:cNvSpPr/>
            <p:nvPr/>
          </p:nvSpPr>
          <p:spPr>
            <a:xfrm>
              <a:off x="3898392" y="3746434"/>
              <a:ext cx="173705" cy="9148"/>
            </a:xfrm>
            <a:custGeom>
              <a:avLst/>
              <a:gdLst>
                <a:gd name="connsiteX0" fmla="*/ 0 w 173705"/>
                <a:gd name="connsiteY0" fmla="*/ 0 h 9148"/>
                <a:gd name="connsiteX1" fmla="*/ 173705 w 173705"/>
                <a:gd name="connsiteY1" fmla="*/ 0 h 9148"/>
                <a:gd name="connsiteX2" fmla="*/ 173705 w 173705"/>
                <a:gd name="connsiteY2" fmla="*/ 9149 h 9148"/>
                <a:gd name="connsiteX3" fmla="*/ 0 w 17370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05" h="9148">
                  <a:moveTo>
                    <a:pt x="0" y="0"/>
                  </a:moveTo>
                  <a:lnTo>
                    <a:pt x="173705" y="0"/>
                  </a:lnTo>
                  <a:lnTo>
                    <a:pt x="17370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5828973D-0F99-1E00-A955-7D03C69953A1}"/>
                </a:ext>
              </a:extLst>
            </p:cNvPr>
            <p:cNvSpPr/>
            <p:nvPr/>
          </p:nvSpPr>
          <p:spPr>
            <a:xfrm>
              <a:off x="3853984" y="3464401"/>
              <a:ext cx="254100" cy="152654"/>
            </a:xfrm>
            <a:custGeom>
              <a:avLst/>
              <a:gdLst>
                <a:gd name="connsiteX0" fmla="*/ 6477 w 254100"/>
                <a:gd name="connsiteY0" fmla="*/ 152655 h 152654"/>
                <a:gd name="connsiteX1" fmla="*/ 0 w 254100"/>
                <a:gd name="connsiteY1" fmla="*/ 146218 h 152654"/>
                <a:gd name="connsiteX2" fmla="*/ 94848 w 254100"/>
                <a:gd name="connsiteY2" fmla="*/ 51371 h 152654"/>
                <a:gd name="connsiteX3" fmla="*/ 147959 w 254100"/>
                <a:gd name="connsiteY3" fmla="*/ 108975 h 152654"/>
                <a:gd name="connsiteX4" fmla="*/ 247381 w 254100"/>
                <a:gd name="connsiteY4" fmla="*/ 0 h 152654"/>
                <a:gd name="connsiteX5" fmla="*/ 254101 w 254100"/>
                <a:gd name="connsiteY5" fmla="*/ 6194 h 152654"/>
                <a:gd name="connsiteX6" fmla="*/ 147999 w 254100"/>
                <a:gd name="connsiteY6" fmla="*/ 122496 h 152654"/>
                <a:gd name="connsiteX7" fmla="*/ 94564 w 254100"/>
                <a:gd name="connsiteY7" fmla="*/ 64568 h 15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0" h="152654">
                  <a:moveTo>
                    <a:pt x="6477" y="152655"/>
                  </a:moveTo>
                  <a:lnTo>
                    <a:pt x="0" y="146218"/>
                  </a:lnTo>
                  <a:lnTo>
                    <a:pt x="94848" y="51371"/>
                  </a:lnTo>
                  <a:lnTo>
                    <a:pt x="147959" y="108975"/>
                  </a:lnTo>
                  <a:lnTo>
                    <a:pt x="247381" y="0"/>
                  </a:lnTo>
                  <a:lnTo>
                    <a:pt x="254101" y="6194"/>
                  </a:lnTo>
                  <a:lnTo>
                    <a:pt x="147999" y="122496"/>
                  </a:lnTo>
                  <a:lnTo>
                    <a:pt x="94564" y="64568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7DD8C872-B3FC-65FC-DC54-0A6D30693266}"/>
                </a:ext>
              </a:extLst>
            </p:cNvPr>
            <p:cNvSpPr/>
            <p:nvPr/>
          </p:nvSpPr>
          <p:spPr>
            <a:xfrm>
              <a:off x="4049306" y="3462944"/>
              <a:ext cx="59993" cy="57685"/>
            </a:xfrm>
            <a:custGeom>
              <a:avLst/>
              <a:gdLst>
                <a:gd name="connsiteX0" fmla="*/ 59993 w 59993"/>
                <a:gd name="connsiteY0" fmla="*/ 57686 h 57685"/>
                <a:gd name="connsiteX1" fmla="*/ 50844 w 59993"/>
                <a:gd name="connsiteY1" fmla="*/ 57686 h 57685"/>
                <a:gd name="connsiteX2" fmla="*/ 50844 w 59993"/>
                <a:gd name="connsiteY2" fmla="*/ 9149 h 57685"/>
                <a:gd name="connsiteX3" fmla="*/ 0 w 59993"/>
                <a:gd name="connsiteY3" fmla="*/ 9149 h 57685"/>
                <a:gd name="connsiteX4" fmla="*/ 0 w 59993"/>
                <a:gd name="connsiteY4" fmla="*/ 0 h 57685"/>
                <a:gd name="connsiteX5" fmla="*/ 59993 w 59993"/>
                <a:gd name="connsiteY5" fmla="*/ 0 h 5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93" h="57685">
                  <a:moveTo>
                    <a:pt x="59993" y="57686"/>
                  </a:moveTo>
                  <a:lnTo>
                    <a:pt x="50844" y="57686"/>
                  </a:lnTo>
                  <a:lnTo>
                    <a:pt x="50844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59993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B42302B4-2AB6-E7C9-8B36-E10B4CF41F60}"/>
                </a:ext>
              </a:extLst>
            </p:cNvPr>
            <p:cNvSpPr/>
            <p:nvPr/>
          </p:nvSpPr>
          <p:spPr>
            <a:xfrm>
              <a:off x="3797796" y="3408051"/>
              <a:ext cx="356680" cy="274381"/>
            </a:xfrm>
            <a:custGeom>
              <a:avLst/>
              <a:gdLst>
                <a:gd name="connsiteX0" fmla="*/ 356680 w 356680"/>
                <a:gd name="connsiteY0" fmla="*/ 274382 h 274381"/>
                <a:gd name="connsiteX1" fmla="*/ 0 w 356680"/>
                <a:gd name="connsiteY1" fmla="*/ 274382 h 274381"/>
                <a:gd name="connsiteX2" fmla="*/ 0 w 356680"/>
                <a:gd name="connsiteY2" fmla="*/ 0 h 274381"/>
                <a:gd name="connsiteX3" fmla="*/ 356680 w 356680"/>
                <a:gd name="connsiteY3" fmla="*/ 0 h 274381"/>
                <a:gd name="connsiteX4" fmla="*/ 356680 w 356680"/>
                <a:gd name="connsiteY4" fmla="*/ 274382 h 274381"/>
                <a:gd name="connsiteX5" fmla="*/ 9108 w 356680"/>
                <a:gd name="connsiteY5" fmla="*/ 265233 h 274381"/>
                <a:gd name="connsiteX6" fmla="*/ 347491 w 356680"/>
                <a:gd name="connsiteY6" fmla="*/ 265233 h 274381"/>
                <a:gd name="connsiteX7" fmla="*/ 347491 w 356680"/>
                <a:gd name="connsiteY7" fmla="*/ 9149 h 274381"/>
                <a:gd name="connsiteX8" fmla="*/ 9108 w 356680"/>
                <a:gd name="connsiteY8" fmla="*/ 9149 h 274381"/>
                <a:gd name="connsiteX9" fmla="*/ 9108 w 356680"/>
                <a:gd name="connsiteY9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680" h="274381">
                  <a:moveTo>
                    <a:pt x="356680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356680" y="0"/>
                  </a:lnTo>
                  <a:lnTo>
                    <a:pt x="356680" y="274382"/>
                  </a:lnTo>
                  <a:close/>
                  <a:moveTo>
                    <a:pt x="9108" y="265233"/>
                  </a:moveTo>
                  <a:lnTo>
                    <a:pt x="347491" y="265233"/>
                  </a:lnTo>
                  <a:lnTo>
                    <a:pt x="347491" y="9149"/>
                  </a:lnTo>
                  <a:lnTo>
                    <a:pt x="9108" y="9149"/>
                  </a:lnTo>
                  <a:lnTo>
                    <a:pt x="910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98155E1B-EECD-7D3A-1BC0-EE48EF4432AF}"/>
                </a:ext>
              </a:extLst>
            </p:cNvPr>
            <p:cNvSpPr/>
            <p:nvPr/>
          </p:nvSpPr>
          <p:spPr>
            <a:xfrm>
              <a:off x="3761201" y="3408051"/>
              <a:ext cx="41047" cy="274381"/>
            </a:xfrm>
            <a:custGeom>
              <a:avLst/>
              <a:gdLst>
                <a:gd name="connsiteX0" fmla="*/ 41048 w 41047"/>
                <a:gd name="connsiteY0" fmla="*/ 274382 h 274381"/>
                <a:gd name="connsiteX1" fmla="*/ 0 w 41047"/>
                <a:gd name="connsiteY1" fmla="*/ 274382 h 274381"/>
                <a:gd name="connsiteX2" fmla="*/ 0 w 41047"/>
                <a:gd name="connsiteY2" fmla="*/ 0 h 274381"/>
                <a:gd name="connsiteX3" fmla="*/ 41048 w 41047"/>
                <a:gd name="connsiteY3" fmla="*/ 0 h 274381"/>
                <a:gd name="connsiteX4" fmla="*/ 41048 w 41047"/>
                <a:gd name="connsiteY4" fmla="*/ 9149 h 274381"/>
                <a:gd name="connsiteX5" fmla="*/ 9149 w 41047"/>
                <a:gd name="connsiteY5" fmla="*/ 9149 h 274381"/>
                <a:gd name="connsiteX6" fmla="*/ 9149 w 41047"/>
                <a:gd name="connsiteY6" fmla="*/ 265233 h 274381"/>
                <a:gd name="connsiteX7" fmla="*/ 41048 w 41047"/>
                <a:gd name="connsiteY7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47" h="274381">
                  <a:moveTo>
                    <a:pt x="41048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41048" y="0"/>
                  </a:lnTo>
                  <a:lnTo>
                    <a:pt x="41048" y="9149"/>
                  </a:lnTo>
                  <a:lnTo>
                    <a:pt x="9149" y="9149"/>
                  </a:lnTo>
                  <a:lnTo>
                    <a:pt x="9149" y="265233"/>
                  </a:lnTo>
                  <a:lnTo>
                    <a:pt x="4104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5065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63336-4A78-8D1C-9653-CB118F7B19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Wills</a:t>
            </a:r>
            <a:endParaRPr lang="en-CA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5FC494-5C49-E401-6501-94F786FFFDAE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>
          <a:xfrm>
            <a:off x="373466" y="2083590"/>
            <a:ext cx="1812686" cy="792163"/>
          </a:xfrm>
        </p:spPr>
        <p:txBody>
          <a:bodyPr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  <a:cs typeface="Times"/>
              </a:rPr>
              <a:t>A will can provide the security of knowing your wishes will be carried through after you die.</a:t>
            </a:r>
            <a:endParaRPr lang="en-US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FDB88D-A2D5-C297-8F7D-9CF876B9F056}"/>
              </a:ext>
            </a:extLst>
          </p:cNvPr>
          <p:cNvSpPr>
            <a:spLocks noGrp="1"/>
          </p:cNvSpPr>
          <p:nvPr>
            <p:ph type="body" sz="quarter" idx="14"/>
            <p:custDataLst>
              <p:tags r:id="rId2"/>
            </p:custDataLst>
          </p:nvPr>
        </p:nvSpPr>
        <p:spPr>
          <a:xfrm>
            <a:off x="2552147" y="2083590"/>
            <a:ext cx="1935769" cy="792163"/>
          </a:xfrm>
        </p:spPr>
        <p:txBody>
          <a:bodyPr/>
          <a:lstStyle/>
          <a:p>
            <a:r>
              <a:rPr lang="en-US" i="0" dirty="0">
                <a:solidFill>
                  <a:schemeClr val="tx1"/>
                </a:solidFill>
                <a:latin typeface="Sun Life New Text" pitchFamily="2" charset="0"/>
                <a:cs typeface="Times"/>
              </a:rPr>
              <a:t>A will tells people in charge of your assets how to distribute them.</a:t>
            </a:r>
            <a:endParaRPr lang="en-US" i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0ED7BEB-2E91-446C-546F-778A821042E4}"/>
              </a:ext>
            </a:extLst>
          </p:cNvPr>
          <p:cNvSpPr>
            <a:spLocks noGrp="1"/>
          </p:cNvSpPr>
          <p:nvPr>
            <p:ph type="body" sz="quarter" idx="15"/>
            <p:custDataLst>
              <p:tags r:id="rId3"/>
            </p:custDataLst>
          </p:nvPr>
        </p:nvSpPr>
        <p:spPr>
          <a:xfrm>
            <a:off x="4698775" y="2083590"/>
            <a:ext cx="1814760" cy="792163"/>
          </a:xfrm>
        </p:spPr>
        <p:txBody>
          <a:bodyPr/>
          <a:lstStyle/>
          <a:p>
            <a:r>
              <a:rPr lang="en-CA" i="0" dirty="0">
                <a:solidFill>
                  <a:schemeClr val="tx1"/>
                </a:solidFill>
                <a:latin typeface="Sun Life New Text" pitchFamily="2" charset="0"/>
                <a:cs typeface="Times"/>
              </a:rPr>
              <a:t>If you die without a will, your assets will be distributed according to the </a:t>
            </a:r>
            <a:r>
              <a:rPr lang="en-CA" i="1" dirty="0">
                <a:solidFill>
                  <a:schemeClr val="tx1"/>
                </a:solidFill>
                <a:latin typeface="Sun Life New Text" pitchFamily="2" charset="0"/>
                <a:cs typeface="Times"/>
              </a:rPr>
              <a:t>Civil Code of Québec</a:t>
            </a:r>
            <a:r>
              <a:rPr lang="en-CA" i="0" dirty="0">
                <a:solidFill>
                  <a:schemeClr val="tx1"/>
                </a:solidFill>
                <a:latin typeface="Sun Life New Text" pitchFamily="2" charset="0"/>
                <a:cs typeface="Times"/>
              </a:rPr>
              <a:t>, and not according to </a:t>
            </a:r>
            <a:br>
              <a:rPr lang="en-CA" i="0" dirty="0">
                <a:solidFill>
                  <a:schemeClr val="tx1"/>
                </a:solidFill>
                <a:latin typeface="Sun Life New Text" pitchFamily="2" charset="0"/>
                <a:cs typeface="Times"/>
              </a:rPr>
            </a:br>
            <a:r>
              <a:rPr lang="en-CA" i="0" dirty="0">
                <a:solidFill>
                  <a:schemeClr val="tx1"/>
                </a:solidFill>
                <a:latin typeface="Sun Life New Text" pitchFamily="2" charset="0"/>
                <a:cs typeface="Times"/>
              </a:rPr>
              <a:t>your wishes</a:t>
            </a:r>
            <a:r>
              <a:rPr lang="en-CA" i="0" dirty="0">
                <a:solidFill>
                  <a:srgbClr val="003946"/>
                </a:solidFill>
                <a:latin typeface="Sun Life Sans" panose="020B0504030304030303" pitchFamily="34" charset="0"/>
                <a:cs typeface="Times"/>
              </a:rPr>
              <a:t>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5BDE7F9-50A1-3600-88D7-64C374B935F1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4"/>
            </p:custDataLst>
          </p:nvPr>
        </p:nvSpPr>
        <p:spPr>
          <a:xfrm>
            <a:off x="7097173" y="2084380"/>
            <a:ext cx="1516255" cy="792163"/>
          </a:xfrm>
        </p:spPr>
        <p:txBody>
          <a:bodyPr/>
          <a:lstStyle/>
          <a:p>
            <a:pPr lvl="0"/>
            <a:r>
              <a:rPr lang="en-CA" b="0" i="0" dirty="0">
                <a:solidFill>
                  <a:schemeClr val="tx1"/>
                </a:solidFill>
                <a:latin typeface="Sun Life New Text" pitchFamily="2" charset="0"/>
              </a:rPr>
              <a:t>Keep your will in a safe place.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D7030C2-D108-18FF-BA24-4EBF9039DE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1021" y="728737"/>
            <a:ext cx="460859" cy="40325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D0D75C4-E3B1-AE74-EDDD-DF799398A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956" y="603885"/>
            <a:ext cx="488291" cy="48280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CC21980-A6FD-1333-35D4-2EA8DF4F7D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8774" y="699934"/>
            <a:ext cx="504750" cy="46085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FECD13E-B824-D4B5-AB2B-4F6C192524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466" y="666413"/>
            <a:ext cx="438913" cy="44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59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623"/>
    </mc:Choice>
    <mc:Fallback xmlns="">
      <p:transition spd="slow" advTm="54623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BCA2B03F-C100-350B-E814-1CAE10C0E9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813" r="23813"/>
          <a:stretch>
            <a:fillRect/>
          </a:stretch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1F2989E-C02A-6166-30C1-5AFD682AC1C4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4725988" y="823913"/>
            <a:ext cx="4162425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Appointing a liquidator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E046BF0-8531-A03E-1603-AF2D3418D425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3"/>
            </p:custDataLst>
          </p:nvPr>
        </p:nvSpPr>
        <p:spPr>
          <a:xfrm>
            <a:off x="4706827" y="1509737"/>
            <a:ext cx="4300517" cy="29222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CA" sz="1400" dirty="0">
                <a:solidFill>
                  <a:schemeClr val="tx1"/>
                </a:solidFill>
                <a:latin typeface="Sun Life New Text" pitchFamily="2" charset="0"/>
              </a:rPr>
              <a:t>Being a liquidator is an important responsibility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FF9D887-B356-8F3D-7B7E-5B4C5794FA6F}"/>
              </a:ext>
            </a:extLst>
          </p:cNvPr>
          <p:cNvSpPr>
            <a:spLocks noGrp="1"/>
          </p:cNvSpPr>
          <p:nvPr>
            <p:ph type="body" sz="quarter" idx="40"/>
            <p:custDataLst>
              <p:tags r:id="rId4"/>
            </p:custDataLst>
          </p:nvPr>
        </p:nvSpPr>
        <p:spPr>
          <a:xfrm>
            <a:off x="4706827" y="2320415"/>
            <a:ext cx="3308857" cy="167999"/>
          </a:xfrm>
        </p:spPr>
        <p:txBody>
          <a:bodyPr/>
          <a:lstStyle/>
          <a:p>
            <a:r>
              <a:rPr lang="en-CA" sz="1100" dirty="0">
                <a:solidFill>
                  <a:schemeClr val="tx1"/>
                </a:solidFill>
                <a:latin typeface="Sun Life New Text" pitchFamily="2" charset="0"/>
              </a:rPr>
              <a:t>Select someone who is: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461F2E6-B77B-4A4E-6C0F-46552D7E1A30}"/>
              </a:ext>
            </a:extLst>
          </p:cNvPr>
          <p:cNvSpPr>
            <a:spLocks noGrp="1"/>
          </p:cNvSpPr>
          <p:nvPr>
            <p:ph type="body" sz="quarter" idx="39"/>
            <p:custDataLst>
              <p:tags r:id="rId5"/>
            </p:custDataLst>
          </p:nvPr>
        </p:nvSpPr>
        <p:spPr>
          <a:xfrm>
            <a:off x="4706828" y="2878694"/>
            <a:ext cx="4300517" cy="118745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CA" sz="1100" dirty="0">
                <a:solidFill>
                  <a:schemeClr val="tx1"/>
                </a:solidFill>
                <a:latin typeface="Sun Life New Text" pitchFamily="2" charset="0"/>
              </a:rPr>
              <a:t>Trustworthy</a:t>
            </a:r>
          </a:p>
          <a:p>
            <a:pPr>
              <a:spcAft>
                <a:spcPts val="600"/>
              </a:spcAft>
            </a:pPr>
            <a:r>
              <a:rPr lang="en-CA" sz="1100" dirty="0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Ensure the liquidator is willing to act</a:t>
            </a:r>
          </a:p>
          <a:p>
            <a:pPr>
              <a:spcAft>
                <a:spcPts val="600"/>
              </a:spcAft>
            </a:pPr>
            <a:r>
              <a:rPr lang="en-CA" sz="1100" dirty="0">
                <a:solidFill>
                  <a:schemeClr val="tx1"/>
                </a:solidFill>
                <a:latin typeface="Sun Life New Text" pitchFamily="2" charset="0"/>
              </a:rPr>
              <a:t>You can have more than one liquidator</a:t>
            </a:r>
          </a:p>
          <a:p>
            <a:pPr>
              <a:spcAft>
                <a:spcPts val="600"/>
              </a:spcAft>
            </a:pPr>
            <a:r>
              <a:rPr lang="en-CA" sz="1100" dirty="0">
                <a:solidFill>
                  <a:schemeClr val="tx1"/>
                </a:solidFill>
                <a:latin typeface="Sun Life New Text" pitchFamily="2" charset="0"/>
              </a:rPr>
              <a:t>Specify in your will that the liquidator will be able to get professional advice</a:t>
            </a:r>
          </a:p>
        </p:txBody>
      </p:sp>
    </p:spTree>
    <p:extLst>
      <p:ext uri="{BB962C8B-B14F-4D97-AF65-F5344CB8AC3E}">
        <p14:creationId xmlns:p14="http://schemas.microsoft.com/office/powerpoint/2010/main" val="80908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735"/>
    </mc:Choice>
    <mc:Fallback xmlns="">
      <p:transition spd="slow" advTm="7973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E21925B9-8D8A-FD2E-A40A-80318FC3C1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549" b="16549"/>
          <a:stretch>
            <a:fillRect/>
          </a:stretch>
        </p:blipFill>
        <p:spPr/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E3F4B36-4831-DFEA-667F-8C10AE63FA63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352425" y="3481388"/>
            <a:ext cx="6740525" cy="2857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Protection mandate or general or limited power of attorney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CF0C929-289A-7EC5-4CD9-C1FA88A6858F}"/>
              </a:ext>
            </a:extLst>
          </p:cNvPr>
          <p:cNvSpPr>
            <a:spLocks noGrp="1"/>
          </p:cNvSpPr>
          <p:nvPr>
            <p:ph type="body" sz="quarter" idx="39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CA" sz="1100" b="1" dirty="0">
                <a:latin typeface="Sun Life New Text" pitchFamily="2" charset="0"/>
              </a:rPr>
              <a:t>Assets: </a:t>
            </a:r>
            <a:r>
              <a:rPr lang="en-CA" sz="1100" dirty="0">
                <a:latin typeface="Sun Life New Text" pitchFamily="2" charset="0"/>
                <a:cs typeface="Arial"/>
              </a:rPr>
              <a:t>For financial decisions to be made on your behalf</a:t>
            </a:r>
          </a:p>
          <a:p>
            <a:r>
              <a:rPr lang="en-CA" sz="1100" b="1" dirty="0">
                <a:latin typeface="Sun Life New Text" pitchFamily="2" charset="0"/>
              </a:rPr>
              <a:t>Personal care: </a:t>
            </a:r>
            <a:r>
              <a:rPr lang="en-CA" sz="1100" dirty="0">
                <a:latin typeface="Sun Life New Text" pitchFamily="2" charset="0"/>
              </a:rPr>
              <a:t>Addresses your health care needs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CA" sz="1100" b="1" i="1" dirty="0">
                <a:latin typeface="Sun Life New Text" pitchFamily="2" charset="0"/>
                <a:cs typeface="Arial"/>
              </a:rPr>
              <a:t>Your mandatary’s role ends when you die.</a:t>
            </a:r>
          </a:p>
        </p:txBody>
      </p:sp>
    </p:spTree>
    <p:extLst>
      <p:ext uri="{BB962C8B-B14F-4D97-AF65-F5344CB8AC3E}">
        <p14:creationId xmlns:p14="http://schemas.microsoft.com/office/powerpoint/2010/main" val="295783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252"/>
    </mc:Choice>
    <mc:Fallback xmlns="">
      <p:transition spd="slow" advTm="95252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DC427C7-7438-7B09-E48B-9853D49B0FA3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4740275" y="1227138"/>
            <a:ext cx="3748088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Your will must be up to date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6418FAB-3DD3-181B-AE01-1EE7828552DF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2"/>
            </p:custDataLst>
          </p:nvPr>
        </p:nvSpPr>
        <p:spPr>
          <a:xfrm>
            <a:off x="4740645" y="2159661"/>
            <a:ext cx="3394362" cy="215677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CA" sz="1200" dirty="0">
                <a:solidFill>
                  <a:schemeClr val="tx1"/>
                </a:solidFill>
                <a:latin typeface="Sun Life New Text" pitchFamily="2" charset="0"/>
                <a:cs typeface="Times"/>
              </a:rPr>
              <a:t>Change your will when there are changes in your life.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2909B02-6469-C8B0-2603-4CD98F937C8C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740642" y="3031341"/>
            <a:ext cx="3912703" cy="994250"/>
          </a:xfrm>
          <a:prstGeom prst="rect">
            <a:avLst/>
          </a:prstGeom>
          <a:solidFill>
            <a:srgbClr val="FEF8DD"/>
          </a:solidFill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1100" b="1" dirty="0">
                <a:solidFill>
                  <a:schemeClr val="tx1"/>
                </a:solidFill>
                <a:latin typeface="Sun Life New Text" pitchFamily="2" charset="0"/>
              </a:rPr>
              <a:t>MINOR change: </a:t>
            </a:r>
            <a:r>
              <a:rPr lang="en-CA" sz="1100" dirty="0">
                <a:solidFill>
                  <a:schemeClr val="tx1"/>
                </a:solidFill>
                <a:latin typeface="Sun Life New Text" pitchFamily="2" charset="0"/>
              </a:rPr>
              <a:t>Codicil</a:t>
            </a:r>
          </a:p>
          <a:p>
            <a:pPr marL="0" indent="0">
              <a:buNone/>
            </a:pPr>
            <a:r>
              <a:rPr lang="en-CA" sz="1100" b="1" dirty="0">
                <a:solidFill>
                  <a:schemeClr val="tx1"/>
                </a:solidFill>
                <a:latin typeface="Sun Life New Text" pitchFamily="2" charset="0"/>
              </a:rPr>
              <a:t>MAJOR change: </a:t>
            </a:r>
            <a:r>
              <a:rPr lang="en-CA" sz="1100" dirty="0">
                <a:solidFill>
                  <a:schemeClr val="tx1"/>
                </a:solidFill>
                <a:latin typeface="Sun Life New Text" pitchFamily="2" charset="0"/>
              </a:rPr>
              <a:t>Revoke your will and write a new one</a:t>
            </a:r>
          </a:p>
          <a:p>
            <a:pPr marL="0" indent="0">
              <a:buNone/>
            </a:pPr>
            <a:r>
              <a:rPr lang="en-CA" sz="1100" b="1" dirty="0">
                <a:solidFill>
                  <a:schemeClr val="tx1"/>
                </a:solidFill>
                <a:latin typeface="Sun Life New Text" pitchFamily="2" charset="0"/>
              </a:rPr>
              <a:t>It’s a good idea to review your will every 3 to 5 years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391B9E4F-B917-A6E8-A1A0-A635C62BEB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4"/>
            </p:custDataLst>
          </p:nvPr>
        </p:nvPicPr>
        <p:blipFill>
          <a:blip r:embed="rId7"/>
          <a:srcRect t="46" b="46"/>
          <a:stretch/>
        </p:blipFill>
        <p:spPr>
          <a:xfrm>
            <a:off x="221216" y="206375"/>
            <a:ext cx="4300517" cy="4730750"/>
          </a:xfrm>
        </p:spPr>
      </p:pic>
    </p:spTree>
    <p:extLst>
      <p:ext uri="{BB962C8B-B14F-4D97-AF65-F5344CB8AC3E}">
        <p14:creationId xmlns:p14="http://schemas.microsoft.com/office/powerpoint/2010/main" val="187698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178"/>
    </mc:Choice>
    <mc:Fallback xmlns="">
      <p:transition spd="slow" advTm="59178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77825-476D-FE4F-BF04-76A57BBA048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Beneficiaries </a:t>
            </a:r>
            <a:endParaRPr lang="en-CA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C59F03D-958B-F32F-57BF-CABCC8832624}"/>
              </a:ext>
            </a:extLst>
          </p:cNvPr>
          <p:cNvSpPr>
            <a:spLocks noGrp="1"/>
          </p:cNvSpPr>
          <p:nvPr>
            <p:ph type="body" sz="quarter" idx="39"/>
            <p:custDataLst>
              <p:tags r:id="rId1"/>
            </p:custDataLst>
          </p:nvPr>
        </p:nvSpPr>
        <p:spPr>
          <a:xfrm>
            <a:off x="318120" y="3691620"/>
            <a:ext cx="1899641" cy="1048985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D0651E"/>
              </a:buClr>
            </a:pPr>
            <a:r>
              <a:rPr lang="en-CA" sz="800" dirty="0">
                <a:latin typeface="Sun Life New Text" pitchFamily="2" charset="0"/>
              </a:rPr>
              <a:t>A BENEFICIARY is a person (or organization) that you designate to receive your assets upon your death.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938EDC-8A5F-672A-6D5C-28906CC9D25E}"/>
              </a:ext>
            </a:extLst>
          </p:cNvPr>
          <p:cNvSpPr>
            <a:spLocks noGrp="1"/>
          </p:cNvSpPr>
          <p:nvPr>
            <p:ph type="body" sz="quarter" idx="41"/>
            <p:custDataLst>
              <p:tags r:id="rId2"/>
            </p:custDataLst>
          </p:nvPr>
        </p:nvSpPr>
        <p:spPr>
          <a:xfrm>
            <a:off x="2605175" y="3680190"/>
            <a:ext cx="1899641" cy="1048985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D0651E"/>
              </a:buClr>
            </a:pPr>
            <a:r>
              <a:rPr lang="en-CA" sz="800" dirty="0">
                <a:latin typeface="Sun Life New Text" pitchFamily="2" charset="0"/>
              </a:rPr>
              <a:t>You can designate beneficiaries in your will, trusts, group plans or insurance contracts.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516E157-7C7B-5728-FFB4-8E40CF154766}"/>
              </a:ext>
            </a:extLst>
          </p:cNvPr>
          <p:cNvSpPr>
            <a:spLocks noGrp="1"/>
          </p:cNvSpPr>
          <p:nvPr>
            <p:ph type="body" sz="quarter" idx="43"/>
            <p:custDataLst>
              <p:tags r:id="rId3"/>
            </p:custDataLst>
          </p:nvPr>
        </p:nvSpPr>
        <p:spPr>
          <a:xfrm>
            <a:off x="4740640" y="3663180"/>
            <a:ext cx="1899641" cy="1048985"/>
          </a:xfrm>
        </p:spPr>
        <p:txBody>
          <a:bodyPr/>
          <a:lstStyle/>
          <a:p>
            <a:pPr>
              <a:buClr>
                <a:srgbClr val="D0651E"/>
              </a:buClr>
            </a:pPr>
            <a:r>
              <a:rPr lang="en-CA" sz="800" dirty="0">
                <a:latin typeface="Sun Life New Text" pitchFamily="2" charset="0"/>
              </a:rPr>
              <a:t>Beneficiaries can be revocable or irrevocable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E8B436-7583-F540-9555-CDCB88582DD1}"/>
              </a:ext>
            </a:extLst>
          </p:cNvPr>
          <p:cNvSpPr>
            <a:spLocks noGrp="1"/>
          </p:cNvSpPr>
          <p:nvPr>
            <p:ph type="body" sz="quarter" idx="45"/>
            <p:custDataLst>
              <p:tags r:id="rId4"/>
            </p:custDataLst>
          </p:nvPr>
        </p:nvSpPr>
        <p:spPr>
          <a:xfrm>
            <a:off x="6939084" y="3625616"/>
            <a:ext cx="1899641" cy="1048985"/>
          </a:xfrm>
        </p:spPr>
        <p:txBody>
          <a:bodyPr/>
          <a:lstStyle/>
          <a:p>
            <a:pPr marL="0" lvl="1">
              <a:buClr>
                <a:srgbClr val="D0651E"/>
              </a:buClr>
            </a:pPr>
            <a:r>
              <a:rPr lang="en-CA" sz="800" dirty="0">
                <a:latin typeface="Sun Life New Text" pitchFamily="2" charset="0"/>
              </a:rPr>
              <a:t>Before choosing beneficiaries, there are important rules and consequences you need to know.</a:t>
            </a:r>
          </a:p>
          <a:p>
            <a:pPr marL="0" lvl="1">
              <a:buClr>
                <a:srgbClr val="D0651E"/>
              </a:buClr>
            </a:pPr>
            <a:r>
              <a:rPr lang="en-CA" sz="800" spc="-10" dirty="0">
                <a:latin typeface="Sun Life New Text" pitchFamily="2" charset="0"/>
              </a:rPr>
              <a:t>According to laws governing pension plans, your spouse may take precedence over any other beneficiary you designate to receive your payments.</a:t>
            </a:r>
          </a:p>
          <a:p>
            <a:endParaRPr lang="en-US" sz="800" dirty="0">
              <a:latin typeface="Sun Life New Text" pitchFamily="2" charset="0"/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8284C16-F6E7-91DB-431B-2C304D7C72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111" b="231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5329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327"/>
    </mc:Choice>
    <mc:Fallback xmlns="">
      <p:transition spd="slow" advTm="94327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9130B728-A9DA-1F9E-333D-7B8535F739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1"/>
            </p:custDataLst>
          </p:nvPr>
        </p:nvPicPr>
        <p:blipFill rotWithShape="1">
          <a:blip r:embed="rId9"/>
          <a:srcRect/>
          <a:stretch/>
        </p:blipFill>
        <p:spPr>
          <a:xfrm>
            <a:off x="4626421" y="206782"/>
            <a:ext cx="4300517" cy="4726762"/>
          </a:xfrm>
        </p:spPr>
      </p:pic>
      <p:grpSp>
        <p:nvGrpSpPr>
          <p:cNvPr id="32" name="Graphic 5">
            <a:extLst>
              <a:ext uri="{FF2B5EF4-FFF2-40B4-BE49-F238E27FC236}">
                <a16:creationId xmlns:a16="http://schemas.microsoft.com/office/drawing/2014/main" id="{650B01BA-88A4-0CD3-26C3-E7C4EE967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457972" y="3181584"/>
            <a:ext cx="484809" cy="385249"/>
            <a:chOff x="4990495" y="3411209"/>
            <a:chExt cx="416956" cy="292679"/>
          </a:xfrm>
          <a:solidFill>
            <a:srgbClr val="252122"/>
          </a:solidFill>
        </p:grpSpPr>
        <p:grpSp>
          <p:nvGrpSpPr>
            <p:cNvPr id="33" name="Graphic 5">
              <a:extLst>
                <a:ext uri="{FF2B5EF4-FFF2-40B4-BE49-F238E27FC236}">
                  <a16:creationId xmlns:a16="http://schemas.microsoft.com/office/drawing/2014/main" id="{828EC1E8-C509-A4D9-B7CF-4BA7C9050FBE}"/>
                </a:ext>
              </a:extLst>
            </p:cNvPr>
            <p:cNvGrpSpPr/>
            <p:nvPr/>
          </p:nvGrpSpPr>
          <p:grpSpPr>
            <a:xfrm>
              <a:off x="5087367" y="3411209"/>
              <a:ext cx="320085" cy="292679"/>
              <a:chOff x="5087367" y="3411209"/>
              <a:chExt cx="320085" cy="292679"/>
            </a:xfrm>
            <a:solidFill>
              <a:srgbClr val="252122"/>
            </a:solidFill>
          </p:grpSpPr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4A7DA46C-091D-50A3-8B4A-54EA6A8A0335}"/>
                  </a:ext>
                </a:extLst>
              </p:cNvPr>
              <p:cNvSpPr/>
              <p:nvPr/>
            </p:nvSpPr>
            <p:spPr>
              <a:xfrm>
                <a:off x="5087367" y="3411209"/>
                <a:ext cx="292679" cy="292679"/>
              </a:xfrm>
              <a:custGeom>
                <a:avLst/>
                <a:gdLst>
                  <a:gd name="connsiteX0" fmla="*/ 146339 w 292679"/>
                  <a:gd name="connsiteY0" fmla="*/ 292679 h 292679"/>
                  <a:gd name="connsiteX1" fmla="*/ 0 w 292679"/>
                  <a:gd name="connsiteY1" fmla="*/ 146340 h 292679"/>
                  <a:gd name="connsiteX2" fmla="*/ 146339 w 292679"/>
                  <a:gd name="connsiteY2" fmla="*/ 0 h 292679"/>
                  <a:gd name="connsiteX3" fmla="*/ 292679 w 292679"/>
                  <a:gd name="connsiteY3" fmla="*/ 146340 h 292679"/>
                  <a:gd name="connsiteX4" fmla="*/ 146339 w 292679"/>
                  <a:gd name="connsiteY4" fmla="*/ 292679 h 292679"/>
                  <a:gd name="connsiteX5" fmla="*/ 146339 w 292679"/>
                  <a:gd name="connsiteY5" fmla="*/ 9149 h 292679"/>
                  <a:gd name="connsiteX6" fmla="*/ 9148 w 292679"/>
                  <a:gd name="connsiteY6" fmla="*/ 146340 h 292679"/>
                  <a:gd name="connsiteX7" fmla="*/ 146339 w 292679"/>
                  <a:gd name="connsiteY7" fmla="*/ 283531 h 292679"/>
                  <a:gd name="connsiteX8" fmla="*/ 283530 w 292679"/>
                  <a:gd name="connsiteY8" fmla="*/ 146340 h 292679"/>
                  <a:gd name="connsiteX9" fmla="*/ 146339 w 292679"/>
                  <a:gd name="connsiteY9" fmla="*/ 9149 h 29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2679" h="292679">
                    <a:moveTo>
                      <a:pt x="146339" y="292679"/>
                    </a:moveTo>
                    <a:cubicBezTo>
                      <a:pt x="65660" y="292679"/>
                      <a:pt x="0" y="227019"/>
                      <a:pt x="0" y="146340"/>
                    </a:cubicBezTo>
                    <a:cubicBezTo>
                      <a:pt x="0" y="65661"/>
                      <a:pt x="65660" y="0"/>
                      <a:pt x="146339" y="0"/>
                    </a:cubicBezTo>
                    <a:cubicBezTo>
                      <a:pt x="227019" y="0"/>
                      <a:pt x="292679" y="65661"/>
                      <a:pt x="292679" y="146340"/>
                    </a:cubicBezTo>
                    <a:cubicBezTo>
                      <a:pt x="292679" y="227019"/>
                      <a:pt x="227059" y="292679"/>
                      <a:pt x="146339" y="292679"/>
                    </a:cubicBezTo>
                    <a:close/>
                    <a:moveTo>
                      <a:pt x="146339" y="9149"/>
                    </a:moveTo>
                    <a:cubicBezTo>
                      <a:pt x="70680" y="9149"/>
                      <a:pt x="9148" y="70680"/>
                      <a:pt x="9148" y="146340"/>
                    </a:cubicBezTo>
                    <a:cubicBezTo>
                      <a:pt x="9148" y="221999"/>
                      <a:pt x="70680" y="283531"/>
                      <a:pt x="146339" y="283531"/>
                    </a:cubicBezTo>
                    <a:cubicBezTo>
                      <a:pt x="221999" y="283531"/>
                      <a:pt x="283530" y="221999"/>
                      <a:pt x="283530" y="146340"/>
                    </a:cubicBezTo>
                    <a:cubicBezTo>
                      <a:pt x="283530" y="70680"/>
                      <a:pt x="221999" y="9149"/>
                      <a:pt x="146339" y="914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49CAE87A-CC6D-A4B3-D401-3337104F16BF}"/>
                  </a:ext>
                </a:extLst>
              </p:cNvPr>
              <p:cNvSpPr/>
              <p:nvPr/>
            </p:nvSpPr>
            <p:spPr>
              <a:xfrm>
                <a:off x="5233706" y="3411209"/>
                <a:ext cx="173745" cy="292679"/>
              </a:xfrm>
              <a:custGeom>
                <a:avLst/>
                <a:gdLst>
                  <a:gd name="connsiteX0" fmla="*/ 29187 w 173745"/>
                  <a:gd name="connsiteY0" fmla="*/ 292679 h 292679"/>
                  <a:gd name="connsiteX1" fmla="*/ 0 w 173745"/>
                  <a:gd name="connsiteY1" fmla="*/ 292679 h 292679"/>
                  <a:gd name="connsiteX2" fmla="*/ 0 w 173745"/>
                  <a:gd name="connsiteY2" fmla="*/ 283531 h 292679"/>
                  <a:gd name="connsiteX3" fmla="*/ 29187 w 173745"/>
                  <a:gd name="connsiteY3" fmla="*/ 283531 h 292679"/>
                  <a:gd name="connsiteX4" fmla="*/ 164637 w 173745"/>
                  <a:gd name="connsiteY4" fmla="*/ 146340 h 292679"/>
                  <a:gd name="connsiteX5" fmla="*/ 29187 w 173745"/>
                  <a:gd name="connsiteY5" fmla="*/ 9149 h 292679"/>
                  <a:gd name="connsiteX6" fmla="*/ 0 w 173745"/>
                  <a:gd name="connsiteY6" fmla="*/ 9149 h 292679"/>
                  <a:gd name="connsiteX7" fmla="*/ 0 w 173745"/>
                  <a:gd name="connsiteY7" fmla="*/ 0 h 292679"/>
                  <a:gd name="connsiteX8" fmla="*/ 29187 w 173745"/>
                  <a:gd name="connsiteY8" fmla="*/ 0 h 292679"/>
                  <a:gd name="connsiteX9" fmla="*/ 173746 w 173745"/>
                  <a:gd name="connsiteY9" fmla="*/ 146340 h 292679"/>
                  <a:gd name="connsiteX10" fmla="*/ 29187 w 173745"/>
                  <a:gd name="connsiteY10" fmla="*/ 292679 h 29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3745" h="292679">
                    <a:moveTo>
                      <a:pt x="29187" y="292679"/>
                    </a:moveTo>
                    <a:lnTo>
                      <a:pt x="0" y="292679"/>
                    </a:lnTo>
                    <a:lnTo>
                      <a:pt x="0" y="283531"/>
                    </a:lnTo>
                    <a:lnTo>
                      <a:pt x="29187" y="283531"/>
                    </a:lnTo>
                    <a:cubicBezTo>
                      <a:pt x="103875" y="283531"/>
                      <a:pt x="164637" y="221999"/>
                      <a:pt x="164637" y="146340"/>
                    </a:cubicBezTo>
                    <a:cubicBezTo>
                      <a:pt x="164637" y="70680"/>
                      <a:pt x="103875" y="9149"/>
                      <a:pt x="29187" y="9149"/>
                    </a:cubicBezTo>
                    <a:lnTo>
                      <a:pt x="0" y="9149"/>
                    </a:lnTo>
                    <a:lnTo>
                      <a:pt x="0" y="0"/>
                    </a:lnTo>
                    <a:lnTo>
                      <a:pt x="29187" y="0"/>
                    </a:lnTo>
                    <a:cubicBezTo>
                      <a:pt x="108895" y="0"/>
                      <a:pt x="173746" y="65661"/>
                      <a:pt x="173746" y="146340"/>
                    </a:cubicBezTo>
                    <a:cubicBezTo>
                      <a:pt x="173786" y="227019"/>
                      <a:pt x="108935" y="292679"/>
                      <a:pt x="29187" y="29267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E5950A39-B73A-9AD8-EDEA-DABE2A978F2F}"/>
                  </a:ext>
                </a:extLst>
              </p:cNvPr>
              <p:cNvSpPr/>
              <p:nvPr/>
            </p:nvSpPr>
            <p:spPr>
              <a:xfrm>
                <a:off x="5133110" y="3456952"/>
                <a:ext cx="201192" cy="201191"/>
              </a:xfrm>
              <a:custGeom>
                <a:avLst/>
                <a:gdLst>
                  <a:gd name="connsiteX0" fmla="*/ 100596 w 201192"/>
                  <a:gd name="connsiteY0" fmla="*/ 201192 h 201191"/>
                  <a:gd name="connsiteX1" fmla="*/ 0 w 201192"/>
                  <a:gd name="connsiteY1" fmla="*/ 100596 h 201191"/>
                  <a:gd name="connsiteX2" fmla="*/ 100596 w 201192"/>
                  <a:gd name="connsiteY2" fmla="*/ 0 h 201191"/>
                  <a:gd name="connsiteX3" fmla="*/ 201192 w 201192"/>
                  <a:gd name="connsiteY3" fmla="*/ 100596 h 201191"/>
                  <a:gd name="connsiteX4" fmla="*/ 100596 w 201192"/>
                  <a:gd name="connsiteY4" fmla="*/ 201192 h 201191"/>
                  <a:gd name="connsiteX5" fmla="*/ 100596 w 201192"/>
                  <a:gd name="connsiteY5" fmla="*/ 9149 h 201191"/>
                  <a:gd name="connsiteX6" fmla="*/ 9149 w 201192"/>
                  <a:gd name="connsiteY6" fmla="*/ 100596 h 201191"/>
                  <a:gd name="connsiteX7" fmla="*/ 100596 w 201192"/>
                  <a:gd name="connsiteY7" fmla="*/ 192043 h 201191"/>
                  <a:gd name="connsiteX8" fmla="*/ 192043 w 201192"/>
                  <a:gd name="connsiteY8" fmla="*/ 100596 h 201191"/>
                  <a:gd name="connsiteX9" fmla="*/ 100596 w 201192"/>
                  <a:gd name="connsiteY9" fmla="*/ 9149 h 20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192" h="201191">
                    <a:moveTo>
                      <a:pt x="100596" y="201192"/>
                    </a:moveTo>
                    <a:cubicBezTo>
                      <a:pt x="45137" y="201192"/>
                      <a:pt x="0" y="156055"/>
                      <a:pt x="0" y="100596"/>
                    </a:cubicBezTo>
                    <a:cubicBezTo>
                      <a:pt x="0" y="45137"/>
                      <a:pt x="45137" y="0"/>
                      <a:pt x="100596" y="0"/>
                    </a:cubicBezTo>
                    <a:cubicBezTo>
                      <a:pt x="156055" y="0"/>
                      <a:pt x="201192" y="45137"/>
                      <a:pt x="201192" y="100596"/>
                    </a:cubicBezTo>
                    <a:cubicBezTo>
                      <a:pt x="201232" y="156055"/>
                      <a:pt x="156096" y="201192"/>
                      <a:pt x="100596" y="201192"/>
                    </a:cubicBezTo>
                    <a:close/>
                    <a:moveTo>
                      <a:pt x="100596" y="9149"/>
                    </a:moveTo>
                    <a:cubicBezTo>
                      <a:pt x="50156" y="9149"/>
                      <a:pt x="9149" y="50197"/>
                      <a:pt x="9149" y="100596"/>
                    </a:cubicBezTo>
                    <a:cubicBezTo>
                      <a:pt x="9149" y="151036"/>
                      <a:pt x="50197" y="192043"/>
                      <a:pt x="100596" y="192043"/>
                    </a:cubicBezTo>
                    <a:cubicBezTo>
                      <a:pt x="151036" y="192043"/>
                      <a:pt x="192043" y="150995"/>
                      <a:pt x="192043" y="100596"/>
                    </a:cubicBezTo>
                    <a:cubicBezTo>
                      <a:pt x="192084" y="50156"/>
                      <a:pt x="151036" y="9149"/>
                      <a:pt x="100596" y="914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2DCCAF9D-6D6F-BC9C-90A3-C1416CE2AD82}"/>
                  </a:ext>
                </a:extLst>
              </p:cNvPr>
              <p:cNvSpPr/>
              <p:nvPr/>
            </p:nvSpPr>
            <p:spPr>
              <a:xfrm>
                <a:off x="5178814" y="3502615"/>
                <a:ext cx="109785" cy="109785"/>
              </a:xfrm>
              <a:custGeom>
                <a:avLst/>
                <a:gdLst>
                  <a:gd name="connsiteX0" fmla="*/ 54892 w 109785"/>
                  <a:gd name="connsiteY0" fmla="*/ 109785 h 109785"/>
                  <a:gd name="connsiteX1" fmla="*/ 0 w 109785"/>
                  <a:gd name="connsiteY1" fmla="*/ 54893 h 109785"/>
                  <a:gd name="connsiteX2" fmla="*/ 54892 w 109785"/>
                  <a:gd name="connsiteY2" fmla="*/ 0 h 109785"/>
                  <a:gd name="connsiteX3" fmla="*/ 109785 w 109785"/>
                  <a:gd name="connsiteY3" fmla="*/ 54893 h 109785"/>
                  <a:gd name="connsiteX4" fmla="*/ 54892 w 109785"/>
                  <a:gd name="connsiteY4" fmla="*/ 109785 h 109785"/>
                  <a:gd name="connsiteX5" fmla="*/ 54892 w 109785"/>
                  <a:gd name="connsiteY5" fmla="*/ 9189 h 109785"/>
                  <a:gd name="connsiteX6" fmla="*/ 9149 w 109785"/>
                  <a:gd name="connsiteY6" fmla="*/ 54933 h 109785"/>
                  <a:gd name="connsiteX7" fmla="*/ 54892 w 109785"/>
                  <a:gd name="connsiteY7" fmla="*/ 100677 h 109785"/>
                  <a:gd name="connsiteX8" fmla="*/ 100636 w 109785"/>
                  <a:gd name="connsiteY8" fmla="*/ 54933 h 109785"/>
                  <a:gd name="connsiteX9" fmla="*/ 54892 w 109785"/>
                  <a:gd name="connsiteY9" fmla="*/ 9189 h 10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785" h="109785">
                    <a:moveTo>
                      <a:pt x="54892" y="109785"/>
                    </a:moveTo>
                    <a:cubicBezTo>
                      <a:pt x="24653" y="109785"/>
                      <a:pt x="0" y="85172"/>
                      <a:pt x="0" y="54893"/>
                    </a:cubicBezTo>
                    <a:cubicBezTo>
                      <a:pt x="0" y="24653"/>
                      <a:pt x="24612" y="0"/>
                      <a:pt x="54892" y="0"/>
                    </a:cubicBezTo>
                    <a:cubicBezTo>
                      <a:pt x="85132" y="0"/>
                      <a:pt x="109785" y="24613"/>
                      <a:pt x="109785" y="54893"/>
                    </a:cubicBezTo>
                    <a:cubicBezTo>
                      <a:pt x="109785" y="85172"/>
                      <a:pt x="85172" y="109785"/>
                      <a:pt x="54892" y="109785"/>
                    </a:cubicBezTo>
                    <a:close/>
                    <a:moveTo>
                      <a:pt x="54892" y="9189"/>
                    </a:moveTo>
                    <a:cubicBezTo>
                      <a:pt x="29673" y="9189"/>
                      <a:pt x="9149" y="29713"/>
                      <a:pt x="9149" y="54933"/>
                    </a:cubicBezTo>
                    <a:cubicBezTo>
                      <a:pt x="9149" y="80153"/>
                      <a:pt x="29673" y="100677"/>
                      <a:pt x="54892" y="100677"/>
                    </a:cubicBezTo>
                    <a:cubicBezTo>
                      <a:pt x="80112" y="100677"/>
                      <a:pt x="100636" y="80153"/>
                      <a:pt x="100636" y="54933"/>
                    </a:cubicBezTo>
                    <a:cubicBezTo>
                      <a:pt x="100636" y="29713"/>
                      <a:pt x="80112" y="9189"/>
                      <a:pt x="54892" y="918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aphic 5">
              <a:extLst>
                <a:ext uri="{FF2B5EF4-FFF2-40B4-BE49-F238E27FC236}">
                  <a16:creationId xmlns:a16="http://schemas.microsoft.com/office/drawing/2014/main" id="{DDF35390-EF9F-EEEF-B705-CFA665CA0F23}"/>
                </a:ext>
              </a:extLst>
            </p:cNvPr>
            <p:cNvGrpSpPr/>
            <p:nvPr/>
          </p:nvGrpSpPr>
          <p:grpSpPr>
            <a:xfrm>
              <a:off x="4990495" y="3525730"/>
              <a:ext cx="243818" cy="65012"/>
              <a:chOff x="4990495" y="3525730"/>
              <a:chExt cx="243818" cy="65012"/>
            </a:xfrm>
            <a:solidFill>
              <a:srgbClr val="252122"/>
            </a:solidFill>
          </p:grpSpPr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5CABD408-8E47-9A60-EA6D-CFD2C4C28CB4}"/>
                  </a:ext>
                </a:extLst>
              </p:cNvPr>
              <p:cNvSpPr/>
              <p:nvPr/>
            </p:nvSpPr>
            <p:spPr>
              <a:xfrm>
                <a:off x="4990495" y="3525730"/>
                <a:ext cx="243818" cy="36433"/>
              </a:xfrm>
              <a:custGeom>
                <a:avLst/>
                <a:gdLst>
                  <a:gd name="connsiteX0" fmla="*/ 243818 w 243818"/>
                  <a:gd name="connsiteY0" fmla="*/ 36433 h 36433"/>
                  <a:gd name="connsiteX1" fmla="*/ 30320 w 243818"/>
                  <a:gd name="connsiteY1" fmla="*/ 36433 h 36433"/>
                  <a:gd name="connsiteX2" fmla="*/ 0 w 243818"/>
                  <a:gd name="connsiteY2" fmla="*/ 0 h 36433"/>
                  <a:gd name="connsiteX3" fmla="*/ 67320 w 243818"/>
                  <a:gd name="connsiteY3" fmla="*/ 0 h 36433"/>
                  <a:gd name="connsiteX4" fmla="*/ 89828 w 243818"/>
                  <a:gd name="connsiteY4" fmla="*/ 27285 h 36433"/>
                  <a:gd name="connsiteX5" fmla="*/ 243778 w 243818"/>
                  <a:gd name="connsiteY5" fmla="*/ 27285 h 36433"/>
                  <a:gd name="connsiteX6" fmla="*/ 243778 w 243818"/>
                  <a:gd name="connsiteY6" fmla="*/ 36433 h 36433"/>
                  <a:gd name="connsiteX7" fmla="*/ 34652 w 243818"/>
                  <a:gd name="connsiteY7" fmla="*/ 27285 h 36433"/>
                  <a:gd name="connsiteX8" fmla="*/ 78048 w 243818"/>
                  <a:gd name="connsiteY8" fmla="*/ 27285 h 36433"/>
                  <a:gd name="connsiteX9" fmla="*/ 63070 w 243818"/>
                  <a:gd name="connsiteY9" fmla="*/ 9149 h 36433"/>
                  <a:gd name="connsiteX10" fmla="*/ 19552 w 243818"/>
                  <a:gd name="connsiteY10" fmla="*/ 9149 h 36433"/>
                  <a:gd name="connsiteX11" fmla="*/ 34652 w 243818"/>
                  <a:gd name="connsiteY11" fmla="*/ 27285 h 3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818" h="36433">
                    <a:moveTo>
                      <a:pt x="243818" y="36433"/>
                    </a:moveTo>
                    <a:lnTo>
                      <a:pt x="30320" y="36433"/>
                    </a:lnTo>
                    <a:lnTo>
                      <a:pt x="0" y="0"/>
                    </a:lnTo>
                    <a:lnTo>
                      <a:pt x="67320" y="0"/>
                    </a:lnTo>
                    <a:lnTo>
                      <a:pt x="89828" y="27285"/>
                    </a:lnTo>
                    <a:lnTo>
                      <a:pt x="243778" y="27285"/>
                    </a:lnTo>
                    <a:lnTo>
                      <a:pt x="243778" y="36433"/>
                    </a:lnTo>
                    <a:close/>
                    <a:moveTo>
                      <a:pt x="34652" y="27285"/>
                    </a:moveTo>
                    <a:lnTo>
                      <a:pt x="78048" y="27285"/>
                    </a:lnTo>
                    <a:lnTo>
                      <a:pt x="63070" y="9149"/>
                    </a:lnTo>
                    <a:lnTo>
                      <a:pt x="19552" y="9149"/>
                    </a:lnTo>
                    <a:lnTo>
                      <a:pt x="34652" y="27285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34D936D2-DCC5-14CC-FFC1-89F092295F1B}"/>
                  </a:ext>
                </a:extLst>
              </p:cNvPr>
              <p:cNvSpPr/>
              <p:nvPr/>
            </p:nvSpPr>
            <p:spPr>
              <a:xfrm>
                <a:off x="4990535" y="3555929"/>
                <a:ext cx="91244" cy="34813"/>
              </a:xfrm>
              <a:custGeom>
                <a:avLst/>
                <a:gdLst>
                  <a:gd name="connsiteX0" fmla="*/ 67320 w 91244"/>
                  <a:gd name="connsiteY0" fmla="*/ 34814 h 34813"/>
                  <a:gd name="connsiteX1" fmla="*/ 0 w 91244"/>
                  <a:gd name="connsiteY1" fmla="*/ 34814 h 34813"/>
                  <a:gd name="connsiteX2" fmla="*/ 28944 w 91244"/>
                  <a:gd name="connsiteY2" fmla="*/ 0 h 34813"/>
                  <a:gd name="connsiteX3" fmla="*/ 35988 w 91244"/>
                  <a:gd name="connsiteY3" fmla="*/ 5870 h 34813"/>
                  <a:gd name="connsiteX4" fmla="*/ 19512 w 91244"/>
                  <a:gd name="connsiteY4" fmla="*/ 25665 h 34813"/>
                  <a:gd name="connsiteX5" fmla="*/ 63029 w 91244"/>
                  <a:gd name="connsiteY5" fmla="*/ 25665 h 34813"/>
                  <a:gd name="connsiteX6" fmla="*/ 84161 w 91244"/>
                  <a:gd name="connsiteY6" fmla="*/ 41 h 34813"/>
                  <a:gd name="connsiteX7" fmla="*/ 91245 w 91244"/>
                  <a:gd name="connsiteY7" fmla="*/ 5829 h 3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244" h="34813">
                    <a:moveTo>
                      <a:pt x="67320" y="34814"/>
                    </a:moveTo>
                    <a:lnTo>
                      <a:pt x="0" y="34814"/>
                    </a:lnTo>
                    <a:lnTo>
                      <a:pt x="28944" y="0"/>
                    </a:lnTo>
                    <a:lnTo>
                      <a:pt x="35988" y="5870"/>
                    </a:lnTo>
                    <a:lnTo>
                      <a:pt x="19512" y="25665"/>
                    </a:lnTo>
                    <a:lnTo>
                      <a:pt x="63029" y="25665"/>
                    </a:lnTo>
                    <a:lnTo>
                      <a:pt x="84161" y="41"/>
                    </a:lnTo>
                    <a:lnTo>
                      <a:pt x="91245" y="5829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</p:grpSp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D38D89F-2441-6093-3040-A026F9ED0141}"/>
              </a:ext>
            </a:extLst>
          </p:cNvPr>
          <p:cNvSpPr txBox="1"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171972" y="332342"/>
            <a:ext cx="4572000" cy="33855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Naming a beneficiary outside of your will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5EEC93-49BC-AC7C-891F-9B82476AA3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82733" y="3148973"/>
            <a:ext cx="327461" cy="3274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BBDFD2-2E6A-807D-B418-68E478751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64653" y="1242152"/>
            <a:ext cx="403261" cy="35285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76595B8-E7C3-82CB-8B30-027F06DA91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411781" y="1242153"/>
            <a:ext cx="311869" cy="319665"/>
          </a:xfrm>
          <a:prstGeom prst="rect">
            <a:avLst/>
          </a:prstGeom>
        </p:spPr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E20B224C-094A-1B39-4947-959F4742C431}"/>
              </a:ext>
            </a:extLst>
          </p:cNvPr>
          <p:cNvSpPr txBox="1">
            <a:spLocks/>
          </p:cNvSpPr>
          <p:nvPr/>
        </p:nvSpPr>
        <p:spPr>
          <a:xfrm>
            <a:off x="218596" y="1945612"/>
            <a:ext cx="2084867" cy="8810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CA" sz="1200" dirty="0">
                <a:solidFill>
                  <a:schemeClr val="tx1"/>
                </a:solidFill>
                <a:latin typeface="Sun Life New Text" pitchFamily="2" charset="0"/>
              </a:rPr>
              <a:t>It’s private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71B743FC-3000-79C5-BB29-EA66DFCDEAFE}"/>
              </a:ext>
            </a:extLst>
          </p:cNvPr>
          <p:cNvSpPr txBox="1">
            <a:spLocks/>
          </p:cNvSpPr>
          <p:nvPr/>
        </p:nvSpPr>
        <p:spPr>
          <a:xfrm>
            <a:off x="2411781" y="1945612"/>
            <a:ext cx="2084867" cy="8810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CA" sz="1200">
                <a:solidFill>
                  <a:schemeClr val="tx1"/>
                </a:solidFill>
                <a:latin typeface="Sun Life New Text" pitchFamily="2" charset="0"/>
              </a:rPr>
              <a:t>You can make life easier for your spouse or partner</a:t>
            </a:r>
            <a:endParaRPr lang="en-CA" sz="12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9D3F631A-5E28-01F7-A038-B460E3796C0B}"/>
              </a:ext>
            </a:extLst>
          </p:cNvPr>
          <p:cNvSpPr txBox="1">
            <a:spLocks/>
          </p:cNvSpPr>
          <p:nvPr/>
        </p:nvSpPr>
        <p:spPr>
          <a:xfrm>
            <a:off x="218596" y="3951538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CA" sz="1200" dirty="0">
                <a:solidFill>
                  <a:schemeClr val="tx1"/>
                </a:solidFill>
                <a:latin typeface="Sun Life New Text" pitchFamily="2" charset="0"/>
              </a:rPr>
              <a:t>Consider naming a </a:t>
            </a:r>
          </a:p>
          <a:p>
            <a:pPr>
              <a:spcBef>
                <a:spcPts val="0"/>
              </a:spcBef>
            </a:pPr>
            <a:r>
              <a:rPr lang="en-CA" sz="1200" dirty="0">
                <a:solidFill>
                  <a:schemeClr val="tx1"/>
                </a:solidFill>
                <a:latin typeface="Sun Life New Text" pitchFamily="2" charset="0"/>
              </a:rPr>
              <a:t>contingent beneficiary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C2948BAF-E377-B4B9-4015-7472C101247C}"/>
              </a:ext>
            </a:extLst>
          </p:cNvPr>
          <p:cNvSpPr txBox="1">
            <a:spLocks/>
          </p:cNvSpPr>
          <p:nvPr/>
        </p:nvSpPr>
        <p:spPr>
          <a:xfrm>
            <a:off x="2411781" y="3951538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Review </a:t>
            </a:r>
            <a:r>
              <a:rPr lang="fr-CA" sz="1200" dirty="0" err="1">
                <a:solidFill>
                  <a:schemeClr val="tx1"/>
                </a:solidFill>
                <a:latin typeface="Sun Life New Text" pitchFamily="2" charset="0"/>
              </a:rPr>
              <a:t>annually</a:t>
            </a:r>
            <a:endParaRPr lang="en-US" sz="1200" dirty="0">
              <a:solidFill>
                <a:schemeClr val="tx1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594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C2DB93A-2945-EA7E-F65E-025C5827012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69714" y="2826469"/>
            <a:ext cx="4281959" cy="93602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0" i="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Financial protection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5316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EE4E7CE6-72A9-1BE3-A716-1671A846A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50" r="11150"/>
          <a:stretch>
            <a:fillRect/>
          </a:stretch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F79B314-0156-EB73-242B-65D1FB344E28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4759325" y="839788"/>
            <a:ext cx="4164013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Summary of what survivors need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B422280-AA27-BEA3-B147-36561269D19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740646" y="2078237"/>
            <a:ext cx="1513104" cy="455269"/>
          </a:xfrm>
          <a:prstGeom prst="rect">
            <a:avLst/>
          </a:prstGeom>
          <a:solidFill>
            <a:srgbClr val="FEF8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900" dirty="0">
                <a:solidFill>
                  <a:schemeClr val="tx1"/>
                </a:solidFill>
                <a:latin typeface="Sun Life New Text" pitchFamily="2" charset="0"/>
              </a:rPr>
              <a:t>Cash for immediate needs</a:t>
            </a:r>
          </a:p>
        </p:txBody>
      </p:sp>
      <p:sp>
        <p:nvSpPr>
          <p:cNvPr id="25" name="Plus Sign 24" descr="plus">
            <a:extLst>
              <a:ext uri="{FF2B5EF4-FFF2-40B4-BE49-F238E27FC236}">
                <a16:creationId xmlns:a16="http://schemas.microsoft.com/office/drawing/2014/main" id="{4D583790-1806-A96C-EA28-C62E311F298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391555" y="2651291"/>
            <a:ext cx="211279" cy="202512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162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BC94CE4-D89E-F13B-A4D2-2FAA4B29639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740646" y="2971584"/>
            <a:ext cx="1513104" cy="45527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900" dirty="0">
                <a:solidFill>
                  <a:schemeClr val="tx1"/>
                </a:solidFill>
                <a:latin typeface="Sun Life New Text" pitchFamily="2" charset="0"/>
              </a:rPr>
              <a:t>Future revenue needs</a:t>
            </a:r>
          </a:p>
        </p:txBody>
      </p:sp>
      <p:sp>
        <p:nvSpPr>
          <p:cNvPr id="26" name="Minus Sign 25" descr="minus">
            <a:extLst>
              <a:ext uri="{FF2B5EF4-FFF2-40B4-BE49-F238E27FC236}">
                <a16:creationId xmlns:a16="http://schemas.microsoft.com/office/drawing/2014/main" id="{B5585B53-35A3-07A6-D1AD-EA42FD06C6D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385449" y="3544638"/>
            <a:ext cx="223492" cy="282856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162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56ED0F-DFB6-6FF1-5AB1-3BC8DB2DAA7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740646" y="3945277"/>
            <a:ext cx="1513104" cy="455274"/>
          </a:xfrm>
          <a:prstGeom prst="rect">
            <a:avLst/>
          </a:prstGeom>
          <a:solidFill>
            <a:srgbClr val="FEF8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900" dirty="0">
                <a:solidFill>
                  <a:schemeClr val="tx1"/>
                </a:solidFill>
                <a:latin typeface="Sun Life New Text" pitchFamily="2" charset="0"/>
              </a:rPr>
              <a:t>Funds available</a:t>
            </a:r>
          </a:p>
        </p:txBody>
      </p:sp>
      <p:sp>
        <p:nvSpPr>
          <p:cNvPr id="23" name="Right Brace 22" descr="equals">
            <a:extLst>
              <a:ext uri="{FF2B5EF4-FFF2-40B4-BE49-F238E27FC236}">
                <a16:creationId xmlns:a16="http://schemas.microsoft.com/office/drawing/2014/main" id="{08AFB77B-9640-9899-9E57-4D28D46BD68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397679" y="2078239"/>
            <a:ext cx="223492" cy="2322313"/>
          </a:xfrm>
          <a:prstGeom prst="rightBrac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 sz="162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6CA575-E9AA-8332-AD14-538D9FF3CCB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770906" y="2989331"/>
            <a:ext cx="1513104" cy="45527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900" dirty="0">
                <a:solidFill>
                  <a:schemeClr val="tx1"/>
                </a:solidFill>
                <a:latin typeface="Sun Life New Text" pitchFamily="2" charset="0"/>
              </a:rPr>
              <a:t>DEFICIT/SURPLUS</a:t>
            </a:r>
          </a:p>
        </p:txBody>
      </p:sp>
    </p:spTree>
    <p:extLst>
      <p:ext uri="{BB962C8B-B14F-4D97-AF65-F5344CB8AC3E}">
        <p14:creationId xmlns:p14="http://schemas.microsoft.com/office/powerpoint/2010/main" val="212404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18"/>
    </mc:Choice>
    <mc:Fallback xmlns="">
      <p:transition spd="slow" advTm="11118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CTOMILLISECCONVERTED" val="1"/>
  <p:tag name="MMPROD_NEXTUNIQUEID" val="10009"/>
  <p:tag name="MMPROD_UIDATA" val="&lt;database version=&quot;11.0&quot;&gt;&lt;object type=&quot;1&quot; unique_id=&quot;10001&quot;&gt;&lt;object type=&quot;2&quot; unique_id=&quot;1348015&quot;&gt;&lt;object type=&quot;3&quot; unique_id=&quot;1349069&quot;&gt;&lt;property id=&quot;20148&quot; value=&quot;5&quot;/&gt;&lt;property id=&quot;20300&quot; value=&quot;Slide 1 - &amp;quot;Testament et patrimoine&amp;quot;&quot;/&gt;&lt;property id=&quot;20307&quot; value=&quot;372&quot;/&gt;&lt;/object&gt;&lt;object type=&quot;3&quot; unique_id=&quot;1349070&quot;&gt;&lt;property id=&quot;20148&quot; value=&quot;5&quot;/&gt;&lt;property id=&quot;20300&quot; value=&quot;Slide 5&quot;/&gt;&lt;property id=&quot;20307&quot; value=&quot;318&quot;/&gt;&lt;/object&gt;&lt;object type=&quot;3&quot; unique_id=&quot;1349071&quot;&gt;&lt;property id=&quot;20148&quot; value=&quot;5&quot;/&gt;&lt;property id=&quot;20300&quot; value=&quot;Slide 7&quot;/&gt;&lt;property id=&quot;20307&quot; value=&quot;390&quot;/&gt;&lt;/object&gt;&lt;object type=&quot;3&quot; unique_id=&quot;1349072&quot;&gt;&lt;property id=&quot;20148&quot; value=&quot;5&quot;/&gt;&lt;property id=&quot;20300&quot; value=&quot;Slide 8&quot;/&gt;&lt;property id=&quot;20307&quot; value=&quot;391&quot;/&gt;&lt;/object&gt;&lt;object type=&quot;3&quot; unique_id=&quot;1349073&quot;&gt;&lt;property id=&quot;20148&quot; value=&quot;5&quot;/&gt;&lt;property id=&quot;20300&quot; value=&quot;Slide 10&quot;/&gt;&lt;property id=&quot;20307&quot; value=&quot;392&quot;/&gt;&lt;/object&gt;&lt;object type=&quot;3&quot; unique_id=&quot;1349074&quot;&gt;&lt;property id=&quot;20148&quot; value=&quot;5&quot;/&gt;&lt;property id=&quot;20300&quot; value=&quot;Slide 11&quot;/&gt;&lt;property id=&quot;20307&quot; value=&quot;393&quot;/&gt;&lt;/object&gt;&lt;object type=&quot;3&quot; unique_id=&quot;1349076&quot;&gt;&lt;property id=&quot;20148&quot; value=&quot;5&quot;/&gt;&lt;property id=&quot;20300&quot; value=&quot;Slide 14&quot;/&gt;&lt;property id=&quot;20307&quot; value=&quot;394&quot;/&gt;&lt;/object&gt;&lt;object type=&quot;3&quot; unique_id=&quot;1349077&quot;&gt;&lt;property id=&quot;20148&quot; value=&quot;5&quot;/&gt;&lt;property id=&quot;20300&quot; value=&quot;Slide 15&quot;/&gt;&lt;property id=&quot;20307&quot; value=&quot;397&quot;/&gt;&lt;/object&gt;&lt;object type=&quot;3&quot; unique_id=&quot;1349078&quot;&gt;&lt;property id=&quot;20148&quot; value=&quot;5&quot;/&gt;&lt;property id=&quot;20300&quot; value=&quot;Slide 18&quot;/&gt;&lt;property id=&quot;20307&quot; value=&quot;398&quot;/&gt;&lt;/object&gt;&lt;object type=&quot;3&quot; unique_id=&quot;1349378&quot;&gt;&lt;property id=&quot;20148&quot; value=&quot;5&quot;/&gt;&lt;property id=&quot;20300&quot; value=&quot;Slide 24&quot;/&gt;&lt;property id=&quot;20307&quot; value=&quot;291&quot;/&gt;&lt;/object&gt;&lt;object type=&quot;3&quot; unique_id=&quot;1360457&quot;&gt;&lt;property id=&quot;20148&quot; value=&quot;5&quot;/&gt;&lt;property id=&quot;20300&quot; value=&quot;Slide 2 - &amp;quot;Table des matières.&amp;quot;&quot;/&gt;&lt;property id=&quot;20307&quot; value=&quot;257&quot;/&gt;&lt;/object&gt;&lt;object type=&quot;3&quot; unique_id=&quot;1360458&quot;&gt;&lt;property id=&quot;20148&quot; value=&quot;5&quot;/&gt;&lt;property id=&quot;20300&quot; value=&quot;Slide 3&quot;/&gt;&lt;property id=&quot;20307&quot; value=&quot;1961&quot;/&gt;&lt;/object&gt;&lt;object type=&quot;3&quot; unique_id=&quot;1360459&quot;&gt;&lt;property id=&quot;20148&quot; value=&quot;5&quot;/&gt;&lt;property id=&quot;20300&quot; value=&quot;Slide 4 - &amp;quot;01.&amp;quot;&quot;/&gt;&lt;property id=&quot;20307&quot; value=&quot;281&quot;/&gt;&lt;/object&gt;&lt;object type=&quot;3&quot; unique_id=&quot;1360460&quot;&gt;&lt;property id=&quot;20148&quot; value=&quot;5&quot;/&gt;&lt;property id=&quot;20300&quot; value=&quot;Slide 6&quot;/&gt;&lt;property id=&quot;20307&quot; value=&quot;1962&quot;/&gt;&lt;/object&gt;&lt;object type=&quot;3&quot; unique_id=&quot;1360461&quot;&gt;&lt;property id=&quot;20148&quot; value=&quot;5&quot;/&gt;&lt;property id=&quot;20300&quot; value=&quot;Slide 9 - &amp;quot;02.&amp;quot;&quot;/&gt;&lt;property id=&quot;20307&quot; value=&quot;1963&quot;/&gt;&lt;/object&gt;&lt;object type=&quot;3&quot; unique_id=&quot;1360462&quot;&gt;&lt;property id=&quot;20148&quot; value=&quot;5&quot;/&gt;&lt;property id=&quot;20300&quot; value=&quot;Slide 12&quot;/&gt;&lt;property id=&quot;20307&quot; value=&quot;262&quot;/&gt;&lt;/object&gt;&lt;object type=&quot;3&quot; unique_id=&quot;1360463&quot;&gt;&lt;property id=&quot;20148&quot; value=&quot;5&quot;/&gt;&lt;property id=&quot;20300&quot; value=&quot;Slide 13 - &amp;quot;03.&amp;quot;&quot;/&gt;&lt;property id=&quot;20307&quot; value=&quot;1964&quot;/&gt;&lt;/object&gt;&lt;object type=&quot;3&quot; unique_id=&quot;1360465&quot;&gt;&lt;property id=&quot;20148&quot; value=&quot;5&quot;/&gt;&lt;property id=&quot;20300&quot; value=&quot;Slide 17&quot;/&gt;&lt;property id=&quot;20307&quot; value=&quot;1965&quot;/&gt;&lt;/object&gt;&lt;object type=&quot;3&quot; unique_id=&quot;1360466&quot;&gt;&lt;property id=&quot;20148&quot; value=&quot;5&quot;/&gt;&lt;property id=&quot;20300&quot; value=&quot;Slide 19&quot;/&gt;&lt;property id=&quot;20307&quot; value=&quot;1958&quot;/&gt;&lt;/object&gt;&lt;object type=&quot;3&quot; unique_id=&quot;1360467&quot;&gt;&lt;property id=&quot;20148&quot; value=&quot;5&quot;/&gt;&lt;property id=&quot;20300&quot; value=&quot;Slide 20 - &amp;quot;04.&amp;quot;&quot;/&gt;&lt;property id=&quot;20307&quot; value=&quot;1966&quot;/&gt;&lt;/object&gt;&lt;object type=&quot;3&quot; unique_id=&quot;1360468&quot;&gt;&lt;property id=&quot;20148&quot; value=&quot;5&quot;/&gt;&lt;property id=&quot;20300&quot; value=&quot;Slide 22&quot;/&gt;&lt;property id=&quot;20307&quot; value=&quot;1922&quot;/&gt;&lt;/object&gt;&lt;object type=&quot;3&quot; unique_id=&quot;1360469&quot;&gt;&lt;property id=&quot;20148&quot; value=&quot;5&quot;/&gt;&lt;property id=&quot;20300&quot; value=&quot;Slide 23&quot;/&gt;&lt;property id=&quot;20307&quot; value=&quot;1933&quot;/&gt;&lt;/object&gt;&lt;object type=&quot;3&quot; unique_id=&quot;1360549&quot;&gt;&lt;property id=&quot;20148&quot; value=&quot;5&quot;/&gt;&lt;property id=&quot;20300&quot; value=&quot;Slide 16&quot;/&gt;&lt;property id=&quot;20307&quot; value=&quot;1967&quot;/&gt;&lt;/object&gt;&lt;object type=&quot;3&quot; unique_id=&quot;1361092&quot;&gt;&lt;property id=&quot;20148&quot; value=&quot;5&quot;/&gt;&lt;property id=&quot;20300&quot; value=&quot;Slide 21&quot;/&gt;&lt;property id=&quot;20307&quot; value=&quot;1968&quot;/&gt;&lt;/object&gt;&lt;/object&gt;&lt;object type=&quot;8&quot; unique_id=&quot;1348067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heme/theme1.xml><?xml version="1.0" encoding="utf-8"?>
<a:theme xmlns:a="http://schemas.openxmlformats.org/drawingml/2006/main" name="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2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f3356d00-3bac-4125-beb8-3fe6f2a1b406">
      <Terms xmlns="http://schemas.microsoft.com/office/infopath/2007/PartnerControls"/>
    </lcf76f155ced4ddcb4097134ff3c332f>
    <TaxCatchAll xmlns="c8e2261c-d36f-4e15-9393-72878087d242" xsi:nil="true"/>
    <_dlc_DocIdUrl xmlns="c8e2261c-d36f-4e15-9393-72878087d242">
      <Url>https://sunlifefinancial.sharepoint.com/sites/EI/WPSAL/_layouts/15/DocIdRedir.aspx?ID=SLFEI-1539375121-37985</Url>
      <Description>SLFEI-1539375121-37985</Description>
    </_dlc_DocIdUrl>
    <_Version xmlns="http://schemas.microsoft.com/sharepoint/v3/fields" xsi:nil="true"/>
    <Category xmlns="f3356d00-3bac-4125-beb8-3fe6f2a1b406" xsi:nil="true"/>
    <AxSourceListID xmlns="3cdaa3e1-0311-4014-9630-d77d2ddf556e" xsi:nil="true"/>
    <_dlc_DocIdPersistId xmlns="c8e2261c-d36f-4e15-9393-72878087d242" xsi:nil="true"/>
    <IconOverlay xmlns="http://schemas.microsoft.com/sharepoint/v4" xsi:nil="true"/>
    <AxSourceItemID xmlns="3cdaa3e1-0311-4014-9630-d77d2ddf556e" xsi:nil="true"/>
    <Note xmlns="f3356d00-3bac-4125-beb8-3fe6f2a1b406" xsi:nil="true"/>
    <_dlc_DocId xmlns="c8e2261c-d36f-4e15-9393-72878087d242">SLFEI-1539375121-37985</_dlc_DocId>
    <asdfa xmlns="f3356d00-3bac-4125-beb8-3fe6f2a1b406" xsi:nil="true"/>
  </documentManagement>
</p:properties>
</file>

<file path=customXml/item2.xml><?xml version="1.0" encoding="utf-8"?>
<?mso-contentType ?>
<spe:Receivers xmlns:spe="http://schemas.microsoft.com/sharepoint/events">
  <Receiver xmlns=""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424F530A5BE4B98854DCA00BF051F" ma:contentTypeVersion="3984" ma:contentTypeDescription="Create a new document." ma:contentTypeScope="" ma:versionID="7492aaa79acce3e5028e443d76e0be60">
  <xsd:schema xmlns:xsd="http://www.w3.org/2001/XMLSchema" xmlns:xs="http://www.w3.org/2001/XMLSchema" xmlns:p="http://schemas.microsoft.com/office/2006/metadata/properties" xmlns:ns1="http://schemas.microsoft.com/sharepoint/v3" xmlns:ns2="c8e2261c-d36f-4e15-9393-72878087d242" xmlns:ns3="f3356d00-3bac-4125-beb8-3fe6f2a1b406" xmlns:ns4="http://schemas.microsoft.com/sharepoint/v3/fields" xmlns:ns5="3cdaa3e1-0311-4014-9630-d77d2ddf556e" xmlns:ns6="http://schemas.microsoft.com/sharepoint/v4" targetNamespace="http://schemas.microsoft.com/office/2006/metadata/properties" ma:root="true" ma:fieldsID="98767f9d8de828c04730a55f346d67ee" ns1:_="" ns2:_="" ns3:_="" ns4:_="" ns5:_="" ns6:_="">
    <xsd:import namespace="http://schemas.microsoft.com/sharepoint/v3"/>
    <xsd:import namespace="c8e2261c-d36f-4e15-9393-72878087d242"/>
    <xsd:import namespace="f3356d00-3bac-4125-beb8-3fe6f2a1b406"/>
    <xsd:import namespace="http://schemas.microsoft.com/sharepoint/v3/fields"/>
    <xsd:import namespace="3cdaa3e1-0311-4014-9630-d77d2ddf556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Url" minOccurs="0"/>
                <xsd:element ref="ns3:Category" minOccurs="0"/>
                <xsd:element ref="ns4:_Version" minOccurs="0"/>
                <xsd:element ref="ns3:Note" minOccurs="0"/>
                <xsd:element ref="ns2:_dlc_DocIdPersistId" minOccurs="0"/>
                <xsd:element ref="ns5:AxSourceListID" minOccurs="0"/>
                <xsd:element ref="ns5:AxSourceItemID" minOccurs="0"/>
                <xsd:element ref="ns2:_dlc_Doc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5:SharedWithUsers" minOccurs="0"/>
                <xsd:element ref="ns5:SharedWithDetails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  <xsd:element ref="ns6:IconOverlay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asdf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e2261c-d36f-4e15-9393-72878087d242" elementFormDefault="qualified">
    <xsd:import namespace="http://schemas.microsoft.com/office/2006/documentManagement/types"/>
    <xsd:import namespace="http://schemas.microsoft.com/office/infopath/2007/PartnerControls"/>
    <xsd:element name="_dlc_DocIdUrl" ma:index="2" nillable="true" ma:displayName="Document ID" ma:description="Permanent link to this document." ma:hidden="true" ma:internalName="_dlc_DocIdUrl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9" nillable="true" ma:displayName="Persist ID" ma:description="Keep ID on add." ma:hidden="true" ma:internalName="_dlc_DocIdPersistId" ma:readOnly="false">
      <xsd:simpleType>
        <xsd:restriction base="dms:Boolean"/>
      </xsd:simpleType>
    </xsd:element>
    <xsd:element name="_dlc_DocId" ma:index="12" nillable="true" ma:displayName="Document ID Value" ma:description="The value of the document ID assigned to this item." ma:hidden="true" ma:indexed="true" ma:internalName="_dlc_DocId" ma:readOnly="true">
      <xsd:simpleType>
        <xsd:restriction base="dms:Text"/>
      </xsd:simpleType>
    </xsd:element>
    <xsd:element name="TaxCatchAll" ma:index="34" nillable="true" ma:displayName="Taxonomy Catch All Column" ma:hidden="true" ma:list="{d800bb0c-e60b-41ba-8b51-31b814220371}" ma:internalName="TaxCatchAll" ma:showField="CatchAllData" ma:web="c8e2261c-d36f-4e15-9393-72878087d2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356d00-3bac-4125-beb8-3fe6f2a1b406" elementFormDefault="qualified">
    <xsd:import namespace="http://schemas.microsoft.com/office/2006/documentManagement/types"/>
    <xsd:import namespace="http://schemas.microsoft.com/office/infopath/2007/PartnerControls"/>
    <xsd:element name="Category" ma:index="3" nillable="true" ma:displayName="Category" ma:internalName="Category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dvisors"/>
                    <xsd:enumeration value="Marketing material"/>
                    <xsd:enumeration value="Seminars"/>
                  </xsd:restriction>
                </xsd:simpleType>
              </xsd:element>
            </xsd:sequence>
          </xsd:extension>
        </xsd:complexContent>
      </xsd:complexType>
    </xsd:element>
    <xsd:element name="Note" ma:index="5" nillable="true" ma:displayName="Note" ma:description="To draw attention that there are multiple versions of a file - that could have been used at different points of our process" ma:internalName="Note" ma:readOnly="false">
      <xsd:simpleType>
        <xsd:restriction base="dms:Text">
          <xsd:maxLength value="255"/>
        </xsd:restriction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hidden="true" ma:internalName="MediaServiceAutoTags" ma:readOnly="true">
      <xsd:simpleType>
        <xsd:restriction base="dms:Text"/>
      </xsd:simpleType>
    </xsd:element>
    <xsd:element name="MediaServiceOCR" ma:index="19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hidden="true" ma:internalName="MediaServiceLocation" ma:readOnly="true">
      <xsd:simpleType>
        <xsd:restriction base="dms:Text"/>
      </xsd:simpleType>
    </xsd:element>
    <xsd:element name="MediaServiceAutoKeyPoints" ma:index="2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6" nillable="true" ma:displayName="KeyPoints" ma:hidden="true" ma:internalName="MediaServiceKeyPoints" ma:readOnly="true">
      <xsd:simpleType>
        <xsd:restriction base="dms:Note"/>
      </xsd:simpleType>
    </xsd:element>
    <xsd:element name="MediaLengthInSeconds" ma:index="3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33" nillable="true" ma:taxonomy="true" ma:internalName="lcf76f155ced4ddcb4097134ff3c332f" ma:taxonomyFieldName="MediaServiceImageTags" ma:displayName="Image Tags" ma:readOnly="false" ma:fieldId="{5cf76f15-5ced-4ddc-b409-7134ff3c332f}" ma:taxonomyMulti="true" ma:sspId="9af281f3-005c-4590-8509-9f2f2da8adb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asdfa" ma:index="37" nillable="true" ma:displayName="asdfa" ma:format="DateOnly" ma:internalName="asdfa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Version" ma:index="4" nillable="true" ma:displayName="Version" ma:internalName="_Vers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daa3e1-0311-4014-9630-d77d2ddf556e" elementFormDefault="qualified">
    <xsd:import namespace="http://schemas.microsoft.com/office/2006/documentManagement/types"/>
    <xsd:import namespace="http://schemas.microsoft.com/office/infopath/2007/PartnerControls"/>
    <xsd:element name="AxSourceListID" ma:index="10" nillable="true" ma:displayName="AxSourceListID" ma:hidden="true" ma:internalName="AxSourceListID" ma:readOnly="false">
      <xsd:simpleType>
        <xsd:restriction base="dms:Unknown"/>
      </xsd:simpleType>
    </xsd:element>
    <xsd:element name="AxSourceItemID" ma:index="11" nillable="true" ma:displayName="AxSourceItemID" ma:hidden="true" ma:internalName="AxSourceItemID" ma:readOnly="false">
      <xsd:simpleType>
        <xsd:restriction base="dms:Unknown"/>
      </xsd:simpleType>
    </xsd:element>
    <xsd:element name="SharedWithUsers" ma:index="2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0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E54F11E-F8CF-48DB-8BBF-4D72A6A8E13A}">
  <ds:schemaRefs>
    <ds:schemaRef ds:uri="http://purl.org/dc/elements/1.1/"/>
    <ds:schemaRef ds:uri="http://schemas.microsoft.com/office/2006/metadata/properties"/>
    <ds:schemaRef ds:uri="http://schemas.microsoft.com/sharepoint/v3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sharepoint/v4"/>
    <ds:schemaRef ds:uri="3cdaa3e1-0311-4014-9630-d77d2ddf556e"/>
    <ds:schemaRef ds:uri="http://schemas.microsoft.com/sharepoint/v3/fields"/>
    <ds:schemaRef ds:uri="f3356d00-3bac-4125-beb8-3fe6f2a1b406"/>
    <ds:schemaRef ds:uri="c8e2261c-d36f-4e15-9393-72878087d24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241DD2D-6767-4098-A621-0609C681D320}">
  <ds:schemaRefs>
    <ds:schemaRef ds:uri="http://schemas.microsoft.com/sharepoint/events"/>
    <ds:schemaRef ds:uri=""/>
  </ds:schemaRefs>
</ds:datastoreItem>
</file>

<file path=customXml/itemProps3.xml><?xml version="1.0" encoding="utf-8"?>
<ds:datastoreItem xmlns:ds="http://schemas.openxmlformats.org/officeDocument/2006/customXml" ds:itemID="{659DC393-842F-4AE4-888A-BC9013BF05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c8e2261c-d36f-4e15-9393-72878087d242"/>
    <ds:schemaRef ds:uri="f3356d00-3bac-4125-beb8-3fe6f2a1b406"/>
    <ds:schemaRef ds:uri="http://schemas.microsoft.com/sharepoint/v3/fields"/>
    <ds:schemaRef ds:uri="3cdaa3e1-0311-4014-9630-d77d2ddf556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3FA35BE8-40F6-4113-8104-A6F4ED58DB4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2635</TotalTime>
  <Words>529</Words>
  <Application>Microsoft Office PowerPoint</Application>
  <PresentationFormat>On-screen Show (16:9)</PresentationFormat>
  <Paragraphs>93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Arial</vt:lpstr>
      <vt:lpstr>Calibri</vt:lpstr>
      <vt:lpstr>Sun Life New Display</vt:lpstr>
      <vt:lpstr>Sun Life New Text</vt:lpstr>
      <vt:lpstr>Sun Life Sans</vt:lpstr>
      <vt:lpstr>Sun Life Serif</vt:lpstr>
      <vt:lpstr>Office Theme</vt:lpstr>
      <vt:lpstr>12_Office Theme</vt:lpstr>
      <vt:lpstr>5_Office Theme</vt:lpstr>
      <vt:lpstr>7_Office Theme</vt:lpstr>
      <vt:lpstr>6_Office Theme</vt:lpstr>
      <vt:lpstr>Where there’s a will there’s a way</vt:lpstr>
      <vt:lpstr>Wills</vt:lpstr>
      <vt:lpstr>Appointing a liquidator</vt:lpstr>
      <vt:lpstr>Protection mandate or general or limited power of attorney</vt:lpstr>
      <vt:lpstr>Your will must be up to date</vt:lpstr>
      <vt:lpstr>Beneficiaries </vt:lpstr>
      <vt:lpstr>Naming a beneficiary outside of your will</vt:lpstr>
      <vt:lpstr>Financial protection</vt:lpstr>
      <vt:lpstr>Summary of what survivors need</vt:lpstr>
      <vt:lpstr>Financial protection (list of 3)</vt:lpstr>
      <vt:lpstr>Next steps</vt:lpstr>
      <vt:lpstr>Connecting with Sun Life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Shieh</dc:creator>
  <cp:lastModifiedBy>Lisa Plater</cp:lastModifiedBy>
  <cp:revision>114</cp:revision>
  <dcterms:created xsi:type="dcterms:W3CDTF">2022-11-22T01:52:20Z</dcterms:created>
  <dcterms:modified xsi:type="dcterms:W3CDTF">2025-04-10T13:44:54Z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0x0101003BC424F530A5BE4B98854DCA00BF051F</vt:lpwstr>
  </property>
  <property fmtid="{D5CDD505-2E9C-101B-9397-08002B2CF9AE}" pid="3" name="_dlc_DocId">
    <vt:lpwstr>5CD5YEM5C3YY-1947770086-56661</vt:lpwstr>
  </property>
  <property fmtid="{D5CDD505-2E9C-101B-9397-08002B2CF9AE}" pid="4" name="_dlc_DocIdItemGuid">
    <vt:lpwstr>dd12e311-f4dd-4501-b98c-1013f496b899</vt:lpwstr>
  </property>
  <property fmtid="{D5CDD505-2E9C-101B-9397-08002B2CF9AE}" pid="5" name="_dlc_DocIdUrl">
    <vt:lpwstr>https://sunlifefinancial.sharepoint.com/sites/Group/GRSES/_layouts/15/DocIdRedir.aspx?ID=5CD5YEM5C3YY-1947770086-56661, 5CD5YEM5C3YY-1947770086-56661</vt:lpwstr>
  </property>
  <property fmtid="{D5CDD505-2E9C-101B-9397-08002B2CF9AE}" pid="6" name="MediaServiceImageTags">
    <vt:lpwstr/>
  </property>
</Properties>
</file>