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2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3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4.xml" ContentType="application/vnd.openxmlformats-officedocument.theme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heme/theme5.xml" ContentType="application/vnd.openxmlformats-officedocument.theme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5"/>
    <p:sldMasterId id="2147483814" r:id="rId6"/>
    <p:sldMasterId id="2147483870" r:id="rId7"/>
    <p:sldMasterId id="2147483926" r:id="rId8"/>
    <p:sldMasterId id="2147483954" r:id="rId9"/>
    <p:sldMasterId id="2147483982" r:id="rId10"/>
  </p:sldMasterIdLst>
  <p:notesMasterIdLst>
    <p:notesMasterId r:id="rId23"/>
  </p:notesMasterIdLst>
  <p:sldIdLst>
    <p:sldId id="2077" r:id="rId11"/>
    <p:sldId id="1994" r:id="rId12"/>
    <p:sldId id="1995" r:id="rId13"/>
    <p:sldId id="391" r:id="rId14"/>
    <p:sldId id="392" r:id="rId15"/>
    <p:sldId id="393" r:id="rId16"/>
    <p:sldId id="262" r:id="rId17"/>
    <p:sldId id="1996" r:id="rId18"/>
    <p:sldId id="2042" r:id="rId19"/>
    <p:sldId id="1997" r:id="rId20"/>
    <p:sldId id="2076" r:id="rId21"/>
    <p:sldId id="1999" r:id="rId22"/>
  </p:sldIdLst>
  <p:sldSz cx="9144000" cy="5143500" type="screen16x9"/>
  <p:notesSz cx="6858000" cy="9144000"/>
  <p:custDataLst>
    <p:tags r:id="rId2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544A924-74E9-23E5-EC95-C4F8E4BE3565}" name="Craig Knight" initials="CK" userId="S::Craig.Knight@sunlife.com::32a3ead4-4b30-4217-b24e-7329372bf26d" providerId="AD"/>
  <p188:author id="{C07D0981-9573-5AEC-CB66-A18F9425FD77}" name="Lisa Plater" initials="LP" userId="S::lisa.plater@sunlife.com::3108f9e6-46bb-406e-962f-36880693622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0900"/>
    <a:srgbClr val="003846"/>
    <a:srgbClr val="38758E"/>
    <a:srgbClr val="004F73"/>
    <a:srgbClr val="6ED2DF"/>
    <a:srgbClr val="D9541A"/>
    <a:srgbClr val="FC9E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02" autoAdjust="0"/>
    <p:restoredTop sz="64243" autoAdjust="0"/>
  </p:normalViewPr>
  <p:slideViewPr>
    <p:cSldViewPr snapToGrid="0">
      <p:cViewPr varScale="1">
        <p:scale>
          <a:sx n="55" d="100"/>
          <a:sy n="55" d="100"/>
        </p:scale>
        <p:origin x="148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1.xml"/><Relationship Id="rId24" Type="http://schemas.openxmlformats.org/officeDocument/2006/relationships/tags" Target="tags/tag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5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9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sa Plater" userId="3108f9e6-46bb-406e-962f-36880693622a" providerId="ADAL" clId="{357FF1E2-B6E3-465B-BD28-184F12712321}"/>
    <pc:docChg chg="modSld">
      <pc:chgData name="Lisa Plater" userId="3108f9e6-46bb-406e-962f-36880693622a" providerId="ADAL" clId="{357FF1E2-B6E3-465B-BD28-184F12712321}" dt="2025-04-10T13:33:45.363" v="1" actId="20577"/>
      <pc:docMkLst>
        <pc:docMk/>
      </pc:docMkLst>
      <pc:sldChg chg="modSp mod">
        <pc:chgData name="Lisa Plater" userId="3108f9e6-46bb-406e-962f-36880693622a" providerId="ADAL" clId="{357FF1E2-B6E3-465B-BD28-184F12712321}" dt="2025-04-10T13:33:45.363" v="1" actId="20577"/>
        <pc:sldMkLst>
          <pc:docMk/>
          <pc:sldMk cId="2716619313" sldId="1999"/>
        </pc:sldMkLst>
        <pc:spChg chg="mod">
          <ac:chgData name="Lisa Plater" userId="3108f9e6-46bb-406e-962f-36880693622a" providerId="ADAL" clId="{357FF1E2-B6E3-465B-BD28-184F12712321}" dt="2025-04-10T13:33:45.363" v="1" actId="20577"/>
          <ac:spMkLst>
            <pc:docMk/>
            <pc:sldMk cId="2716619313" sldId="1999"/>
            <ac:spMk id="11" creationId="{240CF3EC-618D-1897-250A-81D22DFCCEC7}"/>
          </ac:spMkLst>
        </pc:spChg>
      </pc:sldChg>
    </pc:docChg>
  </pc:docChgLst>
  <pc:docChgLst>
    <pc:chgData name="Daniela Popescu" userId="fa5065a0-270f-4c04-b0bd-d4b4bccfd249" providerId="ADAL" clId="{B8F600B3-1663-4FFF-A888-C2F738862E9E}"/>
    <pc:docChg chg="delSld">
      <pc:chgData name="Daniela Popescu" userId="fa5065a0-270f-4c04-b0bd-d4b4bccfd249" providerId="ADAL" clId="{B8F600B3-1663-4FFF-A888-C2F738862E9E}" dt="2025-01-02T15:38:58.789" v="0" actId="2696"/>
      <pc:docMkLst>
        <pc:docMk/>
      </pc:docMkLst>
      <pc:sldChg chg="del">
        <pc:chgData name="Daniela Popescu" userId="fa5065a0-270f-4c04-b0bd-d4b4bccfd249" providerId="ADAL" clId="{B8F600B3-1663-4FFF-A888-C2F738862E9E}" dt="2025-01-02T15:38:58.789" v="0" actId="2696"/>
        <pc:sldMkLst>
          <pc:docMk/>
          <pc:sldMk cId="4040125008" sldId="1987"/>
        </pc:sldMkLst>
      </pc:sldChg>
    </pc:docChg>
  </pc:docChgLst>
  <pc:docChgLst>
    <pc:chgData name="Daniela Popescu" userId="fa5065a0-270f-4c04-b0bd-d4b4bccfd249" providerId="ADAL" clId="{55ABAB8E-392F-435B-99AF-59EC7D67ED7D}"/>
    <pc:docChg chg="delSld modSld delMainMaster">
      <pc:chgData name="Daniela Popescu" userId="fa5065a0-270f-4c04-b0bd-d4b4bccfd249" providerId="ADAL" clId="{55ABAB8E-392F-435B-99AF-59EC7D67ED7D}" dt="2024-04-02T19:47:02.674" v="48" actId="20577"/>
      <pc:docMkLst>
        <pc:docMk/>
      </pc:docMkLst>
      <pc:sldChg chg="modSp mod modNotesTx">
        <pc:chgData name="Daniela Popescu" userId="fa5065a0-270f-4c04-b0bd-d4b4bccfd249" providerId="ADAL" clId="{55ABAB8E-392F-435B-99AF-59EC7D67ED7D}" dt="2024-04-02T19:47:02.674" v="48" actId="20577"/>
        <pc:sldMkLst>
          <pc:docMk/>
          <pc:sldMk cId="2642722767" sldId="279"/>
        </pc:sldMkLst>
      </pc:sldChg>
      <pc:sldChg chg="del">
        <pc:chgData name="Daniela Popescu" userId="fa5065a0-270f-4c04-b0bd-d4b4bccfd249" providerId="ADAL" clId="{55ABAB8E-392F-435B-99AF-59EC7D67ED7D}" dt="2024-04-02T19:46:33.900" v="42" actId="2696"/>
        <pc:sldMkLst>
          <pc:docMk/>
          <pc:sldMk cId="1337132063" sldId="1969"/>
        </pc:sldMkLst>
      </pc:sldChg>
      <pc:sldMasterChg chg="del delSldLayout">
        <pc:chgData name="Daniela Popescu" userId="fa5065a0-270f-4c04-b0bd-d4b4bccfd249" providerId="ADAL" clId="{55ABAB8E-392F-435B-99AF-59EC7D67ED7D}" dt="2024-04-02T19:46:33.900" v="42" actId="2696"/>
        <pc:sldMasterMkLst>
          <pc:docMk/>
          <pc:sldMasterMk cId="1604546453" sldId="2147483696"/>
        </pc:sldMasterMkLst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937219002" sldId="2147483697"/>
          </pc:sldLayoutMkLst>
        </pc:sldLayoutChg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3742750644" sldId="2147483698"/>
          </pc:sldLayoutMkLst>
        </pc:sldLayoutChg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2191137077" sldId="2147483699"/>
          </pc:sldLayoutMkLst>
        </pc:sldLayoutChg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360049884" sldId="2147483700"/>
          </pc:sldLayoutMkLst>
        </pc:sldLayoutChg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3627568850" sldId="2147483701"/>
          </pc:sldLayoutMkLst>
        </pc:sldLayoutChg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3935574619" sldId="2147483702"/>
          </pc:sldLayoutMkLst>
        </pc:sldLayoutChg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292832719" sldId="2147483703"/>
          </pc:sldLayoutMkLst>
        </pc:sldLayoutChg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765856066" sldId="2147483704"/>
          </pc:sldLayoutMkLst>
        </pc:sldLayoutChg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2444324109" sldId="2147483705"/>
          </pc:sldLayoutMkLst>
        </pc:sldLayoutChg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2752549827" sldId="2147483706"/>
          </pc:sldLayoutMkLst>
        </pc:sldLayoutChg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146113557" sldId="2147483707"/>
          </pc:sldLayoutMkLst>
        </pc:sldLayoutChg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2621110089" sldId="2147483708"/>
          </pc:sldLayoutMkLst>
        </pc:sldLayoutChg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3017515311" sldId="2147483709"/>
          </pc:sldLayoutMkLst>
        </pc:sldLayoutChg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2352777131" sldId="2147483710"/>
          </pc:sldLayoutMkLst>
        </pc:sldLayoutChg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819499076" sldId="2147483711"/>
          </pc:sldLayoutMkLst>
        </pc:sldLayoutChg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2935053143" sldId="2147483712"/>
          </pc:sldLayoutMkLst>
        </pc:sldLayoutChg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3739867413" sldId="2147483713"/>
          </pc:sldLayoutMkLst>
        </pc:sldLayoutChg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2091326834" sldId="2147483714"/>
          </pc:sldLayoutMkLst>
        </pc:sldLayoutChg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3291389690" sldId="2147483715"/>
          </pc:sldLayoutMkLst>
        </pc:sldLayoutChg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3175221277" sldId="2147483716"/>
          </pc:sldLayoutMkLst>
        </pc:sldLayoutChg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1946663416" sldId="2147483717"/>
          </pc:sldLayoutMkLst>
        </pc:sldLayoutChg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1368150570" sldId="2147483718"/>
          </pc:sldLayoutMkLst>
        </pc:sldLayoutChg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1476081231" sldId="2147483719"/>
          </pc:sldLayoutMkLst>
        </pc:sldLayoutChg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4083591221" sldId="2147483720"/>
          </pc:sldLayoutMkLst>
        </pc:sldLayoutChg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1072843021" sldId="2147483721"/>
          </pc:sldLayoutMkLst>
        </pc:sldLayoutChg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29556555" sldId="2147483722"/>
          </pc:sldLayoutMkLst>
        </pc:sldLayoutChg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599115571" sldId="2147483723"/>
          </pc:sldLayoutMkLst>
        </pc:sldLayoutChg>
        <pc:sldLayoutChg chg="del">
          <pc:chgData name="Daniela Popescu" userId="fa5065a0-270f-4c04-b0bd-d4b4bccfd249" providerId="ADAL" clId="{55ABAB8E-392F-435B-99AF-59EC7D67ED7D}" dt="2024-04-02T19:46:33.900" v="42" actId="2696"/>
          <pc:sldLayoutMkLst>
            <pc:docMk/>
            <pc:sldMasterMk cId="1604546453" sldId="2147483696"/>
            <pc:sldLayoutMk cId="3238967995" sldId="2147483724"/>
          </pc:sldLayoutMkLst>
        </pc:sldLayoutChg>
      </pc:sldMasterChg>
    </pc:docChg>
  </pc:docChgLst>
  <pc:docChgLst>
    <pc:chgData name="Daniela Popescu" userId="fa5065a0-270f-4c04-b0bd-d4b4bccfd249" providerId="ADAL" clId="{B81AF09C-12F1-4202-BD2D-B3BE03E7F2CD}"/>
    <pc:docChg chg="undo custSel delSld modSld delMainMaster">
      <pc:chgData name="Daniela Popescu" userId="fa5065a0-270f-4c04-b0bd-d4b4bccfd249" providerId="ADAL" clId="{B81AF09C-12F1-4202-BD2D-B3BE03E7F2CD}" dt="2024-01-04T17:12:37.808" v="91" actId="2696"/>
      <pc:docMkLst>
        <pc:docMk/>
      </pc:docMkLst>
      <pc:sldChg chg="modSp mod">
        <pc:chgData name="Daniela Popescu" userId="fa5065a0-270f-4c04-b0bd-d4b4bccfd249" providerId="ADAL" clId="{B81AF09C-12F1-4202-BD2D-B3BE03E7F2CD}" dt="2024-01-04T16:35:30.025" v="21" actId="20577"/>
        <pc:sldMkLst>
          <pc:docMk/>
          <pc:sldMk cId="181450463" sldId="257"/>
        </pc:sldMkLst>
      </pc:sldChg>
      <pc:sldChg chg="modSp mod">
        <pc:chgData name="Daniela Popescu" userId="fa5065a0-270f-4c04-b0bd-d4b4bccfd249" providerId="ADAL" clId="{B81AF09C-12F1-4202-BD2D-B3BE03E7F2CD}" dt="2024-01-04T16:45:22.904" v="65" actId="2711"/>
        <pc:sldMkLst>
          <pc:docMk/>
          <pc:sldMk cId="3592594867" sldId="262"/>
        </pc:sldMkLst>
      </pc:sldChg>
      <pc:sldChg chg="modSp mod">
        <pc:chgData name="Daniela Popescu" userId="fa5065a0-270f-4c04-b0bd-d4b4bccfd249" providerId="ADAL" clId="{B81AF09C-12F1-4202-BD2D-B3BE03E7F2CD}" dt="2024-01-04T16:37:28.326" v="26" actId="2711"/>
        <pc:sldMkLst>
          <pc:docMk/>
          <pc:sldMk cId="2330749242" sldId="281"/>
        </pc:sldMkLst>
      </pc:sldChg>
      <pc:sldChg chg="del">
        <pc:chgData name="Daniela Popescu" userId="fa5065a0-270f-4c04-b0bd-d4b4bccfd249" providerId="ADAL" clId="{B81AF09C-12F1-4202-BD2D-B3BE03E7F2CD}" dt="2024-01-04T16:37:54.111" v="30" actId="2696"/>
        <pc:sldMkLst>
          <pc:docMk/>
          <pc:sldMk cId="1903075094" sldId="291"/>
        </pc:sldMkLst>
      </pc:sldChg>
      <pc:sldChg chg="del">
        <pc:chgData name="Daniela Popescu" userId="fa5065a0-270f-4c04-b0bd-d4b4bccfd249" providerId="ADAL" clId="{B81AF09C-12F1-4202-BD2D-B3BE03E7F2CD}" dt="2024-01-04T16:40:02.665" v="33" actId="2696"/>
        <pc:sldMkLst>
          <pc:docMk/>
          <pc:sldMk cId="3326592599" sldId="318"/>
        </pc:sldMkLst>
      </pc:sldChg>
      <pc:sldChg chg="del">
        <pc:chgData name="Daniela Popescu" userId="fa5065a0-270f-4c04-b0bd-d4b4bccfd249" providerId="ADAL" clId="{B81AF09C-12F1-4202-BD2D-B3BE03E7F2CD}" dt="2024-01-04T16:41:35.784" v="35" actId="2696"/>
        <pc:sldMkLst>
          <pc:docMk/>
          <pc:sldMk cId="809087785" sldId="390"/>
        </pc:sldMkLst>
      </pc:sldChg>
      <pc:sldChg chg="modSp mod">
        <pc:chgData name="Daniela Popescu" userId="fa5065a0-270f-4c04-b0bd-d4b4bccfd249" providerId="ADAL" clId="{B81AF09C-12F1-4202-BD2D-B3BE03E7F2CD}" dt="2024-01-04T16:42:12.634" v="39" actId="2711"/>
        <pc:sldMkLst>
          <pc:docMk/>
          <pc:sldMk cId="2957837546" sldId="391"/>
        </pc:sldMkLst>
      </pc:sldChg>
      <pc:sldChg chg="delSp modSp mod">
        <pc:chgData name="Daniela Popescu" userId="fa5065a0-270f-4c04-b0bd-d4b4bccfd249" providerId="ADAL" clId="{B81AF09C-12F1-4202-BD2D-B3BE03E7F2CD}" dt="2024-01-04T16:43:30.689" v="51" actId="1076"/>
        <pc:sldMkLst>
          <pc:docMk/>
          <pc:sldMk cId="1876982240" sldId="392"/>
        </pc:sldMkLst>
      </pc:sldChg>
      <pc:sldChg chg="modSp mod">
        <pc:chgData name="Daniela Popescu" userId="fa5065a0-270f-4c04-b0bd-d4b4bccfd249" providerId="ADAL" clId="{B81AF09C-12F1-4202-BD2D-B3BE03E7F2CD}" dt="2024-01-04T16:44:13.822" v="55" actId="2711"/>
        <pc:sldMkLst>
          <pc:docMk/>
          <pc:sldMk cId="1953294256" sldId="393"/>
        </pc:sldMkLst>
      </pc:sldChg>
      <pc:sldChg chg="del">
        <pc:chgData name="Daniela Popescu" userId="fa5065a0-270f-4c04-b0bd-d4b4bccfd249" providerId="ADAL" clId="{B81AF09C-12F1-4202-BD2D-B3BE03E7F2CD}" dt="2024-01-04T17:07:34.277" v="70" actId="2696"/>
        <pc:sldMkLst>
          <pc:docMk/>
          <pc:sldMk cId="2124040286" sldId="394"/>
        </pc:sldMkLst>
      </pc:sldChg>
      <pc:sldChg chg="del">
        <pc:chgData name="Daniela Popescu" userId="fa5065a0-270f-4c04-b0bd-d4b4bccfd249" providerId="ADAL" clId="{B81AF09C-12F1-4202-BD2D-B3BE03E7F2CD}" dt="2024-01-04T17:09:37.879" v="77" actId="2696"/>
        <pc:sldMkLst>
          <pc:docMk/>
          <pc:sldMk cId="2527208993" sldId="397"/>
        </pc:sldMkLst>
      </pc:sldChg>
      <pc:sldChg chg="del">
        <pc:chgData name="Daniela Popescu" userId="fa5065a0-270f-4c04-b0bd-d4b4bccfd249" providerId="ADAL" clId="{B81AF09C-12F1-4202-BD2D-B3BE03E7F2CD}" dt="2024-01-04T17:11:19.278" v="83" actId="2696"/>
        <pc:sldMkLst>
          <pc:docMk/>
          <pc:sldMk cId="151793707" sldId="398"/>
        </pc:sldMkLst>
      </pc:sldChg>
      <pc:sldChg chg="modSp mod">
        <pc:chgData name="Daniela Popescu" userId="fa5065a0-270f-4c04-b0bd-d4b4bccfd249" providerId="ADAL" clId="{B81AF09C-12F1-4202-BD2D-B3BE03E7F2CD}" dt="2024-01-04T16:37:12.439" v="23" actId="14826"/>
        <pc:sldMkLst>
          <pc:docMk/>
          <pc:sldMk cId="2831327097" sldId="1957"/>
        </pc:sldMkLst>
      </pc:sldChg>
      <pc:sldChg chg="addSp delSp modSp mod">
        <pc:chgData name="Daniela Popescu" userId="fa5065a0-270f-4c04-b0bd-d4b4bccfd249" providerId="ADAL" clId="{B81AF09C-12F1-4202-BD2D-B3BE03E7F2CD}" dt="2024-01-04T17:11:52.141" v="87" actId="478"/>
        <pc:sldMkLst>
          <pc:docMk/>
          <pc:sldMk cId="662239653" sldId="1958"/>
        </pc:sldMkLst>
      </pc:sldChg>
      <pc:sldChg chg="modSp mod">
        <pc:chgData name="Daniela Popescu" userId="fa5065a0-270f-4c04-b0bd-d4b4bccfd249" providerId="ADAL" clId="{B81AF09C-12F1-4202-BD2D-B3BE03E7F2CD}" dt="2024-01-04T16:42:34.059" v="42" actId="20577"/>
        <pc:sldMkLst>
          <pc:docMk/>
          <pc:sldMk cId="1891191167" sldId="1963"/>
        </pc:sldMkLst>
      </pc:sldChg>
      <pc:sldChg chg="modSp mod">
        <pc:chgData name="Daniela Popescu" userId="fa5065a0-270f-4c04-b0bd-d4b4bccfd249" providerId="ADAL" clId="{B81AF09C-12F1-4202-BD2D-B3BE03E7F2CD}" dt="2024-01-04T16:45:42.099" v="68" actId="20577"/>
        <pc:sldMkLst>
          <pc:docMk/>
          <pc:sldMk cId="2565316584" sldId="1964"/>
        </pc:sldMkLst>
      </pc:sldChg>
      <pc:sldChg chg="modSp mod">
        <pc:chgData name="Daniela Popescu" userId="fa5065a0-270f-4c04-b0bd-d4b4bccfd249" providerId="ADAL" clId="{B81AF09C-12F1-4202-BD2D-B3BE03E7F2CD}" dt="2024-01-04T17:10:22.388" v="79" actId="14826"/>
        <pc:sldMkLst>
          <pc:docMk/>
          <pc:sldMk cId="3531831741" sldId="1965"/>
        </pc:sldMkLst>
      </pc:sldChg>
      <pc:sldChg chg="modSp mod">
        <pc:chgData name="Daniela Popescu" userId="fa5065a0-270f-4c04-b0bd-d4b4bccfd249" providerId="ADAL" clId="{B81AF09C-12F1-4202-BD2D-B3BE03E7F2CD}" dt="2024-01-04T17:12:10.444" v="90" actId="20577"/>
        <pc:sldMkLst>
          <pc:docMk/>
          <pc:sldMk cId="2305998007" sldId="1966"/>
        </pc:sldMkLst>
      </pc:sldChg>
      <pc:sldChg chg="del">
        <pc:chgData name="Daniela Popescu" userId="fa5065a0-270f-4c04-b0bd-d4b4bccfd249" providerId="ADAL" clId="{B81AF09C-12F1-4202-BD2D-B3BE03E7F2CD}" dt="2024-01-04T17:12:37.808" v="91" actId="2696"/>
        <pc:sldMkLst>
          <pc:docMk/>
          <pc:sldMk cId="2025016306" sldId="1968"/>
        </pc:sldMkLst>
      </pc:sldChg>
      <pc:sldChg chg="modSp mod">
        <pc:chgData name="Daniela Popescu" userId="fa5065a0-270f-4c04-b0bd-d4b4bccfd249" providerId="ADAL" clId="{B81AF09C-12F1-4202-BD2D-B3BE03E7F2CD}" dt="2024-01-04T16:32:25.085" v="1" actId="27636"/>
        <pc:sldMkLst>
          <pc:docMk/>
          <pc:sldMk cId="1337132063" sldId="1969"/>
        </pc:sldMkLst>
      </pc:sldChg>
      <pc:sldChg chg="del">
        <pc:chgData name="Daniela Popescu" userId="fa5065a0-270f-4c04-b0bd-d4b4bccfd249" providerId="ADAL" clId="{B81AF09C-12F1-4202-BD2D-B3BE03E7F2CD}" dt="2024-01-04T16:37:51.383" v="29" actId="2696"/>
        <pc:sldMkLst>
          <pc:docMk/>
          <pc:sldMk cId="2876866835" sldId="1973"/>
        </pc:sldMkLst>
      </pc:sldChg>
      <pc:sldChg chg="del">
        <pc:chgData name="Daniela Popescu" userId="fa5065a0-270f-4c04-b0bd-d4b4bccfd249" providerId="ADAL" clId="{B81AF09C-12F1-4202-BD2D-B3BE03E7F2CD}" dt="2024-01-04T16:37:43.272" v="27" actId="2696"/>
        <pc:sldMkLst>
          <pc:docMk/>
          <pc:sldMk cId="1324357393" sldId="1975"/>
        </pc:sldMkLst>
      </pc:sldChg>
      <pc:sldChg chg="del">
        <pc:chgData name="Daniela Popescu" userId="fa5065a0-270f-4c04-b0bd-d4b4bccfd249" providerId="ADAL" clId="{B81AF09C-12F1-4202-BD2D-B3BE03E7F2CD}" dt="2024-01-04T16:39:07.576" v="31" actId="2696"/>
        <pc:sldMkLst>
          <pc:docMk/>
          <pc:sldMk cId="1706049430" sldId="1976"/>
        </pc:sldMkLst>
      </pc:sldChg>
      <pc:sldChg chg="del">
        <pc:chgData name="Daniela Popescu" userId="fa5065a0-270f-4c04-b0bd-d4b4bccfd249" providerId="ADAL" clId="{B81AF09C-12F1-4202-BD2D-B3BE03E7F2CD}" dt="2024-01-04T16:37:46.700" v="28" actId="2696"/>
        <pc:sldMkLst>
          <pc:docMk/>
          <pc:sldMk cId="1804775392" sldId="1977"/>
        </pc:sldMkLst>
      </pc:sldChg>
      <pc:sldChg chg="delSp mod delAnim modNotesTx">
        <pc:chgData name="Daniela Popescu" userId="fa5065a0-270f-4c04-b0bd-d4b4bccfd249" providerId="ADAL" clId="{B81AF09C-12F1-4202-BD2D-B3BE03E7F2CD}" dt="2024-01-04T16:41:39.471" v="36" actId="478"/>
        <pc:sldMkLst>
          <pc:docMk/>
          <pc:sldMk cId="3202883748" sldId="1994"/>
        </pc:sldMkLst>
      </pc:sldChg>
      <pc:sldChg chg="delSp mod delAnim modNotesTx">
        <pc:chgData name="Daniela Popescu" userId="fa5065a0-270f-4c04-b0bd-d4b4bccfd249" providerId="ADAL" clId="{B81AF09C-12F1-4202-BD2D-B3BE03E7F2CD}" dt="2024-01-04T16:41:45.777" v="37" actId="478"/>
        <pc:sldMkLst>
          <pc:docMk/>
          <pc:sldMk cId="291643539" sldId="1995"/>
        </pc:sldMkLst>
      </pc:sldChg>
      <pc:sldChg chg="delSp mod delAnim modNotesTx">
        <pc:chgData name="Daniela Popescu" userId="fa5065a0-270f-4c04-b0bd-d4b4bccfd249" providerId="ADAL" clId="{B81AF09C-12F1-4202-BD2D-B3BE03E7F2CD}" dt="2024-01-04T17:07:36.668" v="71" actId="478"/>
        <pc:sldMkLst>
          <pc:docMk/>
          <pc:sldMk cId="2828543708" sldId="1996"/>
        </pc:sldMkLst>
      </pc:sldChg>
      <pc:sldChg chg="modSp mod modNotesTx">
        <pc:chgData name="Daniela Popescu" userId="fa5065a0-270f-4c04-b0bd-d4b4bccfd249" providerId="ADAL" clId="{B81AF09C-12F1-4202-BD2D-B3BE03E7F2CD}" dt="2024-01-04T17:09:32.182" v="76"/>
        <pc:sldMkLst>
          <pc:docMk/>
          <pc:sldMk cId="2060625278" sldId="1997"/>
        </pc:sldMkLst>
      </pc:sldChg>
      <pc:sldChg chg="delSp mod delAnim modNotesTx">
        <pc:chgData name="Daniela Popescu" userId="fa5065a0-270f-4c04-b0bd-d4b4bccfd249" providerId="ADAL" clId="{B81AF09C-12F1-4202-BD2D-B3BE03E7F2CD}" dt="2024-01-04T17:11:12.314" v="82" actId="478"/>
        <pc:sldMkLst>
          <pc:docMk/>
          <pc:sldMk cId="903653486" sldId="1998"/>
        </pc:sldMkLst>
      </pc:sldChg>
      <pc:sldMasterChg chg="del delSldLayout">
        <pc:chgData name="Daniela Popescu" userId="fa5065a0-270f-4c04-b0bd-d4b4bccfd249" providerId="ADAL" clId="{B81AF09C-12F1-4202-BD2D-B3BE03E7F2CD}" dt="2024-01-04T16:37:43.272" v="27" actId="2696"/>
        <pc:sldMasterMkLst>
          <pc:docMk/>
          <pc:sldMasterMk cId="1172101319" sldId="2147483753"/>
        </pc:sldMasterMkLst>
        <pc:sldLayoutChg chg="del">
          <pc:chgData name="Daniela Popescu" userId="fa5065a0-270f-4c04-b0bd-d4b4bccfd249" providerId="ADAL" clId="{B81AF09C-12F1-4202-BD2D-B3BE03E7F2CD}" dt="2024-01-04T16:37:43.272" v="27" actId="2696"/>
          <pc:sldLayoutMkLst>
            <pc:docMk/>
            <pc:sldMasterMk cId="1172101319" sldId="2147483753"/>
            <pc:sldLayoutMk cId="483462159" sldId="2147483754"/>
          </pc:sldLayoutMkLst>
        </pc:sldLayoutChg>
        <pc:sldLayoutChg chg="del">
          <pc:chgData name="Daniela Popescu" userId="fa5065a0-270f-4c04-b0bd-d4b4bccfd249" providerId="ADAL" clId="{B81AF09C-12F1-4202-BD2D-B3BE03E7F2CD}" dt="2024-01-04T16:37:43.272" v="27" actId="2696"/>
          <pc:sldLayoutMkLst>
            <pc:docMk/>
            <pc:sldMasterMk cId="1172101319" sldId="2147483753"/>
            <pc:sldLayoutMk cId="868352630" sldId="2147483755"/>
          </pc:sldLayoutMkLst>
        </pc:sldLayoutChg>
        <pc:sldLayoutChg chg="del">
          <pc:chgData name="Daniela Popescu" userId="fa5065a0-270f-4c04-b0bd-d4b4bccfd249" providerId="ADAL" clId="{B81AF09C-12F1-4202-BD2D-B3BE03E7F2CD}" dt="2024-01-04T16:37:43.272" v="27" actId="2696"/>
          <pc:sldLayoutMkLst>
            <pc:docMk/>
            <pc:sldMasterMk cId="1172101319" sldId="2147483753"/>
            <pc:sldLayoutMk cId="590127652" sldId="2147483756"/>
          </pc:sldLayoutMkLst>
        </pc:sldLayoutChg>
        <pc:sldLayoutChg chg="del">
          <pc:chgData name="Daniela Popescu" userId="fa5065a0-270f-4c04-b0bd-d4b4bccfd249" providerId="ADAL" clId="{B81AF09C-12F1-4202-BD2D-B3BE03E7F2CD}" dt="2024-01-04T16:37:43.272" v="27" actId="2696"/>
          <pc:sldLayoutMkLst>
            <pc:docMk/>
            <pc:sldMasterMk cId="1172101319" sldId="2147483753"/>
            <pc:sldLayoutMk cId="2469967100" sldId="2147483757"/>
          </pc:sldLayoutMkLst>
        </pc:sldLayoutChg>
        <pc:sldLayoutChg chg="del">
          <pc:chgData name="Daniela Popescu" userId="fa5065a0-270f-4c04-b0bd-d4b4bccfd249" providerId="ADAL" clId="{B81AF09C-12F1-4202-BD2D-B3BE03E7F2CD}" dt="2024-01-04T16:37:43.272" v="27" actId="2696"/>
          <pc:sldLayoutMkLst>
            <pc:docMk/>
            <pc:sldMasterMk cId="1172101319" sldId="2147483753"/>
            <pc:sldLayoutMk cId="290513445" sldId="2147483758"/>
          </pc:sldLayoutMkLst>
        </pc:sldLayoutChg>
        <pc:sldLayoutChg chg="del">
          <pc:chgData name="Daniela Popescu" userId="fa5065a0-270f-4c04-b0bd-d4b4bccfd249" providerId="ADAL" clId="{B81AF09C-12F1-4202-BD2D-B3BE03E7F2CD}" dt="2024-01-04T16:37:43.272" v="27" actId="2696"/>
          <pc:sldLayoutMkLst>
            <pc:docMk/>
            <pc:sldMasterMk cId="1172101319" sldId="2147483753"/>
            <pc:sldLayoutMk cId="2352596378" sldId="2147483759"/>
          </pc:sldLayoutMkLst>
        </pc:sldLayoutChg>
        <pc:sldLayoutChg chg="del">
          <pc:chgData name="Daniela Popescu" userId="fa5065a0-270f-4c04-b0bd-d4b4bccfd249" providerId="ADAL" clId="{B81AF09C-12F1-4202-BD2D-B3BE03E7F2CD}" dt="2024-01-04T16:37:43.272" v="27" actId="2696"/>
          <pc:sldLayoutMkLst>
            <pc:docMk/>
            <pc:sldMasterMk cId="1172101319" sldId="2147483753"/>
            <pc:sldLayoutMk cId="846400663" sldId="2147483760"/>
          </pc:sldLayoutMkLst>
        </pc:sldLayoutChg>
        <pc:sldLayoutChg chg="del">
          <pc:chgData name="Daniela Popescu" userId="fa5065a0-270f-4c04-b0bd-d4b4bccfd249" providerId="ADAL" clId="{B81AF09C-12F1-4202-BD2D-B3BE03E7F2CD}" dt="2024-01-04T16:37:43.272" v="27" actId="2696"/>
          <pc:sldLayoutMkLst>
            <pc:docMk/>
            <pc:sldMasterMk cId="1172101319" sldId="2147483753"/>
            <pc:sldLayoutMk cId="1570823435" sldId="2147483761"/>
          </pc:sldLayoutMkLst>
        </pc:sldLayoutChg>
        <pc:sldLayoutChg chg="del">
          <pc:chgData name="Daniela Popescu" userId="fa5065a0-270f-4c04-b0bd-d4b4bccfd249" providerId="ADAL" clId="{B81AF09C-12F1-4202-BD2D-B3BE03E7F2CD}" dt="2024-01-04T16:37:43.272" v="27" actId="2696"/>
          <pc:sldLayoutMkLst>
            <pc:docMk/>
            <pc:sldMasterMk cId="1172101319" sldId="2147483753"/>
            <pc:sldLayoutMk cId="462303685" sldId="2147483762"/>
          </pc:sldLayoutMkLst>
        </pc:sldLayoutChg>
        <pc:sldLayoutChg chg="del">
          <pc:chgData name="Daniela Popescu" userId="fa5065a0-270f-4c04-b0bd-d4b4bccfd249" providerId="ADAL" clId="{B81AF09C-12F1-4202-BD2D-B3BE03E7F2CD}" dt="2024-01-04T16:37:43.272" v="27" actId="2696"/>
          <pc:sldLayoutMkLst>
            <pc:docMk/>
            <pc:sldMasterMk cId="1172101319" sldId="2147483753"/>
            <pc:sldLayoutMk cId="753872843" sldId="2147483763"/>
          </pc:sldLayoutMkLst>
        </pc:sldLayoutChg>
        <pc:sldLayoutChg chg="del">
          <pc:chgData name="Daniela Popescu" userId="fa5065a0-270f-4c04-b0bd-d4b4bccfd249" providerId="ADAL" clId="{B81AF09C-12F1-4202-BD2D-B3BE03E7F2CD}" dt="2024-01-04T16:37:43.272" v="27" actId="2696"/>
          <pc:sldLayoutMkLst>
            <pc:docMk/>
            <pc:sldMasterMk cId="1172101319" sldId="2147483753"/>
            <pc:sldLayoutMk cId="1984279985" sldId="2147483764"/>
          </pc:sldLayoutMkLst>
        </pc:sldLayoutChg>
        <pc:sldLayoutChg chg="del">
          <pc:chgData name="Daniela Popescu" userId="fa5065a0-270f-4c04-b0bd-d4b4bccfd249" providerId="ADAL" clId="{B81AF09C-12F1-4202-BD2D-B3BE03E7F2CD}" dt="2024-01-04T16:37:43.272" v="27" actId="2696"/>
          <pc:sldLayoutMkLst>
            <pc:docMk/>
            <pc:sldMasterMk cId="1172101319" sldId="2147483753"/>
            <pc:sldLayoutMk cId="2312883889" sldId="2147483765"/>
          </pc:sldLayoutMkLst>
        </pc:sldLayoutChg>
        <pc:sldLayoutChg chg="del">
          <pc:chgData name="Daniela Popescu" userId="fa5065a0-270f-4c04-b0bd-d4b4bccfd249" providerId="ADAL" clId="{B81AF09C-12F1-4202-BD2D-B3BE03E7F2CD}" dt="2024-01-04T16:37:43.272" v="27" actId="2696"/>
          <pc:sldLayoutMkLst>
            <pc:docMk/>
            <pc:sldMasterMk cId="1172101319" sldId="2147483753"/>
            <pc:sldLayoutMk cId="2797089085" sldId="2147483766"/>
          </pc:sldLayoutMkLst>
        </pc:sldLayoutChg>
        <pc:sldLayoutChg chg="del">
          <pc:chgData name="Daniela Popescu" userId="fa5065a0-270f-4c04-b0bd-d4b4bccfd249" providerId="ADAL" clId="{B81AF09C-12F1-4202-BD2D-B3BE03E7F2CD}" dt="2024-01-04T16:37:43.272" v="27" actId="2696"/>
          <pc:sldLayoutMkLst>
            <pc:docMk/>
            <pc:sldMasterMk cId="1172101319" sldId="2147483753"/>
            <pc:sldLayoutMk cId="2845267568" sldId="2147483767"/>
          </pc:sldLayoutMkLst>
        </pc:sldLayoutChg>
        <pc:sldLayoutChg chg="del">
          <pc:chgData name="Daniela Popescu" userId="fa5065a0-270f-4c04-b0bd-d4b4bccfd249" providerId="ADAL" clId="{B81AF09C-12F1-4202-BD2D-B3BE03E7F2CD}" dt="2024-01-04T16:37:43.272" v="27" actId="2696"/>
          <pc:sldLayoutMkLst>
            <pc:docMk/>
            <pc:sldMasterMk cId="1172101319" sldId="2147483753"/>
            <pc:sldLayoutMk cId="1773501043" sldId="2147483768"/>
          </pc:sldLayoutMkLst>
        </pc:sldLayoutChg>
        <pc:sldLayoutChg chg="del">
          <pc:chgData name="Daniela Popescu" userId="fa5065a0-270f-4c04-b0bd-d4b4bccfd249" providerId="ADAL" clId="{B81AF09C-12F1-4202-BD2D-B3BE03E7F2CD}" dt="2024-01-04T16:37:43.272" v="27" actId="2696"/>
          <pc:sldLayoutMkLst>
            <pc:docMk/>
            <pc:sldMasterMk cId="1172101319" sldId="2147483753"/>
            <pc:sldLayoutMk cId="3429143002" sldId="2147483769"/>
          </pc:sldLayoutMkLst>
        </pc:sldLayoutChg>
        <pc:sldLayoutChg chg="del">
          <pc:chgData name="Daniela Popescu" userId="fa5065a0-270f-4c04-b0bd-d4b4bccfd249" providerId="ADAL" clId="{B81AF09C-12F1-4202-BD2D-B3BE03E7F2CD}" dt="2024-01-04T16:37:43.272" v="27" actId="2696"/>
          <pc:sldLayoutMkLst>
            <pc:docMk/>
            <pc:sldMasterMk cId="1172101319" sldId="2147483753"/>
            <pc:sldLayoutMk cId="2132715101" sldId="2147483770"/>
          </pc:sldLayoutMkLst>
        </pc:sldLayoutChg>
        <pc:sldLayoutChg chg="del">
          <pc:chgData name="Daniela Popescu" userId="fa5065a0-270f-4c04-b0bd-d4b4bccfd249" providerId="ADAL" clId="{B81AF09C-12F1-4202-BD2D-B3BE03E7F2CD}" dt="2024-01-04T16:37:43.272" v="27" actId="2696"/>
          <pc:sldLayoutMkLst>
            <pc:docMk/>
            <pc:sldMasterMk cId="1172101319" sldId="2147483753"/>
            <pc:sldLayoutMk cId="2782661168" sldId="2147483771"/>
          </pc:sldLayoutMkLst>
        </pc:sldLayoutChg>
        <pc:sldLayoutChg chg="del">
          <pc:chgData name="Daniela Popescu" userId="fa5065a0-270f-4c04-b0bd-d4b4bccfd249" providerId="ADAL" clId="{B81AF09C-12F1-4202-BD2D-B3BE03E7F2CD}" dt="2024-01-04T16:37:43.272" v="27" actId="2696"/>
          <pc:sldLayoutMkLst>
            <pc:docMk/>
            <pc:sldMasterMk cId="1172101319" sldId="2147483753"/>
            <pc:sldLayoutMk cId="105554563" sldId="2147483772"/>
          </pc:sldLayoutMkLst>
        </pc:sldLayoutChg>
        <pc:sldLayoutChg chg="del">
          <pc:chgData name="Daniela Popescu" userId="fa5065a0-270f-4c04-b0bd-d4b4bccfd249" providerId="ADAL" clId="{B81AF09C-12F1-4202-BD2D-B3BE03E7F2CD}" dt="2024-01-04T16:37:43.272" v="27" actId="2696"/>
          <pc:sldLayoutMkLst>
            <pc:docMk/>
            <pc:sldMasterMk cId="1172101319" sldId="2147483753"/>
            <pc:sldLayoutMk cId="1809120640" sldId="2147483773"/>
          </pc:sldLayoutMkLst>
        </pc:sldLayoutChg>
        <pc:sldLayoutChg chg="del">
          <pc:chgData name="Daniela Popescu" userId="fa5065a0-270f-4c04-b0bd-d4b4bccfd249" providerId="ADAL" clId="{B81AF09C-12F1-4202-BD2D-B3BE03E7F2CD}" dt="2024-01-04T16:37:43.272" v="27" actId="2696"/>
          <pc:sldLayoutMkLst>
            <pc:docMk/>
            <pc:sldMasterMk cId="1172101319" sldId="2147483753"/>
            <pc:sldLayoutMk cId="2508040603" sldId="2147483774"/>
          </pc:sldLayoutMkLst>
        </pc:sldLayoutChg>
        <pc:sldLayoutChg chg="del">
          <pc:chgData name="Daniela Popescu" userId="fa5065a0-270f-4c04-b0bd-d4b4bccfd249" providerId="ADAL" clId="{B81AF09C-12F1-4202-BD2D-B3BE03E7F2CD}" dt="2024-01-04T16:37:43.272" v="27" actId="2696"/>
          <pc:sldLayoutMkLst>
            <pc:docMk/>
            <pc:sldMasterMk cId="1172101319" sldId="2147483753"/>
            <pc:sldLayoutMk cId="1592215639" sldId="2147483775"/>
          </pc:sldLayoutMkLst>
        </pc:sldLayoutChg>
        <pc:sldLayoutChg chg="del">
          <pc:chgData name="Daniela Popescu" userId="fa5065a0-270f-4c04-b0bd-d4b4bccfd249" providerId="ADAL" clId="{B81AF09C-12F1-4202-BD2D-B3BE03E7F2CD}" dt="2024-01-04T16:37:43.272" v="27" actId="2696"/>
          <pc:sldLayoutMkLst>
            <pc:docMk/>
            <pc:sldMasterMk cId="1172101319" sldId="2147483753"/>
            <pc:sldLayoutMk cId="144599671" sldId="2147483776"/>
          </pc:sldLayoutMkLst>
        </pc:sldLayoutChg>
        <pc:sldLayoutChg chg="del">
          <pc:chgData name="Daniela Popescu" userId="fa5065a0-270f-4c04-b0bd-d4b4bccfd249" providerId="ADAL" clId="{B81AF09C-12F1-4202-BD2D-B3BE03E7F2CD}" dt="2024-01-04T16:37:43.272" v="27" actId="2696"/>
          <pc:sldLayoutMkLst>
            <pc:docMk/>
            <pc:sldMasterMk cId="1172101319" sldId="2147483753"/>
            <pc:sldLayoutMk cId="3764890902" sldId="2147483777"/>
          </pc:sldLayoutMkLst>
        </pc:sldLayoutChg>
        <pc:sldLayoutChg chg="del">
          <pc:chgData name="Daniela Popescu" userId="fa5065a0-270f-4c04-b0bd-d4b4bccfd249" providerId="ADAL" clId="{B81AF09C-12F1-4202-BD2D-B3BE03E7F2CD}" dt="2024-01-04T16:37:43.272" v="27" actId="2696"/>
          <pc:sldLayoutMkLst>
            <pc:docMk/>
            <pc:sldMasterMk cId="1172101319" sldId="2147483753"/>
            <pc:sldLayoutMk cId="3074428745" sldId="2147483778"/>
          </pc:sldLayoutMkLst>
        </pc:sldLayoutChg>
        <pc:sldLayoutChg chg="del">
          <pc:chgData name="Daniela Popescu" userId="fa5065a0-270f-4c04-b0bd-d4b4bccfd249" providerId="ADAL" clId="{B81AF09C-12F1-4202-BD2D-B3BE03E7F2CD}" dt="2024-01-04T16:37:43.272" v="27" actId="2696"/>
          <pc:sldLayoutMkLst>
            <pc:docMk/>
            <pc:sldMasterMk cId="1172101319" sldId="2147483753"/>
            <pc:sldLayoutMk cId="340150344" sldId="2147483779"/>
          </pc:sldLayoutMkLst>
        </pc:sldLayoutChg>
        <pc:sldLayoutChg chg="del">
          <pc:chgData name="Daniela Popescu" userId="fa5065a0-270f-4c04-b0bd-d4b4bccfd249" providerId="ADAL" clId="{B81AF09C-12F1-4202-BD2D-B3BE03E7F2CD}" dt="2024-01-04T16:37:43.272" v="27" actId="2696"/>
          <pc:sldLayoutMkLst>
            <pc:docMk/>
            <pc:sldMasterMk cId="1172101319" sldId="2147483753"/>
            <pc:sldLayoutMk cId="3205510702" sldId="2147483780"/>
          </pc:sldLayoutMkLst>
        </pc:sldLayoutChg>
      </pc:sldMasterChg>
      <pc:sldMasterChg chg="del delSldLayout">
        <pc:chgData name="Daniela Popescu" userId="fa5065a0-270f-4c04-b0bd-d4b4bccfd249" providerId="ADAL" clId="{B81AF09C-12F1-4202-BD2D-B3BE03E7F2CD}" dt="2024-01-04T16:39:07.576" v="31" actId="2696"/>
        <pc:sldMasterMkLst>
          <pc:docMk/>
          <pc:sldMasterMk cId="2139535091" sldId="2147483781"/>
        </pc:sldMasterMkLst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2819845902" sldId="2147483782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3154919913" sldId="2147483783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1405389" sldId="2147483784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1749956049" sldId="2147483785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2066952734" sldId="2147483786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1313846184" sldId="2147483787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3712935453" sldId="2147483788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556847867" sldId="2147483789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3114749577" sldId="2147483790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1373638835" sldId="2147483791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3728131868" sldId="2147483792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1831020691" sldId="2147483793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3228618095" sldId="2147483794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3622648101" sldId="2147483795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390201479" sldId="2147483796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2999436367" sldId="2147483797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3326217160" sldId="2147483798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4128724645" sldId="2147483799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389518154" sldId="2147483800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846142064" sldId="2147483801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2890347575" sldId="2147483802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340093532" sldId="2147483803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2772910325" sldId="2147483804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2963031704" sldId="2147483805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3741270739" sldId="2147483806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1164425605" sldId="2147483807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3824288915" sldId="2147483808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1945781162" sldId="2147483809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3322926222" sldId="2147483810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3559785888" sldId="2147483811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928385358" sldId="2147483812"/>
          </pc:sldLayoutMkLst>
        </pc:sldLayoutChg>
        <pc:sldLayoutChg chg="del">
          <pc:chgData name="Daniela Popescu" userId="fa5065a0-270f-4c04-b0bd-d4b4bccfd249" providerId="ADAL" clId="{B81AF09C-12F1-4202-BD2D-B3BE03E7F2CD}" dt="2024-01-04T16:39:07.576" v="31" actId="2696"/>
          <pc:sldLayoutMkLst>
            <pc:docMk/>
            <pc:sldMasterMk cId="2139535091" sldId="2147483781"/>
            <pc:sldLayoutMk cId="1565447708" sldId="2147483813"/>
          </pc:sldLayoutMkLst>
        </pc:sldLayoutChg>
      </pc:sldMasterChg>
      <pc:sldMasterChg chg="del delSldLayout">
        <pc:chgData name="Daniela Popescu" userId="fa5065a0-270f-4c04-b0bd-d4b4bccfd249" providerId="ADAL" clId="{B81AF09C-12F1-4202-BD2D-B3BE03E7F2CD}" dt="2024-01-04T16:37:51.383" v="29" actId="2696"/>
        <pc:sldMasterMkLst>
          <pc:docMk/>
          <pc:sldMasterMk cId="3824242858" sldId="2147483814"/>
        </pc:sldMasterMkLst>
        <pc:sldLayoutChg chg="del">
          <pc:chgData name="Daniela Popescu" userId="fa5065a0-270f-4c04-b0bd-d4b4bccfd249" providerId="ADAL" clId="{B81AF09C-12F1-4202-BD2D-B3BE03E7F2CD}" dt="2024-01-04T16:37:51.383" v="29" actId="2696"/>
          <pc:sldLayoutMkLst>
            <pc:docMk/>
            <pc:sldMasterMk cId="3824242858" sldId="2147483814"/>
            <pc:sldLayoutMk cId="2149268693" sldId="2147483815"/>
          </pc:sldLayoutMkLst>
        </pc:sldLayoutChg>
        <pc:sldLayoutChg chg="del">
          <pc:chgData name="Daniela Popescu" userId="fa5065a0-270f-4c04-b0bd-d4b4bccfd249" providerId="ADAL" clId="{B81AF09C-12F1-4202-BD2D-B3BE03E7F2CD}" dt="2024-01-04T16:37:51.383" v="29" actId="2696"/>
          <pc:sldLayoutMkLst>
            <pc:docMk/>
            <pc:sldMasterMk cId="3824242858" sldId="2147483814"/>
            <pc:sldLayoutMk cId="504981929" sldId="2147483816"/>
          </pc:sldLayoutMkLst>
        </pc:sldLayoutChg>
        <pc:sldLayoutChg chg="del">
          <pc:chgData name="Daniela Popescu" userId="fa5065a0-270f-4c04-b0bd-d4b4bccfd249" providerId="ADAL" clId="{B81AF09C-12F1-4202-BD2D-B3BE03E7F2CD}" dt="2024-01-04T16:37:51.383" v="29" actId="2696"/>
          <pc:sldLayoutMkLst>
            <pc:docMk/>
            <pc:sldMasterMk cId="3824242858" sldId="2147483814"/>
            <pc:sldLayoutMk cId="326720266" sldId="2147483817"/>
          </pc:sldLayoutMkLst>
        </pc:sldLayoutChg>
        <pc:sldLayoutChg chg="del">
          <pc:chgData name="Daniela Popescu" userId="fa5065a0-270f-4c04-b0bd-d4b4bccfd249" providerId="ADAL" clId="{B81AF09C-12F1-4202-BD2D-B3BE03E7F2CD}" dt="2024-01-04T16:37:51.383" v="29" actId="2696"/>
          <pc:sldLayoutMkLst>
            <pc:docMk/>
            <pc:sldMasterMk cId="3824242858" sldId="2147483814"/>
            <pc:sldLayoutMk cId="2669357650" sldId="2147483818"/>
          </pc:sldLayoutMkLst>
        </pc:sldLayoutChg>
        <pc:sldLayoutChg chg="del">
          <pc:chgData name="Daniela Popescu" userId="fa5065a0-270f-4c04-b0bd-d4b4bccfd249" providerId="ADAL" clId="{B81AF09C-12F1-4202-BD2D-B3BE03E7F2CD}" dt="2024-01-04T16:37:51.383" v="29" actId="2696"/>
          <pc:sldLayoutMkLst>
            <pc:docMk/>
            <pc:sldMasterMk cId="3824242858" sldId="2147483814"/>
            <pc:sldLayoutMk cId="3491357200" sldId="2147483819"/>
          </pc:sldLayoutMkLst>
        </pc:sldLayoutChg>
        <pc:sldLayoutChg chg="del">
          <pc:chgData name="Daniela Popescu" userId="fa5065a0-270f-4c04-b0bd-d4b4bccfd249" providerId="ADAL" clId="{B81AF09C-12F1-4202-BD2D-B3BE03E7F2CD}" dt="2024-01-04T16:37:51.383" v="29" actId="2696"/>
          <pc:sldLayoutMkLst>
            <pc:docMk/>
            <pc:sldMasterMk cId="3824242858" sldId="2147483814"/>
            <pc:sldLayoutMk cId="2826358207" sldId="2147483820"/>
          </pc:sldLayoutMkLst>
        </pc:sldLayoutChg>
        <pc:sldLayoutChg chg="del">
          <pc:chgData name="Daniela Popescu" userId="fa5065a0-270f-4c04-b0bd-d4b4bccfd249" providerId="ADAL" clId="{B81AF09C-12F1-4202-BD2D-B3BE03E7F2CD}" dt="2024-01-04T16:37:51.383" v="29" actId="2696"/>
          <pc:sldLayoutMkLst>
            <pc:docMk/>
            <pc:sldMasterMk cId="3824242858" sldId="2147483814"/>
            <pc:sldLayoutMk cId="3789165988" sldId="2147483821"/>
          </pc:sldLayoutMkLst>
        </pc:sldLayoutChg>
        <pc:sldLayoutChg chg="del">
          <pc:chgData name="Daniela Popescu" userId="fa5065a0-270f-4c04-b0bd-d4b4bccfd249" providerId="ADAL" clId="{B81AF09C-12F1-4202-BD2D-B3BE03E7F2CD}" dt="2024-01-04T16:37:51.383" v="29" actId="2696"/>
          <pc:sldLayoutMkLst>
            <pc:docMk/>
            <pc:sldMasterMk cId="3824242858" sldId="2147483814"/>
            <pc:sldLayoutMk cId="3715297171" sldId="2147483822"/>
          </pc:sldLayoutMkLst>
        </pc:sldLayoutChg>
        <pc:sldLayoutChg chg="del">
          <pc:chgData name="Daniela Popescu" userId="fa5065a0-270f-4c04-b0bd-d4b4bccfd249" providerId="ADAL" clId="{B81AF09C-12F1-4202-BD2D-B3BE03E7F2CD}" dt="2024-01-04T16:37:51.383" v="29" actId="2696"/>
          <pc:sldLayoutMkLst>
            <pc:docMk/>
            <pc:sldMasterMk cId="3824242858" sldId="2147483814"/>
            <pc:sldLayoutMk cId="317212936" sldId="2147483823"/>
          </pc:sldLayoutMkLst>
        </pc:sldLayoutChg>
        <pc:sldLayoutChg chg="del">
          <pc:chgData name="Daniela Popescu" userId="fa5065a0-270f-4c04-b0bd-d4b4bccfd249" providerId="ADAL" clId="{B81AF09C-12F1-4202-BD2D-B3BE03E7F2CD}" dt="2024-01-04T16:37:51.383" v="29" actId="2696"/>
          <pc:sldLayoutMkLst>
            <pc:docMk/>
            <pc:sldMasterMk cId="3824242858" sldId="2147483814"/>
            <pc:sldLayoutMk cId="3165383275" sldId="2147483824"/>
          </pc:sldLayoutMkLst>
        </pc:sldLayoutChg>
        <pc:sldLayoutChg chg="del">
          <pc:chgData name="Daniela Popescu" userId="fa5065a0-270f-4c04-b0bd-d4b4bccfd249" providerId="ADAL" clId="{B81AF09C-12F1-4202-BD2D-B3BE03E7F2CD}" dt="2024-01-04T16:37:51.383" v="29" actId="2696"/>
          <pc:sldLayoutMkLst>
            <pc:docMk/>
            <pc:sldMasterMk cId="3824242858" sldId="2147483814"/>
            <pc:sldLayoutMk cId="3113104718" sldId="2147483825"/>
          </pc:sldLayoutMkLst>
        </pc:sldLayoutChg>
        <pc:sldLayoutChg chg="del">
          <pc:chgData name="Daniela Popescu" userId="fa5065a0-270f-4c04-b0bd-d4b4bccfd249" providerId="ADAL" clId="{B81AF09C-12F1-4202-BD2D-B3BE03E7F2CD}" dt="2024-01-04T16:37:51.383" v="29" actId="2696"/>
          <pc:sldLayoutMkLst>
            <pc:docMk/>
            <pc:sldMasterMk cId="3824242858" sldId="2147483814"/>
            <pc:sldLayoutMk cId="1189937056" sldId="2147483826"/>
          </pc:sldLayoutMkLst>
        </pc:sldLayoutChg>
        <pc:sldLayoutChg chg="del">
          <pc:chgData name="Daniela Popescu" userId="fa5065a0-270f-4c04-b0bd-d4b4bccfd249" providerId="ADAL" clId="{B81AF09C-12F1-4202-BD2D-B3BE03E7F2CD}" dt="2024-01-04T16:37:51.383" v="29" actId="2696"/>
          <pc:sldLayoutMkLst>
            <pc:docMk/>
            <pc:sldMasterMk cId="3824242858" sldId="2147483814"/>
            <pc:sldLayoutMk cId="3975657878" sldId="2147483827"/>
          </pc:sldLayoutMkLst>
        </pc:sldLayoutChg>
        <pc:sldLayoutChg chg="del">
          <pc:chgData name="Daniela Popescu" userId="fa5065a0-270f-4c04-b0bd-d4b4bccfd249" providerId="ADAL" clId="{B81AF09C-12F1-4202-BD2D-B3BE03E7F2CD}" dt="2024-01-04T16:37:51.383" v="29" actId="2696"/>
          <pc:sldLayoutMkLst>
            <pc:docMk/>
            <pc:sldMasterMk cId="3824242858" sldId="2147483814"/>
            <pc:sldLayoutMk cId="2459852816" sldId="2147483828"/>
          </pc:sldLayoutMkLst>
        </pc:sldLayoutChg>
        <pc:sldLayoutChg chg="del">
          <pc:chgData name="Daniela Popescu" userId="fa5065a0-270f-4c04-b0bd-d4b4bccfd249" providerId="ADAL" clId="{B81AF09C-12F1-4202-BD2D-B3BE03E7F2CD}" dt="2024-01-04T16:37:51.383" v="29" actId="2696"/>
          <pc:sldLayoutMkLst>
            <pc:docMk/>
            <pc:sldMasterMk cId="3824242858" sldId="2147483814"/>
            <pc:sldLayoutMk cId="611980958" sldId="2147483829"/>
          </pc:sldLayoutMkLst>
        </pc:sldLayoutChg>
        <pc:sldLayoutChg chg="del">
          <pc:chgData name="Daniela Popescu" userId="fa5065a0-270f-4c04-b0bd-d4b4bccfd249" providerId="ADAL" clId="{B81AF09C-12F1-4202-BD2D-B3BE03E7F2CD}" dt="2024-01-04T16:37:51.383" v="29" actId="2696"/>
          <pc:sldLayoutMkLst>
            <pc:docMk/>
            <pc:sldMasterMk cId="3824242858" sldId="2147483814"/>
            <pc:sldLayoutMk cId="3120840399" sldId="2147483830"/>
          </pc:sldLayoutMkLst>
        </pc:sldLayoutChg>
        <pc:sldLayoutChg chg="del">
          <pc:chgData name="Daniela Popescu" userId="fa5065a0-270f-4c04-b0bd-d4b4bccfd249" providerId="ADAL" clId="{B81AF09C-12F1-4202-BD2D-B3BE03E7F2CD}" dt="2024-01-04T16:37:51.383" v="29" actId="2696"/>
          <pc:sldLayoutMkLst>
            <pc:docMk/>
            <pc:sldMasterMk cId="3824242858" sldId="2147483814"/>
            <pc:sldLayoutMk cId="1540687300" sldId="2147483831"/>
          </pc:sldLayoutMkLst>
        </pc:sldLayoutChg>
        <pc:sldLayoutChg chg="del">
          <pc:chgData name="Daniela Popescu" userId="fa5065a0-270f-4c04-b0bd-d4b4bccfd249" providerId="ADAL" clId="{B81AF09C-12F1-4202-BD2D-B3BE03E7F2CD}" dt="2024-01-04T16:37:51.383" v="29" actId="2696"/>
          <pc:sldLayoutMkLst>
            <pc:docMk/>
            <pc:sldMasterMk cId="3824242858" sldId="2147483814"/>
            <pc:sldLayoutMk cId="1218890159" sldId="2147483832"/>
          </pc:sldLayoutMkLst>
        </pc:sldLayoutChg>
        <pc:sldLayoutChg chg="del">
          <pc:chgData name="Daniela Popescu" userId="fa5065a0-270f-4c04-b0bd-d4b4bccfd249" providerId="ADAL" clId="{B81AF09C-12F1-4202-BD2D-B3BE03E7F2CD}" dt="2024-01-04T16:37:51.383" v="29" actId="2696"/>
          <pc:sldLayoutMkLst>
            <pc:docMk/>
            <pc:sldMasterMk cId="3824242858" sldId="2147483814"/>
            <pc:sldLayoutMk cId="733372406" sldId="2147483833"/>
          </pc:sldLayoutMkLst>
        </pc:sldLayoutChg>
        <pc:sldLayoutChg chg="del">
          <pc:chgData name="Daniela Popescu" userId="fa5065a0-270f-4c04-b0bd-d4b4bccfd249" providerId="ADAL" clId="{B81AF09C-12F1-4202-BD2D-B3BE03E7F2CD}" dt="2024-01-04T16:37:51.383" v="29" actId="2696"/>
          <pc:sldLayoutMkLst>
            <pc:docMk/>
            <pc:sldMasterMk cId="3824242858" sldId="2147483814"/>
            <pc:sldLayoutMk cId="3689033225" sldId="2147483834"/>
          </pc:sldLayoutMkLst>
        </pc:sldLayoutChg>
        <pc:sldLayoutChg chg="del">
          <pc:chgData name="Daniela Popescu" userId="fa5065a0-270f-4c04-b0bd-d4b4bccfd249" providerId="ADAL" clId="{B81AF09C-12F1-4202-BD2D-B3BE03E7F2CD}" dt="2024-01-04T16:37:51.383" v="29" actId="2696"/>
          <pc:sldLayoutMkLst>
            <pc:docMk/>
            <pc:sldMasterMk cId="3824242858" sldId="2147483814"/>
            <pc:sldLayoutMk cId="3739109458" sldId="2147483835"/>
          </pc:sldLayoutMkLst>
        </pc:sldLayoutChg>
        <pc:sldLayoutChg chg="del">
          <pc:chgData name="Daniela Popescu" userId="fa5065a0-270f-4c04-b0bd-d4b4bccfd249" providerId="ADAL" clId="{B81AF09C-12F1-4202-BD2D-B3BE03E7F2CD}" dt="2024-01-04T16:37:51.383" v="29" actId="2696"/>
          <pc:sldLayoutMkLst>
            <pc:docMk/>
            <pc:sldMasterMk cId="3824242858" sldId="2147483814"/>
            <pc:sldLayoutMk cId="2842360096" sldId="2147483836"/>
          </pc:sldLayoutMkLst>
        </pc:sldLayoutChg>
        <pc:sldLayoutChg chg="del">
          <pc:chgData name="Daniela Popescu" userId="fa5065a0-270f-4c04-b0bd-d4b4bccfd249" providerId="ADAL" clId="{B81AF09C-12F1-4202-BD2D-B3BE03E7F2CD}" dt="2024-01-04T16:37:51.383" v="29" actId="2696"/>
          <pc:sldLayoutMkLst>
            <pc:docMk/>
            <pc:sldMasterMk cId="3824242858" sldId="2147483814"/>
            <pc:sldLayoutMk cId="3911075207" sldId="2147483837"/>
          </pc:sldLayoutMkLst>
        </pc:sldLayoutChg>
        <pc:sldLayoutChg chg="del">
          <pc:chgData name="Daniela Popescu" userId="fa5065a0-270f-4c04-b0bd-d4b4bccfd249" providerId="ADAL" clId="{B81AF09C-12F1-4202-BD2D-B3BE03E7F2CD}" dt="2024-01-04T16:37:51.383" v="29" actId="2696"/>
          <pc:sldLayoutMkLst>
            <pc:docMk/>
            <pc:sldMasterMk cId="3824242858" sldId="2147483814"/>
            <pc:sldLayoutMk cId="3800830421" sldId="2147483838"/>
          </pc:sldLayoutMkLst>
        </pc:sldLayoutChg>
        <pc:sldLayoutChg chg="del">
          <pc:chgData name="Daniela Popescu" userId="fa5065a0-270f-4c04-b0bd-d4b4bccfd249" providerId="ADAL" clId="{B81AF09C-12F1-4202-BD2D-B3BE03E7F2CD}" dt="2024-01-04T16:37:51.383" v="29" actId="2696"/>
          <pc:sldLayoutMkLst>
            <pc:docMk/>
            <pc:sldMasterMk cId="3824242858" sldId="2147483814"/>
            <pc:sldLayoutMk cId="3659588991" sldId="2147483839"/>
          </pc:sldLayoutMkLst>
        </pc:sldLayoutChg>
        <pc:sldLayoutChg chg="del">
          <pc:chgData name="Daniela Popescu" userId="fa5065a0-270f-4c04-b0bd-d4b4bccfd249" providerId="ADAL" clId="{B81AF09C-12F1-4202-BD2D-B3BE03E7F2CD}" dt="2024-01-04T16:37:51.383" v="29" actId="2696"/>
          <pc:sldLayoutMkLst>
            <pc:docMk/>
            <pc:sldMasterMk cId="3824242858" sldId="2147483814"/>
            <pc:sldLayoutMk cId="3294646484" sldId="2147483840"/>
          </pc:sldLayoutMkLst>
        </pc:sldLayoutChg>
        <pc:sldLayoutChg chg="del">
          <pc:chgData name="Daniela Popescu" userId="fa5065a0-270f-4c04-b0bd-d4b4bccfd249" providerId="ADAL" clId="{B81AF09C-12F1-4202-BD2D-B3BE03E7F2CD}" dt="2024-01-04T16:37:51.383" v="29" actId="2696"/>
          <pc:sldLayoutMkLst>
            <pc:docMk/>
            <pc:sldMasterMk cId="3824242858" sldId="2147483814"/>
            <pc:sldLayoutMk cId="1998326300" sldId="2147483841"/>
          </pc:sldLayoutMkLst>
        </pc:sldLayoutChg>
      </pc:sldMasterChg>
    </pc:docChg>
  </pc:docChgLst>
  <pc:docChgLst>
    <pc:chgData name="Craig Knight" userId="32a3ead4-4b30-4217-b24e-7329372bf26d" providerId="ADAL" clId="{CC0290CB-61BE-47BB-998B-1D22FE1E1B36}"/>
    <pc:docChg chg="delSld modSld delMainMaster modShowInfo">
      <pc:chgData name="Craig Knight" userId="32a3ead4-4b30-4217-b24e-7329372bf26d" providerId="ADAL" clId="{CC0290CB-61BE-47BB-998B-1D22FE1E1B36}" dt="2025-01-22T20:59:29.840" v="4" actId="6549"/>
      <pc:docMkLst>
        <pc:docMk/>
      </pc:docMkLst>
      <pc:sldChg chg="del">
        <pc:chgData name="Craig Knight" userId="32a3ead4-4b30-4217-b24e-7329372bf26d" providerId="ADAL" clId="{CC0290CB-61BE-47BB-998B-1D22FE1E1B36}" dt="2025-01-22T20:59:23.885" v="1" actId="47"/>
        <pc:sldMkLst>
          <pc:docMk/>
          <pc:sldMk cId="2876866835" sldId="1993"/>
        </pc:sldMkLst>
      </pc:sldChg>
      <pc:sldChg chg="modNotesTx">
        <pc:chgData name="Craig Knight" userId="32a3ead4-4b30-4217-b24e-7329372bf26d" providerId="ADAL" clId="{CC0290CB-61BE-47BB-998B-1D22FE1E1B36}" dt="2025-01-22T20:59:29.840" v="4" actId="6549"/>
        <pc:sldMkLst>
          <pc:docMk/>
          <pc:sldMk cId="2716619313" sldId="1999"/>
        </pc:sldMkLst>
      </pc:sldChg>
      <pc:sldMasterChg chg="del delSldLayout">
        <pc:chgData name="Craig Knight" userId="32a3ead4-4b30-4217-b24e-7329372bf26d" providerId="ADAL" clId="{CC0290CB-61BE-47BB-998B-1D22FE1E1B36}" dt="2025-01-22T20:59:23.885" v="1" actId="47"/>
        <pc:sldMasterMkLst>
          <pc:docMk/>
          <pc:sldMasterMk cId="1140969384" sldId="2147483842"/>
        </pc:sldMasterMkLst>
        <pc:sldLayoutChg chg="del">
          <pc:chgData name="Craig Knight" userId="32a3ead4-4b30-4217-b24e-7329372bf26d" providerId="ADAL" clId="{CC0290CB-61BE-47BB-998B-1D22FE1E1B36}" dt="2025-01-22T20:59:23.885" v="1" actId="47"/>
          <pc:sldLayoutMkLst>
            <pc:docMk/>
            <pc:sldMasterMk cId="1140969384" sldId="2147483842"/>
            <pc:sldLayoutMk cId="3561828455" sldId="2147483843"/>
          </pc:sldLayoutMkLst>
        </pc:sldLayoutChg>
        <pc:sldLayoutChg chg="del">
          <pc:chgData name="Craig Knight" userId="32a3ead4-4b30-4217-b24e-7329372bf26d" providerId="ADAL" clId="{CC0290CB-61BE-47BB-998B-1D22FE1E1B36}" dt="2025-01-22T20:59:23.885" v="1" actId="47"/>
          <pc:sldLayoutMkLst>
            <pc:docMk/>
            <pc:sldMasterMk cId="1140969384" sldId="2147483842"/>
            <pc:sldLayoutMk cId="1210018901" sldId="2147483844"/>
          </pc:sldLayoutMkLst>
        </pc:sldLayoutChg>
        <pc:sldLayoutChg chg="del">
          <pc:chgData name="Craig Knight" userId="32a3ead4-4b30-4217-b24e-7329372bf26d" providerId="ADAL" clId="{CC0290CB-61BE-47BB-998B-1D22FE1E1B36}" dt="2025-01-22T20:59:23.885" v="1" actId="47"/>
          <pc:sldLayoutMkLst>
            <pc:docMk/>
            <pc:sldMasterMk cId="1140969384" sldId="2147483842"/>
            <pc:sldLayoutMk cId="656273061" sldId="2147483845"/>
          </pc:sldLayoutMkLst>
        </pc:sldLayoutChg>
        <pc:sldLayoutChg chg="del">
          <pc:chgData name="Craig Knight" userId="32a3ead4-4b30-4217-b24e-7329372bf26d" providerId="ADAL" clId="{CC0290CB-61BE-47BB-998B-1D22FE1E1B36}" dt="2025-01-22T20:59:23.885" v="1" actId="47"/>
          <pc:sldLayoutMkLst>
            <pc:docMk/>
            <pc:sldMasterMk cId="1140969384" sldId="2147483842"/>
            <pc:sldLayoutMk cId="2229018840" sldId="2147483846"/>
          </pc:sldLayoutMkLst>
        </pc:sldLayoutChg>
        <pc:sldLayoutChg chg="del">
          <pc:chgData name="Craig Knight" userId="32a3ead4-4b30-4217-b24e-7329372bf26d" providerId="ADAL" clId="{CC0290CB-61BE-47BB-998B-1D22FE1E1B36}" dt="2025-01-22T20:59:23.885" v="1" actId="47"/>
          <pc:sldLayoutMkLst>
            <pc:docMk/>
            <pc:sldMasterMk cId="1140969384" sldId="2147483842"/>
            <pc:sldLayoutMk cId="781996236" sldId="2147483847"/>
          </pc:sldLayoutMkLst>
        </pc:sldLayoutChg>
        <pc:sldLayoutChg chg="del">
          <pc:chgData name="Craig Knight" userId="32a3ead4-4b30-4217-b24e-7329372bf26d" providerId="ADAL" clId="{CC0290CB-61BE-47BB-998B-1D22FE1E1B36}" dt="2025-01-22T20:59:23.885" v="1" actId="47"/>
          <pc:sldLayoutMkLst>
            <pc:docMk/>
            <pc:sldMasterMk cId="1140969384" sldId="2147483842"/>
            <pc:sldLayoutMk cId="3997747815" sldId="2147483848"/>
          </pc:sldLayoutMkLst>
        </pc:sldLayoutChg>
        <pc:sldLayoutChg chg="del">
          <pc:chgData name="Craig Knight" userId="32a3ead4-4b30-4217-b24e-7329372bf26d" providerId="ADAL" clId="{CC0290CB-61BE-47BB-998B-1D22FE1E1B36}" dt="2025-01-22T20:59:23.885" v="1" actId="47"/>
          <pc:sldLayoutMkLst>
            <pc:docMk/>
            <pc:sldMasterMk cId="1140969384" sldId="2147483842"/>
            <pc:sldLayoutMk cId="327234482" sldId="2147483849"/>
          </pc:sldLayoutMkLst>
        </pc:sldLayoutChg>
        <pc:sldLayoutChg chg="del">
          <pc:chgData name="Craig Knight" userId="32a3ead4-4b30-4217-b24e-7329372bf26d" providerId="ADAL" clId="{CC0290CB-61BE-47BB-998B-1D22FE1E1B36}" dt="2025-01-22T20:59:23.885" v="1" actId="47"/>
          <pc:sldLayoutMkLst>
            <pc:docMk/>
            <pc:sldMasterMk cId="1140969384" sldId="2147483842"/>
            <pc:sldLayoutMk cId="1423421477" sldId="2147483850"/>
          </pc:sldLayoutMkLst>
        </pc:sldLayoutChg>
        <pc:sldLayoutChg chg="del">
          <pc:chgData name="Craig Knight" userId="32a3ead4-4b30-4217-b24e-7329372bf26d" providerId="ADAL" clId="{CC0290CB-61BE-47BB-998B-1D22FE1E1B36}" dt="2025-01-22T20:59:23.885" v="1" actId="47"/>
          <pc:sldLayoutMkLst>
            <pc:docMk/>
            <pc:sldMasterMk cId="1140969384" sldId="2147483842"/>
            <pc:sldLayoutMk cId="495677105" sldId="2147483851"/>
          </pc:sldLayoutMkLst>
        </pc:sldLayoutChg>
        <pc:sldLayoutChg chg="del">
          <pc:chgData name="Craig Knight" userId="32a3ead4-4b30-4217-b24e-7329372bf26d" providerId="ADAL" clId="{CC0290CB-61BE-47BB-998B-1D22FE1E1B36}" dt="2025-01-22T20:59:23.885" v="1" actId="47"/>
          <pc:sldLayoutMkLst>
            <pc:docMk/>
            <pc:sldMasterMk cId="1140969384" sldId="2147483842"/>
            <pc:sldLayoutMk cId="928876933" sldId="2147483852"/>
          </pc:sldLayoutMkLst>
        </pc:sldLayoutChg>
        <pc:sldLayoutChg chg="del">
          <pc:chgData name="Craig Knight" userId="32a3ead4-4b30-4217-b24e-7329372bf26d" providerId="ADAL" clId="{CC0290CB-61BE-47BB-998B-1D22FE1E1B36}" dt="2025-01-22T20:59:23.885" v="1" actId="47"/>
          <pc:sldLayoutMkLst>
            <pc:docMk/>
            <pc:sldMasterMk cId="1140969384" sldId="2147483842"/>
            <pc:sldLayoutMk cId="1566770030" sldId="2147483853"/>
          </pc:sldLayoutMkLst>
        </pc:sldLayoutChg>
        <pc:sldLayoutChg chg="del">
          <pc:chgData name="Craig Knight" userId="32a3ead4-4b30-4217-b24e-7329372bf26d" providerId="ADAL" clId="{CC0290CB-61BE-47BB-998B-1D22FE1E1B36}" dt="2025-01-22T20:59:23.885" v="1" actId="47"/>
          <pc:sldLayoutMkLst>
            <pc:docMk/>
            <pc:sldMasterMk cId="1140969384" sldId="2147483842"/>
            <pc:sldLayoutMk cId="858339740" sldId="2147483854"/>
          </pc:sldLayoutMkLst>
        </pc:sldLayoutChg>
        <pc:sldLayoutChg chg="del">
          <pc:chgData name="Craig Knight" userId="32a3ead4-4b30-4217-b24e-7329372bf26d" providerId="ADAL" clId="{CC0290CB-61BE-47BB-998B-1D22FE1E1B36}" dt="2025-01-22T20:59:23.885" v="1" actId="47"/>
          <pc:sldLayoutMkLst>
            <pc:docMk/>
            <pc:sldMasterMk cId="1140969384" sldId="2147483842"/>
            <pc:sldLayoutMk cId="2802407306" sldId="2147483855"/>
          </pc:sldLayoutMkLst>
        </pc:sldLayoutChg>
        <pc:sldLayoutChg chg="del">
          <pc:chgData name="Craig Knight" userId="32a3ead4-4b30-4217-b24e-7329372bf26d" providerId="ADAL" clId="{CC0290CB-61BE-47BB-998B-1D22FE1E1B36}" dt="2025-01-22T20:59:23.885" v="1" actId="47"/>
          <pc:sldLayoutMkLst>
            <pc:docMk/>
            <pc:sldMasterMk cId="1140969384" sldId="2147483842"/>
            <pc:sldLayoutMk cId="2287767387" sldId="2147483856"/>
          </pc:sldLayoutMkLst>
        </pc:sldLayoutChg>
        <pc:sldLayoutChg chg="del">
          <pc:chgData name="Craig Knight" userId="32a3ead4-4b30-4217-b24e-7329372bf26d" providerId="ADAL" clId="{CC0290CB-61BE-47BB-998B-1D22FE1E1B36}" dt="2025-01-22T20:59:23.885" v="1" actId="47"/>
          <pc:sldLayoutMkLst>
            <pc:docMk/>
            <pc:sldMasterMk cId="1140969384" sldId="2147483842"/>
            <pc:sldLayoutMk cId="3519637465" sldId="2147483857"/>
          </pc:sldLayoutMkLst>
        </pc:sldLayoutChg>
        <pc:sldLayoutChg chg="del">
          <pc:chgData name="Craig Knight" userId="32a3ead4-4b30-4217-b24e-7329372bf26d" providerId="ADAL" clId="{CC0290CB-61BE-47BB-998B-1D22FE1E1B36}" dt="2025-01-22T20:59:23.885" v="1" actId="47"/>
          <pc:sldLayoutMkLst>
            <pc:docMk/>
            <pc:sldMasterMk cId="1140969384" sldId="2147483842"/>
            <pc:sldLayoutMk cId="4054513208" sldId="2147483858"/>
          </pc:sldLayoutMkLst>
        </pc:sldLayoutChg>
        <pc:sldLayoutChg chg="del">
          <pc:chgData name="Craig Knight" userId="32a3ead4-4b30-4217-b24e-7329372bf26d" providerId="ADAL" clId="{CC0290CB-61BE-47BB-998B-1D22FE1E1B36}" dt="2025-01-22T20:59:23.885" v="1" actId="47"/>
          <pc:sldLayoutMkLst>
            <pc:docMk/>
            <pc:sldMasterMk cId="1140969384" sldId="2147483842"/>
            <pc:sldLayoutMk cId="4287567874" sldId="2147483859"/>
          </pc:sldLayoutMkLst>
        </pc:sldLayoutChg>
        <pc:sldLayoutChg chg="del">
          <pc:chgData name="Craig Knight" userId="32a3ead4-4b30-4217-b24e-7329372bf26d" providerId="ADAL" clId="{CC0290CB-61BE-47BB-998B-1D22FE1E1B36}" dt="2025-01-22T20:59:23.885" v="1" actId="47"/>
          <pc:sldLayoutMkLst>
            <pc:docMk/>
            <pc:sldMasterMk cId="1140969384" sldId="2147483842"/>
            <pc:sldLayoutMk cId="3836492990" sldId="2147483860"/>
          </pc:sldLayoutMkLst>
        </pc:sldLayoutChg>
        <pc:sldLayoutChg chg="del">
          <pc:chgData name="Craig Knight" userId="32a3ead4-4b30-4217-b24e-7329372bf26d" providerId="ADAL" clId="{CC0290CB-61BE-47BB-998B-1D22FE1E1B36}" dt="2025-01-22T20:59:23.885" v="1" actId="47"/>
          <pc:sldLayoutMkLst>
            <pc:docMk/>
            <pc:sldMasterMk cId="1140969384" sldId="2147483842"/>
            <pc:sldLayoutMk cId="2412368239" sldId="2147483861"/>
          </pc:sldLayoutMkLst>
        </pc:sldLayoutChg>
        <pc:sldLayoutChg chg="del">
          <pc:chgData name="Craig Knight" userId="32a3ead4-4b30-4217-b24e-7329372bf26d" providerId="ADAL" clId="{CC0290CB-61BE-47BB-998B-1D22FE1E1B36}" dt="2025-01-22T20:59:23.885" v="1" actId="47"/>
          <pc:sldLayoutMkLst>
            <pc:docMk/>
            <pc:sldMasterMk cId="1140969384" sldId="2147483842"/>
            <pc:sldLayoutMk cId="4060106865" sldId="2147483862"/>
          </pc:sldLayoutMkLst>
        </pc:sldLayoutChg>
        <pc:sldLayoutChg chg="del">
          <pc:chgData name="Craig Knight" userId="32a3ead4-4b30-4217-b24e-7329372bf26d" providerId="ADAL" clId="{CC0290CB-61BE-47BB-998B-1D22FE1E1B36}" dt="2025-01-22T20:59:23.885" v="1" actId="47"/>
          <pc:sldLayoutMkLst>
            <pc:docMk/>
            <pc:sldMasterMk cId="1140969384" sldId="2147483842"/>
            <pc:sldLayoutMk cId="708039105" sldId="2147483863"/>
          </pc:sldLayoutMkLst>
        </pc:sldLayoutChg>
        <pc:sldLayoutChg chg="del">
          <pc:chgData name="Craig Knight" userId="32a3ead4-4b30-4217-b24e-7329372bf26d" providerId="ADAL" clId="{CC0290CB-61BE-47BB-998B-1D22FE1E1B36}" dt="2025-01-22T20:59:23.885" v="1" actId="47"/>
          <pc:sldLayoutMkLst>
            <pc:docMk/>
            <pc:sldMasterMk cId="1140969384" sldId="2147483842"/>
            <pc:sldLayoutMk cId="2349936170" sldId="2147483864"/>
          </pc:sldLayoutMkLst>
        </pc:sldLayoutChg>
        <pc:sldLayoutChg chg="del">
          <pc:chgData name="Craig Knight" userId="32a3ead4-4b30-4217-b24e-7329372bf26d" providerId="ADAL" clId="{CC0290CB-61BE-47BB-998B-1D22FE1E1B36}" dt="2025-01-22T20:59:23.885" v="1" actId="47"/>
          <pc:sldLayoutMkLst>
            <pc:docMk/>
            <pc:sldMasterMk cId="1140969384" sldId="2147483842"/>
            <pc:sldLayoutMk cId="1693211110" sldId="2147483865"/>
          </pc:sldLayoutMkLst>
        </pc:sldLayoutChg>
        <pc:sldLayoutChg chg="del">
          <pc:chgData name="Craig Knight" userId="32a3ead4-4b30-4217-b24e-7329372bf26d" providerId="ADAL" clId="{CC0290CB-61BE-47BB-998B-1D22FE1E1B36}" dt="2025-01-22T20:59:23.885" v="1" actId="47"/>
          <pc:sldLayoutMkLst>
            <pc:docMk/>
            <pc:sldMasterMk cId="1140969384" sldId="2147483842"/>
            <pc:sldLayoutMk cId="2794381985" sldId="2147483866"/>
          </pc:sldLayoutMkLst>
        </pc:sldLayoutChg>
        <pc:sldLayoutChg chg="del">
          <pc:chgData name="Craig Knight" userId="32a3ead4-4b30-4217-b24e-7329372bf26d" providerId="ADAL" clId="{CC0290CB-61BE-47BB-998B-1D22FE1E1B36}" dt="2025-01-22T20:59:23.885" v="1" actId="47"/>
          <pc:sldLayoutMkLst>
            <pc:docMk/>
            <pc:sldMasterMk cId="1140969384" sldId="2147483842"/>
            <pc:sldLayoutMk cId="1383815187" sldId="2147483867"/>
          </pc:sldLayoutMkLst>
        </pc:sldLayoutChg>
        <pc:sldLayoutChg chg="del">
          <pc:chgData name="Craig Knight" userId="32a3ead4-4b30-4217-b24e-7329372bf26d" providerId="ADAL" clId="{CC0290CB-61BE-47BB-998B-1D22FE1E1B36}" dt="2025-01-22T20:59:23.885" v="1" actId="47"/>
          <pc:sldLayoutMkLst>
            <pc:docMk/>
            <pc:sldMasterMk cId="1140969384" sldId="2147483842"/>
            <pc:sldLayoutMk cId="1814746530" sldId="2147483868"/>
          </pc:sldLayoutMkLst>
        </pc:sldLayoutChg>
        <pc:sldLayoutChg chg="del">
          <pc:chgData name="Craig Knight" userId="32a3ead4-4b30-4217-b24e-7329372bf26d" providerId="ADAL" clId="{CC0290CB-61BE-47BB-998B-1D22FE1E1B36}" dt="2025-01-22T20:59:23.885" v="1" actId="47"/>
          <pc:sldLayoutMkLst>
            <pc:docMk/>
            <pc:sldMasterMk cId="1140969384" sldId="2147483842"/>
            <pc:sldLayoutMk cId="3381194766" sldId="2147483869"/>
          </pc:sldLayoutMkLst>
        </pc:sldLayoutChg>
      </pc:sldMasterChg>
    </pc:docChg>
  </pc:docChgLst>
  <pc:docChgLst>
    <pc:chgData name="Daniela Popescu" userId="fa5065a0-270f-4c04-b0bd-d4b4bccfd249" providerId="ADAL" clId="{C6B30849-2BCF-4F03-8017-886AAEF00795}"/>
    <pc:docChg chg="custSel delSld modSld">
      <pc:chgData name="Daniela Popescu" userId="fa5065a0-270f-4c04-b0bd-d4b4bccfd249" providerId="ADAL" clId="{C6B30849-2BCF-4F03-8017-886AAEF00795}" dt="2024-04-24T19:26:18.823" v="18" actId="2696"/>
      <pc:docMkLst>
        <pc:docMk/>
      </pc:docMkLst>
      <pc:sldChg chg="del">
        <pc:chgData name="Daniela Popescu" userId="fa5065a0-270f-4c04-b0bd-d4b4bccfd249" providerId="ADAL" clId="{C6B30849-2BCF-4F03-8017-886AAEF00795}" dt="2024-04-24T19:20:22.489" v="0" actId="2696"/>
        <pc:sldMkLst>
          <pc:docMk/>
          <pc:sldMk cId="181450463" sldId="257"/>
        </pc:sldMkLst>
      </pc:sldChg>
      <pc:sldChg chg="del">
        <pc:chgData name="Daniela Popescu" userId="fa5065a0-270f-4c04-b0bd-d4b4bccfd249" providerId="ADAL" clId="{C6B30849-2BCF-4F03-8017-886AAEF00795}" dt="2024-04-24T19:20:39.521" v="1" actId="2696"/>
        <pc:sldMkLst>
          <pc:docMk/>
          <pc:sldMk cId="2330749242" sldId="281"/>
        </pc:sldMkLst>
      </pc:sldChg>
      <pc:sldChg chg="del">
        <pc:chgData name="Daniela Popescu" userId="fa5065a0-270f-4c04-b0bd-d4b4bccfd249" providerId="ADAL" clId="{C6B30849-2BCF-4F03-8017-886AAEF00795}" dt="2024-04-24T19:26:18.823" v="18" actId="2696"/>
        <pc:sldMkLst>
          <pc:docMk/>
          <pc:sldMk cId="174852810" sldId="401"/>
        </pc:sldMkLst>
      </pc:sldChg>
      <pc:sldChg chg="del">
        <pc:chgData name="Daniela Popescu" userId="fa5065a0-270f-4c04-b0bd-d4b4bccfd249" providerId="ADAL" clId="{C6B30849-2BCF-4F03-8017-886AAEF00795}" dt="2024-04-24T19:25:38.890" v="16" actId="2696"/>
        <pc:sldMkLst>
          <pc:docMk/>
          <pc:sldMk cId="662239653" sldId="1958"/>
        </pc:sldMkLst>
      </pc:sldChg>
      <pc:sldChg chg="del">
        <pc:chgData name="Daniela Popescu" userId="fa5065a0-270f-4c04-b0bd-d4b4bccfd249" providerId="ADAL" clId="{C6B30849-2BCF-4F03-8017-886AAEF00795}" dt="2024-04-24T19:20:59.105" v="2" actId="2696"/>
        <pc:sldMkLst>
          <pc:docMk/>
          <pc:sldMk cId="1891191167" sldId="1963"/>
        </pc:sldMkLst>
      </pc:sldChg>
      <pc:sldChg chg="del">
        <pc:chgData name="Daniela Popescu" userId="fa5065a0-270f-4c04-b0bd-d4b4bccfd249" providerId="ADAL" clId="{C6B30849-2BCF-4F03-8017-886AAEF00795}" dt="2024-04-24T19:21:39.039" v="3" actId="2696"/>
        <pc:sldMkLst>
          <pc:docMk/>
          <pc:sldMk cId="2565316584" sldId="1964"/>
        </pc:sldMkLst>
      </pc:sldChg>
      <pc:sldChg chg="del">
        <pc:chgData name="Daniela Popescu" userId="fa5065a0-270f-4c04-b0bd-d4b4bccfd249" providerId="ADAL" clId="{C6B30849-2BCF-4F03-8017-886AAEF00795}" dt="2024-04-24T19:25:32.857" v="14" actId="2696"/>
        <pc:sldMkLst>
          <pc:docMk/>
          <pc:sldMk cId="3531831741" sldId="1965"/>
        </pc:sldMkLst>
      </pc:sldChg>
      <pc:sldChg chg="del">
        <pc:chgData name="Daniela Popescu" userId="fa5065a0-270f-4c04-b0bd-d4b4bccfd249" providerId="ADAL" clId="{C6B30849-2BCF-4F03-8017-886AAEF00795}" dt="2024-04-24T19:25:41.557" v="17" actId="2696"/>
        <pc:sldMkLst>
          <pc:docMk/>
          <pc:sldMk cId="2305998007" sldId="1966"/>
        </pc:sldMkLst>
      </pc:sldChg>
      <pc:sldChg chg="del">
        <pc:chgData name="Daniela Popescu" userId="fa5065a0-270f-4c04-b0bd-d4b4bccfd249" providerId="ADAL" clId="{C6B30849-2BCF-4F03-8017-886AAEF00795}" dt="2024-04-24T19:25:36.307" v="15" actId="2696"/>
        <pc:sldMkLst>
          <pc:docMk/>
          <pc:sldMk cId="903653486" sldId="1998"/>
        </pc:sldMkLst>
      </pc:sldChg>
      <pc:sldChg chg="delSp modSp mod modNotesTx">
        <pc:chgData name="Daniela Popescu" userId="fa5065a0-270f-4c04-b0bd-d4b4bccfd249" providerId="ADAL" clId="{C6B30849-2BCF-4F03-8017-886AAEF00795}" dt="2024-04-24T19:25:20.885" v="13"/>
        <pc:sldMkLst>
          <pc:docMk/>
          <pc:sldMk cId="425109594" sldId="2042"/>
        </pc:sldMkLst>
      </pc:sldChg>
    </pc:docChg>
  </pc:docChgLst>
  <pc:docChgLst>
    <pc:chgData name="Mia Galivan" userId="6704f8e5-54c0-4117-bd48-3be3f4c7935a" providerId="ADAL" clId="{57495F8D-5A1D-4FF5-8F93-67D9DF0E438F}"/>
    <pc:docChg chg="delSld">
      <pc:chgData name="Mia Galivan" userId="6704f8e5-54c0-4117-bd48-3be3f4c7935a" providerId="ADAL" clId="{57495F8D-5A1D-4FF5-8F93-67D9DF0E438F}" dt="2023-11-13T17:23:02.002" v="0" actId="47"/>
      <pc:docMkLst>
        <pc:docMk/>
      </pc:docMkLst>
      <pc:sldChg chg="del">
        <pc:chgData name="Mia Galivan" userId="6704f8e5-54c0-4117-bd48-3be3f4c7935a" providerId="ADAL" clId="{57495F8D-5A1D-4FF5-8F93-67D9DF0E438F}" dt="2023-11-13T17:23:02.002" v="0" actId="47"/>
        <pc:sldMkLst>
          <pc:docMk/>
          <pc:sldMk cId="1494514994" sldId="1922"/>
        </pc:sldMkLst>
      </pc:sldChg>
    </pc:docChg>
  </pc:docChgLst>
  <pc:docChgLst>
    <pc:chgData name="Lisa Plater" userId="3108f9e6-46bb-406e-962f-36880693622a" providerId="ADAL" clId="{D9464188-FC94-448A-8D7C-708EA4C54EC3}"/>
    <pc:docChg chg="custSel addSld delSld modSld delMainMaster">
      <pc:chgData name="Lisa Plater" userId="3108f9e6-46bb-406e-962f-36880693622a" providerId="ADAL" clId="{D9464188-FC94-448A-8D7C-708EA4C54EC3}" dt="2025-04-04T16:48:59.359" v="37"/>
      <pc:docMkLst>
        <pc:docMk/>
      </pc:docMkLst>
      <pc:sldChg chg="modNotesTx">
        <pc:chgData name="Lisa Plater" userId="3108f9e6-46bb-406e-962f-36880693622a" providerId="ADAL" clId="{D9464188-FC94-448A-8D7C-708EA4C54EC3}" dt="2025-04-04T16:46:58.626" v="10" actId="6549"/>
        <pc:sldMkLst>
          <pc:docMk/>
          <pc:sldMk cId="3592594867" sldId="262"/>
        </pc:sldMkLst>
      </pc:sldChg>
      <pc:sldChg chg="del">
        <pc:chgData name="Lisa Plater" userId="3108f9e6-46bb-406e-962f-36880693622a" providerId="ADAL" clId="{D9464188-FC94-448A-8D7C-708EA4C54EC3}" dt="2025-04-04T16:47:54.572" v="18" actId="47"/>
        <pc:sldMkLst>
          <pc:docMk/>
          <pc:sldMk cId="2642722767" sldId="279"/>
        </pc:sldMkLst>
      </pc:sldChg>
      <pc:sldChg chg="modNotesTx">
        <pc:chgData name="Lisa Plater" userId="3108f9e6-46bb-406e-962f-36880693622a" providerId="ADAL" clId="{D9464188-FC94-448A-8D7C-708EA4C54EC3}" dt="2025-04-04T16:47:19.325" v="14" actId="6549"/>
        <pc:sldMkLst>
          <pc:docMk/>
          <pc:sldMk cId="2957837546" sldId="391"/>
        </pc:sldMkLst>
      </pc:sldChg>
      <pc:sldChg chg="modNotesTx">
        <pc:chgData name="Lisa Plater" userId="3108f9e6-46bb-406e-962f-36880693622a" providerId="ADAL" clId="{D9464188-FC94-448A-8D7C-708EA4C54EC3}" dt="2025-04-04T16:47:14.091" v="13" actId="5793"/>
        <pc:sldMkLst>
          <pc:docMk/>
          <pc:sldMk cId="1876982240" sldId="392"/>
        </pc:sldMkLst>
      </pc:sldChg>
      <pc:sldChg chg="modNotesTx">
        <pc:chgData name="Lisa Plater" userId="3108f9e6-46bb-406e-962f-36880693622a" providerId="ADAL" clId="{D9464188-FC94-448A-8D7C-708EA4C54EC3}" dt="2025-04-04T16:47:05.075" v="11" actId="6549"/>
        <pc:sldMkLst>
          <pc:docMk/>
          <pc:sldMk cId="1953294256" sldId="393"/>
        </pc:sldMkLst>
      </pc:sldChg>
      <pc:sldChg chg="del">
        <pc:chgData name="Lisa Plater" userId="3108f9e6-46bb-406e-962f-36880693622a" providerId="ADAL" clId="{D9464188-FC94-448A-8D7C-708EA4C54EC3}" dt="2025-04-04T16:46:23.801" v="3" actId="47"/>
        <pc:sldMkLst>
          <pc:docMk/>
          <pc:sldMk cId="1434450362" sldId="438"/>
        </pc:sldMkLst>
      </pc:sldChg>
      <pc:sldChg chg="del">
        <pc:chgData name="Lisa Plater" userId="3108f9e6-46bb-406e-962f-36880693622a" providerId="ADAL" clId="{D9464188-FC94-448A-8D7C-708EA4C54EC3}" dt="2025-04-04T16:46:03.017" v="0" actId="47"/>
        <pc:sldMkLst>
          <pc:docMk/>
          <pc:sldMk cId="2831327097" sldId="1957"/>
        </pc:sldMkLst>
      </pc:sldChg>
      <pc:sldChg chg="modNotesTx">
        <pc:chgData name="Lisa Plater" userId="3108f9e6-46bb-406e-962f-36880693622a" providerId="ADAL" clId="{D9464188-FC94-448A-8D7C-708EA4C54EC3}" dt="2025-04-04T16:47:29.607" v="16" actId="6549"/>
        <pc:sldMkLst>
          <pc:docMk/>
          <pc:sldMk cId="3202883748" sldId="1994"/>
        </pc:sldMkLst>
      </pc:sldChg>
      <pc:sldChg chg="modNotesTx">
        <pc:chgData name="Lisa Plater" userId="3108f9e6-46bb-406e-962f-36880693622a" providerId="ADAL" clId="{D9464188-FC94-448A-8D7C-708EA4C54EC3}" dt="2025-04-04T16:47:25.077" v="15" actId="6549"/>
        <pc:sldMkLst>
          <pc:docMk/>
          <pc:sldMk cId="291643539" sldId="1995"/>
        </pc:sldMkLst>
      </pc:sldChg>
      <pc:sldChg chg="modNotesTx">
        <pc:chgData name="Lisa Plater" userId="3108f9e6-46bb-406e-962f-36880693622a" providerId="ADAL" clId="{D9464188-FC94-448A-8D7C-708EA4C54EC3}" dt="2025-04-04T16:46:53.042" v="9" actId="6549"/>
        <pc:sldMkLst>
          <pc:docMk/>
          <pc:sldMk cId="2828543708" sldId="1996"/>
        </pc:sldMkLst>
      </pc:sldChg>
      <pc:sldChg chg="modNotesTx">
        <pc:chgData name="Lisa Plater" userId="3108f9e6-46bb-406e-962f-36880693622a" providerId="ADAL" clId="{D9464188-FC94-448A-8D7C-708EA4C54EC3}" dt="2025-04-04T16:46:37.953" v="6" actId="6549"/>
        <pc:sldMkLst>
          <pc:docMk/>
          <pc:sldMk cId="2060625278" sldId="1997"/>
        </pc:sldMkLst>
      </pc:sldChg>
      <pc:sldChg chg="addSp delSp modSp mod modNotesTx">
        <pc:chgData name="Lisa Plater" userId="3108f9e6-46bb-406e-962f-36880693622a" providerId="ADAL" clId="{D9464188-FC94-448A-8D7C-708EA4C54EC3}" dt="2025-04-04T16:48:59.359" v="37"/>
        <pc:sldMkLst>
          <pc:docMk/>
          <pc:sldMk cId="2716619313" sldId="1999"/>
        </pc:sldMkLst>
        <pc:spChg chg="add mod ord">
          <ac:chgData name="Lisa Plater" userId="3108f9e6-46bb-406e-962f-36880693622a" providerId="ADAL" clId="{D9464188-FC94-448A-8D7C-708EA4C54EC3}" dt="2025-04-04T16:48:54.183" v="31"/>
          <ac:spMkLst>
            <pc:docMk/>
            <pc:sldMk cId="2716619313" sldId="1999"/>
            <ac:spMk id="11" creationId="{240CF3EC-618D-1897-250A-81D22DFCCEC7}"/>
          </ac:spMkLst>
        </pc:spChg>
        <pc:spChg chg="add mod ord">
          <ac:chgData name="Lisa Plater" userId="3108f9e6-46bb-406e-962f-36880693622a" providerId="ADAL" clId="{D9464188-FC94-448A-8D7C-708EA4C54EC3}" dt="2025-04-04T16:48:59.359" v="37"/>
          <ac:spMkLst>
            <pc:docMk/>
            <pc:sldMk cId="2716619313" sldId="1999"/>
            <ac:spMk id="12" creationId="{E5611DCF-4A0B-C1AC-E036-87F897E58B5C}"/>
          </ac:spMkLst>
        </pc:spChg>
        <pc:picChg chg="add mod">
          <ac:chgData name="Lisa Plater" userId="3108f9e6-46bb-406e-962f-36880693622a" providerId="ADAL" clId="{D9464188-FC94-448A-8D7C-708EA4C54EC3}" dt="2025-04-04T16:48:37.142" v="24" actId="962"/>
          <ac:picMkLst>
            <pc:docMk/>
            <pc:sldMk cId="2716619313" sldId="1999"/>
            <ac:picMk id="16" creationId="{6FE9A64F-33ED-231A-4BFC-5549D381B378}"/>
          </ac:picMkLst>
        </pc:picChg>
      </pc:sldChg>
      <pc:sldChg chg="del">
        <pc:chgData name="Lisa Plater" userId="3108f9e6-46bb-406e-962f-36880693622a" providerId="ADAL" clId="{D9464188-FC94-448A-8D7C-708EA4C54EC3}" dt="2025-04-04T16:46:07.116" v="1" actId="47"/>
        <pc:sldMkLst>
          <pc:docMk/>
          <pc:sldMk cId="1149680188" sldId="2000"/>
        </pc:sldMkLst>
      </pc:sldChg>
      <pc:sldChg chg="modNotesTx">
        <pc:chgData name="Lisa Plater" userId="3108f9e6-46bb-406e-962f-36880693622a" providerId="ADAL" clId="{D9464188-FC94-448A-8D7C-708EA4C54EC3}" dt="2025-04-04T16:46:45.500" v="8" actId="6549"/>
        <pc:sldMkLst>
          <pc:docMk/>
          <pc:sldMk cId="425109594" sldId="2042"/>
        </pc:sldMkLst>
      </pc:sldChg>
      <pc:sldChg chg="modNotesTx">
        <pc:chgData name="Lisa Plater" userId="3108f9e6-46bb-406e-962f-36880693622a" providerId="ADAL" clId="{D9464188-FC94-448A-8D7C-708EA4C54EC3}" dt="2025-04-04T16:46:33.157" v="5" actId="6549"/>
        <pc:sldMkLst>
          <pc:docMk/>
          <pc:sldMk cId="886713572" sldId="2076"/>
        </pc:sldMkLst>
      </pc:sldChg>
      <pc:sldChg chg="modSp add mod">
        <pc:chgData name="Lisa Plater" userId="3108f9e6-46bb-406e-962f-36880693622a" providerId="ADAL" clId="{D9464188-FC94-448A-8D7C-708EA4C54EC3}" dt="2025-04-04T16:48:42.228" v="25" actId="33553"/>
        <pc:sldMkLst>
          <pc:docMk/>
          <pc:sldMk cId="2418183586" sldId="2077"/>
        </pc:sldMkLst>
        <pc:spChg chg="mod">
          <ac:chgData name="Lisa Plater" userId="3108f9e6-46bb-406e-962f-36880693622a" providerId="ADAL" clId="{D9464188-FC94-448A-8D7C-708EA4C54EC3}" dt="2025-04-04T16:48:42.228" v="25" actId="33553"/>
          <ac:spMkLst>
            <pc:docMk/>
            <pc:sldMk cId="2418183586" sldId="2077"/>
            <ac:spMk id="10" creationId="{C774D5DF-F416-9048-8FA4-75CA684385EF}"/>
          </ac:spMkLst>
        </pc:spChg>
        <pc:picChg chg="mod">
          <ac:chgData name="Lisa Plater" userId="3108f9e6-46bb-406e-962f-36880693622a" providerId="ADAL" clId="{D9464188-FC94-448A-8D7C-708EA4C54EC3}" dt="2025-04-04T16:48:35.421" v="23" actId="962"/>
          <ac:picMkLst>
            <pc:docMk/>
            <pc:sldMk cId="2418183586" sldId="2077"/>
            <ac:picMk id="6" creationId="{215FF439-754E-EAB7-8DBF-F1C75C39E07C}"/>
          </ac:picMkLst>
        </pc:picChg>
      </pc:sldChg>
      <pc:sldChg chg="del">
        <pc:chgData name="Lisa Plater" userId="3108f9e6-46bb-406e-962f-36880693622a" providerId="ADAL" clId="{D9464188-FC94-448A-8D7C-708EA4C54EC3}" dt="2025-04-04T16:46:14.265" v="2" actId="47"/>
        <pc:sldMkLst>
          <pc:docMk/>
          <pc:sldMk cId="793513709" sldId="9645"/>
        </pc:sldMkLst>
      </pc:sldChg>
      <pc:sldMasterChg chg="del delSldLayout">
        <pc:chgData name="Lisa Plater" userId="3108f9e6-46bb-406e-962f-36880693622a" providerId="ADAL" clId="{D9464188-FC94-448A-8D7C-708EA4C54EC3}" dt="2025-04-04T16:46:03.017" v="0" actId="47"/>
        <pc:sldMasterMkLst>
          <pc:docMk/>
          <pc:sldMasterMk cId="3220393840" sldId="2147483725"/>
        </pc:sldMasterMkLst>
        <pc:sldLayoutChg chg="del">
          <pc:chgData name="Lisa Plater" userId="3108f9e6-46bb-406e-962f-36880693622a" providerId="ADAL" clId="{D9464188-FC94-448A-8D7C-708EA4C54EC3}" dt="2025-04-04T16:46:03.017" v="0" actId="47"/>
          <pc:sldLayoutMkLst>
            <pc:docMk/>
            <pc:sldMasterMk cId="3220393840" sldId="2147483725"/>
            <pc:sldLayoutMk cId="1153110121" sldId="2147483726"/>
          </pc:sldLayoutMkLst>
        </pc:sldLayoutChg>
        <pc:sldLayoutChg chg="del">
          <pc:chgData name="Lisa Plater" userId="3108f9e6-46bb-406e-962f-36880693622a" providerId="ADAL" clId="{D9464188-FC94-448A-8D7C-708EA4C54EC3}" dt="2025-04-04T16:46:03.017" v="0" actId="47"/>
          <pc:sldLayoutMkLst>
            <pc:docMk/>
            <pc:sldMasterMk cId="3220393840" sldId="2147483725"/>
            <pc:sldLayoutMk cId="1749450830" sldId="2147483727"/>
          </pc:sldLayoutMkLst>
        </pc:sldLayoutChg>
        <pc:sldLayoutChg chg="del">
          <pc:chgData name="Lisa Plater" userId="3108f9e6-46bb-406e-962f-36880693622a" providerId="ADAL" clId="{D9464188-FC94-448A-8D7C-708EA4C54EC3}" dt="2025-04-04T16:46:03.017" v="0" actId="47"/>
          <pc:sldLayoutMkLst>
            <pc:docMk/>
            <pc:sldMasterMk cId="3220393840" sldId="2147483725"/>
            <pc:sldLayoutMk cId="400990149" sldId="2147483728"/>
          </pc:sldLayoutMkLst>
        </pc:sldLayoutChg>
        <pc:sldLayoutChg chg="del">
          <pc:chgData name="Lisa Plater" userId="3108f9e6-46bb-406e-962f-36880693622a" providerId="ADAL" clId="{D9464188-FC94-448A-8D7C-708EA4C54EC3}" dt="2025-04-04T16:46:03.017" v="0" actId="47"/>
          <pc:sldLayoutMkLst>
            <pc:docMk/>
            <pc:sldMasterMk cId="3220393840" sldId="2147483725"/>
            <pc:sldLayoutMk cId="1006606061" sldId="2147483729"/>
          </pc:sldLayoutMkLst>
        </pc:sldLayoutChg>
        <pc:sldLayoutChg chg="del">
          <pc:chgData name="Lisa Plater" userId="3108f9e6-46bb-406e-962f-36880693622a" providerId="ADAL" clId="{D9464188-FC94-448A-8D7C-708EA4C54EC3}" dt="2025-04-04T16:46:03.017" v="0" actId="47"/>
          <pc:sldLayoutMkLst>
            <pc:docMk/>
            <pc:sldMasterMk cId="3220393840" sldId="2147483725"/>
            <pc:sldLayoutMk cId="20854162" sldId="2147483730"/>
          </pc:sldLayoutMkLst>
        </pc:sldLayoutChg>
        <pc:sldLayoutChg chg="del">
          <pc:chgData name="Lisa Plater" userId="3108f9e6-46bb-406e-962f-36880693622a" providerId="ADAL" clId="{D9464188-FC94-448A-8D7C-708EA4C54EC3}" dt="2025-04-04T16:46:03.017" v="0" actId="47"/>
          <pc:sldLayoutMkLst>
            <pc:docMk/>
            <pc:sldMasterMk cId="3220393840" sldId="2147483725"/>
            <pc:sldLayoutMk cId="985777020" sldId="2147483731"/>
          </pc:sldLayoutMkLst>
        </pc:sldLayoutChg>
        <pc:sldLayoutChg chg="del">
          <pc:chgData name="Lisa Plater" userId="3108f9e6-46bb-406e-962f-36880693622a" providerId="ADAL" clId="{D9464188-FC94-448A-8D7C-708EA4C54EC3}" dt="2025-04-04T16:46:03.017" v="0" actId="47"/>
          <pc:sldLayoutMkLst>
            <pc:docMk/>
            <pc:sldMasterMk cId="3220393840" sldId="2147483725"/>
            <pc:sldLayoutMk cId="3794987198" sldId="2147483732"/>
          </pc:sldLayoutMkLst>
        </pc:sldLayoutChg>
        <pc:sldLayoutChg chg="del">
          <pc:chgData name="Lisa Plater" userId="3108f9e6-46bb-406e-962f-36880693622a" providerId="ADAL" clId="{D9464188-FC94-448A-8D7C-708EA4C54EC3}" dt="2025-04-04T16:46:03.017" v="0" actId="47"/>
          <pc:sldLayoutMkLst>
            <pc:docMk/>
            <pc:sldMasterMk cId="3220393840" sldId="2147483725"/>
            <pc:sldLayoutMk cId="2971813339" sldId="2147483733"/>
          </pc:sldLayoutMkLst>
        </pc:sldLayoutChg>
        <pc:sldLayoutChg chg="del">
          <pc:chgData name="Lisa Plater" userId="3108f9e6-46bb-406e-962f-36880693622a" providerId="ADAL" clId="{D9464188-FC94-448A-8D7C-708EA4C54EC3}" dt="2025-04-04T16:46:03.017" v="0" actId="47"/>
          <pc:sldLayoutMkLst>
            <pc:docMk/>
            <pc:sldMasterMk cId="3220393840" sldId="2147483725"/>
            <pc:sldLayoutMk cId="2601325895" sldId="2147483734"/>
          </pc:sldLayoutMkLst>
        </pc:sldLayoutChg>
        <pc:sldLayoutChg chg="del">
          <pc:chgData name="Lisa Plater" userId="3108f9e6-46bb-406e-962f-36880693622a" providerId="ADAL" clId="{D9464188-FC94-448A-8D7C-708EA4C54EC3}" dt="2025-04-04T16:46:03.017" v="0" actId="47"/>
          <pc:sldLayoutMkLst>
            <pc:docMk/>
            <pc:sldMasterMk cId="3220393840" sldId="2147483725"/>
            <pc:sldLayoutMk cId="3731483264" sldId="2147483735"/>
          </pc:sldLayoutMkLst>
        </pc:sldLayoutChg>
        <pc:sldLayoutChg chg="del">
          <pc:chgData name="Lisa Plater" userId="3108f9e6-46bb-406e-962f-36880693622a" providerId="ADAL" clId="{D9464188-FC94-448A-8D7C-708EA4C54EC3}" dt="2025-04-04T16:46:03.017" v="0" actId="47"/>
          <pc:sldLayoutMkLst>
            <pc:docMk/>
            <pc:sldMasterMk cId="3220393840" sldId="2147483725"/>
            <pc:sldLayoutMk cId="2294237287" sldId="2147483736"/>
          </pc:sldLayoutMkLst>
        </pc:sldLayoutChg>
        <pc:sldLayoutChg chg="del">
          <pc:chgData name="Lisa Plater" userId="3108f9e6-46bb-406e-962f-36880693622a" providerId="ADAL" clId="{D9464188-FC94-448A-8D7C-708EA4C54EC3}" dt="2025-04-04T16:46:03.017" v="0" actId="47"/>
          <pc:sldLayoutMkLst>
            <pc:docMk/>
            <pc:sldMasterMk cId="3220393840" sldId="2147483725"/>
            <pc:sldLayoutMk cId="3032211153" sldId="2147483737"/>
          </pc:sldLayoutMkLst>
        </pc:sldLayoutChg>
        <pc:sldLayoutChg chg="del">
          <pc:chgData name="Lisa Plater" userId="3108f9e6-46bb-406e-962f-36880693622a" providerId="ADAL" clId="{D9464188-FC94-448A-8D7C-708EA4C54EC3}" dt="2025-04-04T16:46:03.017" v="0" actId="47"/>
          <pc:sldLayoutMkLst>
            <pc:docMk/>
            <pc:sldMasterMk cId="3220393840" sldId="2147483725"/>
            <pc:sldLayoutMk cId="946823901" sldId="2147483738"/>
          </pc:sldLayoutMkLst>
        </pc:sldLayoutChg>
        <pc:sldLayoutChg chg="del">
          <pc:chgData name="Lisa Plater" userId="3108f9e6-46bb-406e-962f-36880693622a" providerId="ADAL" clId="{D9464188-FC94-448A-8D7C-708EA4C54EC3}" dt="2025-04-04T16:46:03.017" v="0" actId="47"/>
          <pc:sldLayoutMkLst>
            <pc:docMk/>
            <pc:sldMasterMk cId="3220393840" sldId="2147483725"/>
            <pc:sldLayoutMk cId="2431752786" sldId="2147483739"/>
          </pc:sldLayoutMkLst>
        </pc:sldLayoutChg>
        <pc:sldLayoutChg chg="del">
          <pc:chgData name="Lisa Plater" userId="3108f9e6-46bb-406e-962f-36880693622a" providerId="ADAL" clId="{D9464188-FC94-448A-8D7C-708EA4C54EC3}" dt="2025-04-04T16:46:03.017" v="0" actId="47"/>
          <pc:sldLayoutMkLst>
            <pc:docMk/>
            <pc:sldMasterMk cId="3220393840" sldId="2147483725"/>
            <pc:sldLayoutMk cId="3561763588" sldId="2147483740"/>
          </pc:sldLayoutMkLst>
        </pc:sldLayoutChg>
        <pc:sldLayoutChg chg="del">
          <pc:chgData name="Lisa Plater" userId="3108f9e6-46bb-406e-962f-36880693622a" providerId="ADAL" clId="{D9464188-FC94-448A-8D7C-708EA4C54EC3}" dt="2025-04-04T16:46:03.017" v="0" actId="47"/>
          <pc:sldLayoutMkLst>
            <pc:docMk/>
            <pc:sldMasterMk cId="3220393840" sldId="2147483725"/>
            <pc:sldLayoutMk cId="571979398" sldId="2147483741"/>
          </pc:sldLayoutMkLst>
        </pc:sldLayoutChg>
        <pc:sldLayoutChg chg="del">
          <pc:chgData name="Lisa Plater" userId="3108f9e6-46bb-406e-962f-36880693622a" providerId="ADAL" clId="{D9464188-FC94-448A-8D7C-708EA4C54EC3}" dt="2025-04-04T16:46:03.017" v="0" actId="47"/>
          <pc:sldLayoutMkLst>
            <pc:docMk/>
            <pc:sldMasterMk cId="3220393840" sldId="2147483725"/>
            <pc:sldLayoutMk cId="2337832560" sldId="2147483742"/>
          </pc:sldLayoutMkLst>
        </pc:sldLayoutChg>
        <pc:sldLayoutChg chg="del">
          <pc:chgData name="Lisa Plater" userId="3108f9e6-46bb-406e-962f-36880693622a" providerId="ADAL" clId="{D9464188-FC94-448A-8D7C-708EA4C54EC3}" dt="2025-04-04T16:46:03.017" v="0" actId="47"/>
          <pc:sldLayoutMkLst>
            <pc:docMk/>
            <pc:sldMasterMk cId="3220393840" sldId="2147483725"/>
            <pc:sldLayoutMk cId="2484158288" sldId="2147483743"/>
          </pc:sldLayoutMkLst>
        </pc:sldLayoutChg>
        <pc:sldLayoutChg chg="del">
          <pc:chgData name="Lisa Plater" userId="3108f9e6-46bb-406e-962f-36880693622a" providerId="ADAL" clId="{D9464188-FC94-448A-8D7C-708EA4C54EC3}" dt="2025-04-04T16:46:03.017" v="0" actId="47"/>
          <pc:sldLayoutMkLst>
            <pc:docMk/>
            <pc:sldMasterMk cId="3220393840" sldId="2147483725"/>
            <pc:sldLayoutMk cId="983879165" sldId="2147483744"/>
          </pc:sldLayoutMkLst>
        </pc:sldLayoutChg>
        <pc:sldLayoutChg chg="del">
          <pc:chgData name="Lisa Plater" userId="3108f9e6-46bb-406e-962f-36880693622a" providerId="ADAL" clId="{D9464188-FC94-448A-8D7C-708EA4C54EC3}" dt="2025-04-04T16:46:03.017" v="0" actId="47"/>
          <pc:sldLayoutMkLst>
            <pc:docMk/>
            <pc:sldMasterMk cId="3220393840" sldId="2147483725"/>
            <pc:sldLayoutMk cId="448677498" sldId="2147483745"/>
          </pc:sldLayoutMkLst>
        </pc:sldLayoutChg>
        <pc:sldLayoutChg chg="del">
          <pc:chgData name="Lisa Plater" userId="3108f9e6-46bb-406e-962f-36880693622a" providerId="ADAL" clId="{D9464188-FC94-448A-8D7C-708EA4C54EC3}" dt="2025-04-04T16:46:03.017" v="0" actId="47"/>
          <pc:sldLayoutMkLst>
            <pc:docMk/>
            <pc:sldMasterMk cId="3220393840" sldId="2147483725"/>
            <pc:sldLayoutMk cId="1037873539" sldId="2147483746"/>
          </pc:sldLayoutMkLst>
        </pc:sldLayoutChg>
        <pc:sldLayoutChg chg="del">
          <pc:chgData name="Lisa Plater" userId="3108f9e6-46bb-406e-962f-36880693622a" providerId="ADAL" clId="{D9464188-FC94-448A-8D7C-708EA4C54EC3}" dt="2025-04-04T16:46:03.017" v="0" actId="47"/>
          <pc:sldLayoutMkLst>
            <pc:docMk/>
            <pc:sldMasterMk cId="3220393840" sldId="2147483725"/>
            <pc:sldLayoutMk cId="3535990986" sldId="2147483747"/>
          </pc:sldLayoutMkLst>
        </pc:sldLayoutChg>
        <pc:sldLayoutChg chg="del">
          <pc:chgData name="Lisa Plater" userId="3108f9e6-46bb-406e-962f-36880693622a" providerId="ADAL" clId="{D9464188-FC94-448A-8D7C-708EA4C54EC3}" dt="2025-04-04T16:46:03.017" v="0" actId="47"/>
          <pc:sldLayoutMkLst>
            <pc:docMk/>
            <pc:sldMasterMk cId="3220393840" sldId="2147483725"/>
            <pc:sldLayoutMk cId="2736063717" sldId="2147483748"/>
          </pc:sldLayoutMkLst>
        </pc:sldLayoutChg>
        <pc:sldLayoutChg chg="del">
          <pc:chgData name="Lisa Plater" userId="3108f9e6-46bb-406e-962f-36880693622a" providerId="ADAL" clId="{D9464188-FC94-448A-8D7C-708EA4C54EC3}" dt="2025-04-04T16:46:03.017" v="0" actId="47"/>
          <pc:sldLayoutMkLst>
            <pc:docMk/>
            <pc:sldMasterMk cId="3220393840" sldId="2147483725"/>
            <pc:sldLayoutMk cId="1335670947" sldId="2147483749"/>
          </pc:sldLayoutMkLst>
        </pc:sldLayoutChg>
        <pc:sldLayoutChg chg="del">
          <pc:chgData name="Lisa Plater" userId="3108f9e6-46bb-406e-962f-36880693622a" providerId="ADAL" clId="{D9464188-FC94-448A-8D7C-708EA4C54EC3}" dt="2025-04-04T16:46:03.017" v="0" actId="47"/>
          <pc:sldLayoutMkLst>
            <pc:docMk/>
            <pc:sldMasterMk cId="3220393840" sldId="2147483725"/>
            <pc:sldLayoutMk cId="86491497" sldId="2147483750"/>
          </pc:sldLayoutMkLst>
        </pc:sldLayoutChg>
        <pc:sldLayoutChg chg="del">
          <pc:chgData name="Lisa Plater" userId="3108f9e6-46bb-406e-962f-36880693622a" providerId="ADAL" clId="{D9464188-FC94-448A-8D7C-708EA4C54EC3}" dt="2025-04-04T16:46:03.017" v="0" actId="47"/>
          <pc:sldLayoutMkLst>
            <pc:docMk/>
            <pc:sldMasterMk cId="3220393840" sldId="2147483725"/>
            <pc:sldLayoutMk cId="896224173" sldId="2147483751"/>
          </pc:sldLayoutMkLst>
        </pc:sldLayoutChg>
        <pc:sldLayoutChg chg="del">
          <pc:chgData name="Lisa Plater" userId="3108f9e6-46bb-406e-962f-36880693622a" providerId="ADAL" clId="{D9464188-FC94-448A-8D7C-708EA4C54EC3}" dt="2025-04-04T16:46:03.017" v="0" actId="47"/>
          <pc:sldLayoutMkLst>
            <pc:docMk/>
            <pc:sldMasterMk cId="3220393840" sldId="2147483725"/>
            <pc:sldLayoutMk cId="3072123610" sldId="2147483752"/>
          </pc:sldLayoutMkLst>
        </pc:sldLayoutChg>
      </pc:sldMasterChg>
      <pc:sldMasterChg chg="delSldLayout">
        <pc:chgData name="Lisa Plater" userId="3108f9e6-46bb-406e-962f-36880693622a" providerId="ADAL" clId="{D9464188-FC94-448A-8D7C-708EA4C54EC3}" dt="2025-04-04T16:46:14.265" v="2" actId="47"/>
        <pc:sldMasterMkLst>
          <pc:docMk/>
          <pc:sldMasterMk cId="696172190" sldId="2147483814"/>
        </pc:sldMasterMkLst>
        <pc:sldLayoutChg chg="del">
          <pc:chgData name="Lisa Plater" userId="3108f9e6-46bb-406e-962f-36880693622a" providerId="ADAL" clId="{D9464188-FC94-448A-8D7C-708EA4C54EC3}" dt="2025-04-04T16:46:14.265" v="2" actId="47"/>
          <pc:sldLayoutMkLst>
            <pc:docMk/>
            <pc:sldMasterMk cId="696172190" sldId="2147483814"/>
            <pc:sldLayoutMk cId="247486495" sldId="2147483841"/>
          </pc:sldLayoutMkLst>
        </pc:sldLayoutChg>
      </pc:sldMasterChg>
      <pc:sldMasterChg chg="del delSldLayout">
        <pc:chgData name="Lisa Plater" userId="3108f9e6-46bb-406e-962f-36880693622a" providerId="ADAL" clId="{D9464188-FC94-448A-8D7C-708EA4C54EC3}" dt="2025-04-04T16:47:54.572" v="18" actId="47"/>
        <pc:sldMasterMkLst>
          <pc:docMk/>
          <pc:sldMasterMk cId="3389295375" sldId="2147483898"/>
        </pc:sldMasterMkLst>
        <pc:sldLayoutChg chg="del">
          <pc:chgData name="Lisa Plater" userId="3108f9e6-46bb-406e-962f-36880693622a" providerId="ADAL" clId="{D9464188-FC94-448A-8D7C-708EA4C54EC3}" dt="2025-04-04T16:47:54.572" v="18" actId="47"/>
          <pc:sldLayoutMkLst>
            <pc:docMk/>
            <pc:sldMasterMk cId="3389295375" sldId="2147483898"/>
            <pc:sldLayoutMk cId="3897436329" sldId="2147483899"/>
          </pc:sldLayoutMkLst>
        </pc:sldLayoutChg>
        <pc:sldLayoutChg chg="del">
          <pc:chgData name="Lisa Plater" userId="3108f9e6-46bb-406e-962f-36880693622a" providerId="ADAL" clId="{D9464188-FC94-448A-8D7C-708EA4C54EC3}" dt="2025-04-04T16:47:54.572" v="18" actId="47"/>
          <pc:sldLayoutMkLst>
            <pc:docMk/>
            <pc:sldMasterMk cId="3389295375" sldId="2147483898"/>
            <pc:sldLayoutMk cId="3458194026" sldId="2147483900"/>
          </pc:sldLayoutMkLst>
        </pc:sldLayoutChg>
        <pc:sldLayoutChg chg="del">
          <pc:chgData name="Lisa Plater" userId="3108f9e6-46bb-406e-962f-36880693622a" providerId="ADAL" clId="{D9464188-FC94-448A-8D7C-708EA4C54EC3}" dt="2025-04-04T16:47:54.572" v="18" actId="47"/>
          <pc:sldLayoutMkLst>
            <pc:docMk/>
            <pc:sldMasterMk cId="3389295375" sldId="2147483898"/>
            <pc:sldLayoutMk cId="4075879006" sldId="2147483901"/>
          </pc:sldLayoutMkLst>
        </pc:sldLayoutChg>
        <pc:sldLayoutChg chg="del">
          <pc:chgData name="Lisa Plater" userId="3108f9e6-46bb-406e-962f-36880693622a" providerId="ADAL" clId="{D9464188-FC94-448A-8D7C-708EA4C54EC3}" dt="2025-04-04T16:47:54.572" v="18" actId="47"/>
          <pc:sldLayoutMkLst>
            <pc:docMk/>
            <pc:sldMasterMk cId="3389295375" sldId="2147483898"/>
            <pc:sldLayoutMk cId="175156070" sldId="2147483902"/>
          </pc:sldLayoutMkLst>
        </pc:sldLayoutChg>
        <pc:sldLayoutChg chg="del">
          <pc:chgData name="Lisa Plater" userId="3108f9e6-46bb-406e-962f-36880693622a" providerId="ADAL" clId="{D9464188-FC94-448A-8D7C-708EA4C54EC3}" dt="2025-04-04T16:47:54.572" v="18" actId="47"/>
          <pc:sldLayoutMkLst>
            <pc:docMk/>
            <pc:sldMasterMk cId="3389295375" sldId="2147483898"/>
            <pc:sldLayoutMk cId="4281883451" sldId="2147483903"/>
          </pc:sldLayoutMkLst>
        </pc:sldLayoutChg>
        <pc:sldLayoutChg chg="del">
          <pc:chgData name="Lisa Plater" userId="3108f9e6-46bb-406e-962f-36880693622a" providerId="ADAL" clId="{D9464188-FC94-448A-8D7C-708EA4C54EC3}" dt="2025-04-04T16:47:54.572" v="18" actId="47"/>
          <pc:sldLayoutMkLst>
            <pc:docMk/>
            <pc:sldMasterMk cId="3389295375" sldId="2147483898"/>
            <pc:sldLayoutMk cId="3171505145" sldId="2147483904"/>
          </pc:sldLayoutMkLst>
        </pc:sldLayoutChg>
        <pc:sldLayoutChg chg="del">
          <pc:chgData name="Lisa Plater" userId="3108f9e6-46bb-406e-962f-36880693622a" providerId="ADAL" clId="{D9464188-FC94-448A-8D7C-708EA4C54EC3}" dt="2025-04-04T16:47:54.572" v="18" actId="47"/>
          <pc:sldLayoutMkLst>
            <pc:docMk/>
            <pc:sldMasterMk cId="3389295375" sldId="2147483898"/>
            <pc:sldLayoutMk cId="1513897007" sldId="2147483905"/>
          </pc:sldLayoutMkLst>
        </pc:sldLayoutChg>
        <pc:sldLayoutChg chg="del">
          <pc:chgData name="Lisa Plater" userId="3108f9e6-46bb-406e-962f-36880693622a" providerId="ADAL" clId="{D9464188-FC94-448A-8D7C-708EA4C54EC3}" dt="2025-04-04T16:47:54.572" v="18" actId="47"/>
          <pc:sldLayoutMkLst>
            <pc:docMk/>
            <pc:sldMasterMk cId="3389295375" sldId="2147483898"/>
            <pc:sldLayoutMk cId="3113072409" sldId="2147483906"/>
          </pc:sldLayoutMkLst>
        </pc:sldLayoutChg>
        <pc:sldLayoutChg chg="del">
          <pc:chgData name="Lisa Plater" userId="3108f9e6-46bb-406e-962f-36880693622a" providerId="ADAL" clId="{D9464188-FC94-448A-8D7C-708EA4C54EC3}" dt="2025-04-04T16:47:54.572" v="18" actId="47"/>
          <pc:sldLayoutMkLst>
            <pc:docMk/>
            <pc:sldMasterMk cId="3389295375" sldId="2147483898"/>
            <pc:sldLayoutMk cId="2163547216" sldId="2147483907"/>
          </pc:sldLayoutMkLst>
        </pc:sldLayoutChg>
        <pc:sldLayoutChg chg="del">
          <pc:chgData name="Lisa Plater" userId="3108f9e6-46bb-406e-962f-36880693622a" providerId="ADAL" clId="{D9464188-FC94-448A-8D7C-708EA4C54EC3}" dt="2025-04-04T16:47:54.572" v="18" actId="47"/>
          <pc:sldLayoutMkLst>
            <pc:docMk/>
            <pc:sldMasterMk cId="3389295375" sldId="2147483898"/>
            <pc:sldLayoutMk cId="1582768870" sldId="2147483908"/>
          </pc:sldLayoutMkLst>
        </pc:sldLayoutChg>
        <pc:sldLayoutChg chg="del">
          <pc:chgData name="Lisa Plater" userId="3108f9e6-46bb-406e-962f-36880693622a" providerId="ADAL" clId="{D9464188-FC94-448A-8D7C-708EA4C54EC3}" dt="2025-04-04T16:47:54.572" v="18" actId="47"/>
          <pc:sldLayoutMkLst>
            <pc:docMk/>
            <pc:sldMasterMk cId="3389295375" sldId="2147483898"/>
            <pc:sldLayoutMk cId="2683958912" sldId="2147483909"/>
          </pc:sldLayoutMkLst>
        </pc:sldLayoutChg>
        <pc:sldLayoutChg chg="del">
          <pc:chgData name="Lisa Plater" userId="3108f9e6-46bb-406e-962f-36880693622a" providerId="ADAL" clId="{D9464188-FC94-448A-8D7C-708EA4C54EC3}" dt="2025-04-04T16:47:54.572" v="18" actId="47"/>
          <pc:sldLayoutMkLst>
            <pc:docMk/>
            <pc:sldMasterMk cId="3389295375" sldId="2147483898"/>
            <pc:sldLayoutMk cId="2364232712" sldId="2147483910"/>
          </pc:sldLayoutMkLst>
        </pc:sldLayoutChg>
        <pc:sldLayoutChg chg="del">
          <pc:chgData name="Lisa Plater" userId="3108f9e6-46bb-406e-962f-36880693622a" providerId="ADAL" clId="{D9464188-FC94-448A-8D7C-708EA4C54EC3}" dt="2025-04-04T16:47:54.572" v="18" actId="47"/>
          <pc:sldLayoutMkLst>
            <pc:docMk/>
            <pc:sldMasterMk cId="3389295375" sldId="2147483898"/>
            <pc:sldLayoutMk cId="763118143" sldId="2147483911"/>
          </pc:sldLayoutMkLst>
        </pc:sldLayoutChg>
        <pc:sldLayoutChg chg="del">
          <pc:chgData name="Lisa Plater" userId="3108f9e6-46bb-406e-962f-36880693622a" providerId="ADAL" clId="{D9464188-FC94-448A-8D7C-708EA4C54EC3}" dt="2025-04-04T16:47:54.572" v="18" actId="47"/>
          <pc:sldLayoutMkLst>
            <pc:docMk/>
            <pc:sldMasterMk cId="3389295375" sldId="2147483898"/>
            <pc:sldLayoutMk cId="945510363" sldId="2147483912"/>
          </pc:sldLayoutMkLst>
        </pc:sldLayoutChg>
        <pc:sldLayoutChg chg="del">
          <pc:chgData name="Lisa Plater" userId="3108f9e6-46bb-406e-962f-36880693622a" providerId="ADAL" clId="{D9464188-FC94-448A-8D7C-708EA4C54EC3}" dt="2025-04-04T16:47:54.572" v="18" actId="47"/>
          <pc:sldLayoutMkLst>
            <pc:docMk/>
            <pc:sldMasterMk cId="3389295375" sldId="2147483898"/>
            <pc:sldLayoutMk cId="4254441206" sldId="2147483913"/>
          </pc:sldLayoutMkLst>
        </pc:sldLayoutChg>
        <pc:sldLayoutChg chg="del">
          <pc:chgData name="Lisa Plater" userId="3108f9e6-46bb-406e-962f-36880693622a" providerId="ADAL" clId="{D9464188-FC94-448A-8D7C-708EA4C54EC3}" dt="2025-04-04T16:47:54.572" v="18" actId="47"/>
          <pc:sldLayoutMkLst>
            <pc:docMk/>
            <pc:sldMasterMk cId="3389295375" sldId="2147483898"/>
            <pc:sldLayoutMk cId="4200090508" sldId="2147483914"/>
          </pc:sldLayoutMkLst>
        </pc:sldLayoutChg>
        <pc:sldLayoutChg chg="del">
          <pc:chgData name="Lisa Plater" userId="3108f9e6-46bb-406e-962f-36880693622a" providerId="ADAL" clId="{D9464188-FC94-448A-8D7C-708EA4C54EC3}" dt="2025-04-04T16:47:54.572" v="18" actId="47"/>
          <pc:sldLayoutMkLst>
            <pc:docMk/>
            <pc:sldMasterMk cId="3389295375" sldId="2147483898"/>
            <pc:sldLayoutMk cId="34834606" sldId="2147483915"/>
          </pc:sldLayoutMkLst>
        </pc:sldLayoutChg>
        <pc:sldLayoutChg chg="del">
          <pc:chgData name="Lisa Plater" userId="3108f9e6-46bb-406e-962f-36880693622a" providerId="ADAL" clId="{D9464188-FC94-448A-8D7C-708EA4C54EC3}" dt="2025-04-04T16:47:54.572" v="18" actId="47"/>
          <pc:sldLayoutMkLst>
            <pc:docMk/>
            <pc:sldMasterMk cId="3389295375" sldId="2147483898"/>
            <pc:sldLayoutMk cId="2477692707" sldId="2147483916"/>
          </pc:sldLayoutMkLst>
        </pc:sldLayoutChg>
        <pc:sldLayoutChg chg="del">
          <pc:chgData name="Lisa Plater" userId="3108f9e6-46bb-406e-962f-36880693622a" providerId="ADAL" clId="{D9464188-FC94-448A-8D7C-708EA4C54EC3}" dt="2025-04-04T16:47:54.572" v="18" actId="47"/>
          <pc:sldLayoutMkLst>
            <pc:docMk/>
            <pc:sldMasterMk cId="3389295375" sldId="2147483898"/>
            <pc:sldLayoutMk cId="2224476220" sldId="2147483917"/>
          </pc:sldLayoutMkLst>
        </pc:sldLayoutChg>
        <pc:sldLayoutChg chg="del">
          <pc:chgData name="Lisa Plater" userId="3108f9e6-46bb-406e-962f-36880693622a" providerId="ADAL" clId="{D9464188-FC94-448A-8D7C-708EA4C54EC3}" dt="2025-04-04T16:47:54.572" v="18" actId="47"/>
          <pc:sldLayoutMkLst>
            <pc:docMk/>
            <pc:sldMasterMk cId="3389295375" sldId="2147483898"/>
            <pc:sldLayoutMk cId="4090642299" sldId="2147483918"/>
          </pc:sldLayoutMkLst>
        </pc:sldLayoutChg>
        <pc:sldLayoutChg chg="del">
          <pc:chgData name="Lisa Plater" userId="3108f9e6-46bb-406e-962f-36880693622a" providerId="ADAL" clId="{D9464188-FC94-448A-8D7C-708EA4C54EC3}" dt="2025-04-04T16:47:54.572" v="18" actId="47"/>
          <pc:sldLayoutMkLst>
            <pc:docMk/>
            <pc:sldMasterMk cId="3389295375" sldId="2147483898"/>
            <pc:sldLayoutMk cId="3134105967" sldId="2147483919"/>
          </pc:sldLayoutMkLst>
        </pc:sldLayoutChg>
        <pc:sldLayoutChg chg="del">
          <pc:chgData name="Lisa Plater" userId="3108f9e6-46bb-406e-962f-36880693622a" providerId="ADAL" clId="{D9464188-FC94-448A-8D7C-708EA4C54EC3}" dt="2025-04-04T16:47:54.572" v="18" actId="47"/>
          <pc:sldLayoutMkLst>
            <pc:docMk/>
            <pc:sldMasterMk cId="3389295375" sldId="2147483898"/>
            <pc:sldLayoutMk cId="3170108840" sldId="2147483920"/>
          </pc:sldLayoutMkLst>
        </pc:sldLayoutChg>
        <pc:sldLayoutChg chg="del">
          <pc:chgData name="Lisa Plater" userId="3108f9e6-46bb-406e-962f-36880693622a" providerId="ADAL" clId="{D9464188-FC94-448A-8D7C-708EA4C54EC3}" dt="2025-04-04T16:47:54.572" v="18" actId="47"/>
          <pc:sldLayoutMkLst>
            <pc:docMk/>
            <pc:sldMasterMk cId="3389295375" sldId="2147483898"/>
            <pc:sldLayoutMk cId="1088582491" sldId="2147483921"/>
          </pc:sldLayoutMkLst>
        </pc:sldLayoutChg>
        <pc:sldLayoutChg chg="del">
          <pc:chgData name="Lisa Plater" userId="3108f9e6-46bb-406e-962f-36880693622a" providerId="ADAL" clId="{D9464188-FC94-448A-8D7C-708EA4C54EC3}" dt="2025-04-04T16:47:54.572" v="18" actId="47"/>
          <pc:sldLayoutMkLst>
            <pc:docMk/>
            <pc:sldMasterMk cId="3389295375" sldId="2147483898"/>
            <pc:sldLayoutMk cId="4004828119" sldId="2147483922"/>
          </pc:sldLayoutMkLst>
        </pc:sldLayoutChg>
        <pc:sldLayoutChg chg="del">
          <pc:chgData name="Lisa Plater" userId="3108f9e6-46bb-406e-962f-36880693622a" providerId="ADAL" clId="{D9464188-FC94-448A-8D7C-708EA4C54EC3}" dt="2025-04-04T16:47:54.572" v="18" actId="47"/>
          <pc:sldLayoutMkLst>
            <pc:docMk/>
            <pc:sldMasterMk cId="3389295375" sldId="2147483898"/>
            <pc:sldLayoutMk cId="441058808" sldId="2147483923"/>
          </pc:sldLayoutMkLst>
        </pc:sldLayoutChg>
        <pc:sldLayoutChg chg="del">
          <pc:chgData name="Lisa Plater" userId="3108f9e6-46bb-406e-962f-36880693622a" providerId="ADAL" clId="{D9464188-FC94-448A-8D7C-708EA4C54EC3}" dt="2025-04-04T16:47:54.572" v="18" actId="47"/>
          <pc:sldLayoutMkLst>
            <pc:docMk/>
            <pc:sldMasterMk cId="3389295375" sldId="2147483898"/>
            <pc:sldLayoutMk cId="3600847004" sldId="2147483924"/>
          </pc:sldLayoutMkLst>
        </pc:sldLayoutChg>
        <pc:sldLayoutChg chg="del">
          <pc:chgData name="Lisa Plater" userId="3108f9e6-46bb-406e-962f-36880693622a" providerId="ADAL" clId="{D9464188-FC94-448A-8D7C-708EA4C54EC3}" dt="2025-04-04T16:47:54.572" v="18" actId="47"/>
          <pc:sldLayoutMkLst>
            <pc:docMk/>
            <pc:sldMasterMk cId="3389295375" sldId="2147483898"/>
            <pc:sldLayoutMk cId="1491603698" sldId="2147483925"/>
          </pc:sldLayoutMkLst>
        </pc:sldLayoutChg>
      </pc:sldMasterChg>
    </pc:docChg>
  </pc:docChgLst>
  <pc:docChgLst>
    <pc:chgData name="Daniela Popescu" userId="fa5065a0-270f-4c04-b0bd-d4b4bccfd249" providerId="ADAL" clId="{71B1BF6B-2BD0-49E8-86EA-8E2A3696B0CB}"/>
    <pc:docChg chg="custSel modSld">
      <pc:chgData name="Daniela Popescu" userId="fa5065a0-270f-4c04-b0bd-d4b4bccfd249" providerId="ADAL" clId="{71B1BF6B-2BD0-49E8-86EA-8E2A3696B0CB}" dt="2023-02-28T20:57:19.310" v="6" actId="20577"/>
      <pc:docMkLst>
        <pc:docMk/>
      </pc:docMkLst>
      <pc:sldChg chg="delSp modSp mod">
        <pc:chgData name="Daniela Popescu" userId="fa5065a0-270f-4c04-b0bd-d4b4bccfd249" providerId="ADAL" clId="{71B1BF6B-2BD0-49E8-86EA-8E2A3696B0CB}" dt="2023-02-28T20:55:04.234" v="1" actId="478"/>
        <pc:sldMkLst>
          <pc:docMk/>
          <pc:sldMk cId="181450463" sldId="257"/>
        </pc:sldMkLst>
      </pc:sldChg>
      <pc:sldChg chg="modSp mod">
        <pc:chgData name="Daniela Popescu" userId="fa5065a0-270f-4c04-b0bd-d4b4bccfd249" providerId="ADAL" clId="{71B1BF6B-2BD0-49E8-86EA-8E2A3696B0CB}" dt="2023-02-28T20:57:19.310" v="6" actId="20577"/>
        <pc:sldMkLst>
          <pc:docMk/>
          <pc:sldMk cId="2025016306" sldId="1968"/>
        </pc:sldMkLst>
      </pc:sldChg>
    </pc:docChg>
  </pc:docChgLst>
  <pc:docChgLst>
    <pc:chgData name="Daniela Popescu" userId="fa5065a0-270f-4c04-b0bd-d4b4bccfd249" providerId="ADAL" clId="{837DEDB4-CEDF-4B8C-8C1E-71CA2F00B079}"/>
    <pc:docChg chg="custSel modSld">
      <pc:chgData name="Daniela Popescu" userId="fa5065a0-270f-4c04-b0bd-d4b4bccfd249" providerId="ADAL" clId="{837DEDB4-CEDF-4B8C-8C1E-71CA2F00B079}" dt="2024-02-06T18:01:24.727" v="10" actId="20577"/>
      <pc:docMkLst>
        <pc:docMk/>
      </pc:docMkLst>
      <pc:sldChg chg="modNotesTx">
        <pc:chgData name="Daniela Popescu" userId="fa5065a0-270f-4c04-b0bd-d4b4bccfd249" providerId="ADAL" clId="{837DEDB4-CEDF-4B8C-8C1E-71CA2F00B079}" dt="2024-02-06T17:57:56.822" v="2" actId="20577"/>
        <pc:sldMkLst>
          <pc:docMk/>
          <pc:sldMk cId="3202883748" sldId="1994"/>
        </pc:sldMkLst>
      </pc:sldChg>
      <pc:sldChg chg="delSp mod delAnim modNotesTx">
        <pc:chgData name="Daniela Popescu" userId="fa5065a0-270f-4c04-b0bd-d4b4bccfd249" providerId="ADAL" clId="{837DEDB4-CEDF-4B8C-8C1E-71CA2F00B079}" dt="2024-02-06T18:01:24.727" v="10" actId="20577"/>
        <pc:sldMkLst>
          <pc:docMk/>
          <pc:sldMk cId="2060625278" sldId="1997"/>
        </pc:sldMkLst>
      </pc:sldChg>
    </pc:docChg>
  </pc:docChgLst>
  <pc:docChgLst>
    <pc:chgData name="Daniela Popescu" userId="fa5065a0-270f-4c04-b0bd-d4b4bccfd249" providerId="ADAL" clId="{D966B67B-35E6-43E3-9FBF-D67A186E40BD}"/>
    <pc:docChg chg="custSel modSld">
      <pc:chgData name="Daniela Popescu" userId="fa5065a0-270f-4c04-b0bd-d4b4bccfd249" providerId="ADAL" clId="{D966B67B-35E6-43E3-9FBF-D67A186E40BD}" dt="2023-05-05T18:02:54.386" v="2" actId="313"/>
      <pc:docMkLst>
        <pc:docMk/>
      </pc:docMkLst>
      <pc:sldChg chg="modSp mod">
        <pc:chgData name="Daniela Popescu" userId="fa5065a0-270f-4c04-b0bd-d4b4bccfd249" providerId="ADAL" clId="{D966B67B-35E6-43E3-9FBF-D67A186E40BD}" dt="2023-05-05T18:01:14.860" v="1" actId="20577"/>
        <pc:sldMkLst>
          <pc:docMk/>
          <pc:sldMk cId="181450463" sldId="257"/>
        </pc:sldMkLst>
      </pc:sldChg>
      <pc:sldChg chg="modSp mod">
        <pc:chgData name="Daniela Popescu" userId="fa5065a0-270f-4c04-b0bd-d4b4bccfd249" providerId="ADAL" clId="{D966B67B-35E6-43E3-9FBF-D67A186E40BD}" dt="2023-05-05T18:02:54.386" v="2" actId="313"/>
        <pc:sldMkLst>
          <pc:docMk/>
          <pc:sldMk cId="3592594867" sldId="262"/>
        </pc:sldMkLst>
      </pc:sldChg>
    </pc:docChg>
  </pc:docChgLst>
  <pc:docChgLst>
    <pc:chgData name="Daniela Popescu" userId="fa5065a0-270f-4c04-b0bd-d4b4bccfd249" providerId="ADAL" clId="{447161B4-D69E-447E-BA12-27D6BCEE6A39}"/>
    <pc:docChg chg="delSld modSld">
      <pc:chgData name="Daniela Popescu" userId="fa5065a0-270f-4c04-b0bd-d4b4bccfd249" providerId="ADAL" clId="{447161B4-D69E-447E-BA12-27D6BCEE6A39}" dt="2024-01-30T14:49:15.445" v="1"/>
      <pc:docMkLst>
        <pc:docMk/>
      </pc:docMkLst>
      <pc:sldChg chg="del">
        <pc:chgData name="Daniela Popescu" userId="fa5065a0-270f-4c04-b0bd-d4b4bccfd249" providerId="ADAL" clId="{447161B4-D69E-447E-BA12-27D6BCEE6A39}" dt="2024-01-30T14:48:59.382" v="0" actId="2696"/>
        <pc:sldMkLst>
          <pc:docMk/>
          <pc:sldMk cId="1357198545" sldId="1992"/>
        </pc:sldMkLst>
      </pc:sldChg>
      <pc:sldChg chg="modNotesTx">
        <pc:chgData name="Daniela Popescu" userId="fa5065a0-270f-4c04-b0bd-d4b4bccfd249" providerId="ADAL" clId="{447161B4-D69E-447E-BA12-27D6BCEE6A39}" dt="2024-01-30T14:49:15.445" v="1"/>
        <pc:sldMkLst>
          <pc:docMk/>
          <pc:sldMk cId="2876866835" sldId="1993"/>
        </pc:sldMkLst>
      </pc:sldChg>
    </pc:docChg>
  </pc:docChgLst>
  <pc:docChgLst>
    <pc:chgData name="Lisa Plater" userId="3108f9e6-46bb-406e-962f-36880693622a" providerId="ADAL" clId="{2E8624EF-FEF1-41C3-8FE7-94828138A28A}"/>
    <pc:docChg chg="custSel addSld delSld modSld delMainMaster">
      <pc:chgData name="Lisa Plater" userId="3108f9e6-46bb-406e-962f-36880693622a" providerId="ADAL" clId="{2E8624EF-FEF1-41C3-8FE7-94828138A28A}" dt="2025-04-07T16:48:43.425" v="49"/>
      <pc:docMkLst>
        <pc:docMk/>
      </pc:docMkLst>
      <pc:sldChg chg="addSp delSp modSp mod">
        <pc:chgData name="Lisa Plater" userId="3108f9e6-46bb-406e-962f-36880693622a" providerId="ADAL" clId="{2E8624EF-FEF1-41C3-8FE7-94828138A28A}" dt="2025-04-07T16:48:43.425" v="49"/>
        <pc:sldMkLst>
          <pc:docMk/>
          <pc:sldMk cId="2716619313" sldId="1999"/>
        </pc:sldMkLst>
        <pc:spChg chg="mod">
          <ac:chgData name="Lisa Plater" userId="3108f9e6-46bb-406e-962f-36880693622a" providerId="ADAL" clId="{2E8624EF-FEF1-41C3-8FE7-94828138A28A}" dt="2025-04-07T16:46:50.966" v="6" actId="1076"/>
          <ac:spMkLst>
            <pc:docMk/>
            <pc:sldMk cId="2716619313" sldId="1999"/>
            <ac:spMk id="2" creationId="{6F6CDCE3-BC8D-498E-9F65-8392BD22F2B6}"/>
          </ac:spMkLst>
        </pc:spChg>
        <pc:spChg chg="mod">
          <ac:chgData name="Lisa Plater" userId="3108f9e6-46bb-406e-962f-36880693622a" providerId="ADAL" clId="{2E8624EF-FEF1-41C3-8FE7-94828138A28A}" dt="2025-04-07T16:46:50.966" v="6" actId="1076"/>
          <ac:spMkLst>
            <pc:docMk/>
            <pc:sldMk cId="2716619313" sldId="1999"/>
            <ac:spMk id="4" creationId="{770F7AB7-78E3-4500-65B9-B463C811CDAB}"/>
          </ac:spMkLst>
        </pc:spChg>
        <pc:spChg chg="ord">
          <ac:chgData name="Lisa Plater" userId="3108f9e6-46bb-406e-962f-36880693622a" providerId="ADAL" clId="{2E8624EF-FEF1-41C3-8FE7-94828138A28A}" dt="2025-04-07T16:48:43.425" v="49"/>
          <ac:spMkLst>
            <pc:docMk/>
            <pc:sldMk cId="2716619313" sldId="1999"/>
            <ac:spMk id="6" creationId="{5C40CFC1-3978-0C8D-9ECF-73464008AD83}"/>
          </ac:spMkLst>
        </pc:spChg>
        <pc:spChg chg="add mod ord">
          <ac:chgData name="Lisa Plater" userId="3108f9e6-46bb-406e-962f-36880693622a" providerId="ADAL" clId="{2E8624EF-FEF1-41C3-8FE7-94828138A28A}" dt="2025-04-07T16:48:17.352" v="30"/>
          <ac:spMkLst>
            <pc:docMk/>
            <pc:sldMk cId="2716619313" sldId="1999"/>
            <ac:spMk id="7" creationId="{805FD9FF-7F66-F17D-EC15-B67280713E20}"/>
          </ac:spMkLst>
        </pc:spChg>
        <pc:spChg chg="add mod ord">
          <ac:chgData name="Lisa Plater" userId="3108f9e6-46bb-406e-962f-36880693622a" providerId="ADAL" clId="{2E8624EF-FEF1-41C3-8FE7-94828138A28A}" dt="2025-04-07T16:48:25.724" v="39"/>
          <ac:spMkLst>
            <pc:docMk/>
            <pc:sldMk cId="2716619313" sldId="1999"/>
            <ac:spMk id="8" creationId="{E85150C3-571A-28ED-9039-D0271A9BBC2C}"/>
          </ac:spMkLst>
        </pc:spChg>
        <pc:spChg chg="ord">
          <ac:chgData name="Lisa Plater" userId="3108f9e6-46bb-406e-962f-36880693622a" providerId="ADAL" clId="{2E8624EF-FEF1-41C3-8FE7-94828138A28A}" dt="2025-04-07T16:48:32.076" v="42"/>
          <ac:spMkLst>
            <pc:docMk/>
            <pc:sldMk cId="2716619313" sldId="1999"/>
            <ac:spMk id="11" creationId="{240CF3EC-618D-1897-250A-81D22DFCCEC7}"/>
          </ac:spMkLst>
        </pc:spChg>
        <pc:spChg chg="ord">
          <ac:chgData name="Lisa Plater" userId="3108f9e6-46bb-406e-962f-36880693622a" providerId="ADAL" clId="{2E8624EF-FEF1-41C3-8FE7-94828138A28A}" dt="2025-04-07T16:48:35.236" v="45"/>
          <ac:spMkLst>
            <pc:docMk/>
            <pc:sldMk cId="2716619313" sldId="1999"/>
            <ac:spMk id="12" creationId="{E5611DCF-4A0B-C1AC-E036-87F897E58B5C}"/>
          </ac:spMkLst>
        </pc:spChg>
        <pc:spChg chg="mod">
          <ac:chgData name="Lisa Plater" userId="3108f9e6-46bb-406e-962f-36880693622a" providerId="ADAL" clId="{2E8624EF-FEF1-41C3-8FE7-94828138A28A}" dt="2025-04-07T16:46:30.667" v="1"/>
          <ac:spMkLst>
            <pc:docMk/>
            <pc:sldMk cId="2716619313" sldId="1999"/>
            <ac:spMk id="17" creationId="{0BFA0DFE-CBF2-FCC2-F04E-1B34A1AFD65E}"/>
          </ac:spMkLst>
        </pc:spChg>
        <pc:spChg chg="mod">
          <ac:chgData name="Lisa Plater" userId="3108f9e6-46bb-406e-962f-36880693622a" providerId="ADAL" clId="{2E8624EF-FEF1-41C3-8FE7-94828138A28A}" dt="2025-04-07T16:46:30.667" v="1"/>
          <ac:spMkLst>
            <pc:docMk/>
            <pc:sldMk cId="2716619313" sldId="1999"/>
            <ac:spMk id="18" creationId="{75F9030B-58E1-DC0D-BD91-F29CA24AE844}"/>
          </ac:spMkLst>
        </pc:spChg>
        <pc:spChg chg="mod">
          <ac:chgData name="Lisa Plater" userId="3108f9e6-46bb-406e-962f-36880693622a" providerId="ADAL" clId="{2E8624EF-FEF1-41C3-8FE7-94828138A28A}" dt="2025-04-07T16:46:30.667" v="1"/>
          <ac:spMkLst>
            <pc:docMk/>
            <pc:sldMk cId="2716619313" sldId="1999"/>
            <ac:spMk id="19" creationId="{0B7FB4D7-23CE-C1F2-9147-21454A9A226D}"/>
          </ac:spMkLst>
        </pc:spChg>
        <pc:spChg chg="mod">
          <ac:chgData name="Lisa Plater" userId="3108f9e6-46bb-406e-962f-36880693622a" providerId="ADAL" clId="{2E8624EF-FEF1-41C3-8FE7-94828138A28A}" dt="2025-04-07T16:46:30.667" v="1"/>
          <ac:spMkLst>
            <pc:docMk/>
            <pc:sldMk cId="2716619313" sldId="1999"/>
            <ac:spMk id="20" creationId="{F37D7888-C0C3-F2E6-05C4-8F5DEC7DA90F}"/>
          </ac:spMkLst>
        </pc:spChg>
        <pc:spChg chg="mod">
          <ac:chgData name="Lisa Plater" userId="3108f9e6-46bb-406e-962f-36880693622a" providerId="ADAL" clId="{2E8624EF-FEF1-41C3-8FE7-94828138A28A}" dt="2025-04-07T16:46:30.667" v="1"/>
          <ac:spMkLst>
            <pc:docMk/>
            <pc:sldMk cId="2716619313" sldId="1999"/>
            <ac:spMk id="21" creationId="{BA5B7E34-E32E-8638-8019-609E866AE7EE}"/>
          </ac:spMkLst>
        </pc:spChg>
        <pc:spChg chg="mod">
          <ac:chgData name="Lisa Plater" userId="3108f9e6-46bb-406e-962f-36880693622a" providerId="ADAL" clId="{2E8624EF-FEF1-41C3-8FE7-94828138A28A}" dt="2025-04-07T16:46:30.667" v="1"/>
          <ac:spMkLst>
            <pc:docMk/>
            <pc:sldMk cId="2716619313" sldId="1999"/>
            <ac:spMk id="22" creationId="{B7185123-213E-32DD-2C2F-97E7AA275B15}"/>
          </ac:spMkLst>
        </pc:spChg>
        <pc:grpChg chg="add mod">
          <ac:chgData name="Lisa Plater" userId="3108f9e6-46bb-406e-962f-36880693622a" providerId="ADAL" clId="{2E8624EF-FEF1-41C3-8FE7-94828138A28A}" dt="2025-04-07T16:48:02.433" v="21" actId="962"/>
          <ac:grpSpMkLst>
            <pc:docMk/>
            <pc:sldMk cId="2716619313" sldId="1999"/>
            <ac:grpSpMk id="15" creationId="{602390AF-0DB4-8C2F-922B-886054F7AB47}"/>
          </ac:grpSpMkLst>
        </pc:grpChg>
        <pc:picChg chg="mod">
          <ac:chgData name="Lisa Plater" userId="3108f9e6-46bb-406e-962f-36880693622a" providerId="ADAL" clId="{2E8624EF-FEF1-41C3-8FE7-94828138A28A}" dt="2025-04-07T16:47:21.037" v="14" actId="1076"/>
          <ac:picMkLst>
            <pc:docMk/>
            <pc:sldMk cId="2716619313" sldId="1999"/>
            <ac:picMk id="9" creationId="{D2A1E7CF-C8D2-01CA-5D5D-DC40738DEBD4}"/>
          </ac:picMkLst>
        </pc:picChg>
        <pc:picChg chg="mod">
          <ac:chgData name="Lisa Plater" userId="3108f9e6-46bb-406e-962f-36880693622a" providerId="ADAL" clId="{2E8624EF-FEF1-41C3-8FE7-94828138A28A}" dt="2025-04-07T16:46:50.966" v="6" actId="1076"/>
          <ac:picMkLst>
            <pc:docMk/>
            <pc:sldMk cId="2716619313" sldId="1999"/>
            <ac:picMk id="14" creationId="{AEFEF82C-116F-4CBA-B761-9F550BD44412}"/>
          </ac:picMkLst>
        </pc:picChg>
      </pc:sldChg>
      <pc:sldChg chg="add del">
        <pc:chgData name="Lisa Plater" userId="3108f9e6-46bb-406e-962f-36880693622a" providerId="ADAL" clId="{2E8624EF-FEF1-41C3-8FE7-94828138A28A}" dt="2025-04-07T16:47:54.073" v="20" actId="47"/>
        <pc:sldMkLst>
          <pc:docMk/>
          <pc:sldMk cId="2471638934" sldId="2034"/>
        </pc:sldMkLst>
      </pc:sldChg>
      <pc:sldMasterChg chg="del delSldLayout">
        <pc:chgData name="Lisa Plater" userId="3108f9e6-46bb-406e-962f-36880693622a" providerId="ADAL" clId="{2E8624EF-FEF1-41C3-8FE7-94828138A28A}" dt="2025-04-07T16:47:54.073" v="20" actId="47"/>
        <pc:sldMasterMkLst>
          <pc:docMk/>
          <pc:sldMasterMk cId="3780793087" sldId="2147484010"/>
        </pc:sldMasterMkLst>
        <pc:sldLayoutChg chg="del">
          <pc:chgData name="Lisa Plater" userId="3108f9e6-46bb-406e-962f-36880693622a" providerId="ADAL" clId="{2E8624EF-FEF1-41C3-8FE7-94828138A28A}" dt="2025-04-07T16:47:54.073" v="20" actId="47"/>
          <pc:sldLayoutMkLst>
            <pc:docMk/>
            <pc:sldMasterMk cId="3780793087" sldId="2147484010"/>
            <pc:sldLayoutMk cId="2155730089" sldId="2147484011"/>
          </pc:sldLayoutMkLst>
        </pc:sldLayoutChg>
        <pc:sldLayoutChg chg="del">
          <pc:chgData name="Lisa Plater" userId="3108f9e6-46bb-406e-962f-36880693622a" providerId="ADAL" clId="{2E8624EF-FEF1-41C3-8FE7-94828138A28A}" dt="2025-04-07T16:47:54.073" v="20" actId="47"/>
          <pc:sldLayoutMkLst>
            <pc:docMk/>
            <pc:sldMasterMk cId="3780793087" sldId="2147484010"/>
            <pc:sldLayoutMk cId="1257435373" sldId="2147484012"/>
          </pc:sldLayoutMkLst>
        </pc:sldLayoutChg>
        <pc:sldLayoutChg chg="del">
          <pc:chgData name="Lisa Plater" userId="3108f9e6-46bb-406e-962f-36880693622a" providerId="ADAL" clId="{2E8624EF-FEF1-41C3-8FE7-94828138A28A}" dt="2025-04-07T16:47:54.073" v="20" actId="47"/>
          <pc:sldLayoutMkLst>
            <pc:docMk/>
            <pc:sldMasterMk cId="3780793087" sldId="2147484010"/>
            <pc:sldLayoutMk cId="2225495471" sldId="2147484013"/>
          </pc:sldLayoutMkLst>
        </pc:sldLayoutChg>
        <pc:sldLayoutChg chg="del">
          <pc:chgData name="Lisa Plater" userId="3108f9e6-46bb-406e-962f-36880693622a" providerId="ADAL" clId="{2E8624EF-FEF1-41C3-8FE7-94828138A28A}" dt="2025-04-07T16:47:54.073" v="20" actId="47"/>
          <pc:sldLayoutMkLst>
            <pc:docMk/>
            <pc:sldMasterMk cId="3780793087" sldId="2147484010"/>
            <pc:sldLayoutMk cId="1576869605" sldId="2147484014"/>
          </pc:sldLayoutMkLst>
        </pc:sldLayoutChg>
        <pc:sldLayoutChg chg="del">
          <pc:chgData name="Lisa Plater" userId="3108f9e6-46bb-406e-962f-36880693622a" providerId="ADAL" clId="{2E8624EF-FEF1-41C3-8FE7-94828138A28A}" dt="2025-04-07T16:47:54.073" v="20" actId="47"/>
          <pc:sldLayoutMkLst>
            <pc:docMk/>
            <pc:sldMasterMk cId="3780793087" sldId="2147484010"/>
            <pc:sldLayoutMk cId="1165660840" sldId="2147484015"/>
          </pc:sldLayoutMkLst>
        </pc:sldLayoutChg>
        <pc:sldLayoutChg chg="del">
          <pc:chgData name="Lisa Plater" userId="3108f9e6-46bb-406e-962f-36880693622a" providerId="ADAL" clId="{2E8624EF-FEF1-41C3-8FE7-94828138A28A}" dt="2025-04-07T16:47:54.073" v="20" actId="47"/>
          <pc:sldLayoutMkLst>
            <pc:docMk/>
            <pc:sldMasterMk cId="3780793087" sldId="2147484010"/>
            <pc:sldLayoutMk cId="1498854413" sldId="2147484016"/>
          </pc:sldLayoutMkLst>
        </pc:sldLayoutChg>
        <pc:sldLayoutChg chg="del">
          <pc:chgData name="Lisa Plater" userId="3108f9e6-46bb-406e-962f-36880693622a" providerId="ADAL" clId="{2E8624EF-FEF1-41C3-8FE7-94828138A28A}" dt="2025-04-07T16:47:54.073" v="20" actId="47"/>
          <pc:sldLayoutMkLst>
            <pc:docMk/>
            <pc:sldMasterMk cId="3780793087" sldId="2147484010"/>
            <pc:sldLayoutMk cId="2154485101" sldId="2147484017"/>
          </pc:sldLayoutMkLst>
        </pc:sldLayoutChg>
        <pc:sldLayoutChg chg="del">
          <pc:chgData name="Lisa Plater" userId="3108f9e6-46bb-406e-962f-36880693622a" providerId="ADAL" clId="{2E8624EF-FEF1-41C3-8FE7-94828138A28A}" dt="2025-04-07T16:47:54.073" v="20" actId="47"/>
          <pc:sldLayoutMkLst>
            <pc:docMk/>
            <pc:sldMasterMk cId="3780793087" sldId="2147484010"/>
            <pc:sldLayoutMk cId="663110558" sldId="2147484018"/>
          </pc:sldLayoutMkLst>
        </pc:sldLayoutChg>
        <pc:sldLayoutChg chg="del">
          <pc:chgData name="Lisa Plater" userId="3108f9e6-46bb-406e-962f-36880693622a" providerId="ADAL" clId="{2E8624EF-FEF1-41C3-8FE7-94828138A28A}" dt="2025-04-07T16:47:54.073" v="20" actId="47"/>
          <pc:sldLayoutMkLst>
            <pc:docMk/>
            <pc:sldMasterMk cId="3780793087" sldId="2147484010"/>
            <pc:sldLayoutMk cId="3668116283" sldId="2147484019"/>
          </pc:sldLayoutMkLst>
        </pc:sldLayoutChg>
        <pc:sldLayoutChg chg="del">
          <pc:chgData name="Lisa Plater" userId="3108f9e6-46bb-406e-962f-36880693622a" providerId="ADAL" clId="{2E8624EF-FEF1-41C3-8FE7-94828138A28A}" dt="2025-04-07T16:47:54.073" v="20" actId="47"/>
          <pc:sldLayoutMkLst>
            <pc:docMk/>
            <pc:sldMasterMk cId="3780793087" sldId="2147484010"/>
            <pc:sldLayoutMk cId="2745368897" sldId="2147484020"/>
          </pc:sldLayoutMkLst>
        </pc:sldLayoutChg>
        <pc:sldLayoutChg chg="del">
          <pc:chgData name="Lisa Plater" userId="3108f9e6-46bb-406e-962f-36880693622a" providerId="ADAL" clId="{2E8624EF-FEF1-41C3-8FE7-94828138A28A}" dt="2025-04-07T16:47:54.073" v="20" actId="47"/>
          <pc:sldLayoutMkLst>
            <pc:docMk/>
            <pc:sldMasterMk cId="3780793087" sldId="2147484010"/>
            <pc:sldLayoutMk cId="2457642781" sldId="2147484021"/>
          </pc:sldLayoutMkLst>
        </pc:sldLayoutChg>
        <pc:sldLayoutChg chg="del">
          <pc:chgData name="Lisa Plater" userId="3108f9e6-46bb-406e-962f-36880693622a" providerId="ADAL" clId="{2E8624EF-FEF1-41C3-8FE7-94828138A28A}" dt="2025-04-07T16:47:54.073" v="20" actId="47"/>
          <pc:sldLayoutMkLst>
            <pc:docMk/>
            <pc:sldMasterMk cId="3780793087" sldId="2147484010"/>
            <pc:sldLayoutMk cId="1380134126" sldId="2147484022"/>
          </pc:sldLayoutMkLst>
        </pc:sldLayoutChg>
        <pc:sldLayoutChg chg="del">
          <pc:chgData name="Lisa Plater" userId="3108f9e6-46bb-406e-962f-36880693622a" providerId="ADAL" clId="{2E8624EF-FEF1-41C3-8FE7-94828138A28A}" dt="2025-04-07T16:47:54.073" v="20" actId="47"/>
          <pc:sldLayoutMkLst>
            <pc:docMk/>
            <pc:sldMasterMk cId="3780793087" sldId="2147484010"/>
            <pc:sldLayoutMk cId="713304648" sldId="2147484023"/>
          </pc:sldLayoutMkLst>
        </pc:sldLayoutChg>
        <pc:sldLayoutChg chg="del">
          <pc:chgData name="Lisa Plater" userId="3108f9e6-46bb-406e-962f-36880693622a" providerId="ADAL" clId="{2E8624EF-FEF1-41C3-8FE7-94828138A28A}" dt="2025-04-07T16:47:54.073" v="20" actId="47"/>
          <pc:sldLayoutMkLst>
            <pc:docMk/>
            <pc:sldMasterMk cId="3780793087" sldId="2147484010"/>
            <pc:sldLayoutMk cId="1031361783" sldId="2147484024"/>
          </pc:sldLayoutMkLst>
        </pc:sldLayoutChg>
        <pc:sldLayoutChg chg="del">
          <pc:chgData name="Lisa Plater" userId="3108f9e6-46bb-406e-962f-36880693622a" providerId="ADAL" clId="{2E8624EF-FEF1-41C3-8FE7-94828138A28A}" dt="2025-04-07T16:47:54.073" v="20" actId="47"/>
          <pc:sldLayoutMkLst>
            <pc:docMk/>
            <pc:sldMasterMk cId="3780793087" sldId="2147484010"/>
            <pc:sldLayoutMk cId="1026209482" sldId="2147484025"/>
          </pc:sldLayoutMkLst>
        </pc:sldLayoutChg>
        <pc:sldLayoutChg chg="del">
          <pc:chgData name="Lisa Plater" userId="3108f9e6-46bb-406e-962f-36880693622a" providerId="ADAL" clId="{2E8624EF-FEF1-41C3-8FE7-94828138A28A}" dt="2025-04-07T16:47:54.073" v="20" actId="47"/>
          <pc:sldLayoutMkLst>
            <pc:docMk/>
            <pc:sldMasterMk cId="3780793087" sldId="2147484010"/>
            <pc:sldLayoutMk cId="1108442820" sldId="2147484026"/>
          </pc:sldLayoutMkLst>
        </pc:sldLayoutChg>
        <pc:sldLayoutChg chg="del">
          <pc:chgData name="Lisa Plater" userId="3108f9e6-46bb-406e-962f-36880693622a" providerId="ADAL" clId="{2E8624EF-FEF1-41C3-8FE7-94828138A28A}" dt="2025-04-07T16:47:54.073" v="20" actId="47"/>
          <pc:sldLayoutMkLst>
            <pc:docMk/>
            <pc:sldMasterMk cId="3780793087" sldId="2147484010"/>
            <pc:sldLayoutMk cId="396049096" sldId="2147484027"/>
          </pc:sldLayoutMkLst>
        </pc:sldLayoutChg>
        <pc:sldLayoutChg chg="del">
          <pc:chgData name="Lisa Plater" userId="3108f9e6-46bb-406e-962f-36880693622a" providerId="ADAL" clId="{2E8624EF-FEF1-41C3-8FE7-94828138A28A}" dt="2025-04-07T16:47:54.073" v="20" actId="47"/>
          <pc:sldLayoutMkLst>
            <pc:docMk/>
            <pc:sldMasterMk cId="3780793087" sldId="2147484010"/>
            <pc:sldLayoutMk cId="3157037766" sldId="2147484028"/>
          </pc:sldLayoutMkLst>
        </pc:sldLayoutChg>
        <pc:sldLayoutChg chg="del">
          <pc:chgData name="Lisa Plater" userId="3108f9e6-46bb-406e-962f-36880693622a" providerId="ADAL" clId="{2E8624EF-FEF1-41C3-8FE7-94828138A28A}" dt="2025-04-07T16:47:54.073" v="20" actId="47"/>
          <pc:sldLayoutMkLst>
            <pc:docMk/>
            <pc:sldMasterMk cId="3780793087" sldId="2147484010"/>
            <pc:sldLayoutMk cId="3113704198" sldId="2147484029"/>
          </pc:sldLayoutMkLst>
        </pc:sldLayoutChg>
        <pc:sldLayoutChg chg="del">
          <pc:chgData name="Lisa Plater" userId="3108f9e6-46bb-406e-962f-36880693622a" providerId="ADAL" clId="{2E8624EF-FEF1-41C3-8FE7-94828138A28A}" dt="2025-04-07T16:47:54.073" v="20" actId="47"/>
          <pc:sldLayoutMkLst>
            <pc:docMk/>
            <pc:sldMasterMk cId="3780793087" sldId="2147484010"/>
            <pc:sldLayoutMk cId="722149058" sldId="2147484030"/>
          </pc:sldLayoutMkLst>
        </pc:sldLayoutChg>
        <pc:sldLayoutChg chg="del">
          <pc:chgData name="Lisa Plater" userId="3108f9e6-46bb-406e-962f-36880693622a" providerId="ADAL" clId="{2E8624EF-FEF1-41C3-8FE7-94828138A28A}" dt="2025-04-07T16:47:54.073" v="20" actId="47"/>
          <pc:sldLayoutMkLst>
            <pc:docMk/>
            <pc:sldMasterMk cId="3780793087" sldId="2147484010"/>
            <pc:sldLayoutMk cId="127060638" sldId="2147484031"/>
          </pc:sldLayoutMkLst>
        </pc:sldLayoutChg>
        <pc:sldLayoutChg chg="del">
          <pc:chgData name="Lisa Plater" userId="3108f9e6-46bb-406e-962f-36880693622a" providerId="ADAL" clId="{2E8624EF-FEF1-41C3-8FE7-94828138A28A}" dt="2025-04-07T16:47:54.073" v="20" actId="47"/>
          <pc:sldLayoutMkLst>
            <pc:docMk/>
            <pc:sldMasterMk cId="3780793087" sldId="2147484010"/>
            <pc:sldLayoutMk cId="1972384088" sldId="2147484032"/>
          </pc:sldLayoutMkLst>
        </pc:sldLayoutChg>
        <pc:sldLayoutChg chg="del">
          <pc:chgData name="Lisa Plater" userId="3108f9e6-46bb-406e-962f-36880693622a" providerId="ADAL" clId="{2E8624EF-FEF1-41C3-8FE7-94828138A28A}" dt="2025-04-07T16:47:54.073" v="20" actId="47"/>
          <pc:sldLayoutMkLst>
            <pc:docMk/>
            <pc:sldMasterMk cId="3780793087" sldId="2147484010"/>
            <pc:sldLayoutMk cId="3663925851" sldId="2147484033"/>
          </pc:sldLayoutMkLst>
        </pc:sldLayoutChg>
        <pc:sldLayoutChg chg="del">
          <pc:chgData name="Lisa Plater" userId="3108f9e6-46bb-406e-962f-36880693622a" providerId="ADAL" clId="{2E8624EF-FEF1-41C3-8FE7-94828138A28A}" dt="2025-04-07T16:47:54.073" v="20" actId="47"/>
          <pc:sldLayoutMkLst>
            <pc:docMk/>
            <pc:sldMasterMk cId="3780793087" sldId="2147484010"/>
            <pc:sldLayoutMk cId="46060217" sldId="2147484034"/>
          </pc:sldLayoutMkLst>
        </pc:sldLayoutChg>
        <pc:sldLayoutChg chg="del">
          <pc:chgData name="Lisa Plater" userId="3108f9e6-46bb-406e-962f-36880693622a" providerId="ADAL" clId="{2E8624EF-FEF1-41C3-8FE7-94828138A28A}" dt="2025-04-07T16:47:54.073" v="20" actId="47"/>
          <pc:sldLayoutMkLst>
            <pc:docMk/>
            <pc:sldMasterMk cId="3780793087" sldId="2147484010"/>
            <pc:sldLayoutMk cId="1825524276" sldId="2147484035"/>
          </pc:sldLayoutMkLst>
        </pc:sldLayoutChg>
        <pc:sldLayoutChg chg="del">
          <pc:chgData name="Lisa Plater" userId="3108f9e6-46bb-406e-962f-36880693622a" providerId="ADAL" clId="{2E8624EF-FEF1-41C3-8FE7-94828138A28A}" dt="2025-04-07T16:47:54.073" v="20" actId="47"/>
          <pc:sldLayoutMkLst>
            <pc:docMk/>
            <pc:sldMasterMk cId="3780793087" sldId="2147484010"/>
            <pc:sldLayoutMk cId="4188658224" sldId="2147484036"/>
          </pc:sldLayoutMkLst>
        </pc:sldLayoutChg>
      </pc:sldMasterChg>
    </pc:docChg>
  </pc:docChgLst>
  <pc:docChgLst>
    <pc:chgData name="Daniela Popescu" userId="fa5065a0-270f-4c04-b0bd-d4b4bccfd249" providerId="ADAL" clId="{DA9A1FEE-A872-4F2F-A6EF-ABF51B2DB23B}"/>
    <pc:docChg chg="modSld">
      <pc:chgData name="Daniela Popescu" userId="fa5065a0-270f-4c04-b0bd-d4b4bccfd249" providerId="ADAL" clId="{DA9A1FEE-A872-4F2F-A6EF-ABF51B2DB23B}" dt="2023-06-09T18:27:30.686" v="14"/>
      <pc:docMkLst>
        <pc:docMk/>
      </pc:docMkLst>
      <pc:sldChg chg="modNotesTx">
        <pc:chgData name="Daniela Popescu" userId="fa5065a0-270f-4c04-b0bd-d4b4bccfd249" providerId="ADAL" clId="{DA9A1FEE-A872-4F2F-A6EF-ABF51B2DB23B}" dt="2023-06-09T18:27:30.686" v="14"/>
        <pc:sldMkLst>
          <pc:docMk/>
          <pc:sldMk cId="3592594867" sldId="262"/>
        </pc:sldMkLst>
      </pc:sldChg>
      <pc:sldChg chg="modNotesTx">
        <pc:chgData name="Daniela Popescu" userId="fa5065a0-270f-4c04-b0bd-d4b4bccfd249" providerId="ADAL" clId="{DA9A1FEE-A872-4F2F-A6EF-ABF51B2DB23B}" dt="2023-06-09T18:24:29.707" v="3" actId="6549"/>
        <pc:sldMkLst>
          <pc:docMk/>
          <pc:sldMk cId="1953294256" sldId="393"/>
        </pc:sldMkLst>
      </pc:sldChg>
    </pc:docChg>
  </pc:docChgLst>
  <pc:docChgLst>
    <pc:chgData name="Daniela Popescu" userId="fa5065a0-270f-4c04-b0bd-d4b4bccfd249" providerId="ADAL" clId="{448C0CC2-5A0C-4128-9CBD-EFA40A0DE311}"/>
    <pc:docChg chg="custSel modSld">
      <pc:chgData name="Daniela Popescu" userId="fa5065a0-270f-4c04-b0bd-d4b4bccfd249" providerId="ADAL" clId="{448C0CC2-5A0C-4128-9CBD-EFA40A0DE311}" dt="2024-03-06T16:01:52.468" v="51" actId="20577"/>
      <pc:docMkLst>
        <pc:docMk/>
      </pc:docMkLst>
      <pc:sldChg chg="modSp mod">
        <pc:chgData name="Daniela Popescu" userId="fa5065a0-270f-4c04-b0bd-d4b4bccfd249" providerId="ADAL" clId="{448C0CC2-5A0C-4128-9CBD-EFA40A0DE311}" dt="2024-03-06T15:57:21.178" v="17" actId="14100"/>
        <pc:sldMkLst>
          <pc:docMk/>
          <pc:sldMk cId="1876982240" sldId="392"/>
        </pc:sldMkLst>
      </pc:sldChg>
      <pc:sldChg chg="modSp mod">
        <pc:chgData name="Daniela Popescu" userId="fa5065a0-270f-4c04-b0bd-d4b4bccfd249" providerId="ADAL" clId="{448C0CC2-5A0C-4128-9CBD-EFA40A0DE311}" dt="2024-03-06T16:01:52.468" v="51" actId="20577"/>
        <pc:sldMkLst>
          <pc:docMk/>
          <pc:sldMk cId="174852810" sldId="401"/>
        </pc:sldMkLst>
      </pc:sldChg>
      <pc:sldChg chg="modSp mod">
        <pc:chgData name="Daniela Popescu" userId="fa5065a0-270f-4c04-b0bd-d4b4bccfd249" providerId="ADAL" clId="{448C0CC2-5A0C-4128-9CBD-EFA40A0DE311}" dt="2024-03-06T15:58:59.305" v="21" actId="20577"/>
        <pc:sldMkLst>
          <pc:docMk/>
          <pc:sldMk cId="2060625278" sldId="1997"/>
        </pc:sldMkLst>
      </pc:sldChg>
      <pc:sldChg chg="modSp mod">
        <pc:chgData name="Daniela Popescu" userId="fa5065a0-270f-4c04-b0bd-d4b4bccfd249" providerId="ADAL" clId="{448C0CC2-5A0C-4128-9CBD-EFA40A0DE311}" dt="2024-03-06T16:00:25.403" v="28" actId="20577"/>
        <pc:sldMkLst>
          <pc:docMk/>
          <pc:sldMk cId="903653486" sldId="1998"/>
        </pc:sldMkLst>
      </pc:sldChg>
    </pc:docChg>
  </pc:docChgLst>
  <pc:docChgLst>
    <pc:chgData name="Daniela Popescu" userId="fa5065a0-270f-4c04-b0bd-d4b4bccfd249" providerId="ADAL" clId="{D1A57D0C-80D0-4ED0-BA60-9E22AA4308DB}"/>
    <pc:docChg chg="delSld modSld">
      <pc:chgData name="Daniela Popescu" userId="fa5065a0-270f-4c04-b0bd-d4b4bccfd249" providerId="ADAL" clId="{D1A57D0C-80D0-4ED0-BA60-9E22AA4308DB}" dt="2023-05-08T16:27:19.099" v="1" actId="20577"/>
      <pc:docMkLst>
        <pc:docMk/>
      </pc:docMkLst>
      <pc:sldChg chg="modSp mod">
        <pc:chgData name="Daniela Popescu" userId="fa5065a0-270f-4c04-b0bd-d4b4bccfd249" providerId="ADAL" clId="{D1A57D0C-80D0-4ED0-BA60-9E22AA4308DB}" dt="2023-05-08T16:27:19.099" v="1" actId="20577"/>
        <pc:sldMkLst>
          <pc:docMk/>
          <pc:sldMk cId="2527208993" sldId="397"/>
        </pc:sldMkLst>
      </pc:sldChg>
      <pc:sldChg chg="del">
        <pc:chgData name="Daniela Popescu" userId="fa5065a0-270f-4c04-b0bd-d4b4bccfd249" providerId="ADAL" clId="{D1A57D0C-80D0-4ED0-BA60-9E22AA4308DB}" dt="2023-05-08T16:26:02.287" v="0" actId="2696"/>
        <pc:sldMkLst>
          <pc:docMk/>
          <pc:sldMk cId="149650131" sldId="1967"/>
        </pc:sldMkLst>
      </pc:sldChg>
    </pc:docChg>
  </pc:docChgLst>
  <pc:docChgLst>
    <pc:chgData name="Daniela Popescu" userId="fa5065a0-270f-4c04-b0bd-d4b4bccfd249" providerId="ADAL" clId="{820EE0C9-EB0E-4DA6-98DA-19C0F77B300E}"/>
    <pc:docChg chg="modSld">
      <pc:chgData name="Daniela Popescu" userId="fa5065a0-270f-4c04-b0bd-d4b4bccfd249" providerId="ADAL" clId="{820EE0C9-EB0E-4DA6-98DA-19C0F77B300E}" dt="2023-04-27T19:10:10.975" v="0" actId="20577"/>
      <pc:docMkLst>
        <pc:docMk/>
      </pc:docMkLst>
      <pc:sldChg chg="modSp mod">
        <pc:chgData name="Daniela Popescu" userId="fa5065a0-270f-4c04-b0bd-d4b4bccfd249" providerId="ADAL" clId="{820EE0C9-EB0E-4DA6-98DA-19C0F77B300E}" dt="2023-04-27T19:10:10.975" v="0" actId="20577"/>
        <pc:sldMkLst>
          <pc:docMk/>
          <pc:sldMk cId="2831327097" sldId="1957"/>
        </pc:sldMkLst>
      </pc:sldChg>
    </pc:docChg>
  </pc:docChgLst>
  <pc:docChgLst>
    <pc:chgData name="Lisa Plater" userId="3108f9e6-46bb-406e-962f-36880693622a" providerId="ADAL" clId="{925A3B0E-5690-462C-8A39-5B8CAEFEF43B}"/>
    <pc:docChg chg="modSld">
      <pc:chgData name="Lisa Plater" userId="3108f9e6-46bb-406e-962f-36880693622a" providerId="ADAL" clId="{925A3B0E-5690-462C-8A39-5B8CAEFEF43B}" dt="2025-04-04T16:29:06.383" v="222"/>
      <pc:docMkLst>
        <pc:docMk/>
      </pc:docMkLst>
      <pc:sldChg chg="modSp mod">
        <pc:chgData name="Lisa Plater" userId="3108f9e6-46bb-406e-962f-36880693622a" providerId="ADAL" clId="{925A3B0E-5690-462C-8A39-5B8CAEFEF43B}" dt="2025-04-04T16:26:37.787" v="137"/>
        <pc:sldMkLst>
          <pc:docMk/>
          <pc:sldMk cId="3592594867" sldId="262"/>
        </pc:sldMkLst>
        <pc:spChg chg="mod ord">
          <ac:chgData name="Lisa Plater" userId="3108f9e6-46bb-406e-962f-36880693622a" providerId="ADAL" clId="{925A3B0E-5690-462C-8A39-5B8CAEFEF43B}" dt="2025-04-04T16:26:37.787" v="137"/>
          <ac:spMkLst>
            <pc:docMk/>
            <pc:sldMk cId="3592594867" sldId="262"/>
            <ac:spMk id="16" creationId="{8D38D89F-2441-6093-3040-A026F9ED0141}"/>
          </ac:spMkLst>
        </pc:spChg>
        <pc:grpChg chg="mod">
          <ac:chgData name="Lisa Plater" userId="3108f9e6-46bb-406e-962f-36880693622a" providerId="ADAL" clId="{925A3B0E-5690-462C-8A39-5B8CAEFEF43B}" dt="2025-04-04T16:23:12.251" v="86" actId="962"/>
          <ac:grpSpMkLst>
            <pc:docMk/>
            <pc:sldMk cId="3592594867" sldId="262"/>
            <ac:grpSpMk id="32" creationId="{650B01BA-88A4-0CD3-26C3-E7C4EE967D68}"/>
          </ac:grpSpMkLst>
        </pc:grpChg>
        <pc:picChg chg="mod">
          <ac:chgData name="Lisa Plater" userId="3108f9e6-46bb-406e-962f-36880693622a" providerId="ADAL" clId="{925A3B0E-5690-462C-8A39-5B8CAEFEF43B}" dt="2025-04-04T16:23:12.894" v="87" actId="962"/>
          <ac:picMkLst>
            <pc:docMk/>
            <pc:sldMk cId="3592594867" sldId="262"/>
            <ac:picMk id="4" creationId="{B35EEC93-49BC-AC7C-891F-9B82476AA3C4}"/>
          </ac:picMkLst>
        </pc:picChg>
        <pc:picChg chg="mod">
          <ac:chgData name="Lisa Plater" userId="3108f9e6-46bb-406e-962f-36880693622a" providerId="ADAL" clId="{925A3B0E-5690-462C-8A39-5B8CAEFEF43B}" dt="2025-04-04T16:23:13.709" v="88" actId="962"/>
          <ac:picMkLst>
            <pc:docMk/>
            <pc:sldMk cId="3592594867" sldId="262"/>
            <ac:picMk id="10" creationId="{40BBDFD2-2E6A-807D-B418-68E47875154A}"/>
          </ac:picMkLst>
        </pc:picChg>
        <pc:picChg chg="mod">
          <ac:chgData name="Lisa Plater" userId="3108f9e6-46bb-406e-962f-36880693622a" providerId="ADAL" clId="{925A3B0E-5690-462C-8A39-5B8CAEFEF43B}" dt="2025-04-04T16:23:11.176" v="85" actId="962"/>
          <ac:picMkLst>
            <pc:docMk/>
            <pc:sldMk cId="3592594867" sldId="262"/>
            <ac:picMk id="13" creationId="{9130B728-A9DA-1F9E-333D-7B8535F73971}"/>
          </ac:picMkLst>
        </pc:picChg>
        <pc:picChg chg="mod">
          <ac:chgData name="Lisa Plater" userId="3108f9e6-46bb-406e-962f-36880693622a" providerId="ADAL" clId="{925A3B0E-5690-462C-8A39-5B8CAEFEF43B}" dt="2025-04-04T16:23:14.426" v="89" actId="962"/>
          <ac:picMkLst>
            <pc:docMk/>
            <pc:sldMk cId="3592594867" sldId="262"/>
            <ac:picMk id="14" creationId="{276595B8-E7C3-82CB-8B30-027F06DA91AE}"/>
          </ac:picMkLst>
        </pc:picChg>
      </pc:sldChg>
      <pc:sldChg chg="modSp mod">
        <pc:chgData name="Lisa Plater" userId="3108f9e6-46bb-406e-962f-36880693622a" providerId="ADAL" clId="{925A3B0E-5690-462C-8A39-5B8CAEFEF43B}" dt="2025-04-04T16:22:59.924" v="74" actId="962"/>
        <pc:sldMkLst>
          <pc:docMk/>
          <pc:sldMk cId="2642722767" sldId="279"/>
        </pc:sldMkLst>
      </pc:sldChg>
      <pc:sldChg chg="modSp mod">
        <pc:chgData name="Lisa Plater" userId="3108f9e6-46bb-406e-962f-36880693622a" providerId="ADAL" clId="{925A3B0E-5690-462C-8A39-5B8CAEFEF43B}" dt="2025-04-04T16:23:06.936" v="81" actId="962"/>
        <pc:sldMkLst>
          <pc:docMk/>
          <pc:sldMk cId="2957837546" sldId="391"/>
        </pc:sldMkLst>
        <pc:spChg chg="mod">
          <ac:chgData name="Lisa Plater" userId="3108f9e6-46bb-406e-962f-36880693622a" providerId="ADAL" clId="{925A3B0E-5690-462C-8A39-5B8CAEFEF43B}" dt="2025-04-04T16:18:51.376" v="13" actId="33553"/>
          <ac:spMkLst>
            <pc:docMk/>
            <pc:sldMk cId="2957837546" sldId="391"/>
            <ac:spMk id="15" creationId="{CE3F4B36-4831-DFEA-667F-8C10AE63FA63}"/>
          </ac:spMkLst>
        </pc:spChg>
        <pc:picChg chg="mod">
          <ac:chgData name="Lisa Plater" userId="3108f9e6-46bb-406e-962f-36880693622a" providerId="ADAL" clId="{925A3B0E-5690-462C-8A39-5B8CAEFEF43B}" dt="2025-04-04T16:23:06.936" v="81" actId="962"/>
          <ac:picMkLst>
            <pc:docMk/>
            <pc:sldMk cId="2957837546" sldId="391"/>
            <ac:picMk id="24" creationId="{E21925B9-8D8A-FD2E-A40A-80318FC3C197}"/>
          </ac:picMkLst>
        </pc:picChg>
      </pc:sldChg>
      <pc:sldChg chg="modSp mod">
        <pc:chgData name="Lisa Plater" userId="3108f9e6-46bb-406e-962f-36880693622a" providerId="ADAL" clId="{925A3B0E-5690-462C-8A39-5B8CAEFEF43B}" dt="2025-04-04T16:26:24.482" v="127"/>
        <pc:sldMkLst>
          <pc:docMk/>
          <pc:sldMk cId="1876982240" sldId="392"/>
        </pc:sldMkLst>
        <pc:spChg chg="mod ord">
          <ac:chgData name="Lisa Plater" userId="3108f9e6-46bb-406e-962f-36880693622a" providerId="ADAL" clId="{925A3B0E-5690-462C-8A39-5B8CAEFEF43B}" dt="2025-04-04T16:26:24.482" v="127"/>
          <ac:spMkLst>
            <pc:docMk/>
            <pc:sldMk cId="1876982240" sldId="392"/>
            <ac:spMk id="11" creationId="{8DC427C7-7438-7B09-E48B-9853D49B0FA3}"/>
          </ac:spMkLst>
        </pc:spChg>
        <pc:picChg chg="mod">
          <ac:chgData name="Lisa Plater" userId="3108f9e6-46bb-406e-962f-36880693622a" providerId="ADAL" clId="{925A3B0E-5690-462C-8A39-5B8CAEFEF43B}" dt="2025-04-04T16:23:08.108" v="82" actId="962"/>
          <ac:picMkLst>
            <pc:docMk/>
            <pc:sldMk cId="1876982240" sldId="392"/>
            <ac:picMk id="10" creationId="{391B9E4F-B917-A6E8-A1A0-A635C62BEB2E}"/>
          </ac:picMkLst>
        </pc:picChg>
      </pc:sldChg>
      <pc:sldChg chg="addSp modSp mod">
        <pc:chgData name="Lisa Plater" userId="3108f9e6-46bb-406e-962f-36880693622a" providerId="ADAL" clId="{925A3B0E-5690-462C-8A39-5B8CAEFEF43B}" dt="2025-04-04T16:26:30.756" v="132"/>
        <pc:sldMkLst>
          <pc:docMk/>
          <pc:sldMk cId="1953294256" sldId="393"/>
        </pc:sldMkLst>
        <pc:spChg chg="add mod ord">
          <ac:chgData name="Lisa Plater" userId="3108f9e6-46bb-406e-962f-36880693622a" providerId="ADAL" clId="{925A3B0E-5690-462C-8A39-5B8CAEFEF43B}" dt="2025-04-04T16:26:30.756" v="132"/>
          <ac:spMkLst>
            <pc:docMk/>
            <pc:sldMk cId="1953294256" sldId="393"/>
            <ac:spMk id="2" creationId="{756B3AB9-505F-E782-39B9-B1FB4ACC7ACE}"/>
          </ac:spMkLst>
        </pc:spChg>
        <pc:picChg chg="mod">
          <ac:chgData name="Lisa Plater" userId="3108f9e6-46bb-406e-962f-36880693622a" providerId="ADAL" clId="{925A3B0E-5690-462C-8A39-5B8CAEFEF43B}" dt="2025-04-04T16:23:10.041" v="84" actId="962"/>
          <ac:picMkLst>
            <pc:docMk/>
            <pc:sldMk cId="1953294256" sldId="393"/>
            <ac:picMk id="27" creationId="{F70B6D30-25A4-E8DE-E1E6-8D10D114BE60}"/>
          </ac:picMkLst>
        </pc:picChg>
      </pc:sldChg>
      <pc:sldChg chg="modSp mod">
        <pc:chgData name="Lisa Plater" userId="3108f9e6-46bb-406e-962f-36880693622a" providerId="ADAL" clId="{925A3B0E-5690-462C-8A39-5B8CAEFEF43B}" dt="2025-04-04T16:22:38.785" v="67" actId="33553"/>
        <pc:sldMkLst>
          <pc:docMk/>
          <pc:sldMk cId="1434450362" sldId="438"/>
        </pc:sldMkLst>
      </pc:sldChg>
      <pc:sldChg chg="modSp mod">
        <pc:chgData name="Lisa Plater" userId="3108f9e6-46bb-406e-962f-36880693622a" providerId="ADAL" clId="{925A3B0E-5690-462C-8A39-5B8CAEFEF43B}" dt="2025-04-04T16:23:00.976" v="75" actId="962"/>
        <pc:sldMkLst>
          <pc:docMk/>
          <pc:sldMk cId="2831327097" sldId="1957"/>
        </pc:sldMkLst>
      </pc:sldChg>
      <pc:sldChg chg="addSp modSp mod">
        <pc:chgData name="Lisa Plater" userId="3108f9e6-46bb-406e-962f-36880693622a" providerId="ADAL" clId="{925A3B0E-5690-462C-8A39-5B8CAEFEF43B}" dt="2025-04-04T16:26:01.299" v="122"/>
        <pc:sldMkLst>
          <pc:docMk/>
          <pc:sldMk cId="3202883748" sldId="1994"/>
        </pc:sldMkLst>
        <pc:spChg chg="add mod ord">
          <ac:chgData name="Lisa Plater" userId="3108f9e6-46bb-406e-962f-36880693622a" providerId="ADAL" clId="{925A3B0E-5690-462C-8A39-5B8CAEFEF43B}" dt="2025-04-04T16:26:01.299" v="122"/>
          <ac:spMkLst>
            <pc:docMk/>
            <pc:sldMk cId="3202883748" sldId="1994"/>
            <ac:spMk id="2" creationId="{CB172C70-7AA7-C3CA-2D1C-2AD675B786F8}"/>
          </ac:spMkLst>
        </pc:spChg>
        <pc:picChg chg="mod">
          <ac:chgData name="Lisa Plater" userId="3108f9e6-46bb-406e-962f-36880693622a" providerId="ADAL" clId="{925A3B0E-5690-462C-8A39-5B8CAEFEF43B}" dt="2025-04-04T16:23:02.054" v="76" actId="962"/>
          <ac:picMkLst>
            <pc:docMk/>
            <pc:sldMk cId="3202883748" sldId="1994"/>
            <ac:picMk id="24" creationId="{1D7030C2-D108-18FF-BA24-4EBF9039DE48}"/>
          </ac:picMkLst>
        </pc:picChg>
        <pc:picChg chg="mod">
          <ac:chgData name="Lisa Plater" userId="3108f9e6-46bb-406e-962f-36880693622a" providerId="ADAL" clId="{925A3B0E-5690-462C-8A39-5B8CAEFEF43B}" dt="2025-04-04T16:23:02.782" v="77" actId="962"/>
          <ac:picMkLst>
            <pc:docMk/>
            <pc:sldMk cId="3202883748" sldId="1994"/>
            <ac:picMk id="26" creationId="{DD0D75C4-E3B1-AE74-EDDD-DF799398ABC9}"/>
          </ac:picMkLst>
        </pc:picChg>
        <pc:picChg chg="mod">
          <ac:chgData name="Lisa Plater" userId="3108f9e6-46bb-406e-962f-36880693622a" providerId="ADAL" clId="{925A3B0E-5690-462C-8A39-5B8CAEFEF43B}" dt="2025-04-04T16:23:03.502" v="78" actId="962"/>
          <ac:picMkLst>
            <pc:docMk/>
            <pc:sldMk cId="3202883748" sldId="1994"/>
            <ac:picMk id="28" creationId="{2CC21980-A6FD-1333-35D4-2EA8DF4F7D49}"/>
          </ac:picMkLst>
        </pc:picChg>
        <pc:picChg chg="mod">
          <ac:chgData name="Lisa Plater" userId="3108f9e6-46bb-406e-962f-36880693622a" providerId="ADAL" clId="{925A3B0E-5690-462C-8A39-5B8CAEFEF43B}" dt="2025-04-04T16:23:04.255" v="79" actId="962"/>
          <ac:picMkLst>
            <pc:docMk/>
            <pc:sldMk cId="3202883748" sldId="1994"/>
            <ac:picMk id="30" creationId="{EFECD13E-B824-D4B5-AB2B-4F6C192524DC}"/>
          </ac:picMkLst>
        </pc:picChg>
      </pc:sldChg>
      <pc:sldChg chg="modSp mod">
        <pc:chgData name="Lisa Plater" userId="3108f9e6-46bb-406e-962f-36880693622a" providerId="ADAL" clId="{925A3B0E-5690-462C-8A39-5B8CAEFEF43B}" dt="2025-04-04T16:26:17.532" v="126"/>
        <pc:sldMkLst>
          <pc:docMk/>
          <pc:sldMk cId="291643539" sldId="1995"/>
        </pc:sldMkLst>
        <pc:spChg chg="mod ord">
          <ac:chgData name="Lisa Plater" userId="3108f9e6-46bb-406e-962f-36880693622a" providerId="ADAL" clId="{925A3B0E-5690-462C-8A39-5B8CAEFEF43B}" dt="2025-04-04T16:26:10.419" v="125"/>
          <ac:spMkLst>
            <pc:docMk/>
            <pc:sldMk cId="291643539" sldId="1995"/>
            <ac:spMk id="11" creationId="{D1F2989E-C02A-6166-30C1-5AFD682AC1C4}"/>
          </ac:spMkLst>
        </pc:spChg>
        <pc:spChg chg="ord">
          <ac:chgData name="Lisa Plater" userId="3108f9e6-46bb-406e-962f-36880693622a" providerId="ADAL" clId="{925A3B0E-5690-462C-8A39-5B8CAEFEF43B}" dt="2025-04-04T16:26:17.532" v="126"/>
          <ac:spMkLst>
            <pc:docMk/>
            <pc:sldMk cId="291643539" sldId="1995"/>
            <ac:spMk id="15" creationId="{9FF9D887-B356-8F3D-7B7E-5B4C5794FA6F}"/>
          </ac:spMkLst>
        </pc:spChg>
        <pc:picChg chg="mod">
          <ac:chgData name="Lisa Plater" userId="3108f9e6-46bb-406e-962f-36880693622a" providerId="ADAL" clId="{925A3B0E-5690-462C-8A39-5B8CAEFEF43B}" dt="2025-04-04T16:23:05.995" v="80" actId="962"/>
          <ac:picMkLst>
            <pc:docMk/>
            <pc:sldMk cId="291643539" sldId="1995"/>
            <ac:picMk id="17" creationId="{BCA2B03F-C100-350B-E814-1CAE10C0E943}"/>
          </ac:picMkLst>
        </pc:picChg>
      </pc:sldChg>
      <pc:sldChg chg="modSp mod">
        <pc:chgData name="Lisa Plater" userId="3108f9e6-46bb-406e-962f-36880693622a" providerId="ADAL" clId="{925A3B0E-5690-462C-8A39-5B8CAEFEF43B}" dt="2025-04-04T16:27:00.401" v="145"/>
        <pc:sldMkLst>
          <pc:docMk/>
          <pc:sldMk cId="2828543708" sldId="1996"/>
        </pc:sldMkLst>
        <pc:spChg chg="mod">
          <ac:chgData name="Lisa Plater" userId="3108f9e6-46bb-406e-962f-36880693622a" providerId="ADAL" clId="{925A3B0E-5690-462C-8A39-5B8CAEFEF43B}" dt="2025-04-04T16:19:17.644" v="17" actId="33553"/>
          <ac:spMkLst>
            <pc:docMk/>
            <pc:sldMk cId="2828543708" sldId="1996"/>
            <ac:spMk id="11" creationId="{DF79B314-0156-EB73-242B-65D1FB344E28}"/>
          </ac:spMkLst>
        </pc:spChg>
        <pc:spChg chg="mod">
          <ac:chgData name="Lisa Plater" userId="3108f9e6-46bb-406e-962f-36880693622a" providerId="ADAL" clId="{925A3B0E-5690-462C-8A39-5B8CAEFEF43B}" dt="2025-04-04T16:22:54.996" v="71" actId="207"/>
          <ac:spMkLst>
            <pc:docMk/>
            <pc:sldMk cId="2828543708" sldId="1996"/>
            <ac:spMk id="18" creationId="{FBC94CE4-D89E-F13B-A4D2-2FAA4B296392}"/>
          </ac:spMkLst>
        </pc:spChg>
        <pc:spChg chg="mod">
          <ac:chgData name="Lisa Plater" userId="3108f9e6-46bb-406e-962f-36880693622a" providerId="ADAL" clId="{925A3B0E-5690-462C-8A39-5B8CAEFEF43B}" dt="2025-04-04T16:22:55.727" v="73" actId="207"/>
          <ac:spMkLst>
            <pc:docMk/>
            <pc:sldMk cId="2828543708" sldId="1996"/>
            <ac:spMk id="22" creationId="{F66CA575-E9AA-8332-AD14-538D9FF3CCB6}"/>
          </ac:spMkLst>
        </pc:spChg>
        <pc:spChg chg="mod ord">
          <ac:chgData name="Lisa Plater" userId="3108f9e6-46bb-406e-962f-36880693622a" providerId="ADAL" clId="{925A3B0E-5690-462C-8A39-5B8CAEFEF43B}" dt="2025-04-04T16:27:00.401" v="145"/>
          <ac:spMkLst>
            <pc:docMk/>
            <pc:sldMk cId="2828543708" sldId="1996"/>
            <ac:spMk id="23" creationId="{08AFB77B-9640-9899-9E57-4D28D46BD687}"/>
          </ac:spMkLst>
        </pc:spChg>
        <pc:spChg chg="mod ord">
          <ac:chgData name="Lisa Plater" userId="3108f9e6-46bb-406e-962f-36880693622a" providerId="ADAL" clId="{925A3B0E-5690-462C-8A39-5B8CAEFEF43B}" dt="2025-04-04T16:26:50.382" v="141"/>
          <ac:spMkLst>
            <pc:docMk/>
            <pc:sldMk cId="2828543708" sldId="1996"/>
            <ac:spMk id="25" creationId="{4D583790-1806-A96C-EA28-C62E311F298C}"/>
          </ac:spMkLst>
        </pc:spChg>
        <pc:spChg chg="mod ord">
          <ac:chgData name="Lisa Plater" userId="3108f9e6-46bb-406e-962f-36880693622a" providerId="ADAL" clId="{925A3B0E-5690-462C-8A39-5B8CAEFEF43B}" dt="2025-04-04T16:26:56.568" v="144"/>
          <ac:spMkLst>
            <pc:docMk/>
            <pc:sldMk cId="2828543708" sldId="1996"/>
            <ac:spMk id="26" creationId="{B5585B53-35A3-07A6-D1AD-EA42FD06C6D6}"/>
          </ac:spMkLst>
        </pc:spChg>
        <pc:picChg chg="mod">
          <ac:chgData name="Lisa Plater" userId="3108f9e6-46bb-406e-962f-36880693622a" providerId="ADAL" clId="{925A3B0E-5690-462C-8A39-5B8CAEFEF43B}" dt="2025-04-04T16:23:15.629" v="90" actId="962"/>
          <ac:picMkLst>
            <pc:docMk/>
            <pc:sldMk cId="2828543708" sldId="1996"/>
            <ac:picMk id="16" creationId="{EE4E7CE6-72A9-1BE3-A716-1671A846A50C}"/>
          </ac:picMkLst>
        </pc:picChg>
      </pc:sldChg>
      <pc:sldChg chg="addSp modSp mod">
        <pc:chgData name="Lisa Plater" userId="3108f9e6-46bb-406e-962f-36880693622a" providerId="ADAL" clId="{925A3B0E-5690-462C-8A39-5B8CAEFEF43B}" dt="2025-04-04T16:27:21.781" v="162"/>
        <pc:sldMkLst>
          <pc:docMk/>
          <pc:sldMk cId="2060625278" sldId="1997"/>
        </pc:sldMkLst>
        <pc:spChg chg="add mod ord">
          <ac:chgData name="Lisa Plater" userId="3108f9e6-46bb-406e-962f-36880693622a" providerId="ADAL" clId="{925A3B0E-5690-462C-8A39-5B8CAEFEF43B}" dt="2025-04-04T16:27:21.781" v="162"/>
          <ac:spMkLst>
            <pc:docMk/>
            <pc:sldMk cId="2060625278" sldId="1997"/>
            <ac:spMk id="2" creationId="{6F91EDA7-853E-6099-FF75-A532C2EB542F}"/>
          </ac:spMkLst>
        </pc:spChg>
        <pc:picChg chg="mod">
          <ac:chgData name="Lisa Plater" userId="3108f9e6-46bb-406e-962f-36880693622a" providerId="ADAL" clId="{925A3B0E-5690-462C-8A39-5B8CAEFEF43B}" dt="2025-04-04T16:24:37.209" v="101" actId="962"/>
          <ac:picMkLst>
            <pc:docMk/>
            <pc:sldMk cId="2060625278" sldId="1997"/>
            <ac:picMk id="17" creationId="{4A12978B-A117-4846-7F8D-FF386952ED4E}"/>
          </ac:picMkLst>
        </pc:picChg>
        <pc:picChg chg="mod">
          <ac:chgData name="Lisa Plater" userId="3108f9e6-46bb-406e-962f-36880693622a" providerId="ADAL" clId="{925A3B0E-5690-462C-8A39-5B8CAEFEF43B}" dt="2025-04-04T16:24:35.975" v="100" actId="962"/>
          <ac:picMkLst>
            <pc:docMk/>
            <pc:sldMk cId="2060625278" sldId="1997"/>
            <ac:picMk id="19" creationId="{2AFFB377-5315-427B-31F1-A203BE0BA599}"/>
          </ac:picMkLst>
        </pc:picChg>
        <pc:picChg chg="mod">
          <ac:chgData name="Lisa Plater" userId="3108f9e6-46bb-406e-962f-36880693622a" providerId="ADAL" clId="{925A3B0E-5690-462C-8A39-5B8CAEFEF43B}" dt="2025-04-04T16:24:38.107" v="102" actId="962"/>
          <ac:picMkLst>
            <pc:docMk/>
            <pc:sldMk cId="2060625278" sldId="1997"/>
            <ac:picMk id="22" creationId="{A466BA32-87D3-01D6-3179-9339A29455DB}"/>
          </ac:picMkLst>
        </pc:picChg>
        <pc:picChg chg="mod">
          <ac:chgData name="Lisa Plater" userId="3108f9e6-46bb-406e-962f-36880693622a" providerId="ADAL" clId="{925A3B0E-5690-462C-8A39-5B8CAEFEF43B}" dt="2025-04-04T16:24:38.863" v="103" actId="962"/>
          <ac:picMkLst>
            <pc:docMk/>
            <pc:sldMk cId="2060625278" sldId="1997"/>
            <ac:picMk id="24" creationId="{E371BE78-1A6C-9408-18DC-56FFD0B714C0}"/>
          </ac:picMkLst>
        </pc:picChg>
      </pc:sldChg>
      <pc:sldChg chg="addSp modSp mod">
        <pc:chgData name="Lisa Plater" userId="3108f9e6-46bb-406e-962f-36880693622a" providerId="ADAL" clId="{925A3B0E-5690-462C-8A39-5B8CAEFEF43B}" dt="2025-04-04T16:29:06.383" v="222"/>
        <pc:sldMkLst>
          <pc:docMk/>
          <pc:sldMk cId="2716619313" sldId="1999"/>
        </pc:sldMkLst>
        <pc:spChg chg="ord">
          <ac:chgData name="Lisa Plater" userId="3108f9e6-46bb-406e-962f-36880693622a" providerId="ADAL" clId="{925A3B0E-5690-462C-8A39-5B8CAEFEF43B}" dt="2025-04-04T16:28:45.749" v="208"/>
          <ac:spMkLst>
            <pc:docMk/>
            <pc:sldMk cId="2716619313" sldId="1999"/>
            <ac:spMk id="2" creationId="{6F6CDCE3-BC8D-498E-9F65-8392BD22F2B6}"/>
          </ac:spMkLst>
        </pc:spChg>
        <pc:spChg chg="add mod ord">
          <ac:chgData name="Lisa Plater" userId="3108f9e6-46bb-406e-962f-36880693622a" providerId="ADAL" clId="{925A3B0E-5690-462C-8A39-5B8CAEFEF43B}" dt="2025-04-04T16:28:36.765" v="202"/>
          <ac:spMkLst>
            <pc:docMk/>
            <pc:sldMk cId="2716619313" sldId="1999"/>
            <ac:spMk id="3" creationId="{71EB393B-4176-5506-A229-C051FF75D7EE}"/>
          </ac:spMkLst>
        </pc:spChg>
        <pc:spChg chg="ord">
          <ac:chgData name="Lisa Plater" userId="3108f9e6-46bb-406e-962f-36880693622a" providerId="ADAL" clId="{925A3B0E-5690-462C-8A39-5B8CAEFEF43B}" dt="2025-04-04T16:28:53.172" v="214"/>
          <ac:spMkLst>
            <pc:docMk/>
            <pc:sldMk cId="2716619313" sldId="1999"/>
            <ac:spMk id="4" creationId="{770F7AB7-78E3-4500-65B9-B463C811CDAB}"/>
          </ac:spMkLst>
        </pc:spChg>
        <pc:picChg chg="mod">
          <ac:chgData name="Lisa Plater" userId="3108f9e6-46bb-406e-962f-36880693622a" providerId="ADAL" clId="{925A3B0E-5690-462C-8A39-5B8CAEFEF43B}" dt="2025-04-04T16:25:46.960" v="114" actId="962"/>
          <ac:picMkLst>
            <pc:docMk/>
            <pc:sldMk cId="2716619313" sldId="1999"/>
            <ac:picMk id="9" creationId="{D2A1E7CF-C8D2-01CA-5D5D-DC40738DEBD4}"/>
          </ac:picMkLst>
        </pc:picChg>
        <pc:picChg chg="mod">
          <ac:chgData name="Lisa Plater" userId="3108f9e6-46bb-406e-962f-36880693622a" providerId="ADAL" clId="{925A3B0E-5690-462C-8A39-5B8CAEFEF43B}" dt="2025-04-04T16:25:45.758" v="113" actId="962"/>
          <ac:picMkLst>
            <pc:docMk/>
            <pc:sldMk cId="2716619313" sldId="1999"/>
            <ac:picMk id="14" creationId="{AEFEF82C-116F-4CBA-B761-9F550BD44412}"/>
          </ac:picMkLst>
        </pc:picChg>
        <pc:picChg chg="mod">
          <ac:chgData name="Lisa Plater" userId="3108f9e6-46bb-406e-962f-36880693622a" providerId="ADAL" clId="{925A3B0E-5690-462C-8A39-5B8CAEFEF43B}" dt="2025-04-04T16:25:44.157" v="112" actId="962"/>
          <ac:picMkLst>
            <pc:docMk/>
            <pc:sldMk cId="2716619313" sldId="1999"/>
            <ac:picMk id="67" creationId="{0F7C3FFB-9932-FEDA-91EC-C075265F99BE}"/>
          </ac:picMkLst>
        </pc:picChg>
      </pc:sldChg>
      <pc:sldChg chg="modSp mod">
        <pc:chgData name="Lisa Plater" userId="3108f9e6-46bb-406e-962f-36880693622a" providerId="ADAL" clId="{925A3B0E-5690-462C-8A39-5B8CAEFEF43B}" dt="2025-04-04T16:23:09.116" v="83" actId="962"/>
        <pc:sldMkLst>
          <pc:docMk/>
          <pc:sldMk cId="1149680188" sldId="2000"/>
        </pc:sldMkLst>
      </pc:sldChg>
      <pc:sldChg chg="addSp modSp mod">
        <pc:chgData name="Lisa Plater" userId="3108f9e6-46bb-406e-962f-36880693622a" providerId="ADAL" clId="{925A3B0E-5690-462C-8A39-5B8CAEFEF43B}" dt="2025-04-04T16:27:15.514" v="155"/>
        <pc:sldMkLst>
          <pc:docMk/>
          <pc:sldMk cId="425109594" sldId="2042"/>
        </pc:sldMkLst>
        <pc:spChg chg="add mod ord">
          <ac:chgData name="Lisa Plater" userId="3108f9e6-46bb-406e-962f-36880693622a" providerId="ADAL" clId="{925A3B0E-5690-462C-8A39-5B8CAEFEF43B}" dt="2025-04-04T16:27:07.271" v="154"/>
          <ac:spMkLst>
            <pc:docMk/>
            <pc:sldMk cId="425109594" sldId="2042"/>
            <ac:spMk id="2" creationId="{B669F946-0169-17FC-D2D0-11613DDC1661}"/>
          </ac:spMkLst>
        </pc:spChg>
        <pc:spChg chg="ord">
          <ac:chgData name="Lisa Plater" userId="3108f9e6-46bb-406e-962f-36880693622a" providerId="ADAL" clId="{925A3B0E-5690-462C-8A39-5B8CAEFEF43B}" dt="2025-04-04T16:27:15.514" v="155"/>
          <ac:spMkLst>
            <pc:docMk/>
            <pc:sldMk cId="425109594" sldId="2042"/>
            <ac:spMk id="8" creationId="{6EBF06B9-B258-9131-35AC-D3902FD702B3}"/>
          </ac:spMkLst>
        </pc:spChg>
        <pc:picChg chg="mod">
          <ac:chgData name="Lisa Plater" userId="3108f9e6-46bb-406e-962f-36880693622a" providerId="ADAL" clId="{925A3B0E-5690-462C-8A39-5B8CAEFEF43B}" dt="2025-04-04T16:24:33.804" v="97" actId="962"/>
          <ac:picMkLst>
            <pc:docMk/>
            <pc:sldMk cId="425109594" sldId="2042"/>
            <ac:picMk id="17" creationId="{453DA6DB-145A-00C2-CF94-F6DD8B6A29C8}"/>
          </ac:picMkLst>
        </pc:picChg>
        <pc:picChg chg="mod">
          <ac:chgData name="Lisa Plater" userId="3108f9e6-46bb-406e-962f-36880693622a" providerId="ADAL" clId="{925A3B0E-5690-462C-8A39-5B8CAEFEF43B}" dt="2025-04-04T16:24:35.199" v="98" actId="962"/>
          <ac:picMkLst>
            <pc:docMk/>
            <pc:sldMk cId="425109594" sldId="2042"/>
            <ac:picMk id="21" creationId="{E9FA86DA-5232-5677-B84B-1659E5D23918}"/>
          </ac:picMkLst>
        </pc:picChg>
        <pc:picChg chg="mod">
          <ac:chgData name="Lisa Plater" userId="3108f9e6-46bb-406e-962f-36880693622a" providerId="ADAL" clId="{925A3B0E-5690-462C-8A39-5B8CAEFEF43B}" dt="2025-04-04T16:24:35.494" v="99" actId="962"/>
          <ac:picMkLst>
            <pc:docMk/>
            <pc:sldMk cId="425109594" sldId="2042"/>
            <ac:picMk id="23" creationId="{9BB10A9D-E523-22CB-D549-34C4B3C0CAC1}"/>
          </ac:picMkLst>
        </pc:picChg>
      </pc:sldChg>
      <pc:sldChg chg="modSp mod">
        <pc:chgData name="Lisa Plater" userId="3108f9e6-46bb-406e-962f-36880693622a" providerId="ADAL" clId="{925A3B0E-5690-462C-8A39-5B8CAEFEF43B}" dt="2025-04-04T16:28:15.787" v="190"/>
        <pc:sldMkLst>
          <pc:docMk/>
          <pc:sldMk cId="886713572" sldId="2076"/>
        </pc:sldMkLst>
        <pc:spChg chg="mod">
          <ac:chgData name="Lisa Plater" userId="3108f9e6-46bb-406e-962f-36880693622a" providerId="ADAL" clId="{925A3B0E-5690-462C-8A39-5B8CAEFEF43B}" dt="2025-04-04T16:28:09.428" v="184" actId="962"/>
          <ac:spMkLst>
            <pc:docMk/>
            <pc:sldMk cId="886713572" sldId="2076"/>
            <ac:spMk id="2" creationId="{7E6873EF-87D1-55E8-70D0-80D94D82C6A4}"/>
          </ac:spMkLst>
        </pc:spChg>
        <pc:spChg chg="mod ord">
          <ac:chgData name="Lisa Plater" userId="3108f9e6-46bb-406e-962f-36880693622a" providerId="ADAL" clId="{925A3B0E-5690-462C-8A39-5B8CAEFEF43B}" dt="2025-04-04T16:28:15.787" v="190"/>
          <ac:spMkLst>
            <pc:docMk/>
            <pc:sldMk cId="886713572" sldId="2076"/>
            <ac:spMk id="47" creationId="{ADD4779F-8DA4-300B-0953-A3D82250240F}"/>
          </ac:spMkLst>
        </pc:spChg>
        <pc:picChg chg="mod">
          <ac:chgData name="Lisa Plater" userId="3108f9e6-46bb-406e-962f-36880693622a" providerId="ADAL" clId="{925A3B0E-5690-462C-8A39-5B8CAEFEF43B}" dt="2025-04-04T16:24:45.382" v="108" actId="962"/>
          <ac:picMkLst>
            <pc:docMk/>
            <pc:sldMk cId="886713572" sldId="2076"/>
            <ac:picMk id="57" creationId="{484D1B33-2F72-D0D9-DBF8-2ADEAB3D5713}"/>
          </ac:picMkLst>
        </pc:picChg>
      </pc:sldChg>
      <pc:sldChg chg="modSp mod">
        <pc:chgData name="Lisa Plater" userId="3108f9e6-46bb-406e-962f-36880693622a" providerId="ADAL" clId="{925A3B0E-5690-462C-8A39-5B8CAEFEF43B}" dt="2025-04-04T16:28:02.174" v="183"/>
        <pc:sldMkLst>
          <pc:docMk/>
          <pc:sldMk cId="793513709" sldId="9645"/>
        </pc:sldMkLst>
      </pc:sldChg>
    </pc:docChg>
  </pc:docChgLst>
  <pc:docChgLst>
    <pc:chgData name="Paula Zinken" userId="a54fa322-9d59-480e-a8e8-f2f430895215" providerId="ADAL" clId="{D4A4C020-6AF8-4021-99AC-DD944A60B44C}"/>
    <pc:docChg chg="undo custSel delSld modSld">
      <pc:chgData name="Paula Zinken" userId="a54fa322-9d59-480e-a8e8-f2f430895215" providerId="ADAL" clId="{D4A4C020-6AF8-4021-99AC-DD944A60B44C}" dt="2023-11-02T00:31:59.862" v="8" actId="2696"/>
      <pc:docMkLst>
        <pc:docMk/>
      </pc:docMkLst>
      <pc:sldChg chg="addSp delSp del mod">
        <pc:chgData name="Paula Zinken" userId="a54fa322-9d59-480e-a8e8-f2f430895215" providerId="ADAL" clId="{D4A4C020-6AF8-4021-99AC-DD944A60B44C}" dt="2023-11-02T00:31:59.862" v="8" actId="2696"/>
        <pc:sldMkLst>
          <pc:docMk/>
          <pc:sldMk cId="3008324501" sldId="1933"/>
        </pc:sldMkLst>
      </pc:sldChg>
      <pc:sldChg chg="addSp delSp mod">
        <pc:chgData name="Paula Zinken" userId="a54fa322-9d59-480e-a8e8-f2f430895215" providerId="ADAL" clId="{D4A4C020-6AF8-4021-99AC-DD944A60B44C}" dt="2023-11-02T00:31:21.792" v="3" actId="22"/>
        <pc:sldMkLst>
          <pc:docMk/>
          <pc:sldMk cId="1324357393" sldId="1975"/>
        </pc:sldMkLst>
      </pc:sldChg>
    </pc:docChg>
  </pc:docChgLst>
  <pc:docChgLst>
    <pc:chgData name="Daniela Popescu" userId="fa5065a0-270f-4c04-b0bd-d4b4bccfd249" providerId="ADAL" clId="{A6A30C2C-0F00-4F3C-9479-62685EDBD672}"/>
    <pc:docChg chg="custSel modSld">
      <pc:chgData name="Daniela Popescu" userId="fa5065a0-270f-4c04-b0bd-d4b4bccfd249" providerId="ADAL" clId="{A6A30C2C-0F00-4F3C-9479-62685EDBD672}" dt="2024-01-29T21:25:21.645" v="229" actId="20577"/>
      <pc:docMkLst>
        <pc:docMk/>
      </pc:docMkLst>
      <pc:sldChg chg="modNotesTx">
        <pc:chgData name="Daniela Popescu" userId="fa5065a0-270f-4c04-b0bd-d4b4bccfd249" providerId="ADAL" clId="{A6A30C2C-0F00-4F3C-9479-62685EDBD672}" dt="2024-01-29T21:07:15.753" v="217" actId="20577"/>
        <pc:sldMkLst>
          <pc:docMk/>
          <pc:sldMk cId="181450463" sldId="257"/>
        </pc:sldMkLst>
      </pc:sldChg>
      <pc:sldChg chg="delSp modSp mod delAnim">
        <pc:chgData name="Daniela Popescu" userId="fa5065a0-270f-4c04-b0bd-d4b4bccfd249" providerId="ADAL" clId="{A6A30C2C-0F00-4F3C-9479-62685EDBD672}" dt="2024-01-29T21:18:05.490" v="222" actId="478"/>
        <pc:sldMkLst>
          <pc:docMk/>
          <pc:sldMk cId="174852810" sldId="401"/>
        </pc:sldMkLst>
      </pc:sldChg>
      <pc:sldChg chg="modNotesTx">
        <pc:chgData name="Daniela Popescu" userId="fa5065a0-270f-4c04-b0bd-d4b4bccfd249" providerId="ADAL" clId="{A6A30C2C-0F00-4F3C-9479-62685EDBD672}" dt="2024-01-29T21:21:28.095" v="224"/>
        <pc:sldMkLst>
          <pc:docMk/>
          <pc:sldMk cId="2831327097" sldId="1957"/>
        </pc:sldMkLst>
      </pc:sldChg>
      <pc:sldChg chg="modNotesTx">
        <pc:chgData name="Daniela Popescu" userId="fa5065a0-270f-4c04-b0bd-d4b4bccfd249" providerId="ADAL" clId="{A6A30C2C-0F00-4F3C-9479-62685EDBD672}" dt="2024-01-29T21:17:30.454" v="219" actId="6549"/>
        <pc:sldMkLst>
          <pc:docMk/>
          <pc:sldMk cId="662239653" sldId="1958"/>
        </pc:sldMkLst>
      </pc:sldChg>
      <pc:sldChg chg="modNotesTx">
        <pc:chgData name="Daniela Popescu" userId="fa5065a0-270f-4c04-b0bd-d4b4bccfd249" providerId="ADAL" clId="{A6A30C2C-0F00-4F3C-9479-62685EDBD672}" dt="2024-01-29T21:25:21.645" v="229" actId="20577"/>
        <pc:sldMkLst>
          <pc:docMk/>
          <pc:sldMk cId="1337132063" sldId="1969"/>
        </pc:sldMkLst>
      </pc:sldChg>
      <pc:sldChg chg="modNotesTx">
        <pc:chgData name="Daniela Popescu" userId="fa5065a0-270f-4c04-b0bd-d4b4bccfd249" providerId="ADAL" clId="{A6A30C2C-0F00-4F3C-9479-62685EDBD672}" dt="2024-01-29T21:20:01.094" v="223"/>
        <pc:sldMkLst>
          <pc:docMk/>
          <pc:sldMk cId="4040125008" sldId="1987"/>
        </pc:sldMkLst>
      </pc:sldChg>
      <pc:sldChg chg="modNotesTx">
        <pc:chgData name="Daniela Popescu" userId="fa5065a0-270f-4c04-b0bd-d4b4bccfd249" providerId="ADAL" clId="{A6A30C2C-0F00-4F3C-9479-62685EDBD672}" dt="2024-01-29T21:16:54.996" v="218" actId="20577"/>
        <pc:sldMkLst>
          <pc:docMk/>
          <pc:sldMk cId="903653486" sldId="199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10896-C5D7-2849-8149-EB1C546F261E}" type="datetimeFigureOut">
              <a:rPr lang="en-US" smtClean="0"/>
              <a:t>4/10/2025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17A1A7-703D-AF42-A879-6FFC267805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123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01637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8F598-576A-A140-BD5F-93E49FA96CE5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43533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3561F5-30E7-4196-BC7E-489D242C7544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7228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8578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300" dirty="0">
              <a:solidFill>
                <a:srgbClr val="696158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8F598-576A-A140-BD5F-93E49FA96CE5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1959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sz="1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8F598-576A-A140-BD5F-93E49FA96CE5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439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b="1" dirty="0"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8F598-576A-A140-BD5F-93E49FA96CE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8197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fr-CA" noProof="0" dirty="0"/>
          </a:p>
          <a:p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8F598-576A-A140-BD5F-93E49FA96CE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1468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8F598-576A-A140-BD5F-93E49FA96CE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1558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2021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8F598-576A-A140-BD5F-93E49FA96CE5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02766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endParaRPr lang="fr-CA" sz="1200" b="0" noProof="0" dirty="0">
              <a:solidFill>
                <a:schemeClr val="bg1"/>
              </a:solidFill>
              <a:latin typeface="Agenda Tabular Light" pitchFamily="2" charset="0"/>
            </a:endParaRPr>
          </a:p>
          <a:p>
            <a:pPr>
              <a:buFontTx/>
              <a:buChar char="•"/>
            </a:pPr>
            <a:endParaRPr lang="fr-CA" sz="1200" noProof="0" dirty="0">
              <a:latin typeface="Arial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8759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607898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84553052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9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369670839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484495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9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2" y="1419227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5" y="1419227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9" y="1419227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5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5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2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2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1" y="1568888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8" y="1568888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6" y="1568888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7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1" y="2743170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7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70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3" y="2941607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1" y="394632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3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74299316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3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3" y="2802102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4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31643338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2860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3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9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8877397"/>
      </p:ext>
    </p:extLst>
  </p:cSld>
  <p:clrMapOvr>
    <a:masterClrMapping/>
  </p:clrMapOvr>
  <p:hf hdr="0" ftr="0" dt="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3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3" y="2802102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4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5945619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2" y="837287"/>
            <a:ext cx="2087563" cy="39941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2" y="837287"/>
            <a:ext cx="2087563" cy="39941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1" y="837287"/>
            <a:ext cx="2087563" cy="39941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30" y="837287"/>
            <a:ext cx="2087563" cy="39941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80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58846089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310790791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75477735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0817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91787538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869799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97730027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99465728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02186459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426290152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7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6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5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1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5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10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5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9155464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84236501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39482264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78176216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5013822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218615092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122092168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338153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5077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0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2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54735201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1537245904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4549618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063558"/>
            <a:ext cx="2087563" cy="38846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063558"/>
            <a:ext cx="2087563" cy="38846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0979" y="1086746"/>
            <a:ext cx="2087563" cy="38846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1063558"/>
            <a:ext cx="2087563" cy="388468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D11132FC-48B7-1261-098E-6E9CC41AE8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96653509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04533082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71509389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8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70035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7754346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130372696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5478610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0136555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767277828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976208856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02874982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69157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3350863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94796002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4719053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1823795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6864189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28664264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20429564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705008873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56152535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350411570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3616691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700392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700392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700392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700392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1134792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765996012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1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0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9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938260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7930527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80785631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70536027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50590783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861023566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3723716579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5708828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0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2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615013662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4242311075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51977762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50285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05195686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837287"/>
            <a:ext cx="2087563" cy="39941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837287"/>
            <a:ext cx="2087563" cy="39941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837287"/>
            <a:ext cx="2087563" cy="39941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837287"/>
            <a:ext cx="2087563" cy="39941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529975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5096858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42141986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2686960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40726785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91066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5347689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4746627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87673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72939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612145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95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08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9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2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634743"/>
            <a:ext cx="6740854" cy="85737"/>
          </a:xfrm>
        </p:spPr>
        <p:txBody>
          <a:bodyPr anchor="t" anchorCtr="0">
            <a:noAutofit/>
          </a:bodyPr>
          <a:lstStyle>
            <a:lvl1pPr marL="0" indent="0">
              <a:buNone/>
              <a:defRPr sz="810" b="1">
                <a:solidFill>
                  <a:schemeClr val="tx1"/>
                </a:solidFill>
              </a:defRPr>
            </a:lvl1pPr>
            <a:lvl2pPr marL="308600" indent="0">
              <a:buNone/>
              <a:defRPr sz="900">
                <a:solidFill>
                  <a:schemeClr val="tx2"/>
                </a:solidFill>
              </a:defRPr>
            </a:lvl2pPr>
            <a:lvl3pPr marL="617202" indent="0">
              <a:buNone/>
              <a:defRPr sz="810">
                <a:solidFill>
                  <a:schemeClr val="tx2"/>
                </a:solidFill>
              </a:defRPr>
            </a:lvl3pPr>
            <a:lvl4pPr marL="925802" indent="0">
              <a:buNone/>
              <a:defRPr sz="720">
                <a:solidFill>
                  <a:schemeClr val="tx2"/>
                </a:solidFill>
              </a:defRPr>
            </a:lvl4pPr>
            <a:lvl5pPr marL="1234404" indent="0">
              <a:buNone/>
              <a:defRPr sz="72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919877"/>
            <a:ext cx="6756088" cy="90750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1pPr>
            <a:lvl2pPr marL="308600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2pPr>
            <a:lvl3pPr marL="617202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3pPr>
            <a:lvl4pPr marL="925802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4pPr>
            <a:lvl5pPr marL="1234404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880955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3528901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9907810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3928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3263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50063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996137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8283264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0739763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064754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478422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0409774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22762159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287854229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7200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502626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700391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700391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700391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700391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02826321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8415221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9519032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45857709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60449609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94378732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75535717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157076344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64572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503775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01248478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19895511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1207072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3016636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66832194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41669985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025925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9577451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17038207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88846742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034002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9188797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8D67548-D607-0D13-A6E0-21EBE5DD9465}"/>
              </a:ext>
            </a:extLst>
          </p:cNvPr>
          <p:cNvSpPr/>
          <p:nvPr userDrawn="1"/>
        </p:nvSpPr>
        <p:spPr>
          <a:xfrm>
            <a:off x="6832028" y="195263"/>
            <a:ext cx="2087563" cy="7207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7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7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970876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248198406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18420213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249407811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134711925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4217202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81427574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4841131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02606474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378842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8484929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82479686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30601448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258609237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078385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81865899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371476936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24128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777910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6998221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95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08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Where there’s a will there’s a way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9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2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634743"/>
            <a:ext cx="6740854" cy="85737"/>
          </a:xfrm>
        </p:spPr>
        <p:txBody>
          <a:bodyPr anchor="t" anchorCtr="0">
            <a:noAutofit/>
          </a:bodyPr>
          <a:lstStyle>
            <a:lvl1pPr marL="0" indent="0">
              <a:buNone/>
              <a:defRPr sz="810" b="1">
                <a:solidFill>
                  <a:schemeClr val="tx1"/>
                </a:solidFill>
              </a:defRPr>
            </a:lvl1pPr>
            <a:lvl2pPr marL="308600" indent="0">
              <a:buNone/>
              <a:defRPr sz="900">
                <a:solidFill>
                  <a:schemeClr val="tx2"/>
                </a:solidFill>
              </a:defRPr>
            </a:lvl2pPr>
            <a:lvl3pPr marL="617202" indent="0">
              <a:buNone/>
              <a:defRPr sz="810">
                <a:solidFill>
                  <a:schemeClr val="tx2"/>
                </a:solidFill>
              </a:defRPr>
            </a:lvl3pPr>
            <a:lvl4pPr marL="925802" indent="0">
              <a:buNone/>
              <a:defRPr sz="720">
                <a:solidFill>
                  <a:schemeClr val="tx2"/>
                </a:solidFill>
              </a:defRPr>
            </a:lvl4pPr>
            <a:lvl5pPr marL="1234404" indent="0">
              <a:buNone/>
              <a:defRPr sz="72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919877"/>
            <a:ext cx="6756088" cy="90750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1pPr>
            <a:lvl2pPr marL="308600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2pPr>
            <a:lvl3pPr marL="617202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3pPr>
            <a:lvl4pPr marL="925802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4pPr>
            <a:lvl5pPr marL="1234404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02987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8D67548-D607-0D13-A6E0-21EBE5DD9465}"/>
              </a:ext>
            </a:extLst>
          </p:cNvPr>
          <p:cNvSpPr/>
          <p:nvPr userDrawn="1"/>
        </p:nvSpPr>
        <p:spPr>
          <a:xfrm>
            <a:off x="6832028" y="195263"/>
            <a:ext cx="2087563" cy="7207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7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7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4152356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5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7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4" y="204790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3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3" y="3447004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84" indent="0">
              <a:lnSpc>
                <a:spcPct val="114000"/>
              </a:lnSpc>
              <a:buNone/>
              <a:defRPr sz="800"/>
            </a:lvl2pPr>
            <a:lvl3pPr marL="685766" indent="0">
              <a:lnSpc>
                <a:spcPct val="114000"/>
              </a:lnSpc>
              <a:buNone/>
              <a:defRPr sz="800"/>
            </a:lvl3pPr>
            <a:lvl4pPr marL="1028649" indent="0">
              <a:lnSpc>
                <a:spcPct val="114000"/>
              </a:lnSpc>
              <a:buNone/>
              <a:defRPr sz="800"/>
            </a:lvl4pPr>
            <a:lvl5pPr marL="1371532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21546413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5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7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4" y="204790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3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3" y="3447004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84" indent="0">
              <a:lnSpc>
                <a:spcPct val="114000"/>
              </a:lnSpc>
              <a:buNone/>
              <a:defRPr sz="800"/>
            </a:lvl2pPr>
            <a:lvl3pPr marL="685766" indent="0">
              <a:lnSpc>
                <a:spcPct val="114000"/>
              </a:lnSpc>
              <a:buNone/>
              <a:defRPr sz="800"/>
            </a:lvl3pPr>
            <a:lvl4pPr marL="1028649" indent="0">
              <a:lnSpc>
                <a:spcPct val="114000"/>
              </a:lnSpc>
              <a:buNone/>
              <a:defRPr sz="800"/>
            </a:lvl4pPr>
            <a:lvl5pPr marL="1371532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55277743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5" y="1816102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6" y="1816102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9" y="1816102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5" y="3444486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6" y="3444486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9" y="3444486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5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6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6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6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6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42251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5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2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2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784424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0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19512059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0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22742078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0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52130845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2" y="195265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2" y="195265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1" y="195265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5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7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7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7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5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80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8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8" y="3041190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90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38349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8" y="206377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80" y="2342395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80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84" indent="0">
              <a:lnSpc>
                <a:spcPct val="114000"/>
              </a:lnSpc>
              <a:buNone/>
              <a:defRPr sz="800"/>
            </a:lvl2pPr>
            <a:lvl3pPr marL="685766" indent="0">
              <a:lnSpc>
                <a:spcPct val="114000"/>
              </a:lnSpc>
              <a:buNone/>
              <a:defRPr sz="800"/>
            </a:lvl3pPr>
            <a:lvl4pPr marL="1028649" indent="0">
              <a:lnSpc>
                <a:spcPct val="114000"/>
              </a:lnSpc>
              <a:buNone/>
              <a:defRPr sz="800"/>
            </a:lvl4pPr>
            <a:lvl5pPr marL="1371532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200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7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60912446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3" y="204790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40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8" y="1222377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5" y="1023940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3" y="1222377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8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5" y="343807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3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05175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10970628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5" y="204790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2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233335672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2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7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78" indent="0">
              <a:buNone/>
              <a:defRPr sz="100"/>
            </a:lvl2pPr>
            <a:lvl3pPr marL="914355" indent="0">
              <a:buNone/>
              <a:defRPr sz="100"/>
            </a:lvl3pPr>
            <a:lvl4pPr marL="1371532" indent="0">
              <a:buNone/>
              <a:defRPr sz="100"/>
            </a:lvl4pPr>
            <a:lvl5pPr marL="1828709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8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84" indent="0">
              <a:buNone/>
              <a:defRPr sz="800"/>
            </a:lvl2pPr>
            <a:lvl3pPr marL="685766" indent="0">
              <a:buNone/>
              <a:defRPr sz="800"/>
            </a:lvl3pPr>
            <a:lvl4pPr marL="1028649" indent="0">
              <a:buNone/>
              <a:defRPr sz="800"/>
            </a:lvl4pPr>
            <a:lvl5pPr marL="1371532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314869448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7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8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84" indent="0">
              <a:buNone/>
              <a:defRPr sz="800"/>
            </a:lvl2pPr>
            <a:lvl3pPr marL="685766" indent="0">
              <a:buNone/>
              <a:defRPr sz="800"/>
            </a:lvl3pPr>
            <a:lvl4pPr marL="1028649" indent="0">
              <a:buNone/>
              <a:defRPr sz="800"/>
            </a:lvl4pPr>
            <a:lvl5pPr marL="1371532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78" indent="0">
              <a:buNone/>
              <a:defRPr sz="100"/>
            </a:lvl2pPr>
            <a:lvl3pPr marL="914355" indent="0">
              <a:buNone/>
              <a:defRPr sz="100"/>
            </a:lvl3pPr>
            <a:lvl4pPr marL="1371532" indent="0">
              <a:buNone/>
              <a:defRPr sz="100"/>
            </a:lvl4pPr>
            <a:lvl5pPr marL="1828709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9138539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2" y="700392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2" y="700392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1" y="700392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30" y="700392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80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8337170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2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2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1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80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32346998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2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2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1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30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525081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5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5" y="195265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2" y="2643190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6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5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600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200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2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29673419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31708716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07271272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425655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44.xml"/><Relationship Id="rId26" Type="http://schemas.openxmlformats.org/officeDocument/2006/relationships/slideLayout" Target="../slideLayouts/slideLayout52.xml"/><Relationship Id="rId3" Type="http://schemas.openxmlformats.org/officeDocument/2006/relationships/slideLayout" Target="../slideLayouts/slideLayout29.xml"/><Relationship Id="rId21" Type="http://schemas.openxmlformats.org/officeDocument/2006/relationships/slideLayout" Target="../slideLayouts/slideLayout47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43.xml"/><Relationship Id="rId25" Type="http://schemas.openxmlformats.org/officeDocument/2006/relationships/slideLayout" Target="../slideLayouts/slideLayout51.xml"/><Relationship Id="rId2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42.xml"/><Relationship Id="rId2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50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23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36.xml"/><Relationship Id="rId19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Relationship Id="rId22" Type="http://schemas.openxmlformats.org/officeDocument/2006/relationships/slideLayout" Target="../slideLayouts/slideLayout48.xml"/><Relationship Id="rId27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18" Type="http://schemas.openxmlformats.org/officeDocument/2006/relationships/slideLayout" Target="../slideLayouts/slideLayout70.xml"/><Relationship Id="rId26" Type="http://schemas.openxmlformats.org/officeDocument/2006/relationships/slideLayout" Target="../slideLayouts/slideLayout78.xml"/><Relationship Id="rId3" Type="http://schemas.openxmlformats.org/officeDocument/2006/relationships/slideLayout" Target="../slideLayouts/slideLayout55.xml"/><Relationship Id="rId21" Type="http://schemas.openxmlformats.org/officeDocument/2006/relationships/slideLayout" Target="../slideLayouts/slideLayout73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17" Type="http://schemas.openxmlformats.org/officeDocument/2006/relationships/slideLayout" Target="../slideLayouts/slideLayout69.xml"/><Relationship Id="rId25" Type="http://schemas.openxmlformats.org/officeDocument/2006/relationships/slideLayout" Target="../slideLayouts/slideLayout77.xml"/><Relationship Id="rId2" Type="http://schemas.openxmlformats.org/officeDocument/2006/relationships/slideLayout" Target="../slideLayouts/slideLayout54.xml"/><Relationship Id="rId16" Type="http://schemas.openxmlformats.org/officeDocument/2006/relationships/slideLayout" Target="../slideLayouts/slideLayout68.xml"/><Relationship Id="rId20" Type="http://schemas.openxmlformats.org/officeDocument/2006/relationships/slideLayout" Target="../slideLayouts/slideLayout72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24" Type="http://schemas.openxmlformats.org/officeDocument/2006/relationships/slideLayout" Target="../slideLayouts/slideLayout76.xml"/><Relationship Id="rId5" Type="http://schemas.openxmlformats.org/officeDocument/2006/relationships/slideLayout" Target="../slideLayouts/slideLayout57.xml"/><Relationship Id="rId15" Type="http://schemas.openxmlformats.org/officeDocument/2006/relationships/slideLayout" Target="../slideLayouts/slideLayout67.xml"/><Relationship Id="rId23" Type="http://schemas.openxmlformats.org/officeDocument/2006/relationships/slideLayout" Target="../slideLayouts/slideLayout75.xml"/><Relationship Id="rId28" Type="http://schemas.openxmlformats.org/officeDocument/2006/relationships/theme" Target="../theme/theme3.xml"/><Relationship Id="rId10" Type="http://schemas.openxmlformats.org/officeDocument/2006/relationships/slideLayout" Target="../slideLayouts/slideLayout62.xml"/><Relationship Id="rId19" Type="http://schemas.openxmlformats.org/officeDocument/2006/relationships/slideLayout" Target="../slideLayouts/slideLayout71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6.xml"/><Relationship Id="rId22" Type="http://schemas.openxmlformats.org/officeDocument/2006/relationships/slideLayout" Target="../slideLayouts/slideLayout74.xml"/><Relationship Id="rId27" Type="http://schemas.openxmlformats.org/officeDocument/2006/relationships/slideLayout" Target="../slideLayouts/slideLayout7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slideLayout" Target="../slideLayouts/slideLayout92.xml"/><Relationship Id="rId18" Type="http://schemas.openxmlformats.org/officeDocument/2006/relationships/slideLayout" Target="../slideLayouts/slideLayout97.xml"/><Relationship Id="rId26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82.xml"/><Relationship Id="rId21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91.xml"/><Relationship Id="rId17" Type="http://schemas.openxmlformats.org/officeDocument/2006/relationships/slideLayout" Target="../slideLayouts/slideLayout96.xml"/><Relationship Id="rId25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81.xml"/><Relationship Id="rId16" Type="http://schemas.openxmlformats.org/officeDocument/2006/relationships/slideLayout" Target="../slideLayouts/slideLayout95.xml"/><Relationship Id="rId20" Type="http://schemas.openxmlformats.org/officeDocument/2006/relationships/slideLayout" Target="../slideLayouts/slideLayout99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24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84.xml"/><Relationship Id="rId15" Type="http://schemas.openxmlformats.org/officeDocument/2006/relationships/slideLayout" Target="../slideLayouts/slideLayout94.xml"/><Relationship Id="rId23" Type="http://schemas.openxmlformats.org/officeDocument/2006/relationships/slideLayout" Target="../slideLayouts/slideLayout102.xml"/><Relationship Id="rId28" Type="http://schemas.openxmlformats.org/officeDocument/2006/relationships/theme" Target="../theme/theme4.xml"/><Relationship Id="rId10" Type="http://schemas.openxmlformats.org/officeDocument/2006/relationships/slideLayout" Target="../slideLayouts/slideLayout89.xml"/><Relationship Id="rId19" Type="http://schemas.openxmlformats.org/officeDocument/2006/relationships/slideLayout" Target="../slideLayouts/slideLayout98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14" Type="http://schemas.openxmlformats.org/officeDocument/2006/relationships/slideLayout" Target="../slideLayouts/slideLayout93.xml"/><Relationship Id="rId22" Type="http://schemas.openxmlformats.org/officeDocument/2006/relationships/slideLayout" Target="../slideLayouts/slideLayout101.xml"/><Relationship Id="rId27" Type="http://schemas.openxmlformats.org/officeDocument/2006/relationships/slideLayout" Target="../slideLayouts/slideLayout10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4.xml"/><Relationship Id="rId13" Type="http://schemas.openxmlformats.org/officeDocument/2006/relationships/slideLayout" Target="../slideLayouts/slideLayout119.xml"/><Relationship Id="rId18" Type="http://schemas.openxmlformats.org/officeDocument/2006/relationships/slideLayout" Target="../slideLayouts/slideLayout124.xml"/><Relationship Id="rId26" Type="http://schemas.openxmlformats.org/officeDocument/2006/relationships/slideLayout" Target="../slideLayouts/slideLayout132.xml"/><Relationship Id="rId3" Type="http://schemas.openxmlformats.org/officeDocument/2006/relationships/slideLayout" Target="../slideLayouts/slideLayout109.xml"/><Relationship Id="rId21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13.xml"/><Relationship Id="rId12" Type="http://schemas.openxmlformats.org/officeDocument/2006/relationships/slideLayout" Target="../slideLayouts/slideLayout118.xml"/><Relationship Id="rId17" Type="http://schemas.openxmlformats.org/officeDocument/2006/relationships/slideLayout" Target="../slideLayouts/slideLayout123.xml"/><Relationship Id="rId25" Type="http://schemas.openxmlformats.org/officeDocument/2006/relationships/slideLayout" Target="../slideLayouts/slideLayout131.xml"/><Relationship Id="rId2" Type="http://schemas.openxmlformats.org/officeDocument/2006/relationships/slideLayout" Target="../slideLayouts/slideLayout108.xml"/><Relationship Id="rId16" Type="http://schemas.openxmlformats.org/officeDocument/2006/relationships/slideLayout" Target="../slideLayouts/slideLayout122.xml"/><Relationship Id="rId20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12.xml"/><Relationship Id="rId11" Type="http://schemas.openxmlformats.org/officeDocument/2006/relationships/slideLayout" Target="../slideLayouts/slideLayout117.xml"/><Relationship Id="rId24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111.xml"/><Relationship Id="rId15" Type="http://schemas.openxmlformats.org/officeDocument/2006/relationships/slideLayout" Target="../slideLayouts/slideLayout121.xml"/><Relationship Id="rId23" Type="http://schemas.openxmlformats.org/officeDocument/2006/relationships/slideLayout" Target="../slideLayouts/slideLayout129.xml"/><Relationship Id="rId28" Type="http://schemas.openxmlformats.org/officeDocument/2006/relationships/theme" Target="../theme/theme5.xml"/><Relationship Id="rId10" Type="http://schemas.openxmlformats.org/officeDocument/2006/relationships/slideLayout" Target="../slideLayouts/slideLayout116.xml"/><Relationship Id="rId19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0.xml"/><Relationship Id="rId9" Type="http://schemas.openxmlformats.org/officeDocument/2006/relationships/slideLayout" Target="../slideLayouts/slideLayout115.xml"/><Relationship Id="rId14" Type="http://schemas.openxmlformats.org/officeDocument/2006/relationships/slideLayout" Target="../slideLayouts/slideLayout120.xml"/><Relationship Id="rId22" Type="http://schemas.openxmlformats.org/officeDocument/2006/relationships/slideLayout" Target="../slideLayouts/slideLayout128.xml"/><Relationship Id="rId27" Type="http://schemas.openxmlformats.org/officeDocument/2006/relationships/slideLayout" Target="../slideLayouts/slideLayout13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1.xml"/><Relationship Id="rId13" Type="http://schemas.openxmlformats.org/officeDocument/2006/relationships/slideLayout" Target="../slideLayouts/slideLayout146.xml"/><Relationship Id="rId18" Type="http://schemas.openxmlformats.org/officeDocument/2006/relationships/slideLayout" Target="../slideLayouts/slideLayout151.xml"/><Relationship Id="rId26" Type="http://schemas.openxmlformats.org/officeDocument/2006/relationships/slideLayout" Target="../slideLayouts/slideLayout159.xml"/><Relationship Id="rId3" Type="http://schemas.openxmlformats.org/officeDocument/2006/relationships/slideLayout" Target="../slideLayouts/slideLayout136.xml"/><Relationship Id="rId21" Type="http://schemas.openxmlformats.org/officeDocument/2006/relationships/slideLayout" Target="../slideLayouts/slideLayout154.xml"/><Relationship Id="rId7" Type="http://schemas.openxmlformats.org/officeDocument/2006/relationships/slideLayout" Target="../slideLayouts/slideLayout140.xml"/><Relationship Id="rId12" Type="http://schemas.openxmlformats.org/officeDocument/2006/relationships/slideLayout" Target="../slideLayouts/slideLayout145.xml"/><Relationship Id="rId17" Type="http://schemas.openxmlformats.org/officeDocument/2006/relationships/slideLayout" Target="../slideLayouts/slideLayout150.xml"/><Relationship Id="rId25" Type="http://schemas.openxmlformats.org/officeDocument/2006/relationships/slideLayout" Target="../slideLayouts/slideLayout158.xml"/><Relationship Id="rId2" Type="http://schemas.openxmlformats.org/officeDocument/2006/relationships/slideLayout" Target="../slideLayouts/slideLayout135.xml"/><Relationship Id="rId16" Type="http://schemas.openxmlformats.org/officeDocument/2006/relationships/slideLayout" Target="../slideLayouts/slideLayout149.xml"/><Relationship Id="rId20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44.xml"/><Relationship Id="rId24" Type="http://schemas.openxmlformats.org/officeDocument/2006/relationships/slideLayout" Target="../slideLayouts/slideLayout157.xml"/><Relationship Id="rId5" Type="http://schemas.openxmlformats.org/officeDocument/2006/relationships/slideLayout" Target="../slideLayouts/slideLayout138.xml"/><Relationship Id="rId15" Type="http://schemas.openxmlformats.org/officeDocument/2006/relationships/slideLayout" Target="../slideLayouts/slideLayout148.xml"/><Relationship Id="rId23" Type="http://schemas.openxmlformats.org/officeDocument/2006/relationships/slideLayout" Target="../slideLayouts/slideLayout156.xml"/><Relationship Id="rId28" Type="http://schemas.openxmlformats.org/officeDocument/2006/relationships/theme" Target="../theme/theme6.xml"/><Relationship Id="rId10" Type="http://schemas.openxmlformats.org/officeDocument/2006/relationships/slideLayout" Target="../slideLayouts/slideLayout143.xml"/><Relationship Id="rId19" Type="http://schemas.openxmlformats.org/officeDocument/2006/relationships/slideLayout" Target="../slideLayouts/slideLayout152.xml"/><Relationship Id="rId4" Type="http://schemas.openxmlformats.org/officeDocument/2006/relationships/slideLayout" Target="../slideLayouts/slideLayout137.xml"/><Relationship Id="rId9" Type="http://schemas.openxmlformats.org/officeDocument/2006/relationships/slideLayout" Target="../slideLayouts/slideLayout142.xml"/><Relationship Id="rId14" Type="http://schemas.openxmlformats.org/officeDocument/2006/relationships/slideLayout" Target="../slideLayouts/slideLayout147.xml"/><Relationship Id="rId22" Type="http://schemas.openxmlformats.org/officeDocument/2006/relationships/slideLayout" Target="../slideLayouts/slideLayout155.xml"/><Relationship Id="rId27" Type="http://schemas.openxmlformats.org/officeDocument/2006/relationships/slideLayout" Target="../slideLayouts/slideLayout16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1943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4" r:id="rId2"/>
    <p:sldLayoutId id="2147483662" r:id="rId3"/>
    <p:sldLayoutId id="2147483663" r:id="rId4"/>
    <p:sldLayoutId id="2147483672" r:id="rId5"/>
    <p:sldLayoutId id="2147483689" r:id="rId6"/>
    <p:sldLayoutId id="2147483690" r:id="rId7"/>
    <p:sldLayoutId id="2147483666" r:id="rId8"/>
    <p:sldLayoutId id="2147483664" r:id="rId9"/>
    <p:sldLayoutId id="2147483674" r:id="rId10"/>
    <p:sldLayoutId id="2147483675" r:id="rId11"/>
    <p:sldLayoutId id="2147483676" r:id="rId12"/>
    <p:sldLayoutId id="2147483677" r:id="rId13"/>
    <p:sldLayoutId id="2147483665" r:id="rId14"/>
    <p:sldLayoutId id="2147483673" r:id="rId15"/>
    <p:sldLayoutId id="2147483667" r:id="rId16"/>
    <p:sldLayoutId id="2147483678" r:id="rId17"/>
    <p:sldLayoutId id="2147483679" r:id="rId18"/>
    <p:sldLayoutId id="2147483681" r:id="rId19"/>
    <p:sldLayoutId id="2147483683" r:id="rId20"/>
    <p:sldLayoutId id="2147483680" r:id="rId21"/>
    <p:sldLayoutId id="2147483682" r:id="rId22"/>
    <p:sldLayoutId id="2147483694" r:id="rId23"/>
    <p:sldLayoutId id="2147483693" r:id="rId24"/>
    <p:sldLayoutId id="2147483691" r:id="rId25"/>
    <p:sldLayoutId id="2147483695" r:id="rId26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 userDrawn="1">
          <p15:clr>
            <a:srgbClr val="F26B43"/>
          </p15:clr>
        </p15:guide>
        <p15:guide id="2" pos="136" userDrawn="1">
          <p15:clr>
            <a:srgbClr val="F26B43"/>
          </p15:clr>
        </p15:guide>
        <p15:guide id="3" pos="5624" userDrawn="1">
          <p15:clr>
            <a:srgbClr val="F26B43"/>
          </p15:clr>
        </p15:guide>
        <p15:guide id="4" pos="249" userDrawn="1">
          <p15:clr>
            <a:srgbClr val="F26B43"/>
          </p15:clr>
        </p15:guide>
        <p15:guide id="5" pos="521" userDrawn="1">
          <p15:clr>
            <a:srgbClr val="F26B43"/>
          </p15:clr>
        </p15:guide>
        <p15:guide id="6" pos="589" userDrawn="1">
          <p15:clr>
            <a:srgbClr val="F26B43"/>
          </p15:clr>
        </p15:guide>
        <p15:guide id="7" pos="1066" userDrawn="1">
          <p15:clr>
            <a:srgbClr val="F26B43"/>
          </p15:clr>
        </p15:guide>
        <p15:guide id="8" pos="998" userDrawn="1">
          <p15:clr>
            <a:srgbClr val="F26B43"/>
          </p15:clr>
        </p15:guide>
        <p15:guide id="9" pos="1519" userDrawn="1">
          <p15:clr>
            <a:srgbClr val="F26B43"/>
          </p15:clr>
        </p15:guide>
        <p15:guide id="10" pos="1451" userDrawn="1">
          <p15:clr>
            <a:srgbClr val="F26B43"/>
          </p15:clr>
        </p15:guide>
        <p15:guide id="11" pos="1927" userDrawn="1">
          <p15:clr>
            <a:srgbClr val="F26B43"/>
          </p15:clr>
        </p15:guide>
        <p15:guide id="12" pos="1995" userDrawn="1">
          <p15:clr>
            <a:srgbClr val="F26B43"/>
          </p15:clr>
        </p15:guide>
        <p15:guide id="13" pos="2449" userDrawn="1">
          <p15:clr>
            <a:srgbClr val="F26B43"/>
          </p15:clr>
        </p15:guide>
        <p15:guide id="14" pos="2835" userDrawn="1">
          <p15:clr>
            <a:srgbClr val="F26B43"/>
          </p15:clr>
        </p15:guide>
        <p15:guide id="15" pos="2381" userDrawn="1">
          <p15:clr>
            <a:srgbClr val="F26B43"/>
          </p15:clr>
        </p15:guide>
        <p15:guide id="16" pos="2903" userDrawn="1">
          <p15:clr>
            <a:srgbClr val="F26B43"/>
          </p15:clr>
        </p15:guide>
        <p15:guide id="17" pos="3311" userDrawn="1">
          <p15:clr>
            <a:srgbClr val="F26B43"/>
          </p15:clr>
        </p15:guide>
        <p15:guide id="18" pos="3379" userDrawn="1">
          <p15:clr>
            <a:srgbClr val="F26B43"/>
          </p15:clr>
        </p15:guide>
        <p15:guide id="19" pos="3765" userDrawn="1">
          <p15:clr>
            <a:srgbClr val="F26B43"/>
          </p15:clr>
        </p15:guide>
        <p15:guide id="20" pos="4309" userDrawn="1">
          <p15:clr>
            <a:srgbClr val="F26B43"/>
          </p15:clr>
        </p15:guide>
        <p15:guide id="21" pos="4241" userDrawn="1">
          <p15:clr>
            <a:srgbClr val="F26B43"/>
          </p15:clr>
        </p15:guide>
        <p15:guide id="22" pos="3833" userDrawn="1">
          <p15:clr>
            <a:srgbClr val="F26B43"/>
          </p15:clr>
        </p15:guide>
        <p15:guide id="23" pos="4694" userDrawn="1">
          <p15:clr>
            <a:srgbClr val="F26B43"/>
          </p15:clr>
        </p15:guide>
        <p15:guide id="24" pos="4762" userDrawn="1">
          <p15:clr>
            <a:srgbClr val="F26B43"/>
          </p15:clr>
        </p15:guide>
        <p15:guide id="26" pos="5216" userDrawn="1">
          <p15:clr>
            <a:srgbClr val="F26B43"/>
          </p15:clr>
        </p15:guide>
        <p15:guide id="27" pos="5148" userDrawn="1">
          <p15:clr>
            <a:srgbClr val="F26B43"/>
          </p15:clr>
        </p15:guide>
        <p15:guide id="28" pos="5511" userDrawn="1">
          <p15:clr>
            <a:srgbClr val="F26B43"/>
          </p15:clr>
        </p15:guide>
        <p15:guide id="29" orient="horz" pos="327" userDrawn="1">
          <p15:clr>
            <a:srgbClr val="F26B43"/>
          </p15:clr>
        </p15:guide>
        <p15:guide id="31" orient="horz" pos="2913" userDrawn="1">
          <p15:clr>
            <a:srgbClr val="F26B43"/>
          </p15:clr>
        </p15:guide>
        <p15:guide id="32" orient="horz" pos="3117" userDrawn="1">
          <p15:clr>
            <a:srgbClr val="F26B43"/>
          </p15:clr>
        </p15:guide>
        <p15:guide id="33" orient="horz" pos="395" userDrawn="1">
          <p15:clr>
            <a:srgbClr val="F26B43"/>
          </p15:clr>
        </p15:guide>
        <p15:guide id="34" orient="horz" pos="577" userDrawn="1">
          <p15:clr>
            <a:srgbClr val="F26B43"/>
          </p15:clr>
        </p15:guide>
        <p15:guide id="35" orient="horz" pos="645" userDrawn="1">
          <p15:clr>
            <a:srgbClr val="F26B43"/>
          </p15:clr>
        </p15:guide>
        <p15:guide id="36" orient="horz" pos="826" userDrawn="1">
          <p15:clr>
            <a:srgbClr val="F26B43"/>
          </p15:clr>
        </p15:guide>
        <p15:guide id="37" orient="horz" pos="894" userDrawn="1">
          <p15:clr>
            <a:srgbClr val="F26B43"/>
          </p15:clr>
        </p15:guide>
        <p15:guide id="38" orient="horz" pos="1076" userDrawn="1">
          <p15:clr>
            <a:srgbClr val="F26B43"/>
          </p15:clr>
        </p15:guide>
        <p15:guide id="39" orient="horz" pos="1144" userDrawn="1">
          <p15:clr>
            <a:srgbClr val="F26B43"/>
          </p15:clr>
        </p15:guide>
        <p15:guide id="41" orient="horz" pos="1325" userDrawn="1">
          <p15:clr>
            <a:srgbClr val="F26B43"/>
          </p15:clr>
        </p15:guide>
        <p15:guide id="42" orient="horz" pos="1393" userDrawn="1">
          <p15:clr>
            <a:srgbClr val="F26B43"/>
          </p15:clr>
        </p15:guide>
        <p15:guide id="43" orient="horz" pos="1597" userDrawn="1">
          <p15:clr>
            <a:srgbClr val="F26B43"/>
          </p15:clr>
        </p15:guide>
        <p15:guide id="44" orient="horz" pos="1665" userDrawn="1">
          <p15:clr>
            <a:srgbClr val="F26B43"/>
          </p15:clr>
        </p15:guide>
        <p15:guide id="45" orient="horz" pos="1847" userDrawn="1">
          <p15:clr>
            <a:srgbClr val="F26B43"/>
          </p15:clr>
        </p15:guide>
        <p15:guide id="46" orient="horz" pos="1915" userDrawn="1">
          <p15:clr>
            <a:srgbClr val="F26B43"/>
          </p15:clr>
        </p15:guide>
        <p15:guide id="47" orient="horz" pos="2096" userDrawn="1">
          <p15:clr>
            <a:srgbClr val="F26B43"/>
          </p15:clr>
        </p15:guide>
        <p15:guide id="48" orient="horz" pos="2164" userDrawn="1">
          <p15:clr>
            <a:srgbClr val="F26B43"/>
          </p15:clr>
        </p15:guide>
        <p15:guide id="50" orient="horz" pos="2346" userDrawn="1">
          <p15:clr>
            <a:srgbClr val="F26B43"/>
          </p15:clr>
        </p15:guide>
        <p15:guide id="51" orient="horz" pos="2414" userDrawn="1">
          <p15:clr>
            <a:srgbClr val="F26B43"/>
          </p15:clr>
        </p15:guide>
        <p15:guide id="52" orient="horz" pos="2595" userDrawn="1">
          <p15:clr>
            <a:srgbClr val="F26B43"/>
          </p15:clr>
        </p15:guide>
        <p15:guide id="53" orient="horz" pos="2663" userDrawn="1">
          <p15:clr>
            <a:srgbClr val="F26B43"/>
          </p15:clr>
        </p15:guide>
        <p15:guide id="54" orient="horz" pos="284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99036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96172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  <p:sldLayoutId id="2147483826" r:id="rId12"/>
    <p:sldLayoutId id="2147483827" r:id="rId13"/>
    <p:sldLayoutId id="2147483828" r:id="rId14"/>
    <p:sldLayoutId id="2147483829" r:id="rId15"/>
    <p:sldLayoutId id="2147483830" r:id="rId16"/>
    <p:sldLayoutId id="2147483831" r:id="rId17"/>
    <p:sldLayoutId id="2147483832" r:id="rId18"/>
    <p:sldLayoutId id="2147483833" r:id="rId19"/>
    <p:sldLayoutId id="2147483834" r:id="rId20"/>
    <p:sldLayoutId id="2147483835" r:id="rId21"/>
    <p:sldLayoutId id="2147483836" r:id="rId22"/>
    <p:sldLayoutId id="2147483837" r:id="rId23"/>
    <p:sldLayoutId id="2147483838" r:id="rId24"/>
    <p:sldLayoutId id="2147483839" r:id="rId25"/>
    <p:sldLayoutId id="2147483840" r:id="rId26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2720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  <p:sldLayoutId id="2147483882" r:id="rId12"/>
    <p:sldLayoutId id="2147483883" r:id="rId13"/>
    <p:sldLayoutId id="2147483884" r:id="rId14"/>
    <p:sldLayoutId id="2147483885" r:id="rId15"/>
    <p:sldLayoutId id="2147483886" r:id="rId16"/>
    <p:sldLayoutId id="2147483887" r:id="rId17"/>
    <p:sldLayoutId id="2147483888" r:id="rId18"/>
    <p:sldLayoutId id="2147483889" r:id="rId19"/>
    <p:sldLayoutId id="2147483890" r:id="rId20"/>
    <p:sldLayoutId id="2147483891" r:id="rId21"/>
    <p:sldLayoutId id="2147483892" r:id="rId22"/>
    <p:sldLayoutId id="2147483893" r:id="rId23"/>
    <p:sldLayoutId id="2147483894" r:id="rId24"/>
    <p:sldLayoutId id="2147483895" r:id="rId25"/>
    <p:sldLayoutId id="2147483896" r:id="rId26"/>
    <p:sldLayoutId id="2147483897" r:id="rId27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2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2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8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670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  <p:sldLayoutId id="2147483938" r:id="rId12"/>
    <p:sldLayoutId id="2147483939" r:id="rId13"/>
    <p:sldLayoutId id="2147483940" r:id="rId14"/>
    <p:sldLayoutId id="2147483941" r:id="rId15"/>
    <p:sldLayoutId id="2147483942" r:id="rId16"/>
    <p:sldLayoutId id="2147483943" r:id="rId17"/>
    <p:sldLayoutId id="2147483944" r:id="rId18"/>
    <p:sldLayoutId id="2147483945" r:id="rId19"/>
    <p:sldLayoutId id="2147483946" r:id="rId20"/>
    <p:sldLayoutId id="2147483947" r:id="rId21"/>
    <p:sldLayoutId id="2147483948" r:id="rId22"/>
    <p:sldLayoutId id="2147483949" r:id="rId23"/>
    <p:sldLayoutId id="2147483950" r:id="rId24"/>
    <p:sldLayoutId id="2147483951" r:id="rId25"/>
    <p:sldLayoutId id="2147483952" r:id="rId26"/>
    <p:sldLayoutId id="2147483953" r:id="rId27"/>
  </p:sldLayoutIdLst>
  <p:hf hdr="0" ftr="0" dt="0"/>
  <p:txStyles>
    <p:titleStyle>
      <a:lvl1pPr algn="l" defTabSz="685766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2" indent="-171442" algn="l" defTabSz="685766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25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07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090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2974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856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1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1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7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2120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  <p:sldLayoutId id="2147483966" r:id="rId12"/>
    <p:sldLayoutId id="2147483967" r:id="rId13"/>
    <p:sldLayoutId id="2147483968" r:id="rId14"/>
    <p:sldLayoutId id="2147483969" r:id="rId15"/>
    <p:sldLayoutId id="2147483970" r:id="rId16"/>
    <p:sldLayoutId id="2147483971" r:id="rId17"/>
    <p:sldLayoutId id="2147483972" r:id="rId18"/>
    <p:sldLayoutId id="2147483973" r:id="rId19"/>
    <p:sldLayoutId id="2147483974" r:id="rId20"/>
    <p:sldLayoutId id="2147483975" r:id="rId21"/>
    <p:sldLayoutId id="2147483976" r:id="rId22"/>
    <p:sldLayoutId id="2147483977" r:id="rId23"/>
    <p:sldLayoutId id="2147483978" r:id="rId24"/>
    <p:sldLayoutId id="2147483979" r:id="rId25"/>
    <p:sldLayoutId id="2147483980" r:id="rId26"/>
    <p:sldLayoutId id="2147483981" r:id="rId27"/>
  </p:sldLayoutIdLst>
  <p:hf hdr="0" ft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1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1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7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7761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  <p:sldLayoutId id="2147483994" r:id="rId12"/>
    <p:sldLayoutId id="2147483995" r:id="rId13"/>
    <p:sldLayoutId id="2147483996" r:id="rId14"/>
    <p:sldLayoutId id="2147483997" r:id="rId15"/>
    <p:sldLayoutId id="2147483998" r:id="rId16"/>
    <p:sldLayoutId id="2147483999" r:id="rId17"/>
    <p:sldLayoutId id="2147484000" r:id="rId18"/>
    <p:sldLayoutId id="2147484001" r:id="rId19"/>
    <p:sldLayoutId id="2147484002" r:id="rId20"/>
    <p:sldLayoutId id="2147484003" r:id="rId21"/>
    <p:sldLayoutId id="2147484004" r:id="rId22"/>
    <p:sldLayoutId id="2147484005" r:id="rId23"/>
    <p:sldLayoutId id="2147484006" r:id="rId24"/>
    <p:sldLayoutId id="2147484007" r:id="rId25"/>
    <p:sldLayoutId id="2147484008" r:id="rId26"/>
    <p:sldLayoutId id="2147484009" r:id="rId27"/>
  </p:sldLayoutIdLst>
  <p:hf hd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26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2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hyperlink" Target="https://www.sunlife.ca/sl/financial-wellness/fr/" TargetMode="External"/><Relationship Id="rId5" Type="http://schemas.openxmlformats.org/officeDocument/2006/relationships/tags" Target="../tags/tag6.xml"/><Relationship Id="rId15" Type="http://schemas.openxmlformats.org/officeDocument/2006/relationships/image" Target="../media/image28.png"/><Relationship Id="rId10" Type="http://schemas.openxmlformats.org/officeDocument/2006/relationships/notesSlide" Target="../notesSlides/notesSlide12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36.xml"/><Relationship Id="rId14" Type="http://schemas.openxmlformats.org/officeDocument/2006/relationships/image" Target="../media/image2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C774D5DF-F416-9048-8FA4-75CA684385E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79694" y="1650217"/>
            <a:ext cx="3600450" cy="81833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2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j-ea"/>
                <a:cs typeface="+mj-cs"/>
              </a:rPr>
              <a:t>Testament et patrimoine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Display" pitchFamily="2" charset="0"/>
              <a:ea typeface="+mj-ea"/>
              <a:cs typeface="+mj-cs"/>
            </a:endParaRP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15FF439-754E-EAB7-8DBF-F1C75C39E0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19694" r="196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181835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2AFFB377-5315-427B-31F1-A203BE0BA5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540" b="5540"/>
          <a:stretch>
            <a:fillRect/>
          </a:stretch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1EDA7-853E-6099-FF75-A532C2EB542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US" sz="3600" dirty="0" err="1">
                <a:latin typeface="Sun Life New Display" pitchFamily="2" charset="0"/>
              </a:rPr>
              <a:t>Besoins</a:t>
            </a:r>
            <a:r>
              <a:rPr lang="en-US" sz="3600" dirty="0">
                <a:latin typeface="Sun Life New Display" pitchFamily="2" charset="0"/>
              </a:rPr>
              <a:t> à long </a:t>
            </a:r>
            <a:r>
              <a:rPr lang="en-US" sz="3600" dirty="0" err="1">
                <a:latin typeface="Sun Life New Display" pitchFamily="2" charset="0"/>
              </a:rPr>
              <a:t>terme</a:t>
            </a:r>
            <a:r>
              <a:rPr lang="en-US" sz="3600" dirty="0">
                <a:latin typeface="Sun Life New Display" pitchFamily="2" charset="0"/>
              </a:rPr>
              <a:t> et court </a:t>
            </a:r>
            <a:r>
              <a:rPr lang="en-US" sz="3600" dirty="0" err="1">
                <a:latin typeface="Sun Life New Display" pitchFamily="2" charset="0"/>
              </a:rPr>
              <a:t>terme</a:t>
            </a:r>
            <a:endParaRPr lang="en-CA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FC5AFEA-8693-5B86-7B9E-D72BCE5D9BD4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746968" y="967611"/>
            <a:ext cx="3584077" cy="140525"/>
          </a:xfrm>
        </p:spPr>
        <p:txBody>
          <a:bodyPr/>
          <a:lstStyle/>
          <a:p>
            <a:r>
              <a:rPr lang="en-US" sz="1080" dirty="0" err="1">
                <a:latin typeface="Sun Life New Display" pitchFamily="2" charset="0"/>
              </a:rPr>
              <a:t>Financement</a:t>
            </a:r>
            <a:r>
              <a:rPr lang="en-US" sz="1080" dirty="0">
                <a:latin typeface="Sun Life New Display" pitchFamily="2" charset="0"/>
              </a:rPr>
              <a:t> des </a:t>
            </a:r>
            <a:r>
              <a:rPr lang="en-US" sz="1080" dirty="0" err="1">
                <a:latin typeface="Sun Life New Display" pitchFamily="2" charset="0"/>
              </a:rPr>
              <a:t>besoins</a:t>
            </a:r>
            <a:r>
              <a:rPr lang="en-US" sz="1080" dirty="0">
                <a:latin typeface="Sun Life New Display" pitchFamily="2" charset="0"/>
              </a:rPr>
              <a:t> à long </a:t>
            </a:r>
            <a:r>
              <a:rPr lang="en-US" sz="1080" dirty="0" err="1">
                <a:latin typeface="Sun Life New Display" pitchFamily="2" charset="0"/>
              </a:rPr>
              <a:t>terme</a:t>
            </a:r>
            <a:endParaRPr lang="en-US" sz="1080" dirty="0">
              <a:latin typeface="Sun Life New Display" pitchFamily="2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619DBE3-804F-0D7A-626C-8598F359F21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46968" y="1317625"/>
            <a:ext cx="3584078" cy="990600"/>
          </a:xfrm>
        </p:spPr>
        <p:txBody>
          <a:bodyPr/>
          <a:lstStyle/>
          <a:p>
            <a:pPr>
              <a:spcBef>
                <a:spcPts val="288"/>
              </a:spcBef>
              <a:buClr>
                <a:srgbClr val="DF7227"/>
              </a:buClr>
            </a:pPr>
            <a:r>
              <a:rPr lang="fr-FR" sz="900" dirty="0">
                <a:latin typeface="Sun Life New Text" pitchFamily="2" charset="0"/>
              </a:rPr>
              <a:t>Aide gouvernementale</a:t>
            </a:r>
          </a:p>
          <a:p>
            <a:pPr>
              <a:spcBef>
                <a:spcPts val="288"/>
              </a:spcBef>
              <a:buClr>
                <a:srgbClr val="DF7227"/>
              </a:buClr>
            </a:pPr>
            <a:r>
              <a:rPr lang="fr-FR" sz="900" dirty="0">
                <a:latin typeface="Sun Life New Text" pitchFamily="2" charset="0"/>
              </a:rPr>
              <a:t>Régime de retraite collectif</a:t>
            </a:r>
          </a:p>
          <a:p>
            <a:pPr>
              <a:spcBef>
                <a:spcPts val="288"/>
              </a:spcBef>
              <a:buClr>
                <a:srgbClr val="DF7227"/>
              </a:buClr>
            </a:pPr>
            <a:r>
              <a:rPr lang="fr-FR" sz="900" dirty="0">
                <a:latin typeface="Sun Life New Text" pitchFamily="2" charset="0"/>
              </a:rPr>
              <a:t>Biens personnels</a:t>
            </a:r>
          </a:p>
          <a:p>
            <a:pPr>
              <a:spcBef>
                <a:spcPts val="288"/>
              </a:spcBef>
              <a:buClr>
                <a:srgbClr val="DF7227"/>
              </a:buClr>
            </a:pPr>
            <a:r>
              <a:rPr lang="fr-FR" sz="900" dirty="0">
                <a:latin typeface="Sun Life New Text" pitchFamily="2" charset="0"/>
              </a:rPr>
              <a:t>Revenu du survivant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4F0868A-9C2E-F23C-F67A-DC99C6AC8D47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480521" y="3317282"/>
            <a:ext cx="3584077" cy="140525"/>
          </a:xfrm>
        </p:spPr>
        <p:txBody>
          <a:bodyPr/>
          <a:lstStyle/>
          <a:p>
            <a:r>
              <a:rPr lang="en-US" sz="1080" dirty="0" err="1">
                <a:latin typeface="Sun Life New Display" pitchFamily="2" charset="0"/>
              </a:rPr>
              <a:t>Besoins</a:t>
            </a:r>
            <a:r>
              <a:rPr lang="en-US" sz="1080" dirty="0">
                <a:latin typeface="Sun Life New Display" pitchFamily="2" charset="0"/>
              </a:rPr>
              <a:t> à court </a:t>
            </a:r>
            <a:r>
              <a:rPr lang="en-US" sz="1080" dirty="0" err="1">
                <a:latin typeface="Sun Life New Display" pitchFamily="2" charset="0"/>
              </a:rPr>
              <a:t>terme</a:t>
            </a:r>
            <a:endParaRPr lang="en-US" sz="1080" dirty="0">
              <a:latin typeface="Sun Life New Display" pitchFamily="2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6C0CD3D-33A9-F283-7959-CB7211539095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80521" y="3585305"/>
            <a:ext cx="3584078" cy="990600"/>
          </a:xfrm>
        </p:spPr>
        <p:txBody>
          <a:bodyPr numCol="2"/>
          <a:lstStyle/>
          <a:p>
            <a:pPr>
              <a:spcBef>
                <a:spcPts val="288"/>
              </a:spcBef>
              <a:buClr>
                <a:srgbClr val="D0651E"/>
              </a:buClr>
            </a:pPr>
            <a:r>
              <a:rPr lang="fr-CA" sz="900" dirty="0">
                <a:latin typeface="Sun Life New Text" pitchFamily="2" charset="0"/>
              </a:rPr>
              <a:t>Impôt au décès</a:t>
            </a:r>
          </a:p>
          <a:p>
            <a:pPr>
              <a:spcBef>
                <a:spcPts val="288"/>
              </a:spcBef>
              <a:buClr>
                <a:srgbClr val="D0651E"/>
              </a:buClr>
            </a:pPr>
            <a:r>
              <a:rPr lang="fr-CA" sz="900" dirty="0">
                <a:latin typeface="Sun Life New Text" pitchFamily="2" charset="0"/>
              </a:rPr>
              <a:t>Frais funéraires</a:t>
            </a:r>
          </a:p>
          <a:p>
            <a:pPr>
              <a:spcBef>
                <a:spcPts val="288"/>
              </a:spcBef>
              <a:buClr>
                <a:srgbClr val="D0651E"/>
              </a:buClr>
            </a:pPr>
            <a:r>
              <a:rPr lang="en-US" sz="900" dirty="0">
                <a:latin typeface="Sun Life New Text" pitchFamily="2" charset="0"/>
              </a:rPr>
              <a:t>Frais </a:t>
            </a:r>
            <a:r>
              <a:rPr lang="en-US" sz="900" dirty="0" err="1">
                <a:latin typeface="Sun Life New Text" pitchFamily="2" charset="0"/>
              </a:rPr>
              <a:t>d’avocat</a:t>
            </a:r>
            <a:r>
              <a:rPr lang="en-US" sz="900" dirty="0">
                <a:latin typeface="Sun Life New Text" pitchFamily="2" charset="0"/>
              </a:rPr>
              <a:t> et d’ </a:t>
            </a:r>
            <a:r>
              <a:rPr lang="en-US" sz="900" dirty="0" err="1">
                <a:latin typeface="Sun Life New Text" pitchFamily="2" charset="0"/>
              </a:rPr>
              <a:t>exécuteur</a:t>
            </a:r>
            <a:r>
              <a:rPr lang="en-US" sz="900" dirty="0">
                <a:latin typeface="Sun Life New Text" pitchFamily="2" charset="0"/>
              </a:rPr>
              <a:t> </a:t>
            </a:r>
            <a:r>
              <a:rPr lang="en-US" sz="900" dirty="0" err="1">
                <a:latin typeface="Sun Life New Text" pitchFamily="2" charset="0"/>
              </a:rPr>
              <a:t>testamentaire</a:t>
            </a:r>
            <a:r>
              <a:rPr lang="en-US" sz="900" dirty="0">
                <a:latin typeface="Sun Life New Text" pitchFamily="2" charset="0"/>
              </a:rPr>
              <a:t> </a:t>
            </a:r>
            <a:endParaRPr lang="fr-CA" sz="900" dirty="0">
              <a:latin typeface="Sun Life New Text" pitchFamily="2" charset="0"/>
            </a:endParaRPr>
          </a:p>
          <a:p>
            <a:pPr>
              <a:spcBef>
                <a:spcPts val="288"/>
              </a:spcBef>
              <a:buClr>
                <a:srgbClr val="D0651E"/>
              </a:buClr>
            </a:pPr>
            <a:r>
              <a:rPr lang="fr-CA" sz="900" dirty="0">
                <a:latin typeface="Sun Life New Text" pitchFamily="2" charset="0"/>
              </a:rPr>
              <a:t>Hypothèque ou loyer</a:t>
            </a:r>
          </a:p>
          <a:p>
            <a:pPr>
              <a:spcBef>
                <a:spcPts val="288"/>
              </a:spcBef>
              <a:buClr>
                <a:srgbClr val="D0651E"/>
              </a:buClr>
            </a:pPr>
            <a:r>
              <a:rPr lang="fr-CA" sz="900" dirty="0">
                <a:latin typeface="Sun Life New Text" pitchFamily="2" charset="0"/>
                <a:cs typeface="Calibri"/>
              </a:rPr>
              <a:t>Legs particuliers</a:t>
            </a:r>
          </a:p>
          <a:p>
            <a:pPr>
              <a:spcBef>
                <a:spcPts val="288"/>
              </a:spcBef>
              <a:buClr>
                <a:srgbClr val="D0651E"/>
              </a:buClr>
            </a:pPr>
            <a:r>
              <a:rPr lang="fr-CA" sz="900" dirty="0">
                <a:latin typeface="Sun Life New Text" pitchFamily="2" charset="0"/>
                <a:cs typeface="Calibri"/>
              </a:rPr>
              <a:t>Convention achat/vente</a:t>
            </a:r>
          </a:p>
          <a:p>
            <a:pPr>
              <a:spcBef>
                <a:spcPts val="288"/>
              </a:spcBef>
              <a:buClr>
                <a:srgbClr val="D0651E"/>
              </a:buClr>
            </a:pPr>
            <a:r>
              <a:rPr lang="fr-CA" sz="900" dirty="0">
                <a:latin typeface="Sun Life New Text" pitchFamily="2" charset="0"/>
                <a:cs typeface="Calibri"/>
              </a:rPr>
              <a:t>Fonds de secours</a:t>
            </a:r>
          </a:p>
          <a:p>
            <a:pPr>
              <a:spcBef>
                <a:spcPts val="288"/>
              </a:spcBef>
              <a:buClr>
                <a:srgbClr val="D0651E"/>
              </a:buClr>
            </a:pPr>
            <a:r>
              <a:rPr lang="fr-CA" sz="900" dirty="0">
                <a:latin typeface="Sun Life New Text" pitchFamily="2" charset="0"/>
                <a:cs typeface="Calibri"/>
              </a:rPr>
              <a:t>Cartes de crédit</a:t>
            </a:r>
          </a:p>
          <a:p>
            <a:pPr>
              <a:spcBef>
                <a:spcPts val="288"/>
              </a:spcBef>
              <a:buClr>
                <a:srgbClr val="D0651E"/>
              </a:buClr>
            </a:pPr>
            <a:r>
              <a:rPr lang="fr-CA" sz="900" dirty="0">
                <a:latin typeface="Sun Life New Text" pitchFamily="2" charset="0"/>
                <a:cs typeface="Calibri"/>
              </a:rPr>
              <a:t>Remboursement de dette</a:t>
            </a:r>
          </a:p>
          <a:p>
            <a:pPr>
              <a:spcBef>
                <a:spcPts val="288"/>
              </a:spcBef>
            </a:pPr>
            <a:endParaRPr lang="en-US" sz="900" dirty="0">
              <a:latin typeface="Sun Life New Text" pitchFamily="2" charset="0"/>
            </a:endParaRPr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4A12978B-A117-4846-7F8D-FF386952ED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/>
          <a:srcRect t="25" b="25"/>
          <a:stretch/>
        </p:blipFill>
        <p:spPr/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466BA32-87D3-01D6-3179-9339A29455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371" y="2840744"/>
            <a:ext cx="471831" cy="37856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371BE78-1A6C-9408-18DC-56FFD0B714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1910" y="462479"/>
            <a:ext cx="493777" cy="436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62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848"/>
    </mc:Choice>
    <mc:Fallback xmlns="">
      <p:transition spd="slow" advTm="86848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6873EF-87D1-55E8-70D0-80D94D82C6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ADD4779F-8DA4-300B-0953-A3D82250240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42780" y="204789"/>
            <a:ext cx="4163406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171446" indent="-171446" algn="l" defTabSz="685783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37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28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20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12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Prochaines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 étapes</a:t>
            </a: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099C189B-DF8D-5D00-1124-585DE123AF57}"/>
              </a:ext>
            </a:extLst>
          </p:cNvPr>
          <p:cNvSpPr txBox="1">
            <a:spLocks/>
          </p:cNvSpPr>
          <p:nvPr/>
        </p:nvSpPr>
        <p:spPr>
          <a:xfrm>
            <a:off x="215900" y="1077005"/>
            <a:ext cx="2851150" cy="792163"/>
          </a:xfrm>
          <a:prstGeom prst="rect">
            <a:avLst/>
          </a:prstGeom>
        </p:spPr>
        <p:txBody>
          <a:bodyPr/>
          <a:lstStyle>
            <a:lvl1pPr marL="171442" indent="-171442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25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 err="1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Discuter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 avec </a:t>
            </a:r>
            <a:r>
              <a:rPr kumimoji="0" lang="en-US" sz="1300" b="0" i="0" u="none" strike="noStrike" kern="1200" cap="none" spc="0" normalizeH="0" baseline="0" noProof="0" dirty="0" err="1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votre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 avocat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F660DA26-8D8E-3CB6-248B-80626D4D164A}"/>
              </a:ext>
            </a:extLst>
          </p:cNvPr>
          <p:cNvSpPr txBox="1">
            <a:spLocks/>
          </p:cNvSpPr>
          <p:nvPr/>
        </p:nvSpPr>
        <p:spPr>
          <a:xfrm>
            <a:off x="215900" y="1384714"/>
            <a:ext cx="3952064" cy="990600"/>
          </a:xfrm>
          <a:prstGeom prst="rect">
            <a:avLst/>
          </a:prstGeom>
        </p:spPr>
        <p:txBody>
          <a:bodyPr/>
          <a:lstStyle>
            <a:lvl1pPr marL="171442" indent="-171442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25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Nous vous recommandons de vous adresser à votre avocat </a:t>
            </a: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(ou à un notaire au Québec)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pour faire rédiger un testament ou une procuration.</a:t>
            </a:r>
            <a:endParaRPr kumimoji="0" lang="fr-CA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43" name="Text Placeholder 5">
            <a:extLst>
              <a:ext uri="{FF2B5EF4-FFF2-40B4-BE49-F238E27FC236}">
                <a16:creationId xmlns:a16="http://schemas.microsoft.com/office/drawing/2014/main" id="{121C3661-A7F9-CA3C-AD84-4159A471597A}"/>
              </a:ext>
            </a:extLst>
          </p:cNvPr>
          <p:cNvSpPr txBox="1">
            <a:spLocks/>
          </p:cNvSpPr>
          <p:nvPr/>
        </p:nvSpPr>
        <p:spPr>
          <a:xfrm>
            <a:off x="329648" y="2417829"/>
            <a:ext cx="1836009" cy="33987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Protection financière</a:t>
            </a:r>
          </a:p>
        </p:txBody>
      </p:sp>
      <p:sp>
        <p:nvSpPr>
          <p:cNvPr id="44" name="Text Placeholder 12">
            <a:extLst>
              <a:ext uri="{FF2B5EF4-FFF2-40B4-BE49-F238E27FC236}">
                <a16:creationId xmlns:a16="http://schemas.microsoft.com/office/drawing/2014/main" id="{FA172C1E-1256-732D-2CF8-D6F302E4FACF}"/>
              </a:ext>
            </a:extLst>
          </p:cNvPr>
          <p:cNvSpPr txBox="1">
            <a:spLocks/>
          </p:cNvSpPr>
          <p:nvPr/>
        </p:nvSpPr>
        <p:spPr>
          <a:xfrm>
            <a:off x="329648" y="2707870"/>
            <a:ext cx="4515588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189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Examinez vos besoins à court et à long terme.</a:t>
            </a:r>
          </a:p>
          <a:p>
            <a:pPr marL="0" marR="0" lvl="0" indent="0" algn="l" defTabSz="457189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Assurez-vous d’avoir une couverture suffisante.</a:t>
            </a:r>
          </a:p>
        </p:txBody>
      </p:sp>
      <p:sp>
        <p:nvSpPr>
          <p:cNvPr id="45" name="Text Placeholder 4">
            <a:extLst>
              <a:ext uri="{FF2B5EF4-FFF2-40B4-BE49-F238E27FC236}">
                <a16:creationId xmlns:a16="http://schemas.microsoft.com/office/drawing/2014/main" id="{46F4751D-2BBC-FE45-5B8D-AA441234EBA7}"/>
              </a:ext>
            </a:extLst>
          </p:cNvPr>
          <p:cNvSpPr txBox="1">
            <a:spLocks/>
          </p:cNvSpPr>
          <p:nvPr/>
        </p:nvSpPr>
        <p:spPr>
          <a:xfrm>
            <a:off x="325620" y="3612904"/>
            <a:ext cx="2820536" cy="26404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 err="1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Planifier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 en </a:t>
            </a:r>
            <a:r>
              <a:rPr kumimoji="0" lang="en-US" sz="1300" b="0" i="0" u="none" strike="noStrike" kern="1200" cap="none" spc="0" normalizeH="0" baseline="0" noProof="0" dirty="0" err="1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vue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 du </a:t>
            </a:r>
            <a:r>
              <a:rPr kumimoji="0" lang="en-US" sz="1300" b="0" i="0" u="none" strike="noStrike" kern="1200" cap="none" spc="0" normalizeH="0" baseline="0" noProof="0" dirty="0" err="1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changement</a:t>
            </a:r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A63FF1CC-B250-1428-954A-DE4F8244DEF7}"/>
              </a:ext>
            </a:extLst>
          </p:cNvPr>
          <p:cNvSpPr txBox="1">
            <a:spLocks/>
          </p:cNvSpPr>
          <p:nvPr/>
        </p:nvSpPr>
        <p:spPr>
          <a:xfrm>
            <a:off x="329648" y="3876949"/>
            <a:ext cx="4406494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189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Passez en revue votre testament tous les 3 à 5 ans.</a:t>
            </a:r>
          </a:p>
          <a:p>
            <a:pPr marL="0" marR="0" lvl="0" indent="0" algn="l" defTabSz="457189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Mettez à jour vos désignations de bénéficiaire. </a:t>
            </a:r>
          </a:p>
        </p:txBody>
      </p:sp>
      <p:pic>
        <p:nvPicPr>
          <p:cNvPr id="57" name="Picture Placeholder 56">
            <a:extLst>
              <a:ext uri="{FF2B5EF4-FFF2-40B4-BE49-F238E27FC236}">
                <a16:creationId xmlns:a16="http://schemas.microsoft.com/office/drawing/2014/main" id="{484D1B33-2F72-D0D9-DBF8-2ADEAB3D57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13332" b="133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867135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1EB393B-4176-5506-A229-C051FF75D7E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CA" dirty="0"/>
              <a:t>Comment </a:t>
            </a:r>
            <a:r>
              <a:rPr lang="en-CA" dirty="0" err="1"/>
              <a:t>communiquer</a:t>
            </a:r>
            <a:r>
              <a:rPr lang="en-CA" dirty="0"/>
              <a:t> avec la Sun Life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FC2DBA-FEA6-ED28-D341-5AB377F4FAE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14198" y="1557340"/>
            <a:ext cx="2080167" cy="140525"/>
          </a:xfrm>
        </p:spPr>
        <p:txBody>
          <a:bodyPr/>
          <a:lstStyle/>
          <a:p>
            <a:pPr marL="0" marR="0" lvl="0" indent="0" algn="l" defTabSz="182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</a:rPr>
              <a:t>Application ma Sun Life mobile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40CFC1-3978-0C8D-9ECF-73464008AD8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4198" y="1755777"/>
            <a:ext cx="2084867" cy="881063"/>
          </a:xfrm>
        </p:spPr>
        <p:txBody>
          <a:bodyPr/>
          <a:lstStyle/>
          <a:p>
            <a:pPr marL="0" marR="0" lvl="0" indent="0" algn="l" defTabSz="182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</a:rPr>
              <a:t>Téléchargez l’application dès aujourd’hui à partir de Google Play ou de l’App Store d’Apple.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805FD9FF-7F66-F17D-EC15-B67280713E20}"/>
              </a:ext>
            </a:extLst>
          </p:cNvPr>
          <p:cNvSpPr>
            <a:spLocks noGrp="1"/>
          </p:cNvSpPr>
          <p:nvPr>
            <p:ph type="body" sz="quarter" idx="41"/>
            <p:custDataLst>
              <p:tags r:id="rId1"/>
            </p:custDataLst>
          </p:nvPr>
        </p:nvSpPr>
        <p:spPr>
          <a:xfrm>
            <a:off x="2479130" y="1285360"/>
            <a:ext cx="2080167" cy="140525"/>
          </a:xfrm>
        </p:spPr>
        <p:txBody>
          <a:bodyPr/>
          <a:lstStyle/>
          <a:p>
            <a:r>
              <a:rPr lang="en-US" sz="1000" dirty="0">
                <a:latin typeface="Sun Life New Display" pitchFamily="2" charset="0"/>
              </a:rPr>
              <a:t>masunlife.ca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E85150C3-571A-28ED-9039-D0271A9BBC2C}"/>
              </a:ext>
            </a:extLst>
          </p:cNvPr>
          <p:cNvSpPr>
            <a:spLocks noGrp="1"/>
          </p:cNvSpPr>
          <p:nvPr>
            <p:ph type="body" sz="quarter" idx="42"/>
            <p:custDataLst>
              <p:tags r:id="rId2"/>
            </p:custDataLst>
          </p:nvPr>
        </p:nvSpPr>
        <p:spPr>
          <a:xfrm>
            <a:off x="2435413" y="1557340"/>
            <a:ext cx="2084867" cy="881063"/>
          </a:xfrm>
        </p:spPr>
        <p:txBody>
          <a:bodyPr/>
          <a:lstStyle/>
          <a:p>
            <a:pPr defTabSz="182872">
              <a:spcAft>
                <a:spcPts val="500"/>
              </a:spcAft>
              <a:defRPr/>
            </a:pPr>
            <a:r>
              <a:rPr lang="fr-CA" sz="900" dirty="0">
                <a:solidFill>
                  <a:schemeClr val="tx1"/>
                </a:solidFill>
                <a:latin typeface="Sun Life New Text" pitchFamily="2" charset="0"/>
              </a:rPr>
              <a:t>Besoin d’aide? Ouvrez une session, puis cliquez sur </a:t>
            </a:r>
            <a:r>
              <a:rPr lang="fr-CA" sz="900" b="1" dirty="0">
                <a:solidFill>
                  <a:schemeClr val="tx1"/>
                </a:solidFill>
                <a:latin typeface="Sun Life New Text" pitchFamily="2" charset="0"/>
              </a:rPr>
              <a:t>clavardez maintenant</a:t>
            </a:r>
            <a:r>
              <a:rPr lang="fr-CA" sz="900" dirty="0">
                <a:solidFill>
                  <a:schemeClr val="tx1"/>
                </a:solidFill>
                <a:latin typeface="Sun Life New Text" pitchFamily="2" charset="0"/>
              </a:rPr>
              <a:t> pour échanger avec nous en direct.</a:t>
            </a:r>
            <a:endParaRPr lang="en-US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40CF3EC-618D-1897-250A-81D22DFCCEC7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259964" y="3431436"/>
            <a:ext cx="2080167" cy="1405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Sun Life New Display" pitchFamily="2" charset="0"/>
              </a:rPr>
              <a:t>1-866-733-8612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5611DCF-4A0B-C1AC-E036-87F897E58B5C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209498" y="3737602"/>
            <a:ext cx="2084867" cy="98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solidFill>
                  <a:schemeClr val="tx1"/>
                </a:solidFill>
                <a:latin typeface="Sun Life New Text" pitchFamily="2" charset="0"/>
              </a:rPr>
              <a:t>De 8 h à 20 h HE les jours ouvrables</a:t>
            </a:r>
          </a:p>
          <a:p>
            <a:endParaRPr lang="en-US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6F6CDCE3-BC8D-498E-9F65-8392BD22F2B6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2608670" y="3539632"/>
            <a:ext cx="2080167" cy="1405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Webinaires sur le mieux-être financier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770F7AB7-78E3-4500-65B9-B463C811CDAB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2582620" y="3951538"/>
            <a:ext cx="2084867" cy="98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sunlife.ca/</a:t>
            </a:r>
            <a:r>
              <a:rPr kumimoji="0" lang="en-US" sz="900" b="1" i="0" u="none" strike="noStrike" kern="1200" cap="none" spc="0" normalizeH="0" baseline="0" noProof="0" dirty="0" err="1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monargent</a:t>
            </a:r>
            <a:endParaRPr kumimoji="0" lang="en-CA" sz="900" b="1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0F7C3FFB-9932-FEDA-91EC-C075265F99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477" y="803663"/>
            <a:ext cx="335281" cy="5364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EFEF82C-116F-4CBA-B761-9F550BD44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363" y="2879194"/>
            <a:ext cx="536449" cy="426721"/>
          </a:xfrm>
          <a:prstGeom prst="rect">
            <a:avLst/>
          </a:prstGeom>
        </p:spPr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D2A1E7CF-C8D2-01CA-5D5D-DC40738DEB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14"/>
          <a:srcRect t="13336" b="13336"/>
          <a:stretch>
            <a:fillRect/>
          </a:stretch>
        </p:blipFill>
        <p:spPr>
          <a:xfrm>
            <a:off x="4705045" y="204788"/>
            <a:ext cx="4300517" cy="4730750"/>
          </a:xfr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FE9A64F-33ED-231A-4BFC-5549D381B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339" y="2979663"/>
            <a:ext cx="293202" cy="293202"/>
          </a:xfrm>
          <a:prstGeom prst="rect">
            <a:avLst/>
          </a:prstGeom>
        </p:spPr>
      </p:pic>
      <p:grpSp>
        <p:nvGrpSpPr>
          <p:cNvPr id="15" name="Graphic 5">
            <a:extLst>
              <a:ext uri="{FF2B5EF4-FFF2-40B4-BE49-F238E27FC236}">
                <a16:creationId xmlns:a16="http://schemas.microsoft.com/office/drawing/2014/main" id="{602390AF-0DB4-8C2F-922B-886054F7AB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2495720" y="790006"/>
            <a:ext cx="410384" cy="323838"/>
            <a:chOff x="3761201" y="3408051"/>
            <a:chExt cx="393275" cy="347531"/>
          </a:xfrm>
          <a:solidFill>
            <a:srgbClr val="252122"/>
          </a:solidFill>
        </p:grpSpPr>
        <p:sp>
          <p:nvSpPr>
            <p:cNvPr id="17" name="Freeform 19">
              <a:extLst>
                <a:ext uri="{FF2B5EF4-FFF2-40B4-BE49-F238E27FC236}">
                  <a16:creationId xmlns:a16="http://schemas.microsoft.com/office/drawing/2014/main" id="{0BFA0DFE-CBF2-FCC2-F04E-1B34A1AFD65E}"/>
                </a:ext>
              </a:extLst>
            </p:cNvPr>
            <p:cNvSpPr/>
            <p:nvPr/>
          </p:nvSpPr>
          <p:spPr>
            <a:xfrm>
              <a:off x="3980690" y="3677859"/>
              <a:ext cx="9148" cy="73149"/>
            </a:xfrm>
            <a:custGeom>
              <a:avLst/>
              <a:gdLst>
                <a:gd name="connsiteX0" fmla="*/ 0 w 9148"/>
                <a:gd name="connsiteY0" fmla="*/ 0 h 73149"/>
                <a:gd name="connsiteX1" fmla="*/ 9149 w 9148"/>
                <a:gd name="connsiteY1" fmla="*/ 0 h 73149"/>
                <a:gd name="connsiteX2" fmla="*/ 9149 w 9148"/>
                <a:gd name="connsiteY2" fmla="*/ 73150 h 73149"/>
                <a:gd name="connsiteX3" fmla="*/ 0 w 9148"/>
                <a:gd name="connsiteY3" fmla="*/ 73150 h 7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8" h="73149">
                  <a:moveTo>
                    <a:pt x="0" y="0"/>
                  </a:moveTo>
                  <a:lnTo>
                    <a:pt x="9149" y="0"/>
                  </a:lnTo>
                  <a:lnTo>
                    <a:pt x="9149" y="73150"/>
                  </a:lnTo>
                  <a:lnTo>
                    <a:pt x="0" y="7315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id="{75F9030B-58E1-DC0D-BD91-F29CA24AE844}"/>
                </a:ext>
              </a:extLst>
            </p:cNvPr>
            <p:cNvSpPr/>
            <p:nvPr/>
          </p:nvSpPr>
          <p:spPr>
            <a:xfrm>
              <a:off x="3898392" y="3746434"/>
              <a:ext cx="173705" cy="9148"/>
            </a:xfrm>
            <a:custGeom>
              <a:avLst/>
              <a:gdLst>
                <a:gd name="connsiteX0" fmla="*/ 0 w 173705"/>
                <a:gd name="connsiteY0" fmla="*/ 0 h 9148"/>
                <a:gd name="connsiteX1" fmla="*/ 173705 w 173705"/>
                <a:gd name="connsiteY1" fmla="*/ 0 h 9148"/>
                <a:gd name="connsiteX2" fmla="*/ 173705 w 173705"/>
                <a:gd name="connsiteY2" fmla="*/ 9149 h 9148"/>
                <a:gd name="connsiteX3" fmla="*/ 0 w 173705"/>
                <a:gd name="connsiteY3" fmla="*/ 9149 h 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705" h="9148">
                  <a:moveTo>
                    <a:pt x="0" y="0"/>
                  </a:moveTo>
                  <a:lnTo>
                    <a:pt x="173705" y="0"/>
                  </a:lnTo>
                  <a:lnTo>
                    <a:pt x="173705" y="9149"/>
                  </a:lnTo>
                  <a:lnTo>
                    <a:pt x="0" y="9149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0B7FB4D7-23CE-C1F2-9147-21454A9A226D}"/>
                </a:ext>
              </a:extLst>
            </p:cNvPr>
            <p:cNvSpPr/>
            <p:nvPr/>
          </p:nvSpPr>
          <p:spPr>
            <a:xfrm>
              <a:off x="3853984" y="3464401"/>
              <a:ext cx="254100" cy="152654"/>
            </a:xfrm>
            <a:custGeom>
              <a:avLst/>
              <a:gdLst>
                <a:gd name="connsiteX0" fmla="*/ 6477 w 254100"/>
                <a:gd name="connsiteY0" fmla="*/ 152655 h 152654"/>
                <a:gd name="connsiteX1" fmla="*/ 0 w 254100"/>
                <a:gd name="connsiteY1" fmla="*/ 146218 h 152654"/>
                <a:gd name="connsiteX2" fmla="*/ 94848 w 254100"/>
                <a:gd name="connsiteY2" fmla="*/ 51371 h 152654"/>
                <a:gd name="connsiteX3" fmla="*/ 147959 w 254100"/>
                <a:gd name="connsiteY3" fmla="*/ 108975 h 152654"/>
                <a:gd name="connsiteX4" fmla="*/ 247381 w 254100"/>
                <a:gd name="connsiteY4" fmla="*/ 0 h 152654"/>
                <a:gd name="connsiteX5" fmla="*/ 254101 w 254100"/>
                <a:gd name="connsiteY5" fmla="*/ 6194 h 152654"/>
                <a:gd name="connsiteX6" fmla="*/ 147999 w 254100"/>
                <a:gd name="connsiteY6" fmla="*/ 122496 h 152654"/>
                <a:gd name="connsiteX7" fmla="*/ 94564 w 254100"/>
                <a:gd name="connsiteY7" fmla="*/ 64568 h 15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00" h="152654">
                  <a:moveTo>
                    <a:pt x="6477" y="152655"/>
                  </a:moveTo>
                  <a:lnTo>
                    <a:pt x="0" y="146218"/>
                  </a:lnTo>
                  <a:lnTo>
                    <a:pt x="94848" y="51371"/>
                  </a:lnTo>
                  <a:lnTo>
                    <a:pt x="147959" y="108975"/>
                  </a:lnTo>
                  <a:lnTo>
                    <a:pt x="247381" y="0"/>
                  </a:lnTo>
                  <a:lnTo>
                    <a:pt x="254101" y="6194"/>
                  </a:lnTo>
                  <a:lnTo>
                    <a:pt x="147999" y="122496"/>
                  </a:lnTo>
                  <a:lnTo>
                    <a:pt x="94564" y="64568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F37D7888-C0C3-F2E6-05C4-8F5DEC7DA90F}"/>
                </a:ext>
              </a:extLst>
            </p:cNvPr>
            <p:cNvSpPr/>
            <p:nvPr/>
          </p:nvSpPr>
          <p:spPr>
            <a:xfrm>
              <a:off x="4049306" y="3462944"/>
              <a:ext cx="59993" cy="57685"/>
            </a:xfrm>
            <a:custGeom>
              <a:avLst/>
              <a:gdLst>
                <a:gd name="connsiteX0" fmla="*/ 59993 w 59993"/>
                <a:gd name="connsiteY0" fmla="*/ 57686 h 57685"/>
                <a:gd name="connsiteX1" fmla="*/ 50844 w 59993"/>
                <a:gd name="connsiteY1" fmla="*/ 57686 h 57685"/>
                <a:gd name="connsiteX2" fmla="*/ 50844 w 59993"/>
                <a:gd name="connsiteY2" fmla="*/ 9149 h 57685"/>
                <a:gd name="connsiteX3" fmla="*/ 0 w 59993"/>
                <a:gd name="connsiteY3" fmla="*/ 9149 h 57685"/>
                <a:gd name="connsiteX4" fmla="*/ 0 w 59993"/>
                <a:gd name="connsiteY4" fmla="*/ 0 h 57685"/>
                <a:gd name="connsiteX5" fmla="*/ 59993 w 59993"/>
                <a:gd name="connsiteY5" fmla="*/ 0 h 5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993" h="57685">
                  <a:moveTo>
                    <a:pt x="59993" y="57686"/>
                  </a:moveTo>
                  <a:lnTo>
                    <a:pt x="50844" y="57686"/>
                  </a:lnTo>
                  <a:lnTo>
                    <a:pt x="50844" y="9149"/>
                  </a:lnTo>
                  <a:lnTo>
                    <a:pt x="0" y="9149"/>
                  </a:lnTo>
                  <a:lnTo>
                    <a:pt x="0" y="0"/>
                  </a:lnTo>
                  <a:lnTo>
                    <a:pt x="59993" y="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BA5B7E34-E32E-8638-8019-609E866AE7EE}"/>
                </a:ext>
              </a:extLst>
            </p:cNvPr>
            <p:cNvSpPr/>
            <p:nvPr/>
          </p:nvSpPr>
          <p:spPr>
            <a:xfrm>
              <a:off x="3797796" y="3408051"/>
              <a:ext cx="356680" cy="274381"/>
            </a:xfrm>
            <a:custGeom>
              <a:avLst/>
              <a:gdLst>
                <a:gd name="connsiteX0" fmla="*/ 356680 w 356680"/>
                <a:gd name="connsiteY0" fmla="*/ 274382 h 274381"/>
                <a:gd name="connsiteX1" fmla="*/ 0 w 356680"/>
                <a:gd name="connsiteY1" fmla="*/ 274382 h 274381"/>
                <a:gd name="connsiteX2" fmla="*/ 0 w 356680"/>
                <a:gd name="connsiteY2" fmla="*/ 0 h 274381"/>
                <a:gd name="connsiteX3" fmla="*/ 356680 w 356680"/>
                <a:gd name="connsiteY3" fmla="*/ 0 h 274381"/>
                <a:gd name="connsiteX4" fmla="*/ 356680 w 356680"/>
                <a:gd name="connsiteY4" fmla="*/ 274382 h 274381"/>
                <a:gd name="connsiteX5" fmla="*/ 9108 w 356680"/>
                <a:gd name="connsiteY5" fmla="*/ 265233 h 274381"/>
                <a:gd name="connsiteX6" fmla="*/ 347491 w 356680"/>
                <a:gd name="connsiteY6" fmla="*/ 265233 h 274381"/>
                <a:gd name="connsiteX7" fmla="*/ 347491 w 356680"/>
                <a:gd name="connsiteY7" fmla="*/ 9149 h 274381"/>
                <a:gd name="connsiteX8" fmla="*/ 9108 w 356680"/>
                <a:gd name="connsiteY8" fmla="*/ 9149 h 274381"/>
                <a:gd name="connsiteX9" fmla="*/ 9108 w 356680"/>
                <a:gd name="connsiteY9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680" h="274381">
                  <a:moveTo>
                    <a:pt x="356680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356680" y="0"/>
                  </a:lnTo>
                  <a:lnTo>
                    <a:pt x="356680" y="274382"/>
                  </a:lnTo>
                  <a:close/>
                  <a:moveTo>
                    <a:pt x="9108" y="265233"/>
                  </a:moveTo>
                  <a:lnTo>
                    <a:pt x="347491" y="265233"/>
                  </a:lnTo>
                  <a:lnTo>
                    <a:pt x="347491" y="9149"/>
                  </a:lnTo>
                  <a:lnTo>
                    <a:pt x="9108" y="9149"/>
                  </a:lnTo>
                  <a:lnTo>
                    <a:pt x="910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2" name="Freeform 24">
              <a:extLst>
                <a:ext uri="{FF2B5EF4-FFF2-40B4-BE49-F238E27FC236}">
                  <a16:creationId xmlns:a16="http://schemas.microsoft.com/office/drawing/2014/main" id="{B7185123-213E-32DD-2C2F-97E7AA275B15}"/>
                </a:ext>
              </a:extLst>
            </p:cNvPr>
            <p:cNvSpPr/>
            <p:nvPr/>
          </p:nvSpPr>
          <p:spPr>
            <a:xfrm>
              <a:off x="3761201" y="3408051"/>
              <a:ext cx="41047" cy="274381"/>
            </a:xfrm>
            <a:custGeom>
              <a:avLst/>
              <a:gdLst>
                <a:gd name="connsiteX0" fmla="*/ 41048 w 41047"/>
                <a:gd name="connsiteY0" fmla="*/ 274382 h 274381"/>
                <a:gd name="connsiteX1" fmla="*/ 0 w 41047"/>
                <a:gd name="connsiteY1" fmla="*/ 274382 h 274381"/>
                <a:gd name="connsiteX2" fmla="*/ 0 w 41047"/>
                <a:gd name="connsiteY2" fmla="*/ 0 h 274381"/>
                <a:gd name="connsiteX3" fmla="*/ 41048 w 41047"/>
                <a:gd name="connsiteY3" fmla="*/ 0 h 274381"/>
                <a:gd name="connsiteX4" fmla="*/ 41048 w 41047"/>
                <a:gd name="connsiteY4" fmla="*/ 9149 h 274381"/>
                <a:gd name="connsiteX5" fmla="*/ 9149 w 41047"/>
                <a:gd name="connsiteY5" fmla="*/ 9149 h 274381"/>
                <a:gd name="connsiteX6" fmla="*/ 9149 w 41047"/>
                <a:gd name="connsiteY6" fmla="*/ 265233 h 274381"/>
                <a:gd name="connsiteX7" fmla="*/ 41048 w 41047"/>
                <a:gd name="connsiteY7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47" h="274381">
                  <a:moveTo>
                    <a:pt x="41048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41048" y="0"/>
                  </a:lnTo>
                  <a:lnTo>
                    <a:pt x="41048" y="9149"/>
                  </a:lnTo>
                  <a:lnTo>
                    <a:pt x="9149" y="9149"/>
                  </a:lnTo>
                  <a:lnTo>
                    <a:pt x="9149" y="265233"/>
                  </a:lnTo>
                  <a:lnTo>
                    <a:pt x="4104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6619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72C70-7AA7-C3CA-2D1C-2AD675B786F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Testaments</a:t>
            </a:r>
            <a:endParaRPr lang="en-CA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5FC494-5C49-E401-6501-94F786FFFD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3466" y="2083590"/>
            <a:ext cx="1652408" cy="792163"/>
          </a:xfrm>
        </p:spPr>
        <p:txBody>
          <a:bodyPr/>
          <a:lstStyle/>
          <a:p>
            <a:pPr lvl="0"/>
            <a:r>
              <a:rPr lang="fr-CA" i="0" noProof="0" dirty="0">
                <a:solidFill>
                  <a:srgbClr val="003946"/>
                </a:solidFill>
                <a:latin typeface="Sun Life New Text" pitchFamily="2" charset="0"/>
                <a:cs typeface="Times"/>
              </a:rPr>
              <a:t>Un testament peut vous procurer la sécurité de savoir que vos vœux seront respectés à votre décès.</a:t>
            </a:r>
            <a:endParaRPr lang="fr-CA" i="0" noProof="0" dirty="0">
              <a:solidFill>
                <a:srgbClr val="003946"/>
              </a:solidFill>
              <a:latin typeface="Sun Life New Text" pitchFamily="2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6FDB88D-A2D5-C297-8F7D-9CF876B9F0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743956" y="2083590"/>
            <a:ext cx="1652408" cy="792163"/>
          </a:xfrm>
        </p:spPr>
        <p:txBody>
          <a:bodyPr/>
          <a:lstStyle/>
          <a:p>
            <a:pPr lvl="0"/>
            <a:r>
              <a:rPr lang="fr-FR" i="0" dirty="0">
                <a:solidFill>
                  <a:srgbClr val="003946"/>
                </a:solidFill>
                <a:latin typeface="Sun Life New Text" pitchFamily="2" charset="0"/>
                <a:cs typeface="Times"/>
              </a:rPr>
              <a:t>Le testament indique aux personnes responsables comment vos biens doivent être distribués.</a:t>
            </a:r>
            <a:endParaRPr lang="en-US" i="0" dirty="0">
              <a:solidFill>
                <a:srgbClr val="003946"/>
              </a:solidFill>
              <a:latin typeface="Sun Life New Text" pitchFamily="2" charset="0"/>
              <a:cs typeface="Times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0ED7BEB-2E91-446C-546F-778A821042E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40647" y="2083590"/>
            <a:ext cx="1652408" cy="792163"/>
          </a:xfrm>
        </p:spPr>
        <p:txBody>
          <a:bodyPr/>
          <a:lstStyle/>
          <a:p>
            <a:r>
              <a:rPr lang="en-US" i="0" dirty="0">
                <a:solidFill>
                  <a:srgbClr val="003946"/>
                </a:solidFill>
                <a:latin typeface="Sun Life New Text" pitchFamily="2" charset="0"/>
                <a:cs typeface="Times"/>
              </a:rPr>
              <a:t>Si </a:t>
            </a:r>
            <a:r>
              <a:rPr lang="en-US" i="0" dirty="0" err="1">
                <a:solidFill>
                  <a:srgbClr val="003946"/>
                </a:solidFill>
                <a:latin typeface="Sun Life New Text" pitchFamily="2" charset="0"/>
                <a:cs typeface="Times"/>
              </a:rPr>
              <a:t>vous</a:t>
            </a:r>
            <a:r>
              <a:rPr lang="en-US" i="0" dirty="0">
                <a:solidFill>
                  <a:srgbClr val="003946"/>
                </a:solidFill>
                <a:latin typeface="Sun Life New Text" pitchFamily="2" charset="0"/>
                <a:cs typeface="Times"/>
              </a:rPr>
              <a:t> </a:t>
            </a:r>
            <a:r>
              <a:rPr lang="en-US" i="0" dirty="0" err="1">
                <a:solidFill>
                  <a:srgbClr val="003946"/>
                </a:solidFill>
                <a:latin typeface="Sun Life New Text" pitchFamily="2" charset="0"/>
                <a:cs typeface="Times"/>
              </a:rPr>
              <a:t>mourez</a:t>
            </a:r>
            <a:r>
              <a:rPr lang="en-US" i="0" dirty="0">
                <a:solidFill>
                  <a:srgbClr val="003946"/>
                </a:solidFill>
                <a:latin typeface="Sun Life New Text" pitchFamily="2" charset="0"/>
                <a:cs typeface="Times"/>
              </a:rPr>
              <a:t> sans testament, </a:t>
            </a:r>
            <a:r>
              <a:rPr lang="en-US" i="0" dirty="0" err="1">
                <a:solidFill>
                  <a:srgbClr val="003946"/>
                </a:solidFill>
                <a:latin typeface="Sun Life New Text" pitchFamily="2" charset="0"/>
                <a:cs typeface="Times"/>
              </a:rPr>
              <a:t>vos</a:t>
            </a:r>
            <a:r>
              <a:rPr lang="en-US" i="0" dirty="0">
                <a:solidFill>
                  <a:srgbClr val="003946"/>
                </a:solidFill>
                <a:latin typeface="Sun Life New Text" pitchFamily="2" charset="0"/>
                <a:cs typeface="Times"/>
              </a:rPr>
              <a:t> </a:t>
            </a:r>
            <a:r>
              <a:rPr lang="en-US" i="0" dirty="0" err="1">
                <a:solidFill>
                  <a:srgbClr val="003946"/>
                </a:solidFill>
                <a:latin typeface="Sun Life New Text" pitchFamily="2" charset="0"/>
                <a:cs typeface="Times"/>
              </a:rPr>
              <a:t>biens</a:t>
            </a:r>
            <a:r>
              <a:rPr lang="en-US" i="0" dirty="0">
                <a:solidFill>
                  <a:srgbClr val="003946"/>
                </a:solidFill>
                <a:latin typeface="Sun Life New Text" pitchFamily="2" charset="0"/>
                <a:cs typeface="Times"/>
              </a:rPr>
              <a:t> </a:t>
            </a:r>
            <a:r>
              <a:rPr lang="en-US" i="0" dirty="0" err="1">
                <a:solidFill>
                  <a:srgbClr val="003946"/>
                </a:solidFill>
                <a:latin typeface="Sun Life New Text" pitchFamily="2" charset="0"/>
                <a:cs typeface="Times"/>
              </a:rPr>
              <a:t>seront</a:t>
            </a:r>
            <a:r>
              <a:rPr lang="en-US" i="0" dirty="0">
                <a:solidFill>
                  <a:srgbClr val="003946"/>
                </a:solidFill>
                <a:latin typeface="Sun Life New Text" pitchFamily="2" charset="0"/>
                <a:cs typeface="Times"/>
              </a:rPr>
              <a:t> </a:t>
            </a:r>
            <a:r>
              <a:rPr lang="en-US" i="0" dirty="0" err="1">
                <a:solidFill>
                  <a:srgbClr val="003946"/>
                </a:solidFill>
                <a:latin typeface="Sun Life New Text" pitchFamily="2" charset="0"/>
                <a:cs typeface="Times"/>
              </a:rPr>
              <a:t>répartis</a:t>
            </a:r>
            <a:r>
              <a:rPr lang="en-US" i="0" dirty="0">
                <a:solidFill>
                  <a:srgbClr val="003946"/>
                </a:solidFill>
                <a:latin typeface="Sun Life New Text" pitchFamily="2" charset="0"/>
                <a:cs typeface="Times"/>
              </a:rPr>
              <a:t> </a:t>
            </a:r>
            <a:r>
              <a:rPr lang="en-US" i="0" dirty="0" err="1">
                <a:solidFill>
                  <a:srgbClr val="003946"/>
                </a:solidFill>
                <a:latin typeface="Sun Life New Text" pitchFamily="2" charset="0"/>
                <a:cs typeface="Times"/>
              </a:rPr>
              <a:t>selon</a:t>
            </a:r>
            <a:r>
              <a:rPr lang="en-US" i="0" dirty="0">
                <a:solidFill>
                  <a:srgbClr val="003946"/>
                </a:solidFill>
                <a:latin typeface="Sun Life New Text" pitchFamily="2" charset="0"/>
                <a:cs typeface="Times"/>
              </a:rPr>
              <a:t> les </a:t>
            </a:r>
            <a:r>
              <a:rPr lang="en-US" i="0" dirty="0" err="1">
                <a:solidFill>
                  <a:srgbClr val="003946"/>
                </a:solidFill>
                <a:latin typeface="Sun Life New Text" pitchFamily="2" charset="0"/>
                <a:cs typeface="Times"/>
              </a:rPr>
              <a:t>lois</a:t>
            </a:r>
            <a:r>
              <a:rPr lang="en-US" i="0" dirty="0">
                <a:solidFill>
                  <a:srgbClr val="003946"/>
                </a:solidFill>
                <a:latin typeface="Sun Life New Text" pitchFamily="2" charset="0"/>
                <a:cs typeface="Times"/>
              </a:rPr>
              <a:t> </a:t>
            </a:r>
            <a:r>
              <a:rPr lang="en-US" i="0" dirty="0" err="1">
                <a:solidFill>
                  <a:srgbClr val="003946"/>
                </a:solidFill>
                <a:latin typeface="Sun Life New Text" pitchFamily="2" charset="0"/>
                <a:cs typeface="Times"/>
              </a:rPr>
              <a:t>en</a:t>
            </a:r>
            <a:r>
              <a:rPr lang="en-US" i="0" dirty="0">
                <a:solidFill>
                  <a:srgbClr val="003946"/>
                </a:solidFill>
                <a:latin typeface="Sun Life New Text" pitchFamily="2" charset="0"/>
                <a:cs typeface="Times"/>
              </a:rPr>
              <a:t> </a:t>
            </a:r>
            <a:r>
              <a:rPr lang="en-US" i="0" dirty="0" err="1">
                <a:solidFill>
                  <a:srgbClr val="003946"/>
                </a:solidFill>
                <a:latin typeface="Sun Life New Text" pitchFamily="2" charset="0"/>
                <a:cs typeface="Times"/>
              </a:rPr>
              <a:t>vigueur</a:t>
            </a:r>
            <a:r>
              <a:rPr lang="en-US" i="0" dirty="0">
                <a:solidFill>
                  <a:srgbClr val="003946"/>
                </a:solidFill>
                <a:latin typeface="Sun Life New Text" pitchFamily="2" charset="0"/>
                <a:cs typeface="Times"/>
              </a:rPr>
              <a:t> et non </a:t>
            </a:r>
            <a:r>
              <a:rPr lang="en-US" i="0" dirty="0" err="1">
                <a:solidFill>
                  <a:srgbClr val="003946"/>
                </a:solidFill>
                <a:latin typeface="Sun Life New Text" pitchFamily="2" charset="0"/>
                <a:cs typeface="Times"/>
              </a:rPr>
              <a:t>selon</a:t>
            </a:r>
            <a:r>
              <a:rPr lang="en-US" i="0" dirty="0">
                <a:solidFill>
                  <a:srgbClr val="003946"/>
                </a:solidFill>
                <a:latin typeface="Sun Life New Text" pitchFamily="2" charset="0"/>
                <a:cs typeface="Times"/>
              </a:rPr>
              <a:t> </a:t>
            </a:r>
            <a:r>
              <a:rPr lang="en-US" i="0" dirty="0" err="1">
                <a:solidFill>
                  <a:srgbClr val="003946"/>
                </a:solidFill>
                <a:latin typeface="Sun Life New Text" pitchFamily="2" charset="0"/>
                <a:cs typeface="Times"/>
              </a:rPr>
              <a:t>vos</a:t>
            </a:r>
            <a:r>
              <a:rPr lang="en-US" i="0" dirty="0">
                <a:solidFill>
                  <a:srgbClr val="003946"/>
                </a:solidFill>
                <a:latin typeface="Sun Life New Text" pitchFamily="2" charset="0"/>
                <a:cs typeface="Times"/>
              </a:rPr>
              <a:t> </a:t>
            </a:r>
            <a:r>
              <a:rPr lang="en-US" i="0" dirty="0" err="1">
                <a:solidFill>
                  <a:srgbClr val="003946"/>
                </a:solidFill>
                <a:latin typeface="Sun Life New Text" pitchFamily="2" charset="0"/>
                <a:cs typeface="Times"/>
              </a:rPr>
              <a:t>volontés</a:t>
            </a:r>
            <a:r>
              <a:rPr lang="en-US" i="0" dirty="0">
                <a:solidFill>
                  <a:srgbClr val="003946"/>
                </a:solidFill>
                <a:latin typeface="Sun Life New Text" pitchFamily="2" charset="0"/>
                <a:cs typeface="Times"/>
              </a:rPr>
              <a:t>.</a:t>
            </a:r>
            <a:endParaRPr lang="en-US" i="0" dirty="0">
              <a:solidFill>
                <a:srgbClr val="003946"/>
              </a:solidFill>
              <a:latin typeface="Sun Life New Text" pitchFamily="2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5BDE7F9-50A1-3600-88D7-64C374B935F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1021" y="2084380"/>
            <a:ext cx="1652408" cy="792163"/>
          </a:xfrm>
        </p:spPr>
        <p:txBody>
          <a:bodyPr/>
          <a:lstStyle/>
          <a:p>
            <a:pPr lvl="0"/>
            <a:r>
              <a:rPr lang="fr-CA" b="0" i="0" dirty="0">
                <a:solidFill>
                  <a:srgbClr val="003946"/>
                </a:solidFill>
                <a:latin typeface="Sun Life New Text" pitchFamily="2" charset="0"/>
              </a:rPr>
              <a:t>Gardez votre testament dans un endroit sûr.</a:t>
            </a:r>
            <a:endParaRPr lang="en-US" i="0" dirty="0">
              <a:solidFill>
                <a:srgbClr val="003946"/>
              </a:solidFill>
              <a:latin typeface="Sun Life New Text" pitchFamily="2" charset="0"/>
              <a:cs typeface="Times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D7030C2-D108-18FF-BA24-4EBF9039DE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1021" y="728737"/>
            <a:ext cx="460859" cy="40325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D0D75C4-E3B1-AE74-EDDD-DF799398AB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956" y="603885"/>
            <a:ext cx="488291" cy="48280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CC21980-A6FD-1333-35D4-2EA8DF4F7D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8774" y="699934"/>
            <a:ext cx="504750" cy="46085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FECD13E-B824-D4B5-AB2B-4F6C192524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466" y="666413"/>
            <a:ext cx="438913" cy="449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883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819"/>
    </mc:Choice>
    <mc:Fallback xmlns="">
      <p:transition spd="slow" advTm="6381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BCA2B03F-C100-350B-E814-1CAE10C0E9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813" r="23813"/>
          <a:stretch>
            <a:fillRect/>
          </a:stretch>
        </p:blipFill>
        <p:spPr/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1F2989E-C02A-6166-30C1-5AFD682AC1C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59325" y="1255713"/>
            <a:ext cx="4300538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Désignation d’un exécuteur testamentaire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E046BF0-8531-A03E-1603-AF2D3418D42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740645" y="1942068"/>
            <a:ext cx="3779411" cy="313871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fr-CA" sz="1400" dirty="0">
                <a:solidFill>
                  <a:srgbClr val="003946"/>
                </a:solidFill>
                <a:latin typeface="Sun Life New Text" pitchFamily="2" charset="0"/>
              </a:rPr>
              <a:t>Être exécuteur testamentaire est une responsabilité importante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FF9D887-B356-8F3D-7B7E-5B4C5794FA6F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4759377" y="2452744"/>
            <a:ext cx="3308857" cy="167999"/>
          </a:xfrm>
        </p:spPr>
        <p:txBody>
          <a:bodyPr/>
          <a:lstStyle/>
          <a:p>
            <a:endParaRPr lang="fr-FR" sz="1080" dirty="0">
              <a:solidFill>
                <a:schemeClr val="tx1"/>
              </a:solidFill>
              <a:latin typeface="Sun Life New Text" pitchFamily="2" charset="0"/>
            </a:endParaRPr>
          </a:p>
          <a:p>
            <a:r>
              <a:rPr lang="fr-FR" sz="1080" dirty="0">
                <a:solidFill>
                  <a:schemeClr val="tx1"/>
                </a:solidFill>
                <a:latin typeface="Sun Life New Text" pitchFamily="2" charset="0"/>
              </a:rPr>
              <a:t>Choisissez une personne qui est : </a:t>
            </a:r>
            <a:endParaRPr lang="en-US" sz="108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461F2E6-B77B-4A4E-6C0F-46552D7E1A3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2878694"/>
            <a:ext cx="4151537" cy="118745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fr-CA" sz="1100" dirty="0">
                <a:solidFill>
                  <a:schemeClr val="tx1"/>
                </a:solidFill>
                <a:latin typeface="Sun Life New Text" pitchFamily="2" charset="0"/>
              </a:rPr>
              <a:t>Digne de confiance</a:t>
            </a:r>
          </a:p>
          <a:p>
            <a:pPr>
              <a:spcAft>
                <a:spcPts val="600"/>
              </a:spcAft>
            </a:pPr>
            <a:r>
              <a:rPr lang="fr-CA" sz="1100" kern="1200" dirty="0">
                <a:solidFill>
                  <a:schemeClr val="tx1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Assurez-vous que le liquidateur accepte.</a:t>
            </a:r>
            <a:endParaRPr lang="en-CA" sz="1100" kern="1200" dirty="0">
              <a:solidFill>
                <a:schemeClr val="tx1"/>
              </a:solidFill>
              <a:latin typeface="Sun Life New Text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fr-CA" sz="1100" dirty="0">
                <a:solidFill>
                  <a:schemeClr val="tx1"/>
                </a:solidFill>
                <a:latin typeface="Sun Life New Text" pitchFamily="2" charset="0"/>
              </a:rPr>
              <a:t>Peut y avoir plus d’un liquidateur</a:t>
            </a:r>
          </a:p>
          <a:p>
            <a:pPr>
              <a:spcAft>
                <a:spcPts val="600"/>
              </a:spcAft>
            </a:pPr>
            <a:r>
              <a:rPr lang="fr-CA" sz="1100" dirty="0">
                <a:solidFill>
                  <a:schemeClr val="tx1"/>
                </a:solidFill>
                <a:latin typeface="Sun Life New Text" pitchFamily="2" charset="0"/>
              </a:rPr>
              <a:t>Prévoyez dans votre testament que l’exécuteur testamentaire pourra obtenir des conseils professionnels</a:t>
            </a:r>
          </a:p>
        </p:txBody>
      </p:sp>
    </p:spTree>
    <p:extLst>
      <p:ext uri="{BB962C8B-B14F-4D97-AF65-F5344CB8AC3E}">
        <p14:creationId xmlns:p14="http://schemas.microsoft.com/office/powerpoint/2010/main" val="29164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841"/>
    </mc:Choice>
    <mc:Fallback xmlns="">
      <p:transition spd="slow" advTm="7484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E21925B9-8D8A-FD2E-A40A-80318FC3C1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549" b="16549"/>
          <a:stretch>
            <a:fillRect/>
          </a:stretch>
        </p:blipFill>
        <p:spPr/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E3F4B36-4831-DFEA-667F-8C10AE63FA6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36550" y="3635375"/>
            <a:ext cx="6742113" cy="85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17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Procuration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CF0C929-289A-7EC5-4CD9-C1FA88A6858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fr-CA" sz="1080" b="1" dirty="0">
                <a:latin typeface="Sun Life New Text" pitchFamily="2" charset="0"/>
              </a:rPr>
              <a:t>Biens : </a:t>
            </a:r>
            <a:r>
              <a:rPr lang="fr-CA" sz="1100" dirty="0">
                <a:latin typeface="Sun Life New Text" pitchFamily="2" charset="0"/>
                <a:cs typeface="Arial"/>
              </a:rPr>
              <a:t>Prend des décisions financières en votre nom</a:t>
            </a:r>
            <a:endParaRPr lang="fr-CA" sz="1080" dirty="0">
              <a:latin typeface="Sun Life New Text" pitchFamily="2" charset="0"/>
            </a:endParaRPr>
          </a:p>
          <a:p>
            <a:r>
              <a:rPr lang="fr-CA" sz="1080" b="1" dirty="0">
                <a:latin typeface="Sun Life New Text" pitchFamily="2" charset="0"/>
              </a:rPr>
              <a:t>Soins personnels : </a:t>
            </a:r>
            <a:r>
              <a:rPr lang="fr-CA" sz="1100" dirty="0">
                <a:latin typeface="Sun Life New Text" pitchFamily="2" charset="0"/>
              </a:rPr>
              <a:t>Voit à vos besoins de soins de santé</a:t>
            </a:r>
            <a:endParaRPr lang="fr-CA" sz="1080" dirty="0">
              <a:latin typeface="Sun Life New Text" pitchFamily="2" charset="0"/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fr-CA" sz="1100" b="1" i="1" dirty="0">
                <a:latin typeface="Sun Life New Text" pitchFamily="2" charset="0"/>
                <a:cs typeface="Arial"/>
              </a:rPr>
              <a:t>Le rôle du fondé de pouvoir prend fin au décès.</a:t>
            </a:r>
          </a:p>
        </p:txBody>
      </p:sp>
    </p:spTree>
    <p:extLst>
      <p:ext uri="{BB962C8B-B14F-4D97-AF65-F5344CB8AC3E}">
        <p14:creationId xmlns:p14="http://schemas.microsoft.com/office/powerpoint/2010/main" val="295783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252"/>
    </mc:Choice>
    <mc:Fallback xmlns="">
      <p:transition spd="slow" advTm="95252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DC427C7-7438-7B09-E48B-9853D49B0FA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40275" y="1227138"/>
            <a:ext cx="3748088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62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Votre testament doit être à jour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6418FAB-3DD3-181B-AE01-1EE7828552DF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740645" y="2159661"/>
            <a:ext cx="3224220" cy="216324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fr-CA" sz="1200" dirty="0">
                <a:solidFill>
                  <a:schemeClr val="tx1"/>
                </a:solidFill>
                <a:latin typeface="Sun Life New Text" pitchFamily="2" charset="0"/>
                <a:cs typeface="Times"/>
              </a:rPr>
              <a:t>Modifiez votre testament quand il y a des changements dans votre vie.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D2909B02-6469-C8B0-2603-4CD98F937C8C}"/>
              </a:ext>
            </a:extLst>
          </p:cNvPr>
          <p:cNvSpPr txBox="1">
            <a:spLocks/>
          </p:cNvSpPr>
          <p:nvPr/>
        </p:nvSpPr>
        <p:spPr>
          <a:xfrm>
            <a:off x="4740644" y="3073991"/>
            <a:ext cx="3615079" cy="1174816"/>
          </a:xfrm>
          <a:prstGeom prst="rect">
            <a:avLst/>
          </a:prstGeom>
          <a:solidFill>
            <a:srgbClr val="FEF8DD"/>
          </a:solidFill>
        </p:spPr>
        <p:txBody>
          <a:bodyPr/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sz="1050" b="1" dirty="0">
                <a:solidFill>
                  <a:schemeClr val="tx1"/>
                </a:solidFill>
                <a:latin typeface="Sun Life New Text" pitchFamily="2" charset="0"/>
              </a:rPr>
              <a:t>Changement MINEUR: </a:t>
            </a:r>
            <a:r>
              <a:rPr lang="fr-CA" sz="1050" dirty="0">
                <a:solidFill>
                  <a:schemeClr val="tx1"/>
                </a:solidFill>
                <a:latin typeface="Sun Life New Text" pitchFamily="2" charset="0"/>
              </a:rPr>
              <a:t>Codicille</a:t>
            </a:r>
            <a:endParaRPr lang="fr-CA" sz="1050" b="1" dirty="0">
              <a:solidFill>
                <a:schemeClr val="tx1"/>
              </a:solidFill>
              <a:latin typeface="Sun Life New Text" pitchFamily="2" charset="0"/>
            </a:endParaRPr>
          </a:p>
          <a:p>
            <a:pPr marL="0" indent="0">
              <a:buNone/>
            </a:pPr>
            <a:r>
              <a:rPr lang="fr-CA" sz="1050" b="1" dirty="0">
                <a:solidFill>
                  <a:schemeClr val="tx1"/>
                </a:solidFill>
                <a:latin typeface="Sun Life New Text" pitchFamily="2" charset="0"/>
              </a:rPr>
              <a:t>Changement MAJEUR : </a:t>
            </a:r>
            <a:r>
              <a:rPr lang="fr-CA" sz="1050" dirty="0">
                <a:solidFill>
                  <a:schemeClr val="tx1"/>
                </a:solidFill>
                <a:latin typeface="Sun Life New Text" pitchFamily="2" charset="0"/>
              </a:rPr>
              <a:t>Révoquez votre testament et rédigez-en un nouveau</a:t>
            </a:r>
          </a:p>
          <a:p>
            <a:pPr marL="0" indent="0">
              <a:buNone/>
            </a:pPr>
            <a:r>
              <a:rPr lang="fr-CA" sz="1050" b="1" dirty="0">
                <a:solidFill>
                  <a:schemeClr val="tx1"/>
                </a:solidFill>
                <a:latin typeface="Sun Life New Text" pitchFamily="2" charset="0"/>
              </a:rPr>
              <a:t>Il est bon de réviser son testament tous les 3 à 5 ans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391B9E4F-B917-A6E8-A1A0-A635C62BEB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46" b="46"/>
          <a:stretch/>
        </p:blipFill>
        <p:spPr>
          <a:xfrm>
            <a:off x="221216" y="206375"/>
            <a:ext cx="4300517" cy="4730750"/>
          </a:xfrm>
        </p:spPr>
      </p:pic>
    </p:spTree>
    <p:extLst>
      <p:ext uri="{BB962C8B-B14F-4D97-AF65-F5344CB8AC3E}">
        <p14:creationId xmlns:p14="http://schemas.microsoft.com/office/powerpoint/2010/main" val="187698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178"/>
    </mc:Choice>
    <mc:Fallback xmlns="">
      <p:transition spd="slow" advTm="59178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B3AB9-505F-E782-39B9-B1FB4ACC7AC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fr-CA" sz="3600" dirty="0">
                <a:latin typeface="Sun Life New Text" pitchFamily="2" charset="0"/>
              </a:rPr>
              <a:t>Les bénéficiaires</a:t>
            </a:r>
            <a:endParaRPr lang="en-CA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C59F03D-958B-F32F-57BF-CABCC883262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18120" y="3691620"/>
            <a:ext cx="1899641" cy="1048985"/>
          </a:xfrm>
        </p:spPr>
        <p:txBody>
          <a:bodyPr/>
          <a:lstStyle/>
          <a:p>
            <a:pPr>
              <a:spcAft>
                <a:spcPts val="1200"/>
              </a:spcAft>
              <a:buClr>
                <a:srgbClr val="D0651E"/>
              </a:buClr>
            </a:pPr>
            <a:r>
              <a:rPr lang="fr-CA" sz="800" dirty="0">
                <a:latin typeface="Sun Life New Text" pitchFamily="2" charset="0"/>
              </a:rPr>
              <a:t>Un BÉNÉFICIAIRE est une personne (ou une organisation) que vous désignez pour qu’elle reçoive votre actif à votre décès.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938EDC-8A5F-672A-6D5C-28906CC9D25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605175" y="3680190"/>
            <a:ext cx="1899641" cy="1048985"/>
          </a:xfrm>
        </p:spPr>
        <p:txBody>
          <a:bodyPr/>
          <a:lstStyle/>
          <a:p>
            <a:pPr>
              <a:spcAft>
                <a:spcPts val="1200"/>
              </a:spcAft>
              <a:buClr>
                <a:srgbClr val="D0651E"/>
              </a:buClr>
            </a:pPr>
            <a:r>
              <a:rPr lang="fr-CA" sz="800" dirty="0">
                <a:latin typeface="Sun Life New Text" pitchFamily="2" charset="0"/>
              </a:rPr>
              <a:t>Vous pouvez désigner des bénéficiaires dans un testament, des fiducies, des régimes collectifs ou des contrats d’assurance.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516E157-7C7B-5728-FFB4-8E40CF15476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40640" y="3663180"/>
            <a:ext cx="1899641" cy="1048985"/>
          </a:xfrm>
        </p:spPr>
        <p:txBody>
          <a:bodyPr/>
          <a:lstStyle/>
          <a:p>
            <a:pPr>
              <a:buClr>
                <a:srgbClr val="D0651E"/>
              </a:buClr>
            </a:pPr>
            <a:r>
              <a:rPr lang="fr-CA" sz="800" dirty="0">
                <a:latin typeface="Sun Life New Text" pitchFamily="2" charset="0"/>
              </a:rPr>
              <a:t>Les bénéficiaires peuvent être révocables ou irrévocables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1E8B436-7583-F540-9555-CDCB88582DD1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614" y="3625616"/>
            <a:ext cx="1899641" cy="1048985"/>
          </a:xfrm>
        </p:spPr>
        <p:txBody>
          <a:bodyPr/>
          <a:lstStyle/>
          <a:p>
            <a:pPr marL="0" lvl="1">
              <a:buClr>
                <a:srgbClr val="D0651E"/>
              </a:buClr>
            </a:pPr>
            <a:r>
              <a:rPr lang="fr-CA" sz="800" dirty="0">
                <a:latin typeface="Sun Life New Text" pitchFamily="2" charset="0"/>
              </a:rPr>
              <a:t>Avant de choisir des bénéficiaires, il y a des règles et des conséquences importantes à connaître.</a:t>
            </a:r>
          </a:p>
          <a:p>
            <a:pPr marL="0" lvl="1">
              <a:buClr>
                <a:srgbClr val="D0651E"/>
              </a:buClr>
            </a:pPr>
            <a:r>
              <a:rPr lang="fr-CA" sz="800" dirty="0">
                <a:latin typeface="Sun Life New Text" pitchFamily="2" charset="0"/>
              </a:rPr>
              <a:t>Les lois sur les régimes de retraite peuvent prévoir le versement de prestations au conjoint d’un participant en préséance sur toute autre désignation de bénéficiaire.</a:t>
            </a:r>
          </a:p>
          <a:p>
            <a:endParaRPr lang="en-US" sz="800" dirty="0"/>
          </a:p>
        </p:txBody>
      </p: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F70B6D30-25A4-E8DE-E1E6-8D10D114BE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7240" b="72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5329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327"/>
    </mc:Choice>
    <mc:Fallback xmlns="">
      <p:transition spd="slow" advTm="94327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9130B728-A9DA-1F9E-333D-7B8535F739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/>
          <a:stretch/>
        </p:blipFill>
        <p:spPr>
          <a:xfrm>
            <a:off x="4626421" y="206782"/>
            <a:ext cx="4300517" cy="4726762"/>
          </a:xfrm>
        </p:spPr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8D38D89F-2441-6093-3040-A026F9ED014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15900" y="355998"/>
            <a:ext cx="4572000" cy="30777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Désignation d’un bénéficiaire hors testament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40CFC1-3978-0C8D-9ECF-73464008AD8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981647"/>
            <a:ext cx="2084867" cy="881063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fr-CA" sz="1200" dirty="0">
                <a:solidFill>
                  <a:schemeClr val="tx1"/>
                </a:solidFill>
                <a:latin typeface="Sun Life New Text" pitchFamily="2" charset="0"/>
              </a:rPr>
              <a:t>Acte confidentiel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240A610-1E71-9774-9AEC-348D07DE4D07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981647"/>
            <a:ext cx="2084867" cy="881063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fr-CA" sz="1200" dirty="0">
                <a:solidFill>
                  <a:schemeClr val="tx1"/>
                </a:solidFill>
                <a:latin typeface="Sun Life New Text" pitchFamily="2" charset="0"/>
              </a:rPr>
              <a:t>Facilitez la vie de votre conjoint ou partenaire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25D80DC-2A16-2EFF-A9EE-595365BD7CB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987573"/>
            <a:ext cx="2084867" cy="9840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fr-CA" sz="1200" dirty="0">
                <a:solidFill>
                  <a:schemeClr val="tx1"/>
                </a:solidFill>
                <a:latin typeface="Sun Life New Text" pitchFamily="2" charset="0"/>
              </a:rPr>
              <a:t>Songez à nommer un bénéficiaire en sous-ordre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AB09EDB-DC96-0790-1F26-9560380316E0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987573"/>
            <a:ext cx="2084867" cy="984000"/>
          </a:xfrm>
        </p:spPr>
        <p:txBody>
          <a:bodyPr/>
          <a:lstStyle/>
          <a:p>
            <a:r>
              <a:rPr lang="fr-CA" sz="1200" dirty="0">
                <a:solidFill>
                  <a:schemeClr val="tx1"/>
                </a:solidFill>
                <a:latin typeface="Sun Life New Text" pitchFamily="2" charset="0"/>
              </a:rPr>
              <a:t>Révision annuelle</a:t>
            </a:r>
          </a:p>
        </p:txBody>
      </p:sp>
      <p:grpSp>
        <p:nvGrpSpPr>
          <p:cNvPr id="32" name="Graphic 5">
            <a:extLst>
              <a:ext uri="{FF2B5EF4-FFF2-40B4-BE49-F238E27FC236}">
                <a16:creationId xmlns:a16="http://schemas.microsoft.com/office/drawing/2014/main" id="{650B01BA-88A4-0CD3-26C3-E7C4EE967D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457971" y="3181583"/>
            <a:ext cx="570364" cy="420618"/>
            <a:chOff x="4990495" y="3411209"/>
            <a:chExt cx="416956" cy="292679"/>
          </a:xfrm>
          <a:solidFill>
            <a:srgbClr val="252122"/>
          </a:solidFill>
        </p:grpSpPr>
        <p:grpSp>
          <p:nvGrpSpPr>
            <p:cNvPr id="33" name="Graphic 5">
              <a:extLst>
                <a:ext uri="{FF2B5EF4-FFF2-40B4-BE49-F238E27FC236}">
                  <a16:creationId xmlns:a16="http://schemas.microsoft.com/office/drawing/2014/main" id="{828EC1E8-C509-A4D9-B7CF-4BA7C9050FBE}"/>
                </a:ext>
              </a:extLst>
            </p:cNvPr>
            <p:cNvGrpSpPr/>
            <p:nvPr/>
          </p:nvGrpSpPr>
          <p:grpSpPr>
            <a:xfrm>
              <a:off x="5087367" y="3411209"/>
              <a:ext cx="320085" cy="292679"/>
              <a:chOff x="5087367" y="3411209"/>
              <a:chExt cx="320085" cy="292679"/>
            </a:xfrm>
            <a:solidFill>
              <a:srgbClr val="252122"/>
            </a:solidFill>
          </p:grpSpPr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id="{4A7DA46C-091D-50A3-8B4A-54EA6A8A0335}"/>
                  </a:ext>
                </a:extLst>
              </p:cNvPr>
              <p:cNvSpPr/>
              <p:nvPr/>
            </p:nvSpPr>
            <p:spPr>
              <a:xfrm>
                <a:off x="5087367" y="3411209"/>
                <a:ext cx="292679" cy="292679"/>
              </a:xfrm>
              <a:custGeom>
                <a:avLst/>
                <a:gdLst>
                  <a:gd name="connsiteX0" fmla="*/ 146339 w 292679"/>
                  <a:gd name="connsiteY0" fmla="*/ 292679 h 292679"/>
                  <a:gd name="connsiteX1" fmla="*/ 0 w 292679"/>
                  <a:gd name="connsiteY1" fmla="*/ 146340 h 292679"/>
                  <a:gd name="connsiteX2" fmla="*/ 146339 w 292679"/>
                  <a:gd name="connsiteY2" fmla="*/ 0 h 292679"/>
                  <a:gd name="connsiteX3" fmla="*/ 292679 w 292679"/>
                  <a:gd name="connsiteY3" fmla="*/ 146340 h 292679"/>
                  <a:gd name="connsiteX4" fmla="*/ 146339 w 292679"/>
                  <a:gd name="connsiteY4" fmla="*/ 292679 h 292679"/>
                  <a:gd name="connsiteX5" fmla="*/ 146339 w 292679"/>
                  <a:gd name="connsiteY5" fmla="*/ 9149 h 292679"/>
                  <a:gd name="connsiteX6" fmla="*/ 9148 w 292679"/>
                  <a:gd name="connsiteY6" fmla="*/ 146340 h 292679"/>
                  <a:gd name="connsiteX7" fmla="*/ 146339 w 292679"/>
                  <a:gd name="connsiteY7" fmla="*/ 283531 h 292679"/>
                  <a:gd name="connsiteX8" fmla="*/ 283530 w 292679"/>
                  <a:gd name="connsiteY8" fmla="*/ 146340 h 292679"/>
                  <a:gd name="connsiteX9" fmla="*/ 146339 w 292679"/>
                  <a:gd name="connsiteY9" fmla="*/ 9149 h 29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2679" h="292679">
                    <a:moveTo>
                      <a:pt x="146339" y="292679"/>
                    </a:moveTo>
                    <a:cubicBezTo>
                      <a:pt x="65660" y="292679"/>
                      <a:pt x="0" y="227019"/>
                      <a:pt x="0" y="146340"/>
                    </a:cubicBezTo>
                    <a:cubicBezTo>
                      <a:pt x="0" y="65661"/>
                      <a:pt x="65660" y="0"/>
                      <a:pt x="146339" y="0"/>
                    </a:cubicBezTo>
                    <a:cubicBezTo>
                      <a:pt x="227019" y="0"/>
                      <a:pt x="292679" y="65661"/>
                      <a:pt x="292679" y="146340"/>
                    </a:cubicBezTo>
                    <a:cubicBezTo>
                      <a:pt x="292679" y="227019"/>
                      <a:pt x="227059" y="292679"/>
                      <a:pt x="146339" y="292679"/>
                    </a:cubicBezTo>
                    <a:close/>
                    <a:moveTo>
                      <a:pt x="146339" y="9149"/>
                    </a:moveTo>
                    <a:cubicBezTo>
                      <a:pt x="70680" y="9149"/>
                      <a:pt x="9148" y="70680"/>
                      <a:pt x="9148" y="146340"/>
                    </a:cubicBezTo>
                    <a:cubicBezTo>
                      <a:pt x="9148" y="221999"/>
                      <a:pt x="70680" y="283531"/>
                      <a:pt x="146339" y="283531"/>
                    </a:cubicBezTo>
                    <a:cubicBezTo>
                      <a:pt x="221999" y="283531"/>
                      <a:pt x="283530" y="221999"/>
                      <a:pt x="283530" y="146340"/>
                    </a:cubicBezTo>
                    <a:cubicBezTo>
                      <a:pt x="283530" y="70680"/>
                      <a:pt x="221999" y="9149"/>
                      <a:pt x="146339" y="914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CA"/>
              </a:p>
            </p:txBody>
          </p:sp>
          <p:sp>
            <p:nvSpPr>
              <p:cNvPr id="38" name="Freeform 37">
                <a:extLst>
                  <a:ext uri="{FF2B5EF4-FFF2-40B4-BE49-F238E27FC236}">
                    <a16:creationId xmlns:a16="http://schemas.microsoft.com/office/drawing/2014/main" id="{49CAE87A-CC6D-A4B3-D401-3337104F16BF}"/>
                  </a:ext>
                </a:extLst>
              </p:cNvPr>
              <p:cNvSpPr/>
              <p:nvPr/>
            </p:nvSpPr>
            <p:spPr>
              <a:xfrm>
                <a:off x="5233706" y="3411209"/>
                <a:ext cx="173745" cy="292679"/>
              </a:xfrm>
              <a:custGeom>
                <a:avLst/>
                <a:gdLst>
                  <a:gd name="connsiteX0" fmla="*/ 29187 w 173745"/>
                  <a:gd name="connsiteY0" fmla="*/ 292679 h 292679"/>
                  <a:gd name="connsiteX1" fmla="*/ 0 w 173745"/>
                  <a:gd name="connsiteY1" fmla="*/ 292679 h 292679"/>
                  <a:gd name="connsiteX2" fmla="*/ 0 w 173745"/>
                  <a:gd name="connsiteY2" fmla="*/ 283531 h 292679"/>
                  <a:gd name="connsiteX3" fmla="*/ 29187 w 173745"/>
                  <a:gd name="connsiteY3" fmla="*/ 283531 h 292679"/>
                  <a:gd name="connsiteX4" fmla="*/ 164637 w 173745"/>
                  <a:gd name="connsiteY4" fmla="*/ 146340 h 292679"/>
                  <a:gd name="connsiteX5" fmla="*/ 29187 w 173745"/>
                  <a:gd name="connsiteY5" fmla="*/ 9149 h 292679"/>
                  <a:gd name="connsiteX6" fmla="*/ 0 w 173745"/>
                  <a:gd name="connsiteY6" fmla="*/ 9149 h 292679"/>
                  <a:gd name="connsiteX7" fmla="*/ 0 w 173745"/>
                  <a:gd name="connsiteY7" fmla="*/ 0 h 292679"/>
                  <a:gd name="connsiteX8" fmla="*/ 29187 w 173745"/>
                  <a:gd name="connsiteY8" fmla="*/ 0 h 292679"/>
                  <a:gd name="connsiteX9" fmla="*/ 173746 w 173745"/>
                  <a:gd name="connsiteY9" fmla="*/ 146340 h 292679"/>
                  <a:gd name="connsiteX10" fmla="*/ 29187 w 173745"/>
                  <a:gd name="connsiteY10" fmla="*/ 292679 h 29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3745" h="292679">
                    <a:moveTo>
                      <a:pt x="29187" y="292679"/>
                    </a:moveTo>
                    <a:lnTo>
                      <a:pt x="0" y="292679"/>
                    </a:lnTo>
                    <a:lnTo>
                      <a:pt x="0" y="283531"/>
                    </a:lnTo>
                    <a:lnTo>
                      <a:pt x="29187" y="283531"/>
                    </a:lnTo>
                    <a:cubicBezTo>
                      <a:pt x="103875" y="283531"/>
                      <a:pt x="164637" y="221999"/>
                      <a:pt x="164637" y="146340"/>
                    </a:cubicBezTo>
                    <a:cubicBezTo>
                      <a:pt x="164637" y="70680"/>
                      <a:pt x="103875" y="9149"/>
                      <a:pt x="29187" y="9149"/>
                    </a:cubicBezTo>
                    <a:lnTo>
                      <a:pt x="0" y="9149"/>
                    </a:lnTo>
                    <a:lnTo>
                      <a:pt x="0" y="0"/>
                    </a:lnTo>
                    <a:lnTo>
                      <a:pt x="29187" y="0"/>
                    </a:lnTo>
                    <a:cubicBezTo>
                      <a:pt x="108895" y="0"/>
                      <a:pt x="173746" y="65661"/>
                      <a:pt x="173746" y="146340"/>
                    </a:cubicBezTo>
                    <a:cubicBezTo>
                      <a:pt x="173786" y="227019"/>
                      <a:pt x="108935" y="292679"/>
                      <a:pt x="29187" y="29267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CA"/>
              </a:p>
            </p:txBody>
          </p:sp>
          <p:sp>
            <p:nvSpPr>
              <p:cNvPr id="39" name="Freeform 38">
                <a:extLst>
                  <a:ext uri="{FF2B5EF4-FFF2-40B4-BE49-F238E27FC236}">
                    <a16:creationId xmlns:a16="http://schemas.microsoft.com/office/drawing/2014/main" id="{E5950A39-B73A-9AD8-EDEA-DABE2A978F2F}"/>
                  </a:ext>
                </a:extLst>
              </p:cNvPr>
              <p:cNvSpPr/>
              <p:nvPr/>
            </p:nvSpPr>
            <p:spPr>
              <a:xfrm>
                <a:off x="5133110" y="3456952"/>
                <a:ext cx="201192" cy="201191"/>
              </a:xfrm>
              <a:custGeom>
                <a:avLst/>
                <a:gdLst>
                  <a:gd name="connsiteX0" fmla="*/ 100596 w 201192"/>
                  <a:gd name="connsiteY0" fmla="*/ 201192 h 201191"/>
                  <a:gd name="connsiteX1" fmla="*/ 0 w 201192"/>
                  <a:gd name="connsiteY1" fmla="*/ 100596 h 201191"/>
                  <a:gd name="connsiteX2" fmla="*/ 100596 w 201192"/>
                  <a:gd name="connsiteY2" fmla="*/ 0 h 201191"/>
                  <a:gd name="connsiteX3" fmla="*/ 201192 w 201192"/>
                  <a:gd name="connsiteY3" fmla="*/ 100596 h 201191"/>
                  <a:gd name="connsiteX4" fmla="*/ 100596 w 201192"/>
                  <a:gd name="connsiteY4" fmla="*/ 201192 h 201191"/>
                  <a:gd name="connsiteX5" fmla="*/ 100596 w 201192"/>
                  <a:gd name="connsiteY5" fmla="*/ 9149 h 201191"/>
                  <a:gd name="connsiteX6" fmla="*/ 9149 w 201192"/>
                  <a:gd name="connsiteY6" fmla="*/ 100596 h 201191"/>
                  <a:gd name="connsiteX7" fmla="*/ 100596 w 201192"/>
                  <a:gd name="connsiteY7" fmla="*/ 192043 h 201191"/>
                  <a:gd name="connsiteX8" fmla="*/ 192043 w 201192"/>
                  <a:gd name="connsiteY8" fmla="*/ 100596 h 201191"/>
                  <a:gd name="connsiteX9" fmla="*/ 100596 w 201192"/>
                  <a:gd name="connsiteY9" fmla="*/ 9149 h 20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192" h="201191">
                    <a:moveTo>
                      <a:pt x="100596" y="201192"/>
                    </a:moveTo>
                    <a:cubicBezTo>
                      <a:pt x="45137" y="201192"/>
                      <a:pt x="0" y="156055"/>
                      <a:pt x="0" y="100596"/>
                    </a:cubicBezTo>
                    <a:cubicBezTo>
                      <a:pt x="0" y="45137"/>
                      <a:pt x="45137" y="0"/>
                      <a:pt x="100596" y="0"/>
                    </a:cubicBezTo>
                    <a:cubicBezTo>
                      <a:pt x="156055" y="0"/>
                      <a:pt x="201192" y="45137"/>
                      <a:pt x="201192" y="100596"/>
                    </a:cubicBezTo>
                    <a:cubicBezTo>
                      <a:pt x="201232" y="156055"/>
                      <a:pt x="156096" y="201192"/>
                      <a:pt x="100596" y="201192"/>
                    </a:cubicBezTo>
                    <a:close/>
                    <a:moveTo>
                      <a:pt x="100596" y="9149"/>
                    </a:moveTo>
                    <a:cubicBezTo>
                      <a:pt x="50156" y="9149"/>
                      <a:pt x="9149" y="50197"/>
                      <a:pt x="9149" y="100596"/>
                    </a:cubicBezTo>
                    <a:cubicBezTo>
                      <a:pt x="9149" y="151036"/>
                      <a:pt x="50197" y="192043"/>
                      <a:pt x="100596" y="192043"/>
                    </a:cubicBezTo>
                    <a:cubicBezTo>
                      <a:pt x="151036" y="192043"/>
                      <a:pt x="192043" y="150995"/>
                      <a:pt x="192043" y="100596"/>
                    </a:cubicBezTo>
                    <a:cubicBezTo>
                      <a:pt x="192084" y="50156"/>
                      <a:pt x="151036" y="9149"/>
                      <a:pt x="100596" y="914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CA"/>
              </a:p>
            </p:txBody>
          </p:sp>
          <p:sp>
            <p:nvSpPr>
              <p:cNvPr id="40" name="Freeform 39">
                <a:extLst>
                  <a:ext uri="{FF2B5EF4-FFF2-40B4-BE49-F238E27FC236}">
                    <a16:creationId xmlns:a16="http://schemas.microsoft.com/office/drawing/2014/main" id="{2DCCAF9D-6D6F-BC9C-90A3-C1416CE2AD82}"/>
                  </a:ext>
                </a:extLst>
              </p:cNvPr>
              <p:cNvSpPr/>
              <p:nvPr/>
            </p:nvSpPr>
            <p:spPr>
              <a:xfrm>
                <a:off x="5178814" y="3502615"/>
                <a:ext cx="109785" cy="109785"/>
              </a:xfrm>
              <a:custGeom>
                <a:avLst/>
                <a:gdLst>
                  <a:gd name="connsiteX0" fmla="*/ 54892 w 109785"/>
                  <a:gd name="connsiteY0" fmla="*/ 109785 h 109785"/>
                  <a:gd name="connsiteX1" fmla="*/ 0 w 109785"/>
                  <a:gd name="connsiteY1" fmla="*/ 54893 h 109785"/>
                  <a:gd name="connsiteX2" fmla="*/ 54892 w 109785"/>
                  <a:gd name="connsiteY2" fmla="*/ 0 h 109785"/>
                  <a:gd name="connsiteX3" fmla="*/ 109785 w 109785"/>
                  <a:gd name="connsiteY3" fmla="*/ 54893 h 109785"/>
                  <a:gd name="connsiteX4" fmla="*/ 54892 w 109785"/>
                  <a:gd name="connsiteY4" fmla="*/ 109785 h 109785"/>
                  <a:gd name="connsiteX5" fmla="*/ 54892 w 109785"/>
                  <a:gd name="connsiteY5" fmla="*/ 9189 h 109785"/>
                  <a:gd name="connsiteX6" fmla="*/ 9149 w 109785"/>
                  <a:gd name="connsiteY6" fmla="*/ 54933 h 109785"/>
                  <a:gd name="connsiteX7" fmla="*/ 54892 w 109785"/>
                  <a:gd name="connsiteY7" fmla="*/ 100677 h 109785"/>
                  <a:gd name="connsiteX8" fmla="*/ 100636 w 109785"/>
                  <a:gd name="connsiteY8" fmla="*/ 54933 h 109785"/>
                  <a:gd name="connsiteX9" fmla="*/ 54892 w 109785"/>
                  <a:gd name="connsiteY9" fmla="*/ 9189 h 10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9785" h="109785">
                    <a:moveTo>
                      <a:pt x="54892" y="109785"/>
                    </a:moveTo>
                    <a:cubicBezTo>
                      <a:pt x="24653" y="109785"/>
                      <a:pt x="0" y="85172"/>
                      <a:pt x="0" y="54893"/>
                    </a:cubicBezTo>
                    <a:cubicBezTo>
                      <a:pt x="0" y="24653"/>
                      <a:pt x="24612" y="0"/>
                      <a:pt x="54892" y="0"/>
                    </a:cubicBezTo>
                    <a:cubicBezTo>
                      <a:pt x="85132" y="0"/>
                      <a:pt x="109785" y="24613"/>
                      <a:pt x="109785" y="54893"/>
                    </a:cubicBezTo>
                    <a:cubicBezTo>
                      <a:pt x="109785" y="85172"/>
                      <a:pt x="85172" y="109785"/>
                      <a:pt x="54892" y="109785"/>
                    </a:cubicBezTo>
                    <a:close/>
                    <a:moveTo>
                      <a:pt x="54892" y="9189"/>
                    </a:moveTo>
                    <a:cubicBezTo>
                      <a:pt x="29673" y="9189"/>
                      <a:pt x="9149" y="29713"/>
                      <a:pt x="9149" y="54933"/>
                    </a:cubicBezTo>
                    <a:cubicBezTo>
                      <a:pt x="9149" y="80153"/>
                      <a:pt x="29673" y="100677"/>
                      <a:pt x="54892" y="100677"/>
                    </a:cubicBezTo>
                    <a:cubicBezTo>
                      <a:pt x="80112" y="100677"/>
                      <a:pt x="100636" y="80153"/>
                      <a:pt x="100636" y="54933"/>
                    </a:cubicBezTo>
                    <a:cubicBezTo>
                      <a:pt x="100636" y="29713"/>
                      <a:pt x="80112" y="9189"/>
                      <a:pt x="54892" y="918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CA"/>
              </a:p>
            </p:txBody>
          </p:sp>
        </p:grpSp>
        <p:grpSp>
          <p:nvGrpSpPr>
            <p:cNvPr id="34" name="Graphic 5">
              <a:extLst>
                <a:ext uri="{FF2B5EF4-FFF2-40B4-BE49-F238E27FC236}">
                  <a16:creationId xmlns:a16="http://schemas.microsoft.com/office/drawing/2014/main" id="{DDF35390-EF9F-EEEF-B705-CFA665CA0F23}"/>
                </a:ext>
              </a:extLst>
            </p:cNvPr>
            <p:cNvGrpSpPr/>
            <p:nvPr/>
          </p:nvGrpSpPr>
          <p:grpSpPr>
            <a:xfrm>
              <a:off x="4990495" y="3525730"/>
              <a:ext cx="243818" cy="65012"/>
              <a:chOff x="4990495" y="3525730"/>
              <a:chExt cx="243818" cy="65012"/>
            </a:xfrm>
            <a:solidFill>
              <a:srgbClr val="252122"/>
            </a:solidFill>
          </p:grpSpPr>
          <p:sp>
            <p:nvSpPr>
              <p:cNvPr id="35" name="Freeform 34">
                <a:extLst>
                  <a:ext uri="{FF2B5EF4-FFF2-40B4-BE49-F238E27FC236}">
                    <a16:creationId xmlns:a16="http://schemas.microsoft.com/office/drawing/2014/main" id="{5CABD408-8E47-9A60-EA6D-CFD2C4C28CB4}"/>
                  </a:ext>
                </a:extLst>
              </p:cNvPr>
              <p:cNvSpPr/>
              <p:nvPr/>
            </p:nvSpPr>
            <p:spPr>
              <a:xfrm>
                <a:off x="4990495" y="3525730"/>
                <a:ext cx="243818" cy="36433"/>
              </a:xfrm>
              <a:custGeom>
                <a:avLst/>
                <a:gdLst>
                  <a:gd name="connsiteX0" fmla="*/ 243818 w 243818"/>
                  <a:gd name="connsiteY0" fmla="*/ 36433 h 36433"/>
                  <a:gd name="connsiteX1" fmla="*/ 30320 w 243818"/>
                  <a:gd name="connsiteY1" fmla="*/ 36433 h 36433"/>
                  <a:gd name="connsiteX2" fmla="*/ 0 w 243818"/>
                  <a:gd name="connsiteY2" fmla="*/ 0 h 36433"/>
                  <a:gd name="connsiteX3" fmla="*/ 67320 w 243818"/>
                  <a:gd name="connsiteY3" fmla="*/ 0 h 36433"/>
                  <a:gd name="connsiteX4" fmla="*/ 89828 w 243818"/>
                  <a:gd name="connsiteY4" fmla="*/ 27285 h 36433"/>
                  <a:gd name="connsiteX5" fmla="*/ 243778 w 243818"/>
                  <a:gd name="connsiteY5" fmla="*/ 27285 h 36433"/>
                  <a:gd name="connsiteX6" fmla="*/ 243778 w 243818"/>
                  <a:gd name="connsiteY6" fmla="*/ 36433 h 36433"/>
                  <a:gd name="connsiteX7" fmla="*/ 34652 w 243818"/>
                  <a:gd name="connsiteY7" fmla="*/ 27285 h 36433"/>
                  <a:gd name="connsiteX8" fmla="*/ 78048 w 243818"/>
                  <a:gd name="connsiteY8" fmla="*/ 27285 h 36433"/>
                  <a:gd name="connsiteX9" fmla="*/ 63070 w 243818"/>
                  <a:gd name="connsiteY9" fmla="*/ 9149 h 36433"/>
                  <a:gd name="connsiteX10" fmla="*/ 19552 w 243818"/>
                  <a:gd name="connsiteY10" fmla="*/ 9149 h 36433"/>
                  <a:gd name="connsiteX11" fmla="*/ 34652 w 243818"/>
                  <a:gd name="connsiteY11" fmla="*/ 27285 h 3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3818" h="36433">
                    <a:moveTo>
                      <a:pt x="243818" y="36433"/>
                    </a:moveTo>
                    <a:lnTo>
                      <a:pt x="30320" y="36433"/>
                    </a:lnTo>
                    <a:lnTo>
                      <a:pt x="0" y="0"/>
                    </a:lnTo>
                    <a:lnTo>
                      <a:pt x="67320" y="0"/>
                    </a:lnTo>
                    <a:lnTo>
                      <a:pt x="89828" y="27285"/>
                    </a:lnTo>
                    <a:lnTo>
                      <a:pt x="243778" y="27285"/>
                    </a:lnTo>
                    <a:lnTo>
                      <a:pt x="243778" y="36433"/>
                    </a:lnTo>
                    <a:close/>
                    <a:moveTo>
                      <a:pt x="34652" y="27285"/>
                    </a:moveTo>
                    <a:lnTo>
                      <a:pt x="78048" y="27285"/>
                    </a:lnTo>
                    <a:lnTo>
                      <a:pt x="63070" y="9149"/>
                    </a:lnTo>
                    <a:lnTo>
                      <a:pt x="19552" y="9149"/>
                    </a:lnTo>
                    <a:lnTo>
                      <a:pt x="34652" y="27285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CA"/>
              </a:p>
            </p:txBody>
          </p:sp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id="{34D936D2-DCC5-14CC-FFC1-89F092295F1B}"/>
                  </a:ext>
                </a:extLst>
              </p:cNvPr>
              <p:cNvSpPr/>
              <p:nvPr/>
            </p:nvSpPr>
            <p:spPr>
              <a:xfrm>
                <a:off x="4990535" y="3555929"/>
                <a:ext cx="91244" cy="34813"/>
              </a:xfrm>
              <a:custGeom>
                <a:avLst/>
                <a:gdLst>
                  <a:gd name="connsiteX0" fmla="*/ 67320 w 91244"/>
                  <a:gd name="connsiteY0" fmla="*/ 34814 h 34813"/>
                  <a:gd name="connsiteX1" fmla="*/ 0 w 91244"/>
                  <a:gd name="connsiteY1" fmla="*/ 34814 h 34813"/>
                  <a:gd name="connsiteX2" fmla="*/ 28944 w 91244"/>
                  <a:gd name="connsiteY2" fmla="*/ 0 h 34813"/>
                  <a:gd name="connsiteX3" fmla="*/ 35988 w 91244"/>
                  <a:gd name="connsiteY3" fmla="*/ 5870 h 34813"/>
                  <a:gd name="connsiteX4" fmla="*/ 19512 w 91244"/>
                  <a:gd name="connsiteY4" fmla="*/ 25665 h 34813"/>
                  <a:gd name="connsiteX5" fmla="*/ 63029 w 91244"/>
                  <a:gd name="connsiteY5" fmla="*/ 25665 h 34813"/>
                  <a:gd name="connsiteX6" fmla="*/ 84161 w 91244"/>
                  <a:gd name="connsiteY6" fmla="*/ 41 h 34813"/>
                  <a:gd name="connsiteX7" fmla="*/ 91245 w 91244"/>
                  <a:gd name="connsiteY7" fmla="*/ 5829 h 34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244" h="34813">
                    <a:moveTo>
                      <a:pt x="67320" y="34814"/>
                    </a:moveTo>
                    <a:lnTo>
                      <a:pt x="0" y="34814"/>
                    </a:lnTo>
                    <a:lnTo>
                      <a:pt x="28944" y="0"/>
                    </a:lnTo>
                    <a:lnTo>
                      <a:pt x="35988" y="5870"/>
                    </a:lnTo>
                    <a:lnTo>
                      <a:pt x="19512" y="25665"/>
                    </a:lnTo>
                    <a:lnTo>
                      <a:pt x="63029" y="25665"/>
                    </a:lnTo>
                    <a:lnTo>
                      <a:pt x="84161" y="41"/>
                    </a:lnTo>
                    <a:lnTo>
                      <a:pt x="91245" y="5829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CA"/>
              </a:p>
            </p:txBody>
          </p:sp>
        </p:grp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B35EEC93-49BC-AC7C-891F-9B82476AA3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732" y="3148972"/>
            <a:ext cx="420618" cy="4206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0BBDFD2-2E6A-807D-B418-68E4787515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652" y="1242151"/>
            <a:ext cx="517981" cy="45323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76595B8-E7C3-82CB-8B30-027F06DA91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11781" y="1242152"/>
            <a:ext cx="400589" cy="410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5948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EE4E7CE6-72A9-1BE3-A716-1671A846A5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150" r="11150"/>
          <a:stretch>
            <a:fillRect/>
          </a:stretch>
        </p:blipFill>
        <p:spPr/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F79B314-0156-EB73-242B-65D1FB344E2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59325" y="1417638"/>
            <a:ext cx="4164013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Sommaire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 des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besoins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 des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survivants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B422280-AA27-BEA3-B147-36561269D19F}"/>
              </a:ext>
            </a:extLst>
          </p:cNvPr>
          <p:cNvSpPr/>
          <p:nvPr/>
        </p:nvSpPr>
        <p:spPr>
          <a:xfrm>
            <a:off x="4740646" y="2078237"/>
            <a:ext cx="1513104" cy="455269"/>
          </a:xfrm>
          <a:prstGeom prst="rect">
            <a:avLst/>
          </a:prstGeom>
          <a:solidFill>
            <a:srgbClr val="FEF8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Liquidités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 pour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besoins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immédiats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25" name="Plus Sign 24" descr="plus">
            <a:extLst>
              <a:ext uri="{FF2B5EF4-FFF2-40B4-BE49-F238E27FC236}">
                <a16:creationId xmlns:a16="http://schemas.microsoft.com/office/drawing/2014/main" id="{4D583790-1806-A96C-EA28-C62E311F298C}"/>
              </a:ext>
            </a:extLst>
          </p:cNvPr>
          <p:cNvSpPr/>
          <p:nvPr/>
        </p:nvSpPr>
        <p:spPr>
          <a:xfrm>
            <a:off x="5391555" y="2651291"/>
            <a:ext cx="211279" cy="202512"/>
          </a:xfrm>
          <a:prstGeom prst="mathPl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BC94CE4-D89E-F13B-A4D2-2FAA4B296392}"/>
              </a:ext>
            </a:extLst>
          </p:cNvPr>
          <p:cNvSpPr/>
          <p:nvPr/>
        </p:nvSpPr>
        <p:spPr>
          <a:xfrm>
            <a:off x="4740646" y="2971584"/>
            <a:ext cx="1513104" cy="455270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1209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Besoins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1209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 de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1209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revenus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1209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1209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futurs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209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26" name="Minus Sign 25" descr="moins">
            <a:extLst>
              <a:ext uri="{FF2B5EF4-FFF2-40B4-BE49-F238E27FC236}">
                <a16:creationId xmlns:a16="http://schemas.microsoft.com/office/drawing/2014/main" id="{B5585B53-35A3-07A6-D1AD-EA42FD06C6D6}"/>
              </a:ext>
            </a:extLst>
          </p:cNvPr>
          <p:cNvSpPr/>
          <p:nvPr/>
        </p:nvSpPr>
        <p:spPr>
          <a:xfrm>
            <a:off x="5385449" y="3544638"/>
            <a:ext cx="223492" cy="282856"/>
          </a:xfrm>
          <a:prstGeom prst="mathMin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356ED0F-DFB6-6FF1-5AB1-3BC8DB2DAA75}"/>
              </a:ext>
            </a:extLst>
          </p:cNvPr>
          <p:cNvSpPr/>
          <p:nvPr/>
        </p:nvSpPr>
        <p:spPr>
          <a:xfrm>
            <a:off x="4740646" y="3945277"/>
            <a:ext cx="1513104" cy="455274"/>
          </a:xfrm>
          <a:prstGeom prst="rect">
            <a:avLst/>
          </a:prstGeom>
          <a:solidFill>
            <a:srgbClr val="FEF8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Fonds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disponsibles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23" name="Right Brace 22" descr="est égal">
            <a:extLst>
              <a:ext uri="{FF2B5EF4-FFF2-40B4-BE49-F238E27FC236}">
                <a16:creationId xmlns:a16="http://schemas.microsoft.com/office/drawing/2014/main" id="{08AFB77B-9640-9899-9E57-4D28D46BD687}"/>
              </a:ext>
            </a:extLst>
          </p:cNvPr>
          <p:cNvSpPr/>
          <p:nvPr/>
        </p:nvSpPr>
        <p:spPr>
          <a:xfrm>
            <a:off x="6397679" y="2078239"/>
            <a:ext cx="223492" cy="2322313"/>
          </a:xfrm>
          <a:prstGeom prst="rightBrac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2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6CA575-E9AA-8332-AD14-538D9FF3CCB6}"/>
              </a:ext>
            </a:extLst>
          </p:cNvPr>
          <p:cNvSpPr/>
          <p:nvPr/>
        </p:nvSpPr>
        <p:spPr>
          <a:xfrm>
            <a:off x="6770906" y="2989331"/>
            <a:ext cx="1513104" cy="45527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1209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DÉFICIT</a:t>
            </a:r>
            <a:r>
              <a:rPr kumimoji="0" lang="en-CA" sz="900" b="0" i="0" u="none" strike="noStrike" kern="1200" cap="none" spc="0" normalizeH="0" baseline="0" noProof="0" dirty="0">
                <a:ln>
                  <a:noFill/>
                </a:ln>
                <a:solidFill>
                  <a:srgbClr val="1209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/</a:t>
            </a:r>
            <a:r>
              <a:rPr kumimoji="0" lang="fr-CA" sz="900" b="0" i="0" u="none" strike="noStrike" kern="1200" cap="none" spc="0" normalizeH="0" baseline="0" noProof="0" dirty="0">
                <a:ln>
                  <a:noFill/>
                </a:ln>
                <a:solidFill>
                  <a:srgbClr val="1209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SURPLUS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209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854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67"/>
    </mc:Choice>
    <mc:Fallback xmlns="">
      <p:transition spd="slow" advTm="9167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69F946-0169-17FC-D2D0-11613DDC166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2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Protection financière (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liste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 de 3)</a:t>
            </a:r>
            <a:endParaRPr lang="en-CA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D899A9-6A2A-2B78-BD36-B6A6CAFEEBC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5284935" y="591998"/>
            <a:ext cx="3982308" cy="140525"/>
          </a:xfrm>
        </p:spPr>
        <p:txBody>
          <a:bodyPr/>
          <a:lstStyle/>
          <a:p>
            <a:r>
              <a:rPr lang="en-US" sz="1400" dirty="0">
                <a:solidFill>
                  <a:schemeClr val="tx2"/>
                </a:solidFill>
                <a:latin typeface="Sun Life New Display" pitchFamily="2" charset="0"/>
              </a:rPr>
              <a:t>Protection financière – Assurance-vie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BF903B0-9EC9-98E9-3A1B-E0E6F33E8DAA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267422"/>
            <a:ext cx="3982309" cy="990600"/>
          </a:xfrm>
        </p:spPr>
        <p:txBody>
          <a:bodyPr/>
          <a:lstStyle/>
          <a:p>
            <a:r>
              <a:rPr lang="fr-CA" sz="1200" noProof="1">
                <a:latin typeface="Sun Life New Text" pitchFamily="2" charset="0"/>
              </a:rPr>
              <a:t>Temporaire – protection pour vos besoins à court terme</a:t>
            </a:r>
          </a:p>
          <a:p>
            <a:r>
              <a:rPr lang="fr-CA" sz="1200" noProof="1">
                <a:latin typeface="Sun Life New Text" pitchFamily="2" charset="0"/>
              </a:rPr>
              <a:t>Permanente – protection pour vos besoins à long terme</a:t>
            </a:r>
          </a:p>
          <a:p>
            <a:endParaRPr lang="fr-CA" sz="1200" noProof="1">
              <a:solidFill>
                <a:srgbClr val="FF0000"/>
              </a:solidFill>
              <a:latin typeface="Sun Life New Text" pitchFamily="2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AD9EA74-1DFB-F8D5-00B3-F5461C84583E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784096" y="2880730"/>
            <a:ext cx="3982308" cy="140525"/>
          </a:xfrm>
        </p:spPr>
        <p:txBody>
          <a:bodyPr/>
          <a:lstStyle/>
          <a:p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Protection financière </a:t>
            </a:r>
            <a:r>
              <a:rPr lang="en-US" sz="1400" dirty="0">
                <a:solidFill>
                  <a:schemeClr val="tx2"/>
                </a:solidFill>
                <a:latin typeface="Sun Life New Display" pitchFamily="2" charset="0"/>
              </a:rPr>
              <a:t>– Assurance-</a:t>
            </a:r>
            <a:r>
              <a:rPr lang="en-US" sz="1400" dirty="0" err="1">
                <a:solidFill>
                  <a:schemeClr val="tx2"/>
                </a:solidFill>
                <a:latin typeface="Sun Life New Display" pitchFamily="2" charset="0"/>
              </a:rPr>
              <a:t>santé</a:t>
            </a:r>
            <a:endParaRPr lang="en-US" sz="1400" dirty="0">
              <a:solidFill>
                <a:schemeClr val="tx2"/>
              </a:solidFill>
              <a:latin typeface="Sun Life New Display" pitchFamily="2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71D7594-01F0-935A-1DE3-9D1A208A863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69734" y="3362403"/>
            <a:ext cx="3982309" cy="990600"/>
          </a:xfrm>
        </p:spPr>
        <p:txBody>
          <a:bodyPr/>
          <a:lstStyle/>
          <a:p>
            <a:r>
              <a:rPr lang="fr-CA" sz="1200" noProof="1">
                <a:latin typeface="Sun Life New Text" pitchFamily="2" charset="0"/>
              </a:rPr>
              <a:t>Soins de longue durée</a:t>
            </a:r>
          </a:p>
          <a:p>
            <a:r>
              <a:rPr lang="fr-CA" sz="1200" noProof="1">
                <a:latin typeface="Sun Life New Text" pitchFamily="2" charset="0"/>
              </a:rPr>
              <a:t>Maladies graves</a:t>
            </a:r>
          </a:p>
          <a:p>
            <a:r>
              <a:rPr lang="fr-CA" sz="1200" noProof="1">
                <a:latin typeface="Sun Life New Text" pitchFamily="2" charset="0"/>
              </a:rPr>
              <a:t>Invalidité</a:t>
            </a:r>
          </a:p>
          <a:p>
            <a:r>
              <a:rPr lang="fr-CA" sz="1200" noProof="1">
                <a:latin typeface="Sun Life New Text" pitchFamily="2" charset="0"/>
              </a:rPr>
              <a:t>Frais médicaux et dentaires</a:t>
            </a:r>
          </a:p>
          <a:p>
            <a:r>
              <a:rPr lang="fr-CA" sz="1200" noProof="1">
                <a:latin typeface="Sun Life New Text" pitchFamily="2" charset="0"/>
              </a:rPr>
              <a:t>Décès et mutilation accidentels</a:t>
            </a:r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453DA6DB-145A-00C2-CF94-F6DD8B6A29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93" r="7193"/>
          <a:stretch>
            <a:fillRect/>
          </a:stretch>
        </p:blipFill>
        <p:spPr/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9FA86DA-5232-5677-B84B-1659E5D239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218" y="2726326"/>
            <a:ext cx="384049" cy="51206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BB10A9D-E523-22CB-D549-34C4B3C0CA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6405" y="430773"/>
            <a:ext cx="384049" cy="512065"/>
          </a:xfrm>
          <a:prstGeom prst="rect">
            <a:avLst/>
          </a:prstGeom>
        </p:spPr>
      </p:pic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6EBF06B9-B258-9131-35AC-D3902FD702B3}"/>
              </a:ext>
            </a:extLst>
          </p:cNvPr>
          <p:cNvSpPr txBox="1">
            <a:spLocks/>
          </p:cNvSpPr>
          <p:nvPr/>
        </p:nvSpPr>
        <p:spPr>
          <a:xfrm>
            <a:off x="4766404" y="2873879"/>
            <a:ext cx="4094855" cy="4505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333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Protection financière –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Autre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97417B06-0001-73B0-6239-DF20F366DACB}"/>
              </a:ext>
            </a:extLst>
          </p:cNvPr>
          <p:cNvSpPr txBox="1">
            <a:spLocks/>
          </p:cNvSpPr>
          <p:nvPr/>
        </p:nvSpPr>
        <p:spPr>
          <a:xfrm>
            <a:off x="4766404" y="3276071"/>
            <a:ext cx="3982309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Assurance de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biens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 (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maison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, condo, appartement)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Assurance automobile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Compte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d’urgence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Prestations d’invalidité du RRQ/RPC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Couverture au travail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1095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CTOMILLISECCONVERTED" val="1"/>
  <p:tag name="MMPROD_NEXTUNIQUEID" val="10009"/>
  <p:tag name="MMPROD_UIDATA" val="&lt;database version=&quot;11.0&quot;&gt;&lt;object type=&quot;1&quot; unique_id=&quot;10001&quot;&gt;&lt;object type=&quot;2&quot; unique_id=&quot;1348015&quot;&gt;&lt;object type=&quot;3&quot; unique_id=&quot;1349069&quot;&gt;&lt;property id=&quot;20148&quot; value=&quot;5&quot;/&gt;&lt;property id=&quot;20300&quot; value=&quot;Slide 1 - &amp;quot;Testament et patrimoine&amp;quot;&quot;/&gt;&lt;property id=&quot;20307&quot; value=&quot;372&quot;/&gt;&lt;/object&gt;&lt;object type=&quot;3&quot; unique_id=&quot;1349070&quot;&gt;&lt;property id=&quot;20148&quot; value=&quot;5&quot;/&gt;&lt;property id=&quot;20300&quot; value=&quot;Slide 5&quot;/&gt;&lt;property id=&quot;20307&quot; value=&quot;318&quot;/&gt;&lt;/object&gt;&lt;object type=&quot;3&quot; unique_id=&quot;1349071&quot;&gt;&lt;property id=&quot;20148&quot; value=&quot;5&quot;/&gt;&lt;property id=&quot;20300&quot; value=&quot;Slide 7&quot;/&gt;&lt;property id=&quot;20307&quot; value=&quot;390&quot;/&gt;&lt;/object&gt;&lt;object type=&quot;3&quot; unique_id=&quot;1349072&quot;&gt;&lt;property id=&quot;20148&quot; value=&quot;5&quot;/&gt;&lt;property id=&quot;20300&quot; value=&quot;Slide 8&quot;/&gt;&lt;property id=&quot;20307&quot; value=&quot;391&quot;/&gt;&lt;/object&gt;&lt;object type=&quot;3&quot; unique_id=&quot;1349073&quot;&gt;&lt;property id=&quot;20148&quot; value=&quot;5&quot;/&gt;&lt;property id=&quot;20300&quot; value=&quot;Slide 10&quot;/&gt;&lt;property id=&quot;20307&quot; value=&quot;392&quot;/&gt;&lt;/object&gt;&lt;object type=&quot;3&quot; unique_id=&quot;1349074&quot;&gt;&lt;property id=&quot;20148&quot; value=&quot;5&quot;/&gt;&lt;property id=&quot;20300&quot; value=&quot;Slide 11&quot;/&gt;&lt;property id=&quot;20307&quot; value=&quot;393&quot;/&gt;&lt;/object&gt;&lt;object type=&quot;3&quot; unique_id=&quot;1349076&quot;&gt;&lt;property id=&quot;20148&quot; value=&quot;5&quot;/&gt;&lt;property id=&quot;20300&quot; value=&quot;Slide 14&quot;/&gt;&lt;property id=&quot;20307&quot; value=&quot;394&quot;/&gt;&lt;/object&gt;&lt;object type=&quot;3&quot; unique_id=&quot;1349077&quot;&gt;&lt;property id=&quot;20148&quot; value=&quot;5&quot;/&gt;&lt;property id=&quot;20300&quot; value=&quot;Slide 15&quot;/&gt;&lt;property id=&quot;20307&quot; value=&quot;397&quot;/&gt;&lt;/object&gt;&lt;object type=&quot;3&quot; unique_id=&quot;1349078&quot;&gt;&lt;property id=&quot;20148&quot; value=&quot;5&quot;/&gt;&lt;property id=&quot;20300&quot; value=&quot;Slide 18&quot;/&gt;&lt;property id=&quot;20307&quot; value=&quot;398&quot;/&gt;&lt;/object&gt;&lt;object type=&quot;3&quot; unique_id=&quot;1349378&quot;&gt;&lt;property id=&quot;20148&quot; value=&quot;5&quot;/&gt;&lt;property id=&quot;20300&quot; value=&quot;Slide 24&quot;/&gt;&lt;property id=&quot;20307&quot; value=&quot;291&quot;/&gt;&lt;/object&gt;&lt;object type=&quot;3&quot; unique_id=&quot;1360457&quot;&gt;&lt;property id=&quot;20148&quot; value=&quot;5&quot;/&gt;&lt;property id=&quot;20300&quot; value=&quot;Slide 2 - &amp;quot;Table des matières.&amp;quot;&quot;/&gt;&lt;property id=&quot;20307&quot; value=&quot;257&quot;/&gt;&lt;/object&gt;&lt;object type=&quot;3&quot; unique_id=&quot;1360458&quot;&gt;&lt;property id=&quot;20148&quot; value=&quot;5&quot;/&gt;&lt;property id=&quot;20300&quot; value=&quot;Slide 3&quot;/&gt;&lt;property id=&quot;20307&quot; value=&quot;1961&quot;/&gt;&lt;/object&gt;&lt;object type=&quot;3&quot; unique_id=&quot;1360459&quot;&gt;&lt;property id=&quot;20148&quot; value=&quot;5&quot;/&gt;&lt;property id=&quot;20300&quot; value=&quot;Slide 4 - &amp;quot;01.&amp;quot;&quot;/&gt;&lt;property id=&quot;20307&quot; value=&quot;281&quot;/&gt;&lt;/object&gt;&lt;object type=&quot;3&quot; unique_id=&quot;1360460&quot;&gt;&lt;property id=&quot;20148&quot; value=&quot;5&quot;/&gt;&lt;property id=&quot;20300&quot; value=&quot;Slide 6&quot;/&gt;&lt;property id=&quot;20307&quot; value=&quot;1962&quot;/&gt;&lt;/object&gt;&lt;object type=&quot;3&quot; unique_id=&quot;1360461&quot;&gt;&lt;property id=&quot;20148&quot; value=&quot;5&quot;/&gt;&lt;property id=&quot;20300&quot; value=&quot;Slide 9 - &amp;quot;02.&amp;quot;&quot;/&gt;&lt;property id=&quot;20307&quot; value=&quot;1963&quot;/&gt;&lt;/object&gt;&lt;object type=&quot;3&quot; unique_id=&quot;1360462&quot;&gt;&lt;property id=&quot;20148&quot; value=&quot;5&quot;/&gt;&lt;property id=&quot;20300&quot; value=&quot;Slide 12&quot;/&gt;&lt;property id=&quot;20307&quot; value=&quot;262&quot;/&gt;&lt;/object&gt;&lt;object type=&quot;3&quot; unique_id=&quot;1360463&quot;&gt;&lt;property id=&quot;20148&quot; value=&quot;5&quot;/&gt;&lt;property id=&quot;20300&quot; value=&quot;Slide 13 - &amp;quot;03.&amp;quot;&quot;/&gt;&lt;property id=&quot;20307&quot; value=&quot;1964&quot;/&gt;&lt;/object&gt;&lt;object type=&quot;3&quot; unique_id=&quot;1360465&quot;&gt;&lt;property id=&quot;20148&quot; value=&quot;5&quot;/&gt;&lt;property id=&quot;20300&quot; value=&quot;Slide 17&quot;/&gt;&lt;property id=&quot;20307&quot; value=&quot;1965&quot;/&gt;&lt;/object&gt;&lt;object type=&quot;3&quot; unique_id=&quot;1360466&quot;&gt;&lt;property id=&quot;20148&quot; value=&quot;5&quot;/&gt;&lt;property id=&quot;20300&quot; value=&quot;Slide 19&quot;/&gt;&lt;property id=&quot;20307&quot; value=&quot;1958&quot;/&gt;&lt;/object&gt;&lt;object type=&quot;3&quot; unique_id=&quot;1360467&quot;&gt;&lt;property id=&quot;20148&quot; value=&quot;5&quot;/&gt;&lt;property id=&quot;20300&quot; value=&quot;Slide 20 - &amp;quot;04.&amp;quot;&quot;/&gt;&lt;property id=&quot;20307&quot; value=&quot;1966&quot;/&gt;&lt;/object&gt;&lt;object type=&quot;3&quot; unique_id=&quot;1360468&quot;&gt;&lt;property id=&quot;20148&quot; value=&quot;5&quot;/&gt;&lt;property id=&quot;20300&quot; value=&quot;Slide 22&quot;/&gt;&lt;property id=&quot;20307&quot; value=&quot;1922&quot;/&gt;&lt;/object&gt;&lt;object type=&quot;3&quot; unique_id=&quot;1360469&quot;&gt;&lt;property id=&quot;20148&quot; value=&quot;5&quot;/&gt;&lt;property id=&quot;20300&quot; value=&quot;Slide 23&quot;/&gt;&lt;property id=&quot;20307&quot; value=&quot;1933&quot;/&gt;&lt;/object&gt;&lt;object type=&quot;3&quot; unique_id=&quot;1360549&quot;&gt;&lt;property id=&quot;20148&quot; value=&quot;5&quot;/&gt;&lt;property id=&quot;20300&quot; value=&quot;Slide 16&quot;/&gt;&lt;property id=&quot;20307&quot; value=&quot;1967&quot;/&gt;&lt;/object&gt;&lt;object type=&quot;3&quot; unique_id=&quot;1361092&quot;&gt;&lt;property id=&quot;20148&quot; value=&quot;5&quot;/&gt;&lt;property id=&quot;20300&quot; value=&quot;Slide 21&quot;/&gt;&lt;property id=&quot;20307&quot; value=&quot;1968&quot;/&gt;&lt;/object&gt;&lt;/object&gt;&lt;object type=&quot;8&quot; unique_id=&quot;1348067&quot;&gt;&lt;/object&gt;&lt;/object&gt;&lt;/database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heme/theme1.xml><?xml version="1.0" encoding="utf-8"?>
<a:theme xmlns:a="http://schemas.openxmlformats.org/drawingml/2006/main" name="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2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8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C424F530A5BE4B98854DCA00BF051F" ma:contentTypeVersion="3984" ma:contentTypeDescription="Create a new document." ma:contentTypeScope="" ma:versionID="7492aaa79acce3e5028e443d76e0be60">
  <xsd:schema xmlns:xsd="http://www.w3.org/2001/XMLSchema" xmlns:xs="http://www.w3.org/2001/XMLSchema" xmlns:p="http://schemas.microsoft.com/office/2006/metadata/properties" xmlns:ns1="http://schemas.microsoft.com/sharepoint/v3" xmlns:ns2="c8e2261c-d36f-4e15-9393-72878087d242" xmlns:ns3="f3356d00-3bac-4125-beb8-3fe6f2a1b406" xmlns:ns4="http://schemas.microsoft.com/sharepoint/v3/fields" xmlns:ns5="3cdaa3e1-0311-4014-9630-d77d2ddf556e" xmlns:ns6="http://schemas.microsoft.com/sharepoint/v4" targetNamespace="http://schemas.microsoft.com/office/2006/metadata/properties" ma:root="true" ma:fieldsID="98767f9d8de828c04730a55f346d67ee" ns1:_="" ns2:_="" ns3:_="" ns4:_="" ns5:_="" ns6:_="">
    <xsd:import namespace="http://schemas.microsoft.com/sharepoint/v3"/>
    <xsd:import namespace="c8e2261c-d36f-4e15-9393-72878087d242"/>
    <xsd:import namespace="f3356d00-3bac-4125-beb8-3fe6f2a1b406"/>
    <xsd:import namespace="http://schemas.microsoft.com/sharepoint/v3/fields"/>
    <xsd:import namespace="3cdaa3e1-0311-4014-9630-d77d2ddf556e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Url" minOccurs="0"/>
                <xsd:element ref="ns3:Category" minOccurs="0"/>
                <xsd:element ref="ns4:_Version" minOccurs="0"/>
                <xsd:element ref="ns3:Note" minOccurs="0"/>
                <xsd:element ref="ns2:_dlc_DocIdPersistId" minOccurs="0"/>
                <xsd:element ref="ns5:AxSourceListID" minOccurs="0"/>
                <xsd:element ref="ns5:AxSourceItemID" minOccurs="0"/>
                <xsd:element ref="ns2:_dlc_Doc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5:SharedWithUsers" minOccurs="0"/>
                <xsd:element ref="ns5:SharedWithDetails" minOccurs="0"/>
                <xsd:element ref="ns3:MediaServiceAutoKeyPoints" minOccurs="0"/>
                <xsd:element ref="ns3:MediaServiceKeyPoints" minOccurs="0"/>
                <xsd:element ref="ns1:_ip_UnifiedCompliancePolicyProperties" minOccurs="0"/>
                <xsd:element ref="ns1:_ip_UnifiedCompliancePolicyUIAction" minOccurs="0"/>
                <xsd:element ref="ns6:IconOverlay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asdf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e2261c-d36f-4e15-9393-72878087d242" elementFormDefault="qualified">
    <xsd:import namespace="http://schemas.microsoft.com/office/2006/documentManagement/types"/>
    <xsd:import namespace="http://schemas.microsoft.com/office/infopath/2007/PartnerControls"/>
    <xsd:element name="_dlc_DocIdUrl" ma:index="2" nillable="true" ma:displayName="Document ID" ma:description="Permanent link to this document." ma:hidden="true" ma:internalName="_dlc_DocIdUrl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9" nillable="true" ma:displayName="Persist ID" ma:description="Keep ID on add." ma:hidden="true" ma:internalName="_dlc_DocIdPersistId" ma:readOnly="false">
      <xsd:simpleType>
        <xsd:restriction base="dms:Boolean"/>
      </xsd:simpleType>
    </xsd:element>
    <xsd:element name="_dlc_DocId" ma:index="12" nillable="true" ma:displayName="Document ID Value" ma:description="The value of the document ID assigned to this item." ma:hidden="true" ma:indexed="true" ma:internalName="_dlc_DocId" ma:readOnly="true">
      <xsd:simpleType>
        <xsd:restriction base="dms:Text"/>
      </xsd:simpleType>
    </xsd:element>
    <xsd:element name="TaxCatchAll" ma:index="34" nillable="true" ma:displayName="Taxonomy Catch All Column" ma:hidden="true" ma:list="{d800bb0c-e60b-41ba-8b51-31b814220371}" ma:internalName="TaxCatchAll" ma:showField="CatchAllData" ma:web="c8e2261c-d36f-4e15-9393-72878087d2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356d00-3bac-4125-beb8-3fe6f2a1b406" elementFormDefault="qualified">
    <xsd:import namespace="http://schemas.microsoft.com/office/2006/documentManagement/types"/>
    <xsd:import namespace="http://schemas.microsoft.com/office/infopath/2007/PartnerControls"/>
    <xsd:element name="Category" ma:index="3" nillable="true" ma:displayName="Category" ma:internalName="Category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dvisors"/>
                    <xsd:enumeration value="Marketing material"/>
                    <xsd:enumeration value="Seminars"/>
                  </xsd:restriction>
                </xsd:simpleType>
              </xsd:element>
            </xsd:sequence>
          </xsd:extension>
        </xsd:complexContent>
      </xsd:complexType>
    </xsd:element>
    <xsd:element name="Note" ma:index="5" nillable="true" ma:displayName="Note" ma:description="To draw attention that there are multiple versions of a file - that could have been used at different points of our process" ma:internalName="Note" ma:readOnly="false">
      <xsd:simpleType>
        <xsd:restriction base="dms:Text">
          <xsd:maxLength value="255"/>
        </xsd:restriction>
      </xsd:simple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hidden="true" ma:internalName="MediaServiceAutoTags" ma:readOnly="true">
      <xsd:simpleType>
        <xsd:restriction base="dms:Text"/>
      </xsd:simpleType>
    </xsd:element>
    <xsd:element name="MediaServiceOCR" ma:index="19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2" nillable="true" ma:displayName="Location" ma:hidden="true" ma:internalName="MediaServiceLocation" ma:readOnly="true">
      <xsd:simpleType>
        <xsd:restriction base="dms:Text"/>
      </xsd:simpleType>
    </xsd:element>
    <xsd:element name="MediaServiceAutoKeyPoints" ma:index="2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6" nillable="true" ma:displayName="KeyPoints" ma:hidden="true" ma:internalName="MediaServiceKeyPoints" ma:readOnly="true">
      <xsd:simpleType>
        <xsd:restriction base="dms:Note"/>
      </xsd:simpleType>
    </xsd:element>
    <xsd:element name="MediaLengthInSeconds" ma:index="3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33" nillable="true" ma:taxonomy="true" ma:internalName="lcf76f155ced4ddcb4097134ff3c332f" ma:taxonomyFieldName="MediaServiceImageTags" ma:displayName="Image Tags" ma:readOnly="false" ma:fieldId="{5cf76f15-5ced-4ddc-b409-7134ff3c332f}" ma:taxonomyMulti="true" ma:sspId="9af281f3-005c-4590-8509-9f2f2da8adb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3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asdfa" ma:index="37" nillable="true" ma:displayName="asdfa" ma:format="DateOnly" ma:internalName="asdfa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Version" ma:index="4" nillable="true" ma:displayName="Version" ma:internalName="_Vers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daa3e1-0311-4014-9630-d77d2ddf556e" elementFormDefault="qualified">
    <xsd:import namespace="http://schemas.microsoft.com/office/2006/documentManagement/types"/>
    <xsd:import namespace="http://schemas.microsoft.com/office/infopath/2007/PartnerControls"/>
    <xsd:element name="AxSourceListID" ma:index="10" nillable="true" ma:displayName="AxSourceListID" ma:hidden="true" ma:internalName="AxSourceListID" ma:readOnly="false">
      <xsd:simpleType>
        <xsd:restriction base="dms:Unknown"/>
      </xsd:simpleType>
    </xsd:element>
    <xsd:element name="AxSourceItemID" ma:index="11" nillable="true" ma:displayName="AxSourceItemID" ma:hidden="true" ma:internalName="AxSourceItemID" ma:readOnly="false">
      <xsd:simpleType>
        <xsd:restriction base="dms:Unknown"/>
      </xsd:simpleType>
    </xsd:element>
    <xsd:element name="SharedWithUsers" ma:index="23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0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 xmlns=""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 xmlns=""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 xmlns=""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 xmlns=""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f3356d00-3bac-4125-beb8-3fe6f2a1b406">
      <Terms xmlns="http://schemas.microsoft.com/office/infopath/2007/PartnerControls"/>
    </lcf76f155ced4ddcb4097134ff3c332f>
    <TaxCatchAll xmlns="c8e2261c-d36f-4e15-9393-72878087d242" xsi:nil="true"/>
    <_dlc_DocIdUrl xmlns="c8e2261c-d36f-4e15-9393-72878087d242">
      <Url>https://sunlifefinancial.sharepoint.com/sites/EI/WPSAL/_layouts/15/DocIdRedir.aspx?ID=SLFEI-1539375121-30664</Url>
      <Description>SLFEI-1539375121-30664</Description>
    </_dlc_DocIdUrl>
    <_Version xmlns="http://schemas.microsoft.com/sharepoint/v3/fields" xsi:nil="true"/>
    <Category xmlns="f3356d00-3bac-4125-beb8-3fe6f2a1b406" xsi:nil="true"/>
    <AxSourceListID xmlns="3cdaa3e1-0311-4014-9630-d77d2ddf556e" xsi:nil="true"/>
    <_dlc_DocIdPersistId xmlns="c8e2261c-d36f-4e15-9393-72878087d242" xsi:nil="true"/>
    <IconOverlay xmlns="http://schemas.microsoft.com/sharepoint/v4" xsi:nil="true"/>
    <AxSourceItemID xmlns="3cdaa3e1-0311-4014-9630-d77d2ddf556e" xsi:nil="true"/>
    <Note xmlns="f3356d00-3bac-4125-beb8-3fe6f2a1b406" xsi:nil="true"/>
    <_dlc_DocId xmlns="c8e2261c-d36f-4e15-9393-72878087d242">SLFEI-1539375121-30664</_dlc_DocId>
    <asdfa xmlns="f3356d00-3bac-4125-beb8-3fe6f2a1b406" xsi:nil="true"/>
  </documentManagement>
</p:properties>
</file>

<file path=customXml/itemProps1.xml><?xml version="1.0" encoding="utf-8"?>
<ds:datastoreItem xmlns:ds="http://schemas.openxmlformats.org/officeDocument/2006/customXml" ds:itemID="{3FA35BE8-40F6-4113-8104-A6F4ED58DB4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41CAD8F-9EB7-4F4D-B301-0CA3FFD0A9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c8e2261c-d36f-4e15-9393-72878087d242"/>
    <ds:schemaRef ds:uri="f3356d00-3bac-4125-beb8-3fe6f2a1b406"/>
    <ds:schemaRef ds:uri="http://schemas.microsoft.com/sharepoint/v3/fields"/>
    <ds:schemaRef ds:uri="3cdaa3e1-0311-4014-9630-d77d2ddf556e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241DD2D-6767-4098-A621-0609C681D320}">
  <ds:schemaRefs>
    <ds:schemaRef ds:uri="http://schemas.microsoft.com/sharepoint/events"/>
    <ds:schemaRef ds:uri=""/>
  </ds:schemaRefs>
</ds:datastoreItem>
</file>

<file path=customXml/itemProps4.xml><?xml version="1.0" encoding="utf-8"?>
<ds:datastoreItem xmlns:ds="http://schemas.openxmlformats.org/officeDocument/2006/customXml" ds:itemID="{8E54F11E-F8CF-48DB-8BBF-4D72A6A8E13A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sharepoint/v3"/>
    <ds:schemaRef ds:uri="http://schemas.microsoft.com/office/2006/documentManagement/types"/>
    <ds:schemaRef ds:uri="http://purl.org/dc/terms/"/>
    <ds:schemaRef ds:uri="3cdaa3e1-0311-4014-9630-d77d2ddf556e"/>
    <ds:schemaRef ds:uri="f3356d00-3bac-4125-beb8-3fe6f2a1b406"/>
    <ds:schemaRef ds:uri="http://purl.org/dc/dcmitype/"/>
    <ds:schemaRef ds:uri="http://schemas.microsoft.com/sharepoint/v4"/>
    <ds:schemaRef ds:uri="http://schemas.microsoft.com/sharepoint/v3/fields"/>
    <ds:schemaRef ds:uri="c8e2261c-d36f-4e15-9393-72878087d242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1851</TotalTime>
  <Words>614</Words>
  <Application>Microsoft Office PowerPoint</Application>
  <PresentationFormat>On-screen Show (16:9)</PresentationFormat>
  <Paragraphs>105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12</vt:i4>
      </vt:variant>
    </vt:vector>
  </HeadingPairs>
  <TitlesOfParts>
    <vt:vector size="25" baseType="lpstr">
      <vt:lpstr>Agenda Tabular Light</vt:lpstr>
      <vt:lpstr>Arial</vt:lpstr>
      <vt:lpstr>Calibri</vt:lpstr>
      <vt:lpstr>Sun Life New Display</vt:lpstr>
      <vt:lpstr>Sun Life New Text</vt:lpstr>
      <vt:lpstr>Sun Life Sans</vt:lpstr>
      <vt:lpstr>Sun Life Serif</vt:lpstr>
      <vt:lpstr>Office Theme</vt:lpstr>
      <vt:lpstr>5_Office Theme</vt:lpstr>
      <vt:lpstr>4_Office Theme</vt:lpstr>
      <vt:lpstr>12_Office Theme</vt:lpstr>
      <vt:lpstr>7_Office Theme</vt:lpstr>
      <vt:lpstr>8_Office Theme</vt:lpstr>
      <vt:lpstr>Testament et patrimoine</vt:lpstr>
      <vt:lpstr>Testaments</vt:lpstr>
      <vt:lpstr>Désignation d’un exécuteur testamentaire</vt:lpstr>
      <vt:lpstr>Procuration</vt:lpstr>
      <vt:lpstr>Votre testament doit être à jour</vt:lpstr>
      <vt:lpstr>Les bénéficiaires</vt:lpstr>
      <vt:lpstr>Désignation d’un bénéficiaire hors testament</vt:lpstr>
      <vt:lpstr>Sommaire des besoins des survivants</vt:lpstr>
      <vt:lpstr>Protection financière (liste de 3)</vt:lpstr>
      <vt:lpstr>Besoins à long terme et court terme</vt:lpstr>
      <vt:lpstr>Prochaines étapes</vt:lpstr>
      <vt:lpstr>Comment communiquer avec la Sun Life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Shieh</dc:creator>
  <cp:lastModifiedBy>Lisa Plater</cp:lastModifiedBy>
  <cp:revision>99</cp:revision>
  <dcterms:created xsi:type="dcterms:W3CDTF">2022-11-22T01:52:20Z</dcterms:created>
  <dcterms:modified xsi:type="dcterms:W3CDTF">2025-04-10T13:33:48Z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0x0101003BC424F530A5BE4B98854DCA00BF051F</vt:lpwstr>
  </property>
  <property fmtid="{D5CDD505-2E9C-101B-9397-08002B2CF9AE}" pid="3" name="_dlc_DocId">
    <vt:lpwstr>5CD5YEM5C3YY-1947770086-56661</vt:lpwstr>
  </property>
  <property fmtid="{D5CDD505-2E9C-101B-9397-08002B2CF9AE}" pid="4" name="_dlc_DocIdItemGuid">
    <vt:lpwstr>4fc1cdc8-f950-4031-8af6-37f414687939</vt:lpwstr>
  </property>
  <property fmtid="{D5CDD505-2E9C-101B-9397-08002B2CF9AE}" pid="5" name="_dlc_DocIdUrl">
    <vt:lpwstr>https://sunlifefinancial.sharepoint.com/sites/Group/GRSES/_layouts/15/DocIdRedir.aspx?ID=5CD5YEM5C3YY-1947770086-56661, 5CD5YEM5C3YY-1947770086-56661</vt:lpwstr>
  </property>
  <property fmtid="{D5CDD505-2E9C-101B-9397-08002B2CF9AE}" pid="6" name="MediaServiceImageTags">
    <vt:lpwstr/>
  </property>
</Properties>
</file>