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2.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theme/theme3.xml" ContentType="application/vnd.openxmlformats-officedocument.theme+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theme/theme4.xml" ContentType="application/vnd.openxmlformats-officedocument.theme+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theme/theme5.xml" ContentType="application/vnd.openxmlformats-officedocument.theme+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9.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4.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5.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7.xml" ContentType="application/vnd.openxmlformats-officedocument.presentationml.notesSlide+xml"/>
  <Override PartName="/ppt/charts/chart3.xml" ContentType="application/vnd.openxmlformats-officedocument.drawingml.chart+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9.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20.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21.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22.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23.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24.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5.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26.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27.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28.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29.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30.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35.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36.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37.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38.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5"/>
    <p:sldMasterId id="2147483775" r:id="rId6"/>
    <p:sldMasterId id="2147483876" r:id="rId7"/>
    <p:sldMasterId id="2147483905" r:id="rId8"/>
    <p:sldMasterId id="2147484057" r:id="rId9"/>
    <p:sldMasterId id="2147484219" r:id="rId10"/>
  </p:sldMasterIdLst>
  <p:notesMasterIdLst>
    <p:notesMasterId r:id="rId51"/>
  </p:notesMasterIdLst>
  <p:sldIdLst>
    <p:sldId id="279" r:id="rId11"/>
    <p:sldId id="257" r:id="rId12"/>
    <p:sldId id="281" r:id="rId13"/>
    <p:sldId id="2061" r:id="rId14"/>
    <p:sldId id="1945" r:id="rId15"/>
    <p:sldId id="1972" r:id="rId16"/>
    <p:sldId id="433" r:id="rId17"/>
    <p:sldId id="2009" r:id="rId18"/>
    <p:sldId id="2090" r:id="rId19"/>
    <p:sldId id="1886" r:id="rId20"/>
    <p:sldId id="2018" r:id="rId21"/>
    <p:sldId id="2019" r:id="rId22"/>
    <p:sldId id="2083" r:id="rId23"/>
    <p:sldId id="1926" r:id="rId24"/>
    <p:sldId id="462" r:id="rId25"/>
    <p:sldId id="539" r:id="rId26"/>
    <p:sldId id="5738" r:id="rId27"/>
    <p:sldId id="2096" r:id="rId28"/>
    <p:sldId id="1944" r:id="rId29"/>
    <p:sldId id="2094" r:id="rId30"/>
    <p:sldId id="543" r:id="rId31"/>
    <p:sldId id="2011" r:id="rId32"/>
    <p:sldId id="1917" r:id="rId33"/>
    <p:sldId id="1909" r:id="rId34"/>
    <p:sldId id="2020" r:id="rId35"/>
    <p:sldId id="1911" r:id="rId36"/>
    <p:sldId id="1942" r:id="rId37"/>
    <p:sldId id="1912" r:id="rId38"/>
    <p:sldId id="1919" r:id="rId39"/>
    <p:sldId id="2089" r:id="rId40"/>
    <p:sldId id="1921" r:id="rId41"/>
    <p:sldId id="2081" r:id="rId42"/>
    <p:sldId id="2051" r:id="rId43"/>
    <p:sldId id="2078" r:id="rId44"/>
    <p:sldId id="1922" r:id="rId45"/>
    <p:sldId id="1928" r:id="rId46"/>
    <p:sldId id="1931" r:id="rId47"/>
    <p:sldId id="1932" r:id="rId48"/>
    <p:sldId id="1934" r:id="rId49"/>
    <p:sldId id="1971" r:id="rId50"/>
  </p:sldIdLst>
  <p:sldSz cx="9144000" cy="5143500" type="screen16x9"/>
  <p:notesSz cx="6858000" cy="9144000"/>
  <p:custDataLst>
    <p:tags r:id="rId5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079C15-54C2-75BA-373C-66A8F9C6AC32}" name="Martin Gervais" initials="MG" userId="S::Martin.Gervais@sunlife.com::64755c75-2824-4c8b-a729-31332cb6ca67" providerId="AD"/>
  <p188:author id="{CAA0587B-735D-E423-91A5-7D19F51DC017}" name="Kristine Pino" initials="KP" userId="S::Kristine.Pino@sunlife.com::7bfe616f-fbc0-4e71-8a3c-9a7facf6aa6e" providerId="AD"/>
  <p188:author id="{C07D0981-9573-5AEC-CB66-A18F9425FD77}" name="Lisa Plater" initials="LP" userId="S::lisa.plater@sunlife.com::3108f9e6-46bb-406e-962f-3688069362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F73"/>
    <a:srgbClr val="004C6C"/>
    <a:srgbClr val="003846"/>
    <a:srgbClr val="D9541A"/>
    <a:srgbClr val="38758E"/>
    <a:srgbClr val="FEF8DD"/>
    <a:srgbClr val="FC9E2D"/>
    <a:srgbClr val="6ED2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982FC-7894-44D2-B920-567D68D53BC8}" v="1" dt="2026-03-09T13:14:21.3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004" autoAdjust="0"/>
    <p:restoredTop sz="94221" autoAdjust="0"/>
  </p:normalViewPr>
  <p:slideViewPr>
    <p:cSldViewPr snapToGrid="0">
      <p:cViewPr varScale="1">
        <p:scale>
          <a:sx n="44" d="100"/>
          <a:sy n="44" d="100"/>
        </p:scale>
        <p:origin x="56" y="596"/>
      </p:cViewPr>
      <p:guideLst/>
    </p:cSldViewPr>
  </p:slideViewPr>
  <p:outlineViewPr>
    <p:cViewPr>
      <p:scale>
        <a:sx n="33" d="100"/>
        <a:sy n="33" d="100"/>
      </p:scale>
      <p:origin x="0" y="-5120"/>
    </p:cViewPr>
  </p:outlineViewPr>
  <p:notesTextViewPr>
    <p:cViewPr>
      <p:scale>
        <a:sx n="1" d="1"/>
        <a:sy n="1" d="1"/>
      </p:scale>
      <p:origin x="0" y="0"/>
    </p:cViewPr>
  </p:notesTextViewPr>
  <p:sorterViewPr>
    <p:cViewPr>
      <p:scale>
        <a:sx n="100" d="100"/>
        <a:sy n="100" d="100"/>
      </p:scale>
      <p:origin x="0" y="-65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microsoft.com/office/2016/11/relationships/changesInfo" Target="changesInfos/changesInfo1.xml"/><Relationship Id="rId10" Type="http://schemas.openxmlformats.org/officeDocument/2006/relationships/slideMaster" Target="slideMasters/slideMaster6.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ags" Target="tags/tag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ableStyles" Target="tableStyles.xml"/><Relationship Id="rId8" Type="http://schemas.openxmlformats.org/officeDocument/2006/relationships/slideMaster" Target="slideMasters/slideMaster4.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cha Lafond" userId="47113379-dd4a-492e-a2ce-7410aa5cef51" providerId="ADAL" clId="{D0B6A96A-88DF-4913-87D9-E180C3CAA6DE}"/>
    <pc:docChg chg="modSld">
      <pc:chgData name="Natacha Lafond" userId="47113379-dd4a-492e-a2ce-7410aa5cef51" providerId="ADAL" clId="{D0B6A96A-88DF-4913-87D9-E180C3CAA6DE}" dt="2026-02-24T20:42:02.751" v="17" actId="1076"/>
      <pc:docMkLst>
        <pc:docMk/>
      </pc:docMkLst>
      <pc:sldChg chg="modSp mod">
        <pc:chgData name="Natacha Lafond" userId="47113379-dd4a-492e-a2ce-7410aa5cef51" providerId="ADAL" clId="{D0B6A96A-88DF-4913-87D9-E180C3CAA6DE}" dt="2026-02-24T20:39:17.294" v="0" actId="255"/>
        <pc:sldMkLst>
          <pc:docMk/>
          <pc:sldMk cId="2642722767" sldId="279"/>
        </pc:sldMkLst>
        <pc:spChg chg="mod">
          <ac:chgData name="Natacha Lafond" userId="47113379-dd4a-492e-a2ce-7410aa5cef51" providerId="ADAL" clId="{D0B6A96A-88DF-4913-87D9-E180C3CAA6DE}" dt="2026-02-24T20:39:17.294" v="0" actId="255"/>
          <ac:spMkLst>
            <pc:docMk/>
            <pc:sldMk cId="2642722767" sldId="279"/>
            <ac:spMk id="18" creationId="{FC9C857D-A631-8204-9B80-3299EB043691}"/>
          </ac:spMkLst>
        </pc:spChg>
      </pc:sldChg>
      <pc:sldChg chg="modSp mod">
        <pc:chgData name="Natacha Lafond" userId="47113379-dd4a-492e-a2ce-7410aa5cef51" providerId="ADAL" clId="{D0B6A96A-88DF-4913-87D9-E180C3CAA6DE}" dt="2026-02-24T20:41:49.084" v="16" actId="1076"/>
        <pc:sldMkLst>
          <pc:docMk/>
          <pc:sldMk cId="3821555119" sldId="1919"/>
        </pc:sldMkLst>
        <pc:spChg chg="mod">
          <ac:chgData name="Natacha Lafond" userId="47113379-dd4a-492e-a2ce-7410aa5cef51" providerId="ADAL" clId="{D0B6A96A-88DF-4913-87D9-E180C3CAA6DE}" dt="2026-02-24T20:41:49.084" v="16" actId="1076"/>
          <ac:spMkLst>
            <pc:docMk/>
            <pc:sldMk cId="3821555119" sldId="1919"/>
            <ac:spMk id="12" creationId="{2D32F8F9-56AA-08B6-B09A-A420943FE7EF}"/>
          </ac:spMkLst>
        </pc:spChg>
      </pc:sldChg>
      <pc:sldChg chg="modSp mod">
        <pc:chgData name="Natacha Lafond" userId="47113379-dd4a-492e-a2ce-7410aa5cef51" providerId="ADAL" clId="{D0B6A96A-88DF-4913-87D9-E180C3CAA6DE}" dt="2026-02-24T20:40:38.552" v="11" actId="1076"/>
        <pc:sldMkLst>
          <pc:docMk/>
          <pc:sldMk cId="275684685" sldId="2019"/>
        </pc:sldMkLst>
        <pc:spChg chg="mod">
          <ac:chgData name="Natacha Lafond" userId="47113379-dd4a-492e-a2ce-7410aa5cef51" providerId="ADAL" clId="{D0B6A96A-88DF-4913-87D9-E180C3CAA6DE}" dt="2026-02-24T20:40:38.552" v="11" actId="1076"/>
          <ac:spMkLst>
            <pc:docMk/>
            <pc:sldMk cId="275684685" sldId="2019"/>
            <ac:spMk id="14" creationId="{0DAB2645-91AA-F092-33D8-4BC1713E19A7}"/>
          </ac:spMkLst>
        </pc:spChg>
      </pc:sldChg>
      <pc:sldChg chg="modSp mod">
        <pc:chgData name="Natacha Lafond" userId="47113379-dd4a-492e-a2ce-7410aa5cef51" providerId="ADAL" clId="{D0B6A96A-88DF-4913-87D9-E180C3CAA6DE}" dt="2026-02-24T20:42:02.751" v="17" actId="1076"/>
        <pc:sldMkLst>
          <pc:docMk/>
          <pc:sldMk cId="3497554883" sldId="2081"/>
        </pc:sldMkLst>
        <pc:spChg chg="mod">
          <ac:chgData name="Natacha Lafond" userId="47113379-dd4a-492e-a2ce-7410aa5cef51" providerId="ADAL" clId="{D0B6A96A-88DF-4913-87D9-E180C3CAA6DE}" dt="2026-02-24T20:42:02.751" v="17" actId="1076"/>
          <ac:spMkLst>
            <pc:docMk/>
            <pc:sldMk cId="3497554883" sldId="2081"/>
            <ac:spMk id="12" creationId="{2D32F8F9-56AA-08B6-B09A-A420943FE7EF}"/>
          </ac:spMkLst>
        </pc:spChg>
      </pc:sldChg>
      <pc:sldChg chg="modSp mod">
        <pc:chgData name="Natacha Lafond" userId="47113379-dd4a-492e-a2ce-7410aa5cef51" providerId="ADAL" clId="{D0B6A96A-88DF-4913-87D9-E180C3CAA6DE}" dt="2026-02-24T20:40:24.215" v="9" actId="14100"/>
        <pc:sldMkLst>
          <pc:docMk/>
          <pc:sldMk cId="1741082428" sldId="2090"/>
        </pc:sldMkLst>
        <pc:spChg chg="mod">
          <ac:chgData name="Natacha Lafond" userId="47113379-dd4a-492e-a2ce-7410aa5cef51" providerId="ADAL" clId="{D0B6A96A-88DF-4913-87D9-E180C3CAA6DE}" dt="2026-02-24T20:40:24.215" v="9" actId="14100"/>
          <ac:spMkLst>
            <pc:docMk/>
            <pc:sldMk cId="1741082428" sldId="2090"/>
            <ac:spMk id="4" creationId="{CD6AC559-ECC6-80B1-BE04-10186BDE5D65}"/>
          </ac:spMkLst>
        </pc:spChg>
        <pc:graphicFrameChg chg="mod modGraphic">
          <ac:chgData name="Natacha Lafond" userId="47113379-dd4a-492e-a2ce-7410aa5cef51" providerId="ADAL" clId="{D0B6A96A-88DF-4913-87D9-E180C3CAA6DE}" dt="2026-02-24T20:40:01.668" v="4" actId="20577"/>
          <ac:graphicFrameMkLst>
            <pc:docMk/>
            <pc:sldMk cId="1741082428" sldId="2090"/>
            <ac:graphicFrameMk id="2" creationId="{D00C7106-42C6-821C-E6AC-015EDBC5B907}"/>
          </ac:graphicFrameMkLst>
        </pc:graphicFrameChg>
      </pc:sldChg>
      <pc:sldChg chg="modSp mod">
        <pc:chgData name="Natacha Lafond" userId="47113379-dd4a-492e-a2ce-7410aa5cef51" providerId="ADAL" clId="{D0B6A96A-88DF-4913-87D9-E180C3CAA6DE}" dt="2026-02-24T20:41:20.811" v="15" actId="113"/>
        <pc:sldMkLst>
          <pc:docMk/>
          <pc:sldMk cId="2316175599" sldId="2096"/>
        </pc:sldMkLst>
        <pc:spChg chg="mod">
          <ac:chgData name="Natacha Lafond" userId="47113379-dd4a-492e-a2ce-7410aa5cef51" providerId="ADAL" clId="{D0B6A96A-88DF-4913-87D9-E180C3CAA6DE}" dt="2026-02-24T20:41:20.811" v="15" actId="113"/>
          <ac:spMkLst>
            <pc:docMk/>
            <pc:sldMk cId="2316175599" sldId="2096"/>
            <ac:spMk id="5" creationId="{87B30CBB-CDE7-A285-30E5-EA5F1FFB3B15}"/>
          </ac:spMkLst>
        </pc:spChg>
      </pc:sldChg>
      <pc:sldChg chg="modSp mod">
        <pc:chgData name="Natacha Lafond" userId="47113379-dd4a-492e-a2ce-7410aa5cef51" providerId="ADAL" clId="{D0B6A96A-88DF-4913-87D9-E180C3CAA6DE}" dt="2026-02-24T20:41:07.617" v="14" actId="692"/>
        <pc:sldMkLst>
          <pc:docMk/>
          <pc:sldMk cId="3918594951" sldId="5738"/>
        </pc:sldMkLst>
        <pc:spChg chg="mod">
          <ac:chgData name="Natacha Lafond" userId="47113379-dd4a-492e-a2ce-7410aa5cef51" providerId="ADAL" clId="{D0B6A96A-88DF-4913-87D9-E180C3CAA6DE}" dt="2026-02-24T20:40:58.695" v="13" actId="208"/>
          <ac:spMkLst>
            <pc:docMk/>
            <pc:sldMk cId="3918594951" sldId="5738"/>
            <ac:spMk id="31" creationId="{7AEDBBD4-AEC6-2232-FE15-1AEE76B50F58}"/>
          </ac:spMkLst>
        </pc:spChg>
        <pc:graphicFrameChg chg="mod">
          <ac:chgData name="Natacha Lafond" userId="47113379-dd4a-492e-a2ce-7410aa5cef51" providerId="ADAL" clId="{D0B6A96A-88DF-4913-87D9-E180C3CAA6DE}" dt="2026-02-24T20:41:07.617" v="14" actId="692"/>
          <ac:graphicFrameMkLst>
            <pc:docMk/>
            <pc:sldMk cId="3918594951" sldId="5738"/>
            <ac:graphicFrameMk id="2" creationId="{00000000-0008-0000-0100-000028880700}"/>
          </ac:graphicFrameMkLst>
        </pc:graphicFrameChg>
      </pc:sldChg>
    </pc:docChg>
  </pc:docChgLst>
  <pc:docChgLst>
    <pc:chgData name="Lisa Plater" userId="3108f9e6-46bb-406e-962f-36880693622a" providerId="ADAL" clId="{4915C16F-F2BC-4F71-80F8-29E3A040A9FB}"/>
    <pc:docChg chg="addSld delSld modSld delMainMaster modMainMaster">
      <pc:chgData name="Lisa Plater" userId="3108f9e6-46bb-406e-962f-36880693622a" providerId="ADAL" clId="{4915C16F-F2BC-4F71-80F8-29E3A040A9FB}" dt="2026-03-09T13:14:22.424" v="51" actId="6549"/>
      <pc:docMkLst>
        <pc:docMk/>
      </pc:docMkLst>
      <pc:sldChg chg="modSp mod">
        <pc:chgData name="Lisa Plater" userId="3108f9e6-46bb-406e-962f-36880693622a" providerId="ADAL" clId="{4915C16F-F2BC-4F71-80F8-29E3A040A9FB}" dt="2026-03-09T13:14:22.424" v="51" actId="6549"/>
        <pc:sldMkLst>
          <pc:docMk/>
          <pc:sldMk cId="3497554883" sldId="2081"/>
        </pc:sldMkLst>
        <pc:spChg chg="mod">
          <ac:chgData name="Lisa Plater" userId="3108f9e6-46bb-406e-962f-36880693622a" providerId="ADAL" clId="{4915C16F-F2BC-4F71-80F8-29E3A040A9FB}" dt="2026-03-09T13:14:22.424" v="51" actId="6549"/>
          <ac:spMkLst>
            <pc:docMk/>
            <pc:sldMk cId="3497554883" sldId="2081"/>
            <ac:spMk id="4" creationId="{00E01A60-BC8A-EAE4-ACBB-3C425531B3D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ca.sunlife\DFS\PE300\MA\Investment%20Services%20Team\Petar\Ad%20Hoc\Growth%20of%2010k%20Charts%20-%2015%20year%20Index%20Returns\15-year%20index%20returns%20-%20December%202025.xlsx" TargetMode="Externa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501171136624704E-2"/>
          <c:y val="0.14302043191681851"/>
          <c:w val="0.95269742349942566"/>
          <c:h val="0.63059795786692452"/>
        </c:manualLayout>
      </c:layout>
      <c:barChart>
        <c:barDir val="col"/>
        <c:grouping val="clustered"/>
        <c:varyColors val="0"/>
        <c:ser>
          <c:idx val="0"/>
          <c:order val="0"/>
          <c:tx>
            <c:strRef>
              <c:f>Sheet1!$B$1</c:f>
              <c:strCache>
                <c:ptCount val="1"/>
                <c:pt idx="0">
                  <c:v>Cotisation mensuelle pour atteindre votre objectif</c:v>
                </c:pt>
              </c:strCache>
            </c:strRef>
          </c:tx>
          <c:spPr>
            <a:solidFill>
              <a:schemeClr val="accent2"/>
            </a:solidFill>
            <a:ln>
              <a:solidFill>
                <a:schemeClr val="accent2">
                  <a:lumMod val="90000"/>
                </a:schemeClr>
              </a:solid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FA6-496C-8D70-20942B87D9C1}"/>
                </c:ext>
              </c:extLst>
            </c:dLbl>
            <c:dLbl>
              <c:idx val="1"/>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FA6-496C-8D70-20942B87D9C1}"/>
                </c:ext>
              </c:extLst>
            </c:dLbl>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FA6-496C-8D70-20942B87D9C1}"/>
                </c:ext>
              </c:extLst>
            </c:dLbl>
            <c:dLbl>
              <c:idx val="3"/>
              <c:tx>
                <c:rich>
                  <a:bodyPr/>
                  <a:lstStyle/>
                  <a:p>
                    <a:r>
                      <a:rPr lang="en-US" dirty="0"/>
                      <a:t>1</a:t>
                    </a:r>
                    <a:r>
                      <a:rPr lang="en-US" baseline="0" dirty="0"/>
                      <a:t> 756 $</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FA6-496C-8D70-20942B87D9C1}"/>
                </c:ext>
              </c:extLst>
            </c:dLbl>
            <c:dLbl>
              <c:idx val="4"/>
              <c:tx>
                <c:rich>
                  <a:bodyPr/>
                  <a:lstStyle/>
                  <a:p>
                    <a:r>
                      <a:rPr lang="en-US" dirty="0"/>
                      <a:t>7 213 $</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FA6-496C-8D70-20942B87D9C1}"/>
                </c:ext>
              </c:extLst>
            </c:dLbl>
            <c:numFmt formatCode="#,##0\ [$$-C0C]"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Sun Life New Text" pitchFamily="2"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0"/>
              </c:ext>
            </c:extLst>
          </c:dLbls>
          <c:cat>
            <c:numRef>
              <c:f>Sheet1!$A$2:$A$6</c:f>
              <c:numCache>
                <c:formatCode>General</c:formatCode>
                <c:ptCount val="5"/>
                <c:pt idx="0">
                  <c:v>20</c:v>
                </c:pt>
                <c:pt idx="1">
                  <c:v>30</c:v>
                </c:pt>
                <c:pt idx="2">
                  <c:v>40</c:v>
                </c:pt>
                <c:pt idx="3">
                  <c:v>50</c:v>
                </c:pt>
                <c:pt idx="4">
                  <c:v>60</c:v>
                </c:pt>
              </c:numCache>
            </c:numRef>
          </c:cat>
          <c:val>
            <c:numRef>
              <c:f>Sheet1!$B$2:$B$6</c:f>
              <c:numCache>
                <c:formatCode>_-"$"* #,##0_-;\-"$"* #,##0_-;_-"$"* "-"??_-;_-@_-</c:formatCode>
                <c:ptCount val="5"/>
                <c:pt idx="0">
                  <c:v>196</c:v>
                </c:pt>
                <c:pt idx="1">
                  <c:v>372</c:v>
                </c:pt>
                <c:pt idx="2">
                  <c:v>750</c:v>
                </c:pt>
                <c:pt idx="3">
                  <c:v>1756</c:v>
                </c:pt>
                <c:pt idx="4">
                  <c:v>7213</c:v>
                </c:pt>
              </c:numCache>
            </c:numRef>
          </c:val>
          <c:extLst>
            <c:ext xmlns:c16="http://schemas.microsoft.com/office/drawing/2014/chart" uri="{C3380CC4-5D6E-409C-BE32-E72D297353CC}">
              <c16:uniqueId val="{00000005-3FA6-496C-8D70-20942B87D9C1}"/>
            </c:ext>
          </c:extLst>
        </c:ser>
        <c:dLbls>
          <c:dLblPos val="outEnd"/>
          <c:showLegendKey val="0"/>
          <c:showVal val="1"/>
          <c:showCatName val="0"/>
          <c:showSerName val="0"/>
          <c:showPercent val="0"/>
          <c:showBubbleSize val="0"/>
        </c:dLbls>
        <c:gapWidth val="164"/>
        <c:overlap val="-22"/>
        <c:axId val="737892648"/>
        <c:axId val="737913968"/>
      </c:barChart>
      <c:catAx>
        <c:axId val="737892648"/>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r>
                  <a:rPr lang="en-CA"/>
                  <a:t>Âge de début de l’épargne</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endParaRPr lang="en-US"/>
            </a:p>
          </c:txPr>
        </c:title>
        <c:numFmt formatCode="General" sourceLinked="1"/>
        <c:majorTickMark val="none"/>
        <c:minorTickMark val="none"/>
        <c:tickLblPos val="nextTo"/>
        <c:spPr>
          <a:noFill/>
          <a:ln w="19050" cap="flat" cmpd="sng" algn="ctr">
            <a:solidFill>
              <a:srgbClr val="851534"/>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endParaRPr lang="en-US"/>
          </a:p>
        </c:txPr>
        <c:crossAx val="737913968"/>
        <c:crosses val="autoZero"/>
        <c:auto val="1"/>
        <c:lblAlgn val="ctr"/>
        <c:lblOffset val="100"/>
        <c:noMultiLvlLbl val="0"/>
      </c:catAx>
      <c:valAx>
        <c:axId val="737913968"/>
        <c:scaling>
          <c:orientation val="minMax"/>
        </c:scaling>
        <c:delete val="1"/>
        <c:axPos val="l"/>
        <c:numFmt formatCode="&quot;$&quot;#,##0.00" sourceLinked="0"/>
        <c:majorTickMark val="none"/>
        <c:minorTickMark val="none"/>
        <c:tickLblPos val="nextTo"/>
        <c:crossAx val="737892648"/>
        <c:crosses val="autoZero"/>
        <c:crossBetween val="between"/>
      </c:valAx>
      <c:spPr>
        <a:noFill/>
        <a:ln w="25400">
          <a:noFill/>
        </a:ln>
        <a:effectLst/>
      </c:spPr>
    </c:plotArea>
    <c:legend>
      <c:legendPos val="t"/>
      <c:layout>
        <c:manualLayout>
          <c:xMode val="edge"/>
          <c:yMode val="edge"/>
          <c:x val="0"/>
          <c:y val="0.14789827566891173"/>
          <c:w val="0.66135180022142814"/>
          <c:h val="8.447492847525212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Sun Life New Text" pitchFamily="2"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400">
          <a:latin typeface="Sun Life New Text" pitchFamily="2"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52534448818904E-2"/>
          <c:y val="0.1149258664538714"/>
          <c:w val="0.89844746555118116"/>
          <c:h val="0.76748654235442038"/>
        </c:manualLayout>
      </c:layout>
      <c:barChart>
        <c:barDir val="col"/>
        <c:grouping val="stacked"/>
        <c:varyColors val="0"/>
        <c:ser>
          <c:idx val="0"/>
          <c:order val="0"/>
          <c:tx>
            <c:strRef>
              <c:f>Sheet1!$B$1</c:f>
              <c:strCache>
                <c:ptCount val="1"/>
                <c:pt idx="0">
                  <c:v>Épargne à 65 ans</c:v>
                </c:pt>
              </c:strCache>
            </c:strRef>
          </c:tx>
          <c:spPr>
            <a:solidFill>
              <a:schemeClr val="accent2"/>
            </a:solidFill>
            <a:ln>
              <a:noFill/>
            </a:ln>
            <a:effectLst/>
          </c:spPr>
          <c:invertIfNegative val="0"/>
          <c:dLbls>
            <c:dLbl>
              <c:idx val="0"/>
              <c:tx>
                <c:rich>
                  <a:bodyPr/>
                  <a:lstStyle/>
                  <a:p>
                    <a:r>
                      <a:rPr lang="en-US" dirty="0"/>
                      <a:t>325</a:t>
                    </a:r>
                    <a:r>
                      <a:rPr lang="en-US" baseline="0" dirty="0"/>
                      <a:t> 691 $</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11CB-4FAE-B644-F554199D9C02}"/>
                </c:ext>
              </c:extLst>
            </c:dLbl>
            <c:dLbl>
              <c:idx val="1"/>
              <c:tx>
                <c:rich>
                  <a:bodyPr/>
                  <a:lstStyle/>
                  <a:p>
                    <a:r>
                      <a:rPr lang="en-US"/>
                      <a:t>293 122 $</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11CB-4FAE-B644-F554199D9C02}"/>
                </c:ext>
              </c:extLst>
            </c:dLbl>
            <c:dLbl>
              <c:idx val="2"/>
              <c:tx>
                <c:rich>
                  <a:bodyPr/>
                  <a:lstStyle/>
                  <a:p>
                    <a:r>
                      <a:rPr lang="en-US"/>
                      <a:t>227 984 $</a:t>
                    </a:r>
                    <a:endParaRPr lang="en-US" dirty="0"/>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11CB-4FAE-B644-F554199D9C02}"/>
                </c:ext>
              </c:extLst>
            </c:dLbl>
            <c:numFmt formatCode="#,##0\ [$$-C0C]" sourceLinked="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Sun Life New Text" pitchFamily="2"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Aucun retrait</c:v>
                </c:pt>
                <c:pt idx="1">
                  <c:v>Retrait de 5 000 $</c:v>
                </c:pt>
                <c:pt idx="2">
                  <c:v>Retrait de 15 000 $</c:v>
                </c:pt>
              </c:strCache>
            </c:strRef>
          </c:cat>
          <c:val>
            <c:numRef>
              <c:f>Sheet1!$B$2:$B$4</c:f>
              <c:numCache>
                <c:formatCode>"$"#,##0_);[Red]\("$"#,##0\)</c:formatCode>
                <c:ptCount val="3"/>
                <c:pt idx="0">
                  <c:v>325691</c:v>
                </c:pt>
                <c:pt idx="1">
                  <c:v>293122</c:v>
                </c:pt>
                <c:pt idx="2">
                  <c:v>227984</c:v>
                </c:pt>
              </c:numCache>
            </c:numRef>
          </c:val>
          <c:extLst>
            <c:ext xmlns:c16="http://schemas.microsoft.com/office/drawing/2014/chart" uri="{C3380CC4-5D6E-409C-BE32-E72D297353CC}">
              <c16:uniqueId val="{00000000-8D34-45A9-B40C-01944490E9F5}"/>
            </c:ext>
          </c:extLst>
        </c:ser>
        <c:ser>
          <c:idx val="1"/>
          <c:order val="1"/>
          <c:tx>
            <c:strRef>
              <c:f>Sheet1!$C$1</c:f>
              <c:strCache>
                <c:ptCount val="1"/>
                <c:pt idx="0">
                  <c:v>Différence</c:v>
                </c:pt>
              </c:strCache>
            </c:strRef>
          </c:tx>
          <c:spPr>
            <a:solidFill>
              <a:schemeClr val="bg2"/>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8D34-45A9-B40C-01944490E9F5}"/>
                </c:ext>
              </c:extLst>
            </c:dLbl>
            <c:dLbl>
              <c:idx val="1"/>
              <c:layout>
                <c:manualLayout>
                  <c:x val="-1.0299941612762533E-16"/>
                  <c:y val="-5.8620330188326922E-2"/>
                </c:manualLayout>
              </c:layout>
              <c:tx>
                <c:rich>
                  <a:bodyPr/>
                  <a:lstStyle/>
                  <a:p>
                    <a:r>
                      <a:rPr lang="en-US" dirty="0"/>
                      <a:t>32 569 $</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D34-45A9-B40C-01944490E9F5}"/>
                </c:ext>
              </c:extLst>
            </c:dLbl>
            <c:dLbl>
              <c:idx val="2"/>
              <c:layout>
                <c:manualLayout>
                  <c:x val="0"/>
                  <c:y val="-0.1267094538223795"/>
                </c:manualLayout>
              </c:layout>
              <c:tx>
                <c:rich>
                  <a:bodyPr/>
                  <a:lstStyle/>
                  <a:p>
                    <a:r>
                      <a:rPr lang="en-US" dirty="0"/>
                      <a:t>97 707 $</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D34-45A9-B40C-01944490E9F5}"/>
                </c:ext>
              </c:extLst>
            </c:dLbl>
            <c:numFmt formatCode="#,##0\ [$$-C0C]" sourceLinked="0"/>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un Life New Text" pitchFamily="2"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Aucun retrait</c:v>
                </c:pt>
                <c:pt idx="1">
                  <c:v>Retrait de 5 000 $</c:v>
                </c:pt>
                <c:pt idx="2">
                  <c:v>Retrait de 15 000 $</c:v>
                </c:pt>
              </c:strCache>
            </c:strRef>
          </c:cat>
          <c:val>
            <c:numRef>
              <c:f>Sheet1!$C$2:$C$4</c:f>
              <c:numCache>
                <c:formatCode>"$"#,##0_);[Red]\("$"#,##0\)</c:formatCode>
                <c:ptCount val="3"/>
                <c:pt idx="0" formatCode="&quot;$&quot;#,##0.00_);[Red]\(&quot;$&quot;#,##0.00\)">
                  <c:v>0</c:v>
                </c:pt>
                <c:pt idx="1">
                  <c:v>32569</c:v>
                </c:pt>
                <c:pt idx="2">
                  <c:v>97707</c:v>
                </c:pt>
              </c:numCache>
            </c:numRef>
          </c:val>
          <c:extLst>
            <c:ext xmlns:c16="http://schemas.microsoft.com/office/drawing/2014/chart" uri="{C3380CC4-5D6E-409C-BE32-E72D297353CC}">
              <c16:uniqueId val="{00000004-8D34-45A9-B40C-01944490E9F5}"/>
            </c:ext>
          </c:extLst>
        </c:ser>
        <c:dLbls>
          <c:dLblPos val="ctr"/>
          <c:showLegendKey val="0"/>
          <c:showVal val="1"/>
          <c:showCatName val="0"/>
          <c:showSerName val="0"/>
          <c:showPercent val="0"/>
          <c:showBubbleSize val="0"/>
        </c:dLbls>
        <c:gapWidth val="150"/>
        <c:overlap val="100"/>
        <c:axId val="669082608"/>
        <c:axId val="906913816"/>
      </c:barChart>
      <c:catAx>
        <c:axId val="669082608"/>
        <c:scaling>
          <c:orientation val="minMax"/>
        </c:scaling>
        <c:delete val="0"/>
        <c:axPos val="b"/>
        <c:numFmt formatCode="General" sourceLinked="1"/>
        <c:majorTickMark val="none"/>
        <c:minorTickMark val="none"/>
        <c:tickLblPos val="nextTo"/>
        <c:spPr>
          <a:noFill/>
          <a:ln w="19050" cap="flat" cmpd="sng" algn="ctr">
            <a:solidFill>
              <a:srgbClr val="851534"/>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Sun Life New Text" pitchFamily="2" charset="0"/>
                <a:ea typeface="+mn-ea"/>
                <a:cs typeface="+mn-cs"/>
              </a:defRPr>
            </a:pPr>
            <a:endParaRPr lang="en-US"/>
          </a:p>
        </c:txPr>
        <c:crossAx val="906913816"/>
        <c:crosses val="autoZero"/>
        <c:auto val="1"/>
        <c:lblAlgn val="ctr"/>
        <c:lblOffset val="100"/>
        <c:noMultiLvlLbl val="0"/>
      </c:catAx>
      <c:valAx>
        <c:axId val="906913816"/>
        <c:scaling>
          <c:orientation val="minMax"/>
        </c:scaling>
        <c:delete val="0"/>
        <c:axPos val="l"/>
        <c:majorGridlines>
          <c:spPr>
            <a:ln>
              <a:solidFill>
                <a:schemeClr val="tx1">
                  <a:lumMod val="15000"/>
                  <a:lumOff val="85000"/>
                </a:schemeClr>
              </a:solidFill>
            </a:ln>
            <a:effectLst/>
          </c:spPr>
        </c:majorGridlines>
        <c:numFmt formatCode="#\ ##0\ &quot;$&quot;"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Sun Life New Text" pitchFamily="2" charset="0"/>
                <a:ea typeface="+mn-ea"/>
                <a:cs typeface="+mn-cs"/>
              </a:defRPr>
            </a:pPr>
            <a:endParaRPr lang="en-US"/>
          </a:p>
        </c:txPr>
        <c:crossAx val="6690826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Sun Life New Text" pitchFamily="2" charset="0"/>
              <a:ea typeface="+mn-ea"/>
              <a:cs typeface="+mn-cs"/>
            </a:defRPr>
          </a:pPr>
          <a:endParaRPr lang="en-US"/>
        </a:p>
      </c:txPr>
    </c:legend>
    <c:plotVisOnly val="1"/>
    <c:dispBlanksAs val="gap"/>
    <c:showDLblsOverMax val="0"/>
  </c:chart>
  <c:spPr>
    <a:noFill/>
    <a:ln>
      <a:noFill/>
    </a:ln>
    <a:effectLst/>
  </c:spPr>
  <c:txPr>
    <a:bodyPr/>
    <a:lstStyle/>
    <a:p>
      <a:pPr>
        <a:defRPr sz="1400" baseline="0">
          <a:latin typeface="Sun Life New Text" pitchFamily="2"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24095305959073"/>
          <c:y val="4.413108959298475E-2"/>
          <c:w val="0.87775551102204408"/>
          <c:h val="0.73539642295630459"/>
        </c:manualLayout>
      </c:layout>
      <c:lineChart>
        <c:grouping val="standard"/>
        <c:varyColors val="0"/>
        <c:ser>
          <c:idx val="4"/>
          <c:order val="0"/>
          <c:tx>
            <c:strRef>
              <c:f>data!$C$3</c:f>
              <c:strCache>
                <c:ptCount val="1"/>
                <c:pt idx="0">
                  <c:v>Indice des prix à la consommation</c:v>
                </c:pt>
              </c:strCache>
            </c:strRef>
          </c:tx>
          <c:spPr>
            <a:ln w="38100">
              <a:solidFill>
                <a:srgbClr val="C0000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data!$C$5:$C$244</c:f>
              <c:numCache>
                <c:formatCode>"$"#,##0.00</c:formatCode>
                <c:ptCount val="240"/>
                <c:pt idx="0">
                  <c:v>14066.049196824037</c:v>
                </c:pt>
                <c:pt idx="1">
                  <c:v>14057.614628047209</c:v>
                </c:pt>
                <c:pt idx="2">
                  <c:v>14023.957130932971</c:v>
                </c:pt>
                <c:pt idx="3">
                  <c:v>14015.547802251622</c:v>
                </c:pt>
                <c:pt idx="4">
                  <c:v>14023.962179559358</c:v>
                </c:pt>
                <c:pt idx="5">
                  <c:v>13982.016131165861</c:v>
                </c:pt>
                <c:pt idx="6">
                  <c:v>13973.631951994665</c:v>
                </c:pt>
                <c:pt idx="7">
                  <c:v>13897.197366479029</c:v>
                </c:pt>
                <c:pt idx="8">
                  <c:v>13905.540690893566</c:v>
                </c:pt>
                <c:pt idx="9">
                  <c:v>13862.566734018108</c:v>
                </c:pt>
                <c:pt idx="10">
                  <c:v>13718.522250389024</c:v>
                </c:pt>
                <c:pt idx="11">
                  <c:v>13710.296072745377</c:v>
                </c:pt>
                <c:pt idx="12">
                  <c:v>13761.212559214471</c:v>
                </c:pt>
                <c:pt idx="13">
                  <c:v>13761.212559214471</c:v>
                </c:pt>
                <c:pt idx="14">
                  <c:v>13702.292700601884</c:v>
                </c:pt>
                <c:pt idx="15">
                  <c:v>13761.467008739462</c:v>
                </c:pt>
                <c:pt idx="16">
                  <c:v>13787.663569521554</c:v>
                </c:pt>
                <c:pt idx="17">
                  <c:v>13728.630458549789</c:v>
                </c:pt>
                <c:pt idx="18">
                  <c:v>13736.872582099049</c:v>
                </c:pt>
                <c:pt idx="19">
                  <c:v>13660.374484983144</c:v>
                </c:pt>
                <c:pt idx="20">
                  <c:v>13592.412422868802</c:v>
                </c:pt>
                <c:pt idx="21">
                  <c:v>13507.316329989866</c:v>
                </c:pt>
                <c:pt idx="22">
                  <c:v>13464.230791457201</c:v>
                </c:pt>
                <c:pt idx="23">
                  <c:v>13464.230791457201</c:v>
                </c:pt>
                <c:pt idx="24">
                  <c:v>13506.099700528841</c:v>
                </c:pt>
                <c:pt idx="25">
                  <c:v>13488.564566592269</c:v>
                </c:pt>
                <c:pt idx="26">
                  <c:v>13480.476280823776</c:v>
                </c:pt>
                <c:pt idx="27">
                  <c:v>13498.023711648919</c:v>
                </c:pt>
                <c:pt idx="28">
                  <c:v>13446.925395147358</c:v>
                </c:pt>
                <c:pt idx="29">
                  <c:v>13370.712334838778</c:v>
                </c:pt>
                <c:pt idx="30">
                  <c:v>13353.352975970016</c:v>
                </c:pt>
                <c:pt idx="31">
                  <c:v>13302.802327126934</c:v>
                </c:pt>
                <c:pt idx="32">
                  <c:v>13209.018297216695</c:v>
                </c:pt>
                <c:pt idx="33">
                  <c:v>13140.686726240245</c:v>
                </c:pt>
                <c:pt idx="34">
                  <c:v>13089.637141388828</c:v>
                </c:pt>
                <c:pt idx="35">
                  <c:v>13021.923141055338</c:v>
                </c:pt>
                <c:pt idx="36">
                  <c:v>13097.890908323616</c:v>
                </c:pt>
                <c:pt idx="37">
                  <c:v>13080.885756839723</c:v>
                </c:pt>
                <c:pt idx="38">
                  <c:v>12987.376644995753</c:v>
                </c:pt>
                <c:pt idx="39">
                  <c:v>12978.291840707259</c:v>
                </c:pt>
                <c:pt idx="40">
                  <c:v>13021.26200532483</c:v>
                </c:pt>
                <c:pt idx="41">
                  <c:v>13004.356342080126</c:v>
                </c:pt>
                <c:pt idx="42">
                  <c:v>12919.09034579786</c:v>
                </c:pt>
                <c:pt idx="43">
                  <c:v>12740.720262128067</c:v>
                </c:pt>
                <c:pt idx="44">
                  <c:v>12664.731870902651</c:v>
                </c:pt>
                <c:pt idx="45">
                  <c:v>12486.179503995516</c:v>
                </c:pt>
                <c:pt idx="46">
                  <c:v>12358.883009002788</c:v>
                </c:pt>
                <c:pt idx="47">
                  <c:v>12248.645202183141</c:v>
                </c:pt>
                <c:pt idx="48">
                  <c:v>12265.817346468197</c:v>
                </c:pt>
                <c:pt idx="49">
                  <c:v>12240.113108939424</c:v>
                </c:pt>
                <c:pt idx="50">
                  <c:v>12155.027913544613</c:v>
                </c:pt>
                <c:pt idx="51">
                  <c:v>12129.555846267451</c:v>
                </c:pt>
                <c:pt idx="52">
                  <c:v>12104.137158235157</c:v>
                </c:pt>
                <c:pt idx="53">
                  <c:v>12027.163313031753</c:v>
                </c:pt>
                <c:pt idx="54">
                  <c:v>11993.581285432543</c:v>
                </c:pt>
                <c:pt idx="55">
                  <c:v>11933.911726798551</c:v>
                </c:pt>
                <c:pt idx="56">
                  <c:v>11874.53903164035</c:v>
                </c:pt>
                <c:pt idx="57">
                  <c:v>11815.461723025224</c:v>
                </c:pt>
                <c:pt idx="58">
                  <c:v>11755.508629017235</c:v>
                </c:pt>
                <c:pt idx="59">
                  <c:v>11687.719853864819</c:v>
                </c:pt>
                <c:pt idx="60">
                  <c:v>11713.48953083265</c:v>
                </c:pt>
                <c:pt idx="61">
                  <c:v>11695.945612414029</c:v>
                </c:pt>
                <c:pt idx="62">
                  <c:v>11644.708893283581</c:v>
                </c:pt>
                <c:pt idx="63">
                  <c:v>11652.865899413171</c:v>
                </c:pt>
                <c:pt idx="64">
                  <c:v>11670.371456598068</c:v>
                </c:pt>
                <c:pt idx="65">
                  <c:v>11670.371456598068</c:v>
                </c:pt>
                <c:pt idx="66">
                  <c:v>11576.600988590486</c:v>
                </c:pt>
                <c:pt idx="67">
                  <c:v>11543.12592341259</c:v>
                </c:pt>
                <c:pt idx="68">
                  <c:v>11619.816713723163</c:v>
                </c:pt>
                <c:pt idx="69">
                  <c:v>11687.604821688959</c:v>
                </c:pt>
                <c:pt idx="70">
                  <c:v>11636.404641267383</c:v>
                </c:pt>
                <c:pt idx="71">
                  <c:v>11602.756646991111</c:v>
                </c:pt>
                <c:pt idx="72">
                  <c:v>11602.756646991111</c:v>
                </c:pt>
                <c:pt idx="73">
                  <c:v>11620.186927382183</c:v>
                </c:pt>
                <c:pt idx="74">
                  <c:v>11586.585828479594</c:v>
                </c:pt>
                <c:pt idx="75">
                  <c:v>11637.792113780226</c:v>
                </c:pt>
                <c:pt idx="76">
                  <c:v>11655.275026319705</c:v>
                </c:pt>
                <c:pt idx="77">
                  <c:v>11596.134739150039</c:v>
                </c:pt>
                <c:pt idx="78">
                  <c:v>11621.702484616193</c:v>
                </c:pt>
                <c:pt idx="79">
                  <c:v>11570.791004197723</c:v>
                </c:pt>
                <c:pt idx="80">
                  <c:v>11520.102552964679</c:v>
                </c:pt>
                <c:pt idx="81">
                  <c:v>11443.431561502613</c:v>
                </c:pt>
                <c:pt idx="82">
                  <c:v>11367.27084682886</c:v>
                </c:pt>
                <c:pt idx="83">
                  <c:v>11350.245478610943</c:v>
                </c:pt>
                <c:pt idx="84">
                  <c:v>11358.196215962116</c:v>
                </c:pt>
                <c:pt idx="85">
                  <c:v>11409.539142101572</c:v>
                </c:pt>
                <c:pt idx="86">
                  <c:v>11375.4129033914</c:v>
                </c:pt>
                <c:pt idx="87">
                  <c:v>11417.658238875238</c:v>
                </c:pt>
                <c:pt idx="88">
                  <c:v>11425.656198213988</c:v>
                </c:pt>
                <c:pt idx="89">
                  <c:v>11366.550137498993</c:v>
                </c:pt>
                <c:pt idx="90">
                  <c:v>11349.525848725903</c:v>
                </c:pt>
                <c:pt idx="91">
                  <c:v>11340.453485937154</c:v>
                </c:pt>
                <c:pt idx="92">
                  <c:v>11306.533884284303</c:v>
                </c:pt>
                <c:pt idx="93">
                  <c:v>11272.715737073086</c:v>
                </c:pt>
                <c:pt idx="94">
                  <c:v>11204.369085650616</c:v>
                </c:pt>
                <c:pt idx="95">
                  <c:v>11127.588723458752</c:v>
                </c:pt>
                <c:pt idx="96">
                  <c:v>11170.034855911215</c:v>
                </c:pt>
                <c:pt idx="97">
                  <c:v>11135.514760154734</c:v>
                </c:pt>
                <c:pt idx="98">
                  <c:v>11126.613469379232</c:v>
                </c:pt>
                <c:pt idx="99">
                  <c:v>11101.080983118061</c:v>
                </c:pt>
                <c:pt idx="100">
                  <c:v>11092.207217344187</c:v>
                </c:pt>
                <c:pt idx="101">
                  <c:v>11092.207217344187</c:v>
                </c:pt>
                <c:pt idx="102">
                  <c:v>11101.088087814438</c:v>
                </c:pt>
                <c:pt idx="103">
                  <c:v>11092.214316361349</c:v>
                </c:pt>
                <c:pt idx="104">
                  <c:v>11050.223467186042</c:v>
                </c:pt>
                <c:pt idx="105">
                  <c:v>11033.672957749417</c:v>
                </c:pt>
                <c:pt idx="106">
                  <c:v>11017.147236894076</c:v>
                </c:pt>
                <c:pt idx="107">
                  <c:v>10923.207651094663</c:v>
                </c:pt>
                <c:pt idx="108">
                  <c:v>10940.712791561162</c:v>
                </c:pt>
                <c:pt idx="109">
                  <c:v>10983.548631222931</c:v>
                </c:pt>
                <c:pt idx="110">
                  <c:v>10958.344439013201</c:v>
                </c:pt>
                <c:pt idx="111">
                  <c:v>10949.584771196245</c:v>
                </c:pt>
                <c:pt idx="112">
                  <c:v>10967.132182688547</c:v>
                </c:pt>
                <c:pt idx="113">
                  <c:v>10983.607594079665</c:v>
                </c:pt>
                <c:pt idx="114">
                  <c:v>10958.403266566562</c:v>
                </c:pt>
                <c:pt idx="115">
                  <c:v>10915.831523624427</c:v>
                </c:pt>
                <c:pt idx="116">
                  <c:v>10882.097022853581</c:v>
                </c:pt>
                <c:pt idx="117">
                  <c:v>10813.96901803993</c:v>
                </c:pt>
                <c:pt idx="118">
                  <c:v>10788.077631723794</c:v>
                </c:pt>
                <c:pt idx="119">
                  <c:v>10762.553788746531</c:v>
                </c:pt>
                <c:pt idx="120">
                  <c:v>10813.601474701059</c:v>
                </c:pt>
                <c:pt idx="121">
                  <c:v>10822.109422360149</c:v>
                </c:pt>
                <c:pt idx="122">
                  <c:v>10813.601474701058</c:v>
                </c:pt>
                <c:pt idx="123">
                  <c:v>10830.930964243847</c:v>
                </c:pt>
                <c:pt idx="124">
                  <c:v>10830.930964243847</c:v>
                </c:pt>
                <c:pt idx="125">
                  <c:v>10822.273145727266</c:v>
                </c:pt>
                <c:pt idx="126">
                  <c:v>10796.361877221934</c:v>
                </c:pt>
                <c:pt idx="127">
                  <c:v>10737.306690424599</c:v>
                </c:pt>
                <c:pt idx="128">
                  <c:v>10745.903413155123</c:v>
                </c:pt>
                <c:pt idx="129">
                  <c:v>10671.204978306976</c:v>
                </c:pt>
                <c:pt idx="130">
                  <c:v>10578.117543920476</c:v>
                </c:pt>
                <c:pt idx="131">
                  <c:v>10595.069655369067</c:v>
                </c:pt>
                <c:pt idx="132">
                  <c:v>10671.907388566748</c:v>
                </c:pt>
                <c:pt idx="133">
                  <c:v>10714.766454384286</c:v>
                </c:pt>
                <c:pt idx="134">
                  <c:v>10706.201493189736</c:v>
                </c:pt>
                <c:pt idx="135">
                  <c:v>10697.643378486948</c:v>
                </c:pt>
                <c:pt idx="136">
                  <c:v>10697.643378486948</c:v>
                </c:pt>
                <c:pt idx="137">
                  <c:v>10714.787037747345</c:v>
                </c:pt>
                <c:pt idx="138">
                  <c:v>10706.222060099266</c:v>
                </c:pt>
                <c:pt idx="139">
                  <c:v>10655.077687200703</c:v>
                </c:pt>
                <c:pt idx="140">
                  <c:v>10621.090198565293</c:v>
                </c:pt>
                <c:pt idx="141">
                  <c:v>10561.943315995715</c:v>
                </c:pt>
                <c:pt idx="142">
                  <c:v>10477.078976287785</c:v>
                </c:pt>
                <c:pt idx="143">
                  <c:v>10442.618335779711</c:v>
                </c:pt>
                <c:pt idx="144">
                  <c:v>10467.740913973246</c:v>
                </c:pt>
                <c:pt idx="145">
                  <c:v>10467.740913973246</c:v>
                </c:pt>
                <c:pt idx="146">
                  <c:v>10492.923931408626</c:v>
                </c:pt>
                <c:pt idx="147">
                  <c:v>10476.162072093277</c:v>
                </c:pt>
                <c:pt idx="148">
                  <c:v>10476.162072093277</c:v>
                </c:pt>
                <c:pt idx="149">
                  <c:v>10467.787841819822</c:v>
                </c:pt>
                <c:pt idx="150">
                  <c:v>10467.787841819822</c:v>
                </c:pt>
                <c:pt idx="151">
                  <c:v>10442.725301097189</c:v>
                </c:pt>
                <c:pt idx="152">
                  <c:v>10459.460437797667</c:v>
                </c:pt>
                <c:pt idx="153">
                  <c:v>10442.752034542398</c:v>
                </c:pt>
                <c:pt idx="154">
                  <c:v>10324.025738549082</c:v>
                </c:pt>
                <c:pt idx="155">
                  <c:v>10315.773120053042</c:v>
                </c:pt>
                <c:pt idx="156">
                  <c:v>10374.910107666743</c:v>
                </c:pt>
                <c:pt idx="157">
                  <c:v>10400.912388638339</c:v>
                </c:pt>
                <c:pt idx="158">
                  <c:v>10384.297512618148</c:v>
                </c:pt>
                <c:pt idx="159">
                  <c:v>10367.709177933455</c:v>
                </c:pt>
                <c:pt idx="160">
                  <c:v>10341.854541579507</c:v>
                </c:pt>
                <c:pt idx="161">
                  <c:v>10350.134649298947</c:v>
                </c:pt>
                <c:pt idx="162">
                  <c:v>10392.7449034029</c:v>
                </c:pt>
                <c:pt idx="163">
                  <c:v>10401.065756007705</c:v>
                </c:pt>
                <c:pt idx="164">
                  <c:v>10358.59551439867</c:v>
                </c:pt>
                <c:pt idx="165">
                  <c:v>10316.298689770611</c:v>
                </c:pt>
                <c:pt idx="166">
                  <c:v>10274.174574017141</c:v>
                </c:pt>
                <c:pt idx="167">
                  <c:v>10231.203519236349</c:v>
                </c:pt>
                <c:pt idx="168">
                  <c:v>10290.89068521057</c:v>
                </c:pt>
                <c:pt idx="169">
                  <c:v>10282.664553567716</c:v>
                </c:pt>
                <c:pt idx="170">
                  <c:v>10265.213690294217</c:v>
                </c:pt>
                <c:pt idx="171">
                  <c:v>10239.614653660066</c:v>
                </c:pt>
                <c:pt idx="172">
                  <c:v>10214.079455022511</c:v>
                </c:pt>
                <c:pt idx="173">
                  <c:v>10196.74498854199</c:v>
                </c:pt>
                <c:pt idx="174">
                  <c:v>10264.490626678065</c:v>
                </c:pt>
                <c:pt idx="175">
                  <c:v>10196.176245830999</c:v>
                </c:pt>
                <c:pt idx="176">
                  <c:v>10161.626714999999</c:v>
                </c:pt>
                <c:pt idx="177">
                  <c:v>10051.064999999999</c:v>
                </c:pt>
                <c:pt idx="178">
                  <c:v>10026</c:v>
                </c:pt>
                <c:pt idx="179">
                  <c:v>10000</c:v>
                </c:pt>
                <c:pt idx="180">
                  <c:v>10000</c:v>
                </c:pt>
              </c:numCache>
            </c:numRef>
          </c:val>
          <c:smooth val="0"/>
          <c:extLst>
            <c:ext xmlns:c16="http://schemas.microsoft.com/office/drawing/2014/chart" uri="{C3380CC4-5D6E-409C-BE32-E72D297353CC}">
              <c16:uniqueId val="{00000000-9125-499A-B552-434C226F3742}"/>
            </c:ext>
          </c:extLst>
        </c:ser>
        <c:ser>
          <c:idx val="0"/>
          <c:order val="1"/>
          <c:tx>
            <c:strRef>
              <c:f>data!$E$3</c:f>
              <c:strCache>
                <c:ptCount val="1"/>
                <c:pt idx="0">
                  <c:v>Ind. bons Trésor 91 jours FTSE TMX Canada</c:v>
                </c:pt>
              </c:strCache>
            </c:strRef>
          </c:tx>
          <c:spPr>
            <a:ln w="38100">
              <a:solidFill>
                <a:srgbClr val="00206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data!$E$5:$E$244</c:f>
              <c:numCache>
                <c:formatCode>"$"#,##0.00</c:formatCode>
                <c:ptCount val="240"/>
                <c:pt idx="0">
                  <c:v>12665.160977468331</c:v>
                </c:pt>
                <c:pt idx="1">
                  <c:v>12641.243744303867</c:v>
                </c:pt>
                <c:pt idx="2">
                  <c:v>12618.131113542566</c:v>
                </c:pt>
                <c:pt idx="3">
                  <c:v>12586.187369996353</c:v>
                </c:pt>
                <c:pt idx="4">
                  <c:v>12552.667980688781</c:v>
                </c:pt>
                <c:pt idx="5">
                  <c:v>12525.025249962995</c:v>
                </c:pt>
                <c:pt idx="6">
                  <c:v>12497.568092861291</c:v>
                </c:pt>
                <c:pt idx="7">
                  <c:v>12470.549400530577</c:v>
                </c:pt>
                <c:pt idx="8">
                  <c:v>12443.590362012228</c:v>
                </c:pt>
                <c:pt idx="9">
                  <c:v>12417.565627967064</c:v>
                </c:pt>
                <c:pt idx="10">
                  <c:v>12383.858004864818</c:v>
                </c:pt>
                <c:pt idx="11">
                  <c:v>12357.196118519565</c:v>
                </c:pt>
                <c:pt idx="12">
                  <c:v>12315.551082533982</c:v>
                </c:pt>
                <c:pt idx="13">
                  <c:v>12274.896624912273</c:v>
                </c:pt>
                <c:pt idx="14">
                  <c:v>12239.536603664288</c:v>
                </c:pt>
                <c:pt idx="15">
                  <c:v>12184.426442863218</c:v>
                </c:pt>
                <c:pt idx="16">
                  <c:v>12142.522597379659</c:v>
                </c:pt>
                <c:pt idx="17">
                  <c:v>12093.893053411888</c:v>
                </c:pt>
                <c:pt idx="18">
                  <c:v>12037.760973990171</c:v>
                </c:pt>
                <c:pt idx="19">
                  <c:v>11992.656592545609</c:v>
                </c:pt>
                <c:pt idx="20">
                  <c:v>11938.634272462716</c:v>
                </c:pt>
                <c:pt idx="21">
                  <c:v>11883.766920590349</c:v>
                </c:pt>
                <c:pt idx="22">
                  <c:v>11840.171409460716</c:v>
                </c:pt>
                <c:pt idx="23">
                  <c:v>11792.083293788646</c:v>
                </c:pt>
                <c:pt idx="24">
                  <c:v>11738.239986968423</c:v>
                </c:pt>
                <c:pt idx="25">
                  <c:v>11692.452343590921</c:v>
                </c:pt>
                <c:pt idx="26">
                  <c:v>11643.653790554707</c:v>
                </c:pt>
                <c:pt idx="27">
                  <c:v>11589.876762377276</c:v>
                </c:pt>
                <c:pt idx="28">
                  <c:v>11541.851119867506</c:v>
                </c:pt>
                <c:pt idx="29">
                  <c:v>11495.192134991576</c:v>
                </c:pt>
                <c:pt idx="30">
                  <c:v>11449.896345050554</c:v>
                </c:pt>
                <c:pt idx="31">
                  <c:v>11411.599018743651</c:v>
                </c:pt>
                <c:pt idx="32">
                  <c:v>11372.081037139593</c:v>
                </c:pt>
                <c:pt idx="33">
                  <c:v>11334.891258919079</c:v>
                </c:pt>
                <c:pt idx="34">
                  <c:v>11288.225733735813</c:v>
                </c:pt>
                <c:pt idx="35">
                  <c:v>11250.962545784176</c:v>
                </c:pt>
                <c:pt idx="36">
                  <c:v>11209.867172728951</c:v>
                </c:pt>
                <c:pt idx="37">
                  <c:v>11172.328150144465</c:v>
                </c:pt>
                <c:pt idx="38">
                  <c:v>11133.36138529593</c:v>
                </c:pt>
                <c:pt idx="39">
                  <c:v>11098.954625955466</c:v>
                </c:pt>
                <c:pt idx="40">
                  <c:v>11073.485609054642</c:v>
                </c:pt>
                <c:pt idx="41">
                  <c:v>11052.485885871485</c:v>
                </c:pt>
                <c:pt idx="42">
                  <c:v>11041.444441430056</c:v>
                </c:pt>
                <c:pt idx="43">
                  <c:v>11035.926478190961</c:v>
                </c:pt>
                <c:pt idx="44">
                  <c:v>11018.297202666694</c:v>
                </c:pt>
                <c:pt idx="45">
                  <c:v>11026.015413456114</c:v>
                </c:pt>
                <c:pt idx="46">
                  <c:v>11016.100922625752</c:v>
                </c:pt>
                <c:pt idx="47">
                  <c:v>11012.797083500702</c:v>
                </c:pt>
                <c:pt idx="48">
                  <c:v>11011.695913909311</c:v>
                </c:pt>
                <c:pt idx="49">
                  <c:v>11011.806031969631</c:v>
                </c:pt>
                <c:pt idx="50">
                  <c:v>11007.623135178263</c:v>
                </c:pt>
                <c:pt idx="51">
                  <c:v>11006.19233017534</c:v>
                </c:pt>
                <c:pt idx="52">
                  <c:v>11002.891462736519</c:v>
                </c:pt>
                <c:pt idx="53">
                  <c:v>11000.581340654981</c:v>
                </c:pt>
                <c:pt idx="54">
                  <c:v>10999.371409799902</c:v>
                </c:pt>
                <c:pt idx="55">
                  <c:v>10998.271582641637</c:v>
                </c:pt>
                <c:pt idx="56">
                  <c:v>10996.732040156016</c:v>
                </c:pt>
                <c:pt idx="57">
                  <c:v>10996.072275819466</c:v>
                </c:pt>
                <c:pt idx="58">
                  <c:v>10993.214040169023</c:v>
                </c:pt>
                <c:pt idx="59">
                  <c:v>10994.643343803717</c:v>
                </c:pt>
                <c:pt idx="60">
                  <c:v>10993.104309200427</c:v>
                </c:pt>
                <c:pt idx="61">
                  <c:v>10990.686358201621</c:v>
                </c:pt>
                <c:pt idx="62">
                  <c:v>10990.906176325148</c:v>
                </c:pt>
                <c:pt idx="63">
                  <c:v>10989.58742583405</c:v>
                </c:pt>
                <c:pt idx="64">
                  <c:v>10987.609656095952</c:v>
                </c:pt>
                <c:pt idx="65">
                  <c:v>10986.071606071102</c:v>
                </c:pt>
                <c:pt idx="66">
                  <c:v>10983.106167405902</c:v>
                </c:pt>
                <c:pt idx="67">
                  <c:v>10981.239356715259</c:v>
                </c:pt>
                <c:pt idx="68">
                  <c:v>10975.641779407761</c:v>
                </c:pt>
                <c:pt idx="69">
                  <c:v>10970.375998928275</c:v>
                </c:pt>
                <c:pt idx="70">
                  <c:v>10932.17896562239</c:v>
                </c:pt>
                <c:pt idx="71">
                  <c:v>10914.4103056448</c:v>
                </c:pt>
                <c:pt idx="72">
                  <c:v>10898.857635798515</c:v>
                </c:pt>
                <c:pt idx="73">
                  <c:v>10882.675097927895</c:v>
                </c:pt>
                <c:pt idx="74">
                  <c:v>10868.372319954833</c:v>
                </c:pt>
                <c:pt idx="75">
                  <c:v>10853.871547567283</c:v>
                </c:pt>
                <c:pt idx="76">
                  <c:v>10840.472723281307</c:v>
                </c:pt>
                <c:pt idx="77">
                  <c:v>10825.349709736804</c:v>
                </c:pt>
                <c:pt idx="78">
                  <c:v>10809.168384664959</c:v>
                </c:pt>
                <c:pt idx="79">
                  <c:v>10794.854407720322</c:v>
                </c:pt>
                <c:pt idx="80">
                  <c:v>10779.687387566019</c:v>
                </c:pt>
                <c:pt idx="81">
                  <c:v>10764.649172671796</c:v>
                </c:pt>
                <c:pt idx="82">
                  <c:v>10750.608877477809</c:v>
                </c:pt>
                <c:pt idx="83">
                  <c:v>10737.337528292839</c:v>
                </c:pt>
                <c:pt idx="84">
                  <c:v>10722.144249890744</c:v>
                </c:pt>
                <c:pt idx="85">
                  <c:v>10704.610098549319</c:v>
                </c:pt>
                <c:pt idx="86">
                  <c:v>10687.531423334831</c:v>
                </c:pt>
                <c:pt idx="87">
                  <c:v>10674.018116399469</c:v>
                </c:pt>
                <c:pt idx="88">
                  <c:v>10662.02334014181</c:v>
                </c:pt>
                <c:pt idx="89">
                  <c:v>10649.935663164117</c:v>
                </c:pt>
                <c:pt idx="90">
                  <c:v>10640.52943514345</c:v>
                </c:pt>
                <c:pt idx="91">
                  <c:v>10627.510734493695</c:v>
                </c:pt>
                <c:pt idx="92">
                  <c:v>10617.169611292296</c:v>
                </c:pt>
                <c:pt idx="93">
                  <c:v>10608.332870011576</c:v>
                </c:pt>
                <c:pt idx="94">
                  <c:v>10597.163459725025</c:v>
                </c:pt>
                <c:pt idx="95">
                  <c:v>10585.054157768538</c:v>
                </c:pt>
                <c:pt idx="96">
                  <c:v>10576.455499447487</c:v>
                </c:pt>
                <c:pt idx="97">
                  <c:v>10572.745523043452</c:v>
                </c:pt>
                <c:pt idx="98">
                  <c:v>10564.589659826066</c:v>
                </c:pt>
                <c:pt idx="99">
                  <c:v>10552.418500327789</c:v>
                </c:pt>
                <c:pt idx="100">
                  <c:v>10550.936093806607</c:v>
                </c:pt>
                <c:pt idx="101">
                  <c:v>10544.701012098154</c:v>
                </c:pt>
                <c:pt idx="102">
                  <c:v>10538.25897438711</c:v>
                </c:pt>
                <c:pt idx="103">
                  <c:v>10538.999866077695</c:v>
                </c:pt>
                <c:pt idx="104">
                  <c:v>10533.935150057547</c:v>
                </c:pt>
                <c:pt idx="105">
                  <c:v>10528.662395929665</c:v>
                </c:pt>
                <c:pt idx="106">
                  <c:v>10525.710986569031</c:v>
                </c:pt>
                <c:pt idx="107">
                  <c:v>10522.444819696997</c:v>
                </c:pt>
                <c:pt idx="108">
                  <c:v>10518.020940089595</c:v>
                </c:pt>
                <c:pt idx="109">
                  <c:v>10512.018577481851</c:v>
                </c:pt>
                <c:pt idx="110">
                  <c:v>10508.76086161475</c:v>
                </c:pt>
                <c:pt idx="111">
                  <c:v>10502.86875224474</c:v>
                </c:pt>
                <c:pt idx="112">
                  <c:v>10498.658790069921</c:v>
                </c:pt>
                <c:pt idx="113">
                  <c:v>10493.821138525062</c:v>
                </c:pt>
                <c:pt idx="114">
                  <c:v>10491.093454226962</c:v>
                </c:pt>
                <c:pt idx="115">
                  <c:v>10485.420841551684</c:v>
                </c:pt>
                <c:pt idx="116">
                  <c:v>10479.646556299163</c:v>
                </c:pt>
                <c:pt idx="117">
                  <c:v>10478.284379329851</c:v>
                </c:pt>
                <c:pt idx="118">
                  <c:v>10473.97957372505</c:v>
                </c:pt>
                <c:pt idx="119">
                  <c:v>10469.781191467271</c:v>
                </c:pt>
                <c:pt idx="120">
                  <c:v>10464.224688157859</c:v>
                </c:pt>
                <c:pt idx="121">
                  <c:v>10460.762175877642</c:v>
                </c:pt>
                <c:pt idx="122">
                  <c:v>10458.670441789285</c:v>
                </c:pt>
                <c:pt idx="123">
                  <c:v>10455.324737873165</c:v>
                </c:pt>
                <c:pt idx="124">
                  <c:v>10453.234091054954</c:v>
                </c:pt>
                <c:pt idx="125">
                  <c:v>10449.148474001619</c:v>
                </c:pt>
                <c:pt idx="126">
                  <c:v>10440.044754975281</c:v>
                </c:pt>
                <c:pt idx="127">
                  <c:v>10432.731410256691</c:v>
                </c:pt>
                <c:pt idx="128">
                  <c:v>10426.465104728748</c:v>
                </c:pt>
                <c:pt idx="129">
                  <c:v>10424.380228683012</c:v>
                </c:pt>
                <c:pt idx="130">
                  <c:v>10418.639558286397</c:v>
                </c:pt>
                <c:pt idx="131">
                  <c:v>10413.942870052004</c:v>
                </c:pt>
                <c:pt idx="132">
                  <c:v>10398.615311083468</c:v>
                </c:pt>
                <c:pt idx="133">
                  <c:v>10390.905259381007</c:v>
                </c:pt>
                <c:pt idx="134">
                  <c:v>10384.134803489131</c:v>
                </c:pt>
                <c:pt idx="135">
                  <c:v>10375.398717768769</c:v>
                </c:pt>
                <c:pt idx="136">
                  <c:v>10366.359252500588</c:v>
                </c:pt>
                <c:pt idx="137">
                  <c:v>10358.155593270718</c:v>
                </c:pt>
                <c:pt idx="138">
                  <c:v>10350.268688530059</c:v>
                </c:pt>
                <c:pt idx="139">
                  <c:v>10342.69783371578</c:v>
                </c:pt>
                <c:pt idx="140">
                  <c:v>10334.306376937706</c:v>
                </c:pt>
                <c:pt idx="141">
                  <c:v>10327.779220470369</c:v>
                </c:pt>
                <c:pt idx="142">
                  <c:v>10322.091747917268</c:v>
                </c:pt>
                <c:pt idx="143">
                  <c:v>10313.40785850041</c:v>
                </c:pt>
                <c:pt idx="144">
                  <c:v>10305.246103586371</c:v>
                </c:pt>
                <c:pt idx="145">
                  <c:v>10296.267758101307</c:v>
                </c:pt>
                <c:pt idx="146">
                  <c:v>10290.073134074593</c:v>
                </c:pt>
                <c:pt idx="147">
                  <c:v>10279.967925603725</c:v>
                </c:pt>
                <c:pt idx="148">
                  <c:v>10270.693489382811</c:v>
                </c:pt>
                <c:pt idx="149">
                  <c:v>10261.222381125033</c:v>
                </c:pt>
                <c:pt idx="150">
                  <c:v>10250.633476743556</c:v>
                </c:pt>
                <c:pt idx="151">
                  <c:v>10242.521399794919</c:v>
                </c:pt>
                <c:pt idx="152">
                  <c:v>10234.313480383653</c:v>
                </c:pt>
                <c:pt idx="153">
                  <c:v>10225.703438088782</c:v>
                </c:pt>
                <c:pt idx="154">
                  <c:v>10218.427917411584</c:v>
                </c:pt>
                <c:pt idx="155">
                  <c:v>10211.463699168749</c:v>
                </c:pt>
                <c:pt idx="156">
                  <c:v>10202.149137006663</c:v>
                </c:pt>
                <c:pt idx="157">
                  <c:v>10191.824818465559</c:v>
                </c:pt>
                <c:pt idx="158">
                  <c:v>10181.927984464659</c:v>
                </c:pt>
                <c:pt idx="159">
                  <c:v>10172.792816515428</c:v>
                </c:pt>
                <c:pt idx="160">
                  <c:v>10162.35607682453</c:v>
                </c:pt>
                <c:pt idx="161">
                  <c:v>10154.790757710036</c:v>
                </c:pt>
                <c:pt idx="162">
                  <c:v>10148.792821152734</c:v>
                </c:pt>
                <c:pt idx="163">
                  <c:v>10139.130230043504</c:v>
                </c:pt>
                <c:pt idx="164">
                  <c:v>10126.866594597446</c:v>
                </c:pt>
                <c:pt idx="165">
                  <c:v>10121.906860235929</c:v>
                </c:pt>
                <c:pt idx="166">
                  <c:v>10113.027621983829</c:v>
                </c:pt>
                <c:pt idx="167">
                  <c:v>10106.761429897291</c:v>
                </c:pt>
                <c:pt idx="168">
                  <c:v>10099.97424720317</c:v>
                </c:pt>
                <c:pt idx="169">
                  <c:v>10091.618387178585</c:v>
                </c:pt>
                <c:pt idx="170">
                  <c:v>10084.04526918143</c:v>
                </c:pt>
                <c:pt idx="171">
                  <c:v>10078.038758081613</c:v>
                </c:pt>
                <c:pt idx="172">
                  <c:v>10067.860151468478</c:v>
                </c:pt>
                <c:pt idx="173">
                  <c:v>10059.249433953015</c:v>
                </c:pt>
                <c:pt idx="174">
                  <c:v>10051.941672357212</c:v>
                </c:pt>
                <c:pt idx="175">
                  <c:v>10044.107268687636</c:v>
                </c:pt>
                <c:pt idx="176">
                  <c:v>10034.71477565762</c:v>
                </c:pt>
                <c:pt idx="177">
                  <c:v>10027.925869843735</c:v>
                </c:pt>
                <c:pt idx="178">
                  <c:v>10018.528490120001</c:v>
                </c:pt>
                <c:pt idx="179">
                  <c:v>10010.18</c:v>
                </c:pt>
                <c:pt idx="180">
                  <c:v>10000</c:v>
                </c:pt>
              </c:numCache>
            </c:numRef>
          </c:val>
          <c:smooth val="0"/>
          <c:extLst>
            <c:ext xmlns:c16="http://schemas.microsoft.com/office/drawing/2014/chart" uri="{C3380CC4-5D6E-409C-BE32-E72D297353CC}">
              <c16:uniqueId val="{00000001-9125-499A-B552-434C226F3742}"/>
            </c:ext>
          </c:extLst>
        </c:ser>
        <c:ser>
          <c:idx val="1"/>
          <c:order val="2"/>
          <c:tx>
            <c:strRef>
              <c:f>data!$G$3</c:f>
              <c:strCache>
                <c:ptCount val="1"/>
                <c:pt idx="0">
                  <c:v>Ind. oblig. univ. FTSE Canada</c:v>
                </c:pt>
              </c:strCache>
            </c:strRef>
          </c:tx>
          <c:spPr>
            <a:ln w="38100">
              <a:solidFill>
                <a:srgbClr val="FFC00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data!$G$5:$G$244</c:f>
              <c:numCache>
                <c:formatCode>"$"#,##0.00</c:formatCode>
                <c:ptCount val="240"/>
                <c:pt idx="0">
                  <c:v>15248.320893387185</c:v>
                </c:pt>
                <c:pt idx="1">
                  <c:v>15445.429283730711</c:v>
                </c:pt>
                <c:pt idx="2">
                  <c:v>15403.127674203515</c:v>
                </c:pt>
                <c:pt idx="3">
                  <c:v>15297.565295123195</c:v>
                </c:pt>
                <c:pt idx="4">
                  <c:v>15013.891330937169</c:v>
                </c:pt>
                <c:pt idx="5">
                  <c:v>14958.066331574499</c:v>
                </c:pt>
                <c:pt idx="6">
                  <c:v>15069.679915878147</c:v>
                </c:pt>
                <c:pt idx="7">
                  <c:v>15060.530643511727</c:v>
                </c:pt>
                <c:pt idx="8">
                  <c:v>15057.29483084097</c:v>
                </c:pt>
                <c:pt idx="9">
                  <c:v>15155.720627323068</c:v>
                </c:pt>
                <c:pt idx="10">
                  <c:v>15198.548617467435</c:v>
                </c:pt>
                <c:pt idx="11">
                  <c:v>15033.418541525305</c:v>
                </c:pt>
                <c:pt idx="12">
                  <c:v>14855.484010684733</c:v>
                </c:pt>
                <c:pt idx="13">
                  <c:v>14958.804473180995</c:v>
                </c:pt>
                <c:pt idx="14">
                  <c:v>14711.084520933004</c:v>
                </c:pt>
                <c:pt idx="15">
                  <c:v>14861.707930811781</c:v>
                </c:pt>
                <c:pt idx="16">
                  <c:v>14583.899234297643</c:v>
                </c:pt>
                <c:pt idx="17">
                  <c:v>14536.466743314209</c:v>
                </c:pt>
                <c:pt idx="18">
                  <c:v>14199.484575371493</c:v>
                </c:pt>
                <c:pt idx="19">
                  <c:v>14041.281457193298</c:v>
                </c:pt>
                <c:pt idx="20">
                  <c:v>13797.073260482752</c:v>
                </c:pt>
                <c:pt idx="21">
                  <c:v>14078.646184166073</c:v>
                </c:pt>
                <c:pt idx="22">
                  <c:v>14009.857782454223</c:v>
                </c:pt>
                <c:pt idx="23">
                  <c:v>14058.274479762526</c:v>
                </c:pt>
                <c:pt idx="24">
                  <c:v>14253.056753353858</c:v>
                </c:pt>
                <c:pt idx="25">
                  <c:v>13780.522632292548</c:v>
                </c:pt>
                <c:pt idx="26">
                  <c:v>13213.302003870398</c:v>
                </c:pt>
                <c:pt idx="27">
                  <c:v>13164.474966220687</c:v>
                </c:pt>
                <c:pt idx="28">
                  <c:v>13518.150333393256</c:v>
                </c:pt>
                <c:pt idx="29">
                  <c:v>13543.056013401903</c:v>
                </c:pt>
                <c:pt idx="30">
                  <c:v>13694.600462115675</c:v>
                </c:pt>
                <c:pt idx="31">
                  <c:v>13689.042710775102</c:v>
                </c:pt>
                <c:pt idx="32">
                  <c:v>13924.321979258635</c:v>
                </c:pt>
                <c:pt idx="33">
                  <c:v>13789.310836854986</c:v>
                </c:pt>
                <c:pt idx="34">
                  <c:v>13497.746024969618</c:v>
                </c:pt>
                <c:pt idx="35">
                  <c:v>13772.156238012007</c:v>
                </c:pt>
                <c:pt idx="36">
                  <c:v>13359.404089269923</c:v>
                </c:pt>
                <c:pt idx="37">
                  <c:v>13583.532373431543</c:v>
                </c:pt>
                <c:pt idx="38">
                  <c:v>13212.267652399127</c:v>
                </c:pt>
                <c:pt idx="39">
                  <c:v>13345.724901413259</c:v>
                </c:pt>
                <c:pt idx="40">
                  <c:v>13416.834122261243</c:v>
                </c:pt>
                <c:pt idx="41">
                  <c:v>13794.811970245983</c:v>
                </c:pt>
                <c:pt idx="42">
                  <c:v>13277.008633538002</c:v>
                </c:pt>
                <c:pt idx="43">
                  <c:v>13572.897805702312</c:v>
                </c:pt>
                <c:pt idx="44">
                  <c:v>13582.405489544994</c:v>
                </c:pt>
                <c:pt idx="45">
                  <c:v>14073.573194016159</c:v>
                </c:pt>
                <c:pt idx="46">
                  <c:v>14507.34274200202</c:v>
                </c:pt>
                <c:pt idx="47">
                  <c:v>14612.553124498409</c:v>
                </c:pt>
                <c:pt idx="48">
                  <c:v>15126.86658850767</c:v>
                </c:pt>
                <c:pt idx="49">
                  <c:v>14878.353450818648</c:v>
                </c:pt>
                <c:pt idx="50">
                  <c:v>14750.101319842617</c:v>
                </c:pt>
                <c:pt idx="51">
                  <c:v>14907.208389054866</c:v>
                </c:pt>
                <c:pt idx="52">
                  <c:v>15118.16729549622</c:v>
                </c:pt>
                <c:pt idx="53">
                  <c:v>15136.982564824297</c:v>
                </c:pt>
                <c:pt idx="54">
                  <c:v>14983.298868331818</c:v>
                </c:pt>
                <c:pt idx="55">
                  <c:v>14840.283060477994</c:v>
                </c:pt>
                <c:pt idx="56">
                  <c:v>14747.315980536689</c:v>
                </c:pt>
                <c:pt idx="57">
                  <c:v>14738.738035000317</c:v>
                </c:pt>
                <c:pt idx="58">
                  <c:v>14961.575744133439</c:v>
                </c:pt>
                <c:pt idx="59">
                  <c:v>15348.621943687405</c:v>
                </c:pt>
                <c:pt idx="60">
                  <c:v>15520.574387324574</c:v>
                </c:pt>
                <c:pt idx="61">
                  <c:v>15463.991641906836</c:v>
                </c:pt>
                <c:pt idx="62">
                  <c:v>15306.639388988038</c:v>
                </c:pt>
                <c:pt idx="63">
                  <c:v>15423.285698727514</c:v>
                </c:pt>
                <c:pt idx="64">
                  <c:v>15374.701641540245</c:v>
                </c:pt>
                <c:pt idx="65">
                  <c:v>15550.500044543813</c:v>
                </c:pt>
                <c:pt idx="66">
                  <c:v>15355.727990709653</c:v>
                </c:pt>
                <c:pt idx="67">
                  <c:v>15100.365706251239</c:v>
                </c:pt>
                <c:pt idx="68">
                  <c:v>15053.249036766159</c:v>
                </c:pt>
                <c:pt idx="69">
                  <c:v>14504.178842504314</c:v>
                </c:pt>
                <c:pt idx="70">
                  <c:v>14800.25800387177</c:v>
                </c:pt>
                <c:pt idx="71">
                  <c:v>14695.98995514005</c:v>
                </c:pt>
                <c:pt idx="72">
                  <c:v>14280.748627303934</c:v>
                </c:pt>
                <c:pt idx="73">
                  <c:v>14452.809322285746</c:v>
                </c:pt>
                <c:pt idx="74">
                  <c:v>14378.486923378801</c:v>
                </c:pt>
                <c:pt idx="75">
                  <c:v>14403.39038535508</c:v>
                </c:pt>
                <c:pt idx="76">
                  <c:v>14525.389128646584</c:v>
                </c:pt>
                <c:pt idx="77">
                  <c:v>14258.022687215909</c:v>
                </c:pt>
                <c:pt idx="78">
                  <c:v>14234.137803980828</c:v>
                </c:pt>
                <c:pt idx="79">
                  <c:v>14105.369882325083</c:v>
                </c:pt>
                <c:pt idx="80">
                  <c:v>13870.896252079923</c:v>
                </c:pt>
                <c:pt idx="81">
                  <c:v>13885.11460943999</c:v>
                </c:pt>
                <c:pt idx="82">
                  <c:v>13565.855759984515</c:v>
                </c:pt>
                <c:pt idx="83">
                  <c:v>13541.183723240771</c:v>
                </c:pt>
                <c:pt idx="84">
                  <c:v>13362.566299515152</c:v>
                </c:pt>
                <c:pt idx="85">
                  <c:v>13183.924127586359</c:v>
                </c:pt>
                <c:pt idx="86">
                  <c:v>13050.276248525213</c:v>
                </c:pt>
                <c:pt idx="87">
                  <c:v>13130.847126493378</c:v>
                </c:pt>
                <c:pt idx="88">
                  <c:v>13259.115812867054</c:v>
                </c:pt>
                <c:pt idx="89">
                  <c:v>13160.164535722952</c:v>
                </c:pt>
                <c:pt idx="90">
                  <c:v>13257.60795418622</c:v>
                </c:pt>
                <c:pt idx="91">
                  <c:v>13182.166415788663</c:v>
                </c:pt>
                <c:pt idx="92">
                  <c:v>13076.962254451599</c:v>
                </c:pt>
                <c:pt idx="93">
                  <c:v>13189.867520426449</c:v>
                </c:pt>
                <c:pt idx="94">
                  <c:v>13091.082214039308</c:v>
                </c:pt>
                <c:pt idx="95">
                  <c:v>13071.670782926663</c:v>
                </c:pt>
                <c:pt idx="96">
                  <c:v>13177.047632846537</c:v>
                </c:pt>
                <c:pt idx="97">
                  <c:v>13231.327832145129</c:v>
                </c:pt>
                <c:pt idx="98">
                  <c:v>13127.998667433627</c:v>
                </c:pt>
                <c:pt idx="99">
                  <c:v>12915.832864140955</c:v>
                </c:pt>
                <c:pt idx="100">
                  <c:v>13089.069314329976</c:v>
                </c:pt>
                <c:pt idx="101">
                  <c:v>12907.239863477227</c:v>
                </c:pt>
                <c:pt idx="102">
                  <c:v>13157.543712037545</c:v>
                </c:pt>
                <c:pt idx="103">
                  <c:v>13313.106024624682</c:v>
                </c:pt>
                <c:pt idx="104">
                  <c:v>13199.946840346443</c:v>
                </c:pt>
                <c:pt idx="105">
                  <c:v>13013.265046620156</c:v>
                </c:pt>
                <c:pt idx="106">
                  <c:v>12960.671935971177</c:v>
                </c:pt>
                <c:pt idx="107">
                  <c:v>12837.981910449394</c:v>
                </c:pt>
                <c:pt idx="108">
                  <c:v>12853.674962210756</c:v>
                </c:pt>
                <c:pt idx="109">
                  <c:v>12917.785933800207</c:v>
                </c:pt>
                <c:pt idx="110">
                  <c:v>13190.29747973146</c:v>
                </c:pt>
                <c:pt idx="111">
                  <c:v>13311.082239977011</c:v>
                </c:pt>
                <c:pt idx="112">
                  <c:v>13278.072950621765</c:v>
                </c:pt>
                <c:pt idx="113">
                  <c:v>13266.067159842109</c:v>
                </c:pt>
                <c:pt idx="114">
                  <c:v>13155.051678725344</c:v>
                </c:pt>
                <c:pt idx="115">
                  <c:v>12926.002907209589</c:v>
                </c:pt>
                <c:pt idx="116">
                  <c:v>12809.525888307211</c:v>
                </c:pt>
                <c:pt idx="117">
                  <c:v>12819.666244306458</c:v>
                </c:pt>
                <c:pt idx="118">
                  <c:v>12719.828311886462</c:v>
                </c:pt>
                <c:pt idx="119">
                  <c:v>12692.666006632269</c:v>
                </c:pt>
                <c:pt idx="120">
                  <c:v>12643.394697496127</c:v>
                </c:pt>
                <c:pt idx="121">
                  <c:v>12501.663340208188</c:v>
                </c:pt>
                <c:pt idx="122">
                  <c:v>12489.036923878146</c:v>
                </c:pt>
                <c:pt idx="123">
                  <c:v>12521.22900364652</c:v>
                </c:pt>
                <c:pt idx="124">
                  <c:v>12555.17820551423</c:v>
                </c:pt>
                <c:pt idx="125">
                  <c:v>12682.600290634233</c:v>
                </c:pt>
                <c:pt idx="126">
                  <c:v>12502.994770752375</c:v>
                </c:pt>
                <c:pt idx="127">
                  <c:v>12572.798950525694</c:v>
                </c:pt>
                <c:pt idx="128">
                  <c:v>12547.603362972844</c:v>
                </c:pt>
                <c:pt idx="129">
                  <c:v>12720.900186209577</c:v>
                </c:pt>
                <c:pt idx="130">
                  <c:v>12761.379281289828</c:v>
                </c:pt>
                <c:pt idx="131">
                  <c:v>12778.528065954339</c:v>
                </c:pt>
                <c:pt idx="132">
                  <c:v>12213.448446672157</c:v>
                </c:pt>
                <c:pt idx="133">
                  <c:v>12145.578951491225</c:v>
                </c:pt>
                <c:pt idx="134">
                  <c:v>11960.360804079251</c:v>
                </c:pt>
                <c:pt idx="135">
                  <c:v>11892.667739307115</c:v>
                </c:pt>
                <c:pt idx="136">
                  <c:v>11967.982251616539</c:v>
                </c:pt>
                <c:pt idx="137">
                  <c:v>11841.690621142059</c:v>
                </c:pt>
                <c:pt idx="138">
                  <c:v>11767.379618849027</c:v>
                </c:pt>
                <c:pt idx="139">
                  <c:v>11737.648156069703</c:v>
                </c:pt>
                <c:pt idx="140">
                  <c:v>11595.705129578533</c:v>
                </c:pt>
                <c:pt idx="141">
                  <c:v>11537.211467438621</c:v>
                </c:pt>
                <c:pt idx="142">
                  <c:v>11559.243385331061</c:v>
                </c:pt>
                <c:pt idx="143">
                  <c:v>11519.018971084035</c:v>
                </c:pt>
                <c:pt idx="144">
                  <c:v>11226.720086901469</c:v>
                </c:pt>
                <c:pt idx="145">
                  <c:v>11274.886401609143</c:v>
                </c:pt>
                <c:pt idx="146">
                  <c:v>11301.558078674816</c:v>
                </c:pt>
                <c:pt idx="147">
                  <c:v>11183.925549742622</c:v>
                </c:pt>
                <c:pt idx="148">
                  <c:v>11125.793279855377</c:v>
                </c:pt>
                <c:pt idx="149">
                  <c:v>11192.399247778911</c:v>
                </c:pt>
                <c:pt idx="150">
                  <c:v>11171.385870955643</c:v>
                </c:pt>
                <c:pt idx="151">
                  <c:v>11402.410102032931</c:v>
                </c:pt>
                <c:pt idx="152">
                  <c:v>11571.633672864908</c:v>
                </c:pt>
                <c:pt idx="153">
                  <c:v>11441.034266710409</c:v>
                </c:pt>
                <c:pt idx="154">
                  <c:v>11390.540002877653</c:v>
                </c:pt>
                <c:pt idx="155">
                  <c:v>11278.19787385617</c:v>
                </c:pt>
                <c:pt idx="156">
                  <c:v>11362.210055002861</c:v>
                </c:pt>
                <c:pt idx="157">
                  <c:v>11377.433060437726</c:v>
                </c:pt>
                <c:pt idx="158">
                  <c:v>11307.102880520888</c:v>
                </c:pt>
                <c:pt idx="159">
                  <c:v>11328.581871749726</c:v>
                </c:pt>
                <c:pt idx="160">
                  <c:v>11252.839012357546</c:v>
                </c:pt>
                <c:pt idx="161">
                  <c:v>11264.407558920559</c:v>
                </c:pt>
                <c:pt idx="162">
                  <c:v>11190.31647354919</c:v>
                </c:pt>
                <c:pt idx="163">
                  <c:v>11189.175177681065</c:v>
                </c:pt>
                <c:pt idx="164">
                  <c:v>10958.123151041358</c:v>
                </c:pt>
                <c:pt idx="165">
                  <c:v>10944.147474716146</c:v>
                </c:pt>
                <c:pt idx="166">
                  <c:v>10979.093930697558</c:v>
                </c:pt>
                <c:pt idx="167">
                  <c:v>11023.064936730174</c:v>
                </c:pt>
                <c:pt idx="168">
                  <c:v>10967.39444253984</c:v>
                </c:pt>
                <c:pt idx="169">
                  <c:v>10785.783421292124</c:v>
                </c:pt>
                <c:pt idx="170">
                  <c:v>10696.308798195221</c:v>
                </c:pt>
                <c:pt idx="171">
                  <c:v>10742.69575848034</c:v>
                </c:pt>
                <c:pt idx="172">
                  <c:v>10551.429987104104</c:v>
                </c:pt>
                <c:pt idx="173">
                  <c:v>10428.663757352551</c:v>
                </c:pt>
                <c:pt idx="174">
                  <c:v>10219.861761699272</c:v>
                </c:pt>
                <c:pt idx="175">
                  <c:v>10213.131308167191</c:v>
                </c:pt>
                <c:pt idx="176">
                  <c:v>10057.828380149305</c:v>
                </c:pt>
                <c:pt idx="177">
                  <c:v>9972.6816244398378</c:v>
                </c:pt>
                <c:pt idx="178">
                  <c:v>9978.778658199999</c:v>
                </c:pt>
                <c:pt idx="179">
                  <c:v>9955.9</c:v>
                </c:pt>
                <c:pt idx="180">
                  <c:v>10000</c:v>
                </c:pt>
              </c:numCache>
            </c:numRef>
          </c:val>
          <c:smooth val="0"/>
          <c:extLst>
            <c:ext xmlns:c16="http://schemas.microsoft.com/office/drawing/2014/chart" uri="{C3380CC4-5D6E-409C-BE32-E72D297353CC}">
              <c16:uniqueId val="{00000002-9125-499A-B552-434C226F3742}"/>
            </c:ext>
          </c:extLst>
        </c:ser>
        <c:ser>
          <c:idx val="2"/>
          <c:order val="3"/>
          <c:tx>
            <c:strRef>
              <c:f>data!$I$3</c:f>
              <c:strCache>
                <c:ptCount val="1"/>
                <c:pt idx="0">
                  <c:v>Indice composé S&amp;P/TSX</c:v>
                </c:pt>
              </c:strCache>
            </c:strRef>
          </c:tx>
          <c:spPr>
            <a:ln w="38100">
              <a:solidFill>
                <a:srgbClr val="00B0F0"/>
              </a:solidFill>
              <a:prstDash val="solid"/>
            </a:ln>
          </c:spPr>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data!$I$5:$I$244</c:f>
              <c:numCache>
                <c:formatCode>"$"#,##0.00</c:formatCode>
                <c:ptCount val="240"/>
                <c:pt idx="0">
                  <c:v>36898.157482225273</c:v>
                </c:pt>
                <c:pt idx="1">
                  <c:v>36417.846058324038</c:v>
                </c:pt>
                <c:pt idx="2">
                  <c:v>35064.120710382362</c:v>
                </c:pt>
                <c:pt idx="3">
                  <c:v>34728.864894492443</c:v>
                </c:pt>
                <c:pt idx="4">
                  <c:v>32949.833300556566</c:v>
                </c:pt>
                <c:pt idx="5">
                  <c:v>31392.236879352691</c:v>
                </c:pt>
                <c:pt idx="6">
                  <c:v>30870.602888302958</c:v>
                </c:pt>
                <c:pt idx="7">
                  <c:v>29996.509571756764</c:v>
                </c:pt>
                <c:pt idx="8">
                  <c:v>28416.526213741843</c:v>
                </c:pt>
                <c:pt idx="9">
                  <c:v>28444.139686161507</c:v>
                </c:pt>
                <c:pt idx="10">
                  <c:v>28879.364809467261</c:v>
                </c:pt>
                <c:pt idx="11">
                  <c:v>28996.158885430861</c:v>
                </c:pt>
                <c:pt idx="12">
                  <c:v>28021.844957042871</c:v>
                </c:pt>
                <c:pt idx="13">
                  <c:v>28970.303730888427</c:v>
                </c:pt>
                <c:pt idx="14">
                  <c:v>27235.305809594047</c:v>
                </c:pt>
                <c:pt idx="15">
                  <c:v>27005.462319790313</c:v>
                </c:pt>
                <c:pt idx="16">
                  <c:v>26180.108227800669</c:v>
                </c:pt>
                <c:pt idx="17">
                  <c:v>25864.305062981661</c:v>
                </c:pt>
                <c:pt idx="18">
                  <c:v>24429.395650649461</c:v>
                </c:pt>
                <c:pt idx="19">
                  <c:v>24780.51070685489</c:v>
                </c:pt>
                <c:pt idx="20">
                  <c:v>24112.59191092234</c:v>
                </c:pt>
                <c:pt idx="21">
                  <c:v>24560.376698896624</c:v>
                </c:pt>
                <c:pt idx="22">
                  <c:v>23583.704734717758</c:v>
                </c:pt>
                <c:pt idx="23">
                  <c:v>23161.81232324976</c:v>
                </c:pt>
                <c:pt idx="24">
                  <c:v>23034.798444626093</c:v>
                </c:pt>
                <c:pt idx="25">
                  <c:v>22167.495195117132</c:v>
                </c:pt>
                <c:pt idx="26">
                  <c:v>20624.14888570226</c:v>
                </c:pt>
                <c:pt idx="27">
                  <c:v>21308.426382110993</c:v>
                </c:pt>
                <c:pt idx="28">
                  <c:v>22042.986876793253</c:v>
                </c:pt>
                <c:pt idx="29">
                  <c:v>22349.465091594284</c:v>
                </c:pt>
                <c:pt idx="30">
                  <c:v>21787.542580890538</c:v>
                </c:pt>
                <c:pt idx="31">
                  <c:v>21080.298564066121</c:v>
                </c:pt>
                <c:pt idx="32">
                  <c:v>22177.111991846894</c:v>
                </c:pt>
                <c:pt idx="33">
                  <c:v>21551.368021347083</c:v>
                </c:pt>
                <c:pt idx="34">
                  <c:v>21597.911520674137</c:v>
                </c:pt>
                <c:pt idx="35">
                  <c:v>22140.00965712894</c:v>
                </c:pt>
                <c:pt idx="36">
                  <c:v>20612.672465456042</c:v>
                </c:pt>
                <c:pt idx="37">
                  <c:v>21674.734453686691</c:v>
                </c:pt>
                <c:pt idx="38">
                  <c:v>20536.985459244544</c:v>
                </c:pt>
                <c:pt idx="39">
                  <c:v>19453.429439466272</c:v>
                </c:pt>
                <c:pt idx="40">
                  <c:v>20319.019677737906</c:v>
                </c:pt>
                <c:pt idx="41">
                  <c:v>20651.508972190168</c:v>
                </c:pt>
                <c:pt idx="42">
                  <c:v>19731.99787138369</c:v>
                </c:pt>
                <c:pt idx="43">
                  <c:v>21614.632348979834</c:v>
                </c:pt>
                <c:pt idx="44">
                  <c:v>21601.671346172134</c:v>
                </c:pt>
                <c:pt idx="45">
                  <c:v>22729.031298581791</c:v>
                </c:pt>
                <c:pt idx="46">
                  <c:v>21863.246728147162</c:v>
                </c:pt>
                <c:pt idx="47">
                  <c:v>21802.200566560794</c:v>
                </c:pt>
                <c:pt idx="48">
                  <c:v>21891.957592690826</c:v>
                </c:pt>
                <c:pt idx="49">
                  <c:v>21241.76830659428</c:v>
                </c:pt>
                <c:pt idx="50">
                  <c:v>21591.902599141966</c:v>
                </c:pt>
                <c:pt idx="51">
                  <c:v>20560.662034156794</c:v>
                </c:pt>
                <c:pt idx="52">
                  <c:v>21028.439674720961</c:v>
                </c:pt>
                <c:pt idx="53">
                  <c:v>20690.583142585678</c:v>
                </c:pt>
                <c:pt idx="54">
                  <c:v>20525.700192935827</c:v>
                </c:pt>
                <c:pt idx="55">
                  <c:v>20028.668749254331</c:v>
                </c:pt>
                <c:pt idx="56">
                  <c:v>19361.9777687432</c:v>
                </c:pt>
                <c:pt idx="57">
                  <c:v>18910.065034547581</c:v>
                </c:pt>
                <c:pt idx="58">
                  <c:v>18205.774642502376</c:v>
                </c:pt>
                <c:pt idx="59">
                  <c:v>17444.379797481692</c:v>
                </c:pt>
                <c:pt idx="60">
                  <c:v>17500.802384368897</c:v>
                </c:pt>
                <c:pt idx="61">
                  <c:v>17204.337244963684</c:v>
                </c:pt>
                <c:pt idx="62">
                  <c:v>15559.988753474056</c:v>
                </c:pt>
                <c:pt idx="63">
                  <c:v>16060.133428710973</c:v>
                </c:pt>
                <c:pt idx="64">
                  <c:v>16398.215436362458</c:v>
                </c:pt>
                <c:pt idx="65">
                  <c:v>16021.940171436276</c:v>
                </c:pt>
                <c:pt idx="66">
                  <c:v>15334.494770858682</c:v>
                </c:pt>
                <c:pt idx="67">
                  <c:v>14965.89962889854</c:v>
                </c:pt>
                <c:pt idx="68">
                  <c:v>14524.429591465934</c:v>
                </c:pt>
                <c:pt idx="69">
                  <c:v>13109.625678605185</c:v>
                </c:pt>
                <c:pt idx="70">
                  <c:v>15866.664986686852</c:v>
                </c:pt>
                <c:pt idx="71">
                  <c:v>16861.779782320264</c:v>
                </c:pt>
                <c:pt idx="72">
                  <c:v>16572.685850346814</c:v>
                </c:pt>
                <c:pt idx="73">
                  <c:v>16497.769479142033</c:v>
                </c:pt>
                <c:pt idx="74">
                  <c:v>15926.071297766122</c:v>
                </c:pt>
                <c:pt idx="75">
                  <c:v>16064.158806869977</c:v>
                </c:pt>
                <c:pt idx="76">
                  <c:v>15797.450450907309</c:v>
                </c:pt>
                <c:pt idx="77">
                  <c:v>15729.123139987205</c:v>
                </c:pt>
                <c:pt idx="78">
                  <c:v>15675.325423135004</c:v>
                </c:pt>
                <c:pt idx="79">
                  <c:v>15289.196758986793</c:v>
                </c:pt>
                <c:pt idx="80">
                  <c:v>15772.46508932367</c:v>
                </c:pt>
                <c:pt idx="81">
                  <c:v>15280.316650639861</c:v>
                </c:pt>
                <c:pt idx="82">
                  <c:v>15127.034410953669</c:v>
                </c:pt>
                <c:pt idx="83">
                  <c:v>14665.354389420327</c:v>
                </c:pt>
                <c:pt idx="84">
                  <c:v>13487.231252300617</c:v>
                </c:pt>
                <c:pt idx="85">
                  <c:v>14257.718352045136</c:v>
                </c:pt>
                <c:pt idx="86">
                  <c:v>14062.918800816231</c:v>
                </c:pt>
                <c:pt idx="87">
                  <c:v>15004.319835964303</c:v>
                </c:pt>
                <c:pt idx="88">
                  <c:v>15138.965797769666</c:v>
                </c:pt>
                <c:pt idx="89">
                  <c:v>15264.131677525374</c:v>
                </c:pt>
                <c:pt idx="90">
                  <c:v>15090.589893747279</c:v>
                </c:pt>
                <c:pt idx="91">
                  <c:v>14839.301167772224</c:v>
                </c:pt>
                <c:pt idx="92">
                  <c:v>14390.992955230871</c:v>
                </c:pt>
                <c:pt idx="93">
                  <c:v>14133.591978125256</c:v>
                </c:pt>
                <c:pt idx="94">
                  <c:v>14155.958392385224</c:v>
                </c:pt>
                <c:pt idx="95">
                  <c:v>14596.103905660415</c:v>
                </c:pt>
                <c:pt idx="96">
                  <c:v>14802.600178145545</c:v>
                </c:pt>
                <c:pt idx="97">
                  <c:v>14627.722826213596</c:v>
                </c:pt>
                <c:pt idx="98">
                  <c:v>14558.98983520161</c:v>
                </c:pt>
                <c:pt idx="99">
                  <c:v>14171.875145295269</c:v>
                </c:pt>
                <c:pt idx="100">
                  <c:v>13751.171795387194</c:v>
                </c:pt>
                <c:pt idx="101">
                  <c:v>13659.947931113629</c:v>
                </c:pt>
                <c:pt idx="102">
                  <c:v>13668.28421765798</c:v>
                </c:pt>
                <c:pt idx="103">
                  <c:v>13772.152413948739</c:v>
                </c:pt>
                <c:pt idx="104">
                  <c:v>13957.103576279449</c:v>
                </c:pt>
                <c:pt idx="105">
                  <c:v>13896.020837484122</c:v>
                </c:pt>
                <c:pt idx="106">
                  <c:v>13712.689041345848</c:v>
                </c:pt>
                <c:pt idx="107">
                  <c:v>13683.663254849662</c:v>
                </c:pt>
                <c:pt idx="108">
                  <c:v>13568.520787447384</c:v>
                </c:pt>
                <c:pt idx="109">
                  <c:v>13347.066263995177</c:v>
                </c:pt>
                <c:pt idx="110">
                  <c:v>13060.518488360545</c:v>
                </c:pt>
                <c:pt idx="111">
                  <c:v>12980.326034121741</c:v>
                </c:pt>
                <c:pt idx="112">
                  <c:v>12823.963447802684</c:v>
                </c:pt>
                <c:pt idx="113">
                  <c:v>12789.814642706657</c:v>
                </c:pt>
                <c:pt idx="114">
                  <c:v>12308.976774006853</c:v>
                </c:pt>
                <c:pt idx="115">
                  <c:v>12266.98687792372</c:v>
                </c:pt>
                <c:pt idx="116">
                  <c:v>12145.98854008737</c:v>
                </c:pt>
                <c:pt idx="117">
                  <c:v>11715.20860449161</c:v>
                </c:pt>
                <c:pt idx="118">
                  <c:v>11127.329530724381</c:v>
                </c:pt>
                <c:pt idx="119">
                  <c:v>11075.496208468747</c:v>
                </c:pt>
                <c:pt idx="120">
                  <c:v>11206.466178699204</c:v>
                </c:pt>
                <c:pt idx="121">
                  <c:v>11560.852552854401</c:v>
                </c:pt>
                <c:pt idx="122">
                  <c:v>11587.51542584928</c:v>
                </c:pt>
                <c:pt idx="123">
                  <c:v>11365.223028632261</c:v>
                </c:pt>
                <c:pt idx="124">
                  <c:v>11798.81778335269</c:v>
                </c:pt>
                <c:pt idx="125">
                  <c:v>12295.173955954577</c:v>
                </c:pt>
                <c:pt idx="126">
                  <c:v>12334.10037674358</c:v>
                </c:pt>
                <c:pt idx="127">
                  <c:v>12687.080325561348</c:v>
                </c:pt>
                <c:pt idx="128">
                  <c:v>12843.488326400251</c:v>
                </c:pt>
                <c:pt idx="129">
                  <c:v>12539.101634229333</c:v>
                </c:pt>
                <c:pt idx="130">
                  <c:v>12779.340455451364</c:v>
                </c:pt>
                <c:pt idx="131">
                  <c:v>12290.368158274416</c:v>
                </c:pt>
                <c:pt idx="132">
                  <c:v>12223.274603973206</c:v>
                </c:pt>
                <c:pt idx="133">
                  <c:v>12277.442681082141</c:v>
                </c:pt>
                <c:pt idx="134">
                  <c:v>12148.498517814063</c:v>
                </c:pt>
                <c:pt idx="135">
                  <c:v>12405.110636439449</c:v>
                </c:pt>
                <c:pt idx="136">
                  <c:v>12920.159890306633</c:v>
                </c:pt>
                <c:pt idx="137">
                  <c:v>12655.904602212437</c:v>
                </c:pt>
                <c:pt idx="138">
                  <c:v>12478.608532187121</c:v>
                </c:pt>
                <c:pt idx="139">
                  <c:v>11991.0408213502</c:v>
                </c:pt>
                <c:pt idx="140">
                  <c:v>12010.822646248571</c:v>
                </c:pt>
                <c:pt idx="141">
                  <c:v>11726.536228461968</c:v>
                </c:pt>
                <c:pt idx="142">
                  <c:v>11584.304142203988</c:v>
                </c:pt>
                <c:pt idx="143">
                  <c:v>11146.653101480557</c:v>
                </c:pt>
                <c:pt idx="144">
                  <c:v>11056.399710642583</c:v>
                </c:pt>
                <c:pt idx="145">
                  <c:v>10840.755404143363</c:v>
                </c:pt>
                <c:pt idx="146">
                  <c:v>10791.911213988849</c:v>
                </c:pt>
                <c:pt idx="147">
                  <c:v>10305.078686673041</c:v>
                </c:pt>
                <c:pt idx="148">
                  <c:v>10162.989924538075</c:v>
                </c:pt>
                <c:pt idx="149">
                  <c:v>10008.035510725513</c:v>
                </c:pt>
                <c:pt idx="150">
                  <c:v>9698.9211933715669</c:v>
                </c:pt>
                <c:pt idx="151">
                  <c:v>10077.492267907792</c:v>
                </c:pt>
                <c:pt idx="152">
                  <c:v>9902.2131921927867</c:v>
                </c:pt>
                <c:pt idx="153">
                  <c:v>10111.624944799587</c:v>
                </c:pt>
                <c:pt idx="154">
                  <c:v>10131.127364977168</c:v>
                </c:pt>
                <c:pt idx="155">
                  <c:v>10005.498327971161</c:v>
                </c:pt>
                <c:pt idx="156">
                  <c:v>9785.1274721704121</c:v>
                </c:pt>
                <c:pt idx="157">
                  <c:v>9598.0800874266424</c:v>
                </c:pt>
                <c:pt idx="158">
                  <c:v>9722.745125424839</c:v>
                </c:pt>
                <c:pt idx="159">
                  <c:v>9619.9654149317103</c:v>
                </c:pt>
                <c:pt idx="160">
                  <c:v>9300.9610527446748</c:v>
                </c:pt>
                <c:pt idx="161">
                  <c:v>9061.0515898015001</c:v>
                </c:pt>
                <c:pt idx="162">
                  <c:v>8989.120646389094</c:v>
                </c:pt>
                <c:pt idx="163">
                  <c:v>8891.2282236467436</c:v>
                </c:pt>
                <c:pt idx="164">
                  <c:v>9472.8619472051396</c:v>
                </c:pt>
                <c:pt idx="165">
                  <c:v>9529.6874736102782</c:v>
                </c:pt>
                <c:pt idx="166">
                  <c:v>9687.6051247488085</c:v>
                </c:pt>
                <c:pt idx="167">
                  <c:v>9528.160880573294</c:v>
                </c:pt>
                <c:pt idx="168">
                  <c:v>9128.9518175900794</c:v>
                </c:pt>
                <c:pt idx="169">
                  <c:v>9286.7334183681542</c:v>
                </c:pt>
                <c:pt idx="170">
                  <c:v>9306.3885109031817</c:v>
                </c:pt>
                <c:pt idx="171">
                  <c:v>8812.2837604544966</c:v>
                </c:pt>
                <c:pt idx="172">
                  <c:v>9647.9295286488905</c:v>
                </c:pt>
                <c:pt idx="173">
                  <c:v>9765.9807033914858</c:v>
                </c:pt>
                <c:pt idx="174">
                  <c:v>10016.215823305118</c:v>
                </c:pt>
                <c:pt idx="175">
                  <c:v>10361.266727876873</c:v>
                </c:pt>
                <c:pt idx="176">
                  <c:v>10451.926740423305</c:v>
                </c:pt>
                <c:pt idx="177">
                  <c:v>10559.816384422955</c:v>
                </c:pt>
                <c:pt idx="178">
                  <c:v>10546.67522709</c:v>
                </c:pt>
                <c:pt idx="179">
                  <c:v>10098.609999999999</c:v>
                </c:pt>
                <c:pt idx="180">
                  <c:v>10000</c:v>
                </c:pt>
              </c:numCache>
            </c:numRef>
          </c:val>
          <c:smooth val="0"/>
          <c:extLst>
            <c:ext xmlns:c16="http://schemas.microsoft.com/office/drawing/2014/chart" uri="{C3380CC4-5D6E-409C-BE32-E72D297353CC}">
              <c16:uniqueId val="{00000003-9125-499A-B552-434C226F3742}"/>
            </c:ext>
          </c:extLst>
        </c:ser>
        <c:ser>
          <c:idx val="3"/>
          <c:order val="4"/>
          <c:tx>
            <c:strRef>
              <c:f>data!$K$3</c:f>
              <c:strCache>
                <c:ptCount val="1"/>
                <c:pt idx="0">
                  <c:v>Indice MSCI Mondial CAD</c:v>
                </c:pt>
              </c:strCache>
            </c:strRef>
          </c:tx>
          <c:marker>
            <c:symbol val="none"/>
          </c:marker>
          <c:cat>
            <c:numRef>
              <c:f>data!$A$5:$A$244</c:f>
              <c:numCache>
                <c:formatCode>mmm\-yy</c:formatCode>
                <c:ptCount val="240"/>
                <c:pt idx="0">
                  <c:v>45992</c:v>
                </c:pt>
                <c:pt idx="1">
                  <c:v>45962</c:v>
                </c:pt>
                <c:pt idx="2">
                  <c:v>45931</c:v>
                </c:pt>
                <c:pt idx="3">
                  <c:v>45901</c:v>
                </c:pt>
                <c:pt idx="4">
                  <c:v>45870</c:v>
                </c:pt>
                <c:pt idx="5">
                  <c:v>45839</c:v>
                </c:pt>
                <c:pt idx="6">
                  <c:v>45809</c:v>
                </c:pt>
                <c:pt idx="7">
                  <c:v>45778</c:v>
                </c:pt>
                <c:pt idx="8">
                  <c:v>45748</c:v>
                </c:pt>
                <c:pt idx="9">
                  <c:v>45717</c:v>
                </c:pt>
                <c:pt idx="10">
                  <c:v>45689</c:v>
                </c:pt>
                <c:pt idx="11">
                  <c:v>45658</c:v>
                </c:pt>
                <c:pt idx="12">
                  <c:v>45627</c:v>
                </c:pt>
                <c:pt idx="13">
                  <c:v>45597</c:v>
                </c:pt>
                <c:pt idx="14">
                  <c:v>45566</c:v>
                </c:pt>
                <c:pt idx="15">
                  <c:v>45536</c:v>
                </c:pt>
                <c:pt idx="16">
                  <c:v>45505</c:v>
                </c:pt>
                <c:pt idx="17">
                  <c:v>45474</c:v>
                </c:pt>
                <c:pt idx="18">
                  <c:v>45444</c:v>
                </c:pt>
                <c:pt idx="19">
                  <c:v>45413</c:v>
                </c:pt>
                <c:pt idx="20">
                  <c:v>45383</c:v>
                </c:pt>
                <c:pt idx="21">
                  <c:v>45352</c:v>
                </c:pt>
                <c:pt idx="22">
                  <c:v>45323</c:v>
                </c:pt>
                <c:pt idx="23">
                  <c:v>45292</c:v>
                </c:pt>
                <c:pt idx="24">
                  <c:v>45261</c:v>
                </c:pt>
                <c:pt idx="25">
                  <c:v>45231</c:v>
                </c:pt>
                <c:pt idx="26">
                  <c:v>45200</c:v>
                </c:pt>
                <c:pt idx="27">
                  <c:v>45170</c:v>
                </c:pt>
                <c:pt idx="28">
                  <c:v>45139</c:v>
                </c:pt>
                <c:pt idx="29">
                  <c:v>45108</c:v>
                </c:pt>
                <c:pt idx="30">
                  <c:v>45078</c:v>
                </c:pt>
                <c:pt idx="31">
                  <c:v>45047</c:v>
                </c:pt>
                <c:pt idx="32">
                  <c:v>45017</c:v>
                </c:pt>
                <c:pt idx="33">
                  <c:v>44986</c:v>
                </c:pt>
                <c:pt idx="34">
                  <c:v>44958</c:v>
                </c:pt>
                <c:pt idx="35">
                  <c:v>44927</c:v>
                </c:pt>
                <c:pt idx="36">
                  <c:v>44896</c:v>
                </c:pt>
                <c:pt idx="37">
                  <c:v>44866</c:v>
                </c:pt>
                <c:pt idx="38">
                  <c:v>44835</c:v>
                </c:pt>
                <c:pt idx="39">
                  <c:v>44805</c:v>
                </c:pt>
                <c:pt idx="40">
                  <c:v>44774</c:v>
                </c:pt>
                <c:pt idx="41">
                  <c:v>44743</c:v>
                </c:pt>
                <c:pt idx="42">
                  <c:v>44713</c:v>
                </c:pt>
                <c:pt idx="43">
                  <c:v>44682</c:v>
                </c:pt>
                <c:pt idx="44">
                  <c:v>44652</c:v>
                </c:pt>
                <c:pt idx="45">
                  <c:v>44621</c:v>
                </c:pt>
                <c:pt idx="46">
                  <c:v>44593</c:v>
                </c:pt>
                <c:pt idx="47">
                  <c:v>44562</c:v>
                </c:pt>
                <c:pt idx="48">
                  <c:v>44561</c:v>
                </c:pt>
                <c:pt idx="49">
                  <c:v>44530</c:v>
                </c:pt>
                <c:pt idx="50">
                  <c:v>44499</c:v>
                </c:pt>
                <c:pt idx="51">
                  <c:v>44469</c:v>
                </c:pt>
                <c:pt idx="52">
                  <c:v>44439</c:v>
                </c:pt>
                <c:pt idx="53">
                  <c:v>44408</c:v>
                </c:pt>
                <c:pt idx="54">
                  <c:v>44377</c:v>
                </c:pt>
                <c:pt idx="55">
                  <c:v>44347</c:v>
                </c:pt>
                <c:pt idx="56">
                  <c:v>44316</c:v>
                </c:pt>
                <c:pt idx="57">
                  <c:v>44285</c:v>
                </c:pt>
                <c:pt idx="58">
                  <c:v>44255</c:v>
                </c:pt>
                <c:pt idx="59">
                  <c:v>44227</c:v>
                </c:pt>
                <c:pt idx="60">
                  <c:v>44196</c:v>
                </c:pt>
                <c:pt idx="61">
                  <c:v>44165</c:v>
                </c:pt>
                <c:pt idx="62">
                  <c:v>44134</c:v>
                </c:pt>
                <c:pt idx="63">
                  <c:v>44104</c:v>
                </c:pt>
                <c:pt idx="64">
                  <c:v>44074</c:v>
                </c:pt>
                <c:pt idx="65">
                  <c:v>44043</c:v>
                </c:pt>
                <c:pt idx="66">
                  <c:v>44012</c:v>
                </c:pt>
                <c:pt idx="67">
                  <c:v>43982</c:v>
                </c:pt>
                <c:pt idx="68">
                  <c:v>43951</c:v>
                </c:pt>
                <c:pt idx="69">
                  <c:v>43920</c:v>
                </c:pt>
                <c:pt idx="70">
                  <c:v>43889</c:v>
                </c:pt>
                <c:pt idx="71">
                  <c:v>43861</c:v>
                </c:pt>
                <c:pt idx="72">
                  <c:v>43830</c:v>
                </c:pt>
                <c:pt idx="73">
                  <c:v>43799</c:v>
                </c:pt>
                <c:pt idx="74">
                  <c:v>43768</c:v>
                </c:pt>
                <c:pt idx="75">
                  <c:v>43738</c:v>
                </c:pt>
                <c:pt idx="76">
                  <c:v>43708</c:v>
                </c:pt>
                <c:pt idx="77">
                  <c:v>43677</c:v>
                </c:pt>
                <c:pt idx="78">
                  <c:v>43646</c:v>
                </c:pt>
                <c:pt idx="79">
                  <c:v>43616</c:v>
                </c:pt>
                <c:pt idx="80">
                  <c:v>43585</c:v>
                </c:pt>
                <c:pt idx="81">
                  <c:v>43554</c:v>
                </c:pt>
                <c:pt idx="82">
                  <c:v>43524</c:v>
                </c:pt>
                <c:pt idx="83">
                  <c:v>43496</c:v>
                </c:pt>
                <c:pt idx="84">
                  <c:v>43465</c:v>
                </c:pt>
                <c:pt idx="85">
                  <c:v>43434</c:v>
                </c:pt>
                <c:pt idx="86">
                  <c:v>43403</c:v>
                </c:pt>
                <c:pt idx="87">
                  <c:v>43373</c:v>
                </c:pt>
                <c:pt idx="88">
                  <c:v>43343</c:v>
                </c:pt>
                <c:pt idx="89">
                  <c:v>43312</c:v>
                </c:pt>
                <c:pt idx="90">
                  <c:v>43281</c:v>
                </c:pt>
                <c:pt idx="91">
                  <c:v>43251</c:v>
                </c:pt>
                <c:pt idx="92">
                  <c:v>43220</c:v>
                </c:pt>
                <c:pt idx="93">
                  <c:v>43189</c:v>
                </c:pt>
                <c:pt idx="94">
                  <c:v>43159</c:v>
                </c:pt>
                <c:pt idx="95">
                  <c:v>43131</c:v>
                </c:pt>
                <c:pt idx="96">
                  <c:v>43100</c:v>
                </c:pt>
                <c:pt idx="97">
                  <c:v>43069</c:v>
                </c:pt>
                <c:pt idx="98">
                  <c:v>43038</c:v>
                </c:pt>
                <c:pt idx="99">
                  <c:v>43008</c:v>
                </c:pt>
                <c:pt idx="100">
                  <c:v>42978</c:v>
                </c:pt>
                <c:pt idx="101">
                  <c:v>42947</c:v>
                </c:pt>
                <c:pt idx="102">
                  <c:v>42916</c:v>
                </c:pt>
                <c:pt idx="103">
                  <c:v>42886</c:v>
                </c:pt>
                <c:pt idx="104">
                  <c:v>42855</c:v>
                </c:pt>
                <c:pt idx="105">
                  <c:v>42824</c:v>
                </c:pt>
                <c:pt idx="106">
                  <c:v>42794</c:v>
                </c:pt>
                <c:pt idx="107">
                  <c:v>42766</c:v>
                </c:pt>
                <c:pt idx="108">
                  <c:v>42735</c:v>
                </c:pt>
                <c:pt idx="109">
                  <c:v>42704</c:v>
                </c:pt>
                <c:pt idx="110">
                  <c:v>42673</c:v>
                </c:pt>
                <c:pt idx="111">
                  <c:v>42643</c:v>
                </c:pt>
                <c:pt idx="112">
                  <c:v>42613</c:v>
                </c:pt>
                <c:pt idx="113">
                  <c:v>42582</c:v>
                </c:pt>
                <c:pt idx="114">
                  <c:v>42551</c:v>
                </c:pt>
                <c:pt idx="115">
                  <c:v>42521</c:v>
                </c:pt>
                <c:pt idx="116">
                  <c:v>42490</c:v>
                </c:pt>
                <c:pt idx="117">
                  <c:v>42459</c:v>
                </c:pt>
                <c:pt idx="118">
                  <c:v>42428</c:v>
                </c:pt>
                <c:pt idx="119">
                  <c:v>42400</c:v>
                </c:pt>
                <c:pt idx="120">
                  <c:v>42369</c:v>
                </c:pt>
                <c:pt idx="121">
                  <c:v>42338</c:v>
                </c:pt>
                <c:pt idx="122">
                  <c:v>42308</c:v>
                </c:pt>
                <c:pt idx="123">
                  <c:v>42277</c:v>
                </c:pt>
                <c:pt idx="124">
                  <c:v>42247</c:v>
                </c:pt>
                <c:pt idx="125">
                  <c:v>42216</c:v>
                </c:pt>
                <c:pt idx="126">
                  <c:v>42185</c:v>
                </c:pt>
                <c:pt idx="127">
                  <c:v>42155</c:v>
                </c:pt>
                <c:pt idx="128">
                  <c:v>42124</c:v>
                </c:pt>
                <c:pt idx="129">
                  <c:v>42093</c:v>
                </c:pt>
                <c:pt idx="130">
                  <c:v>42063</c:v>
                </c:pt>
                <c:pt idx="131">
                  <c:v>42035</c:v>
                </c:pt>
                <c:pt idx="132">
                  <c:v>42004</c:v>
                </c:pt>
                <c:pt idx="133">
                  <c:v>41973</c:v>
                </c:pt>
                <c:pt idx="134">
                  <c:v>41942</c:v>
                </c:pt>
                <c:pt idx="135">
                  <c:v>41912</c:v>
                </c:pt>
                <c:pt idx="136">
                  <c:v>41882</c:v>
                </c:pt>
                <c:pt idx="137">
                  <c:v>41850</c:v>
                </c:pt>
                <c:pt idx="138">
                  <c:v>41820</c:v>
                </c:pt>
                <c:pt idx="139">
                  <c:v>41790</c:v>
                </c:pt>
                <c:pt idx="140">
                  <c:v>41759</c:v>
                </c:pt>
                <c:pt idx="141">
                  <c:v>41729</c:v>
                </c:pt>
                <c:pt idx="142">
                  <c:v>41698</c:v>
                </c:pt>
                <c:pt idx="143">
                  <c:v>41670</c:v>
                </c:pt>
                <c:pt idx="144">
                  <c:v>41639</c:v>
                </c:pt>
                <c:pt idx="145">
                  <c:v>41608</c:v>
                </c:pt>
                <c:pt idx="146">
                  <c:v>41578</c:v>
                </c:pt>
                <c:pt idx="147">
                  <c:v>41547</c:v>
                </c:pt>
                <c:pt idx="148">
                  <c:v>41517</c:v>
                </c:pt>
                <c:pt idx="149">
                  <c:v>41485</c:v>
                </c:pt>
                <c:pt idx="150">
                  <c:v>41455</c:v>
                </c:pt>
                <c:pt idx="151">
                  <c:v>41425</c:v>
                </c:pt>
                <c:pt idx="152">
                  <c:v>41394</c:v>
                </c:pt>
                <c:pt idx="153">
                  <c:v>41364</c:v>
                </c:pt>
                <c:pt idx="154">
                  <c:v>41333</c:v>
                </c:pt>
                <c:pt idx="155">
                  <c:v>41305</c:v>
                </c:pt>
                <c:pt idx="156">
                  <c:v>41274</c:v>
                </c:pt>
                <c:pt idx="157">
                  <c:v>41243</c:v>
                </c:pt>
                <c:pt idx="158">
                  <c:v>41213</c:v>
                </c:pt>
                <c:pt idx="159">
                  <c:v>41182</c:v>
                </c:pt>
                <c:pt idx="160">
                  <c:v>41152</c:v>
                </c:pt>
                <c:pt idx="161">
                  <c:v>41121</c:v>
                </c:pt>
                <c:pt idx="162">
                  <c:v>41090</c:v>
                </c:pt>
                <c:pt idx="163">
                  <c:v>41060</c:v>
                </c:pt>
                <c:pt idx="164">
                  <c:v>41029</c:v>
                </c:pt>
                <c:pt idx="165">
                  <c:v>40999</c:v>
                </c:pt>
                <c:pt idx="166">
                  <c:v>40968</c:v>
                </c:pt>
                <c:pt idx="167">
                  <c:v>40939</c:v>
                </c:pt>
                <c:pt idx="168">
                  <c:v>40908</c:v>
                </c:pt>
                <c:pt idx="169">
                  <c:v>40877</c:v>
                </c:pt>
                <c:pt idx="170">
                  <c:v>40847</c:v>
                </c:pt>
                <c:pt idx="171">
                  <c:v>40816</c:v>
                </c:pt>
                <c:pt idx="172">
                  <c:v>40786</c:v>
                </c:pt>
                <c:pt idx="173">
                  <c:v>40755</c:v>
                </c:pt>
                <c:pt idx="174">
                  <c:v>40724</c:v>
                </c:pt>
                <c:pt idx="175">
                  <c:v>40694</c:v>
                </c:pt>
                <c:pt idx="176">
                  <c:v>40663</c:v>
                </c:pt>
                <c:pt idx="177">
                  <c:v>40633</c:v>
                </c:pt>
                <c:pt idx="178">
                  <c:v>40602</c:v>
                </c:pt>
                <c:pt idx="179">
                  <c:v>40574</c:v>
                </c:pt>
                <c:pt idx="180">
                  <c:v>40543</c:v>
                </c:pt>
                <c:pt idx="181">
                  <c:v>40512</c:v>
                </c:pt>
                <c:pt idx="182">
                  <c:v>40482</c:v>
                </c:pt>
                <c:pt idx="183">
                  <c:v>40451</c:v>
                </c:pt>
                <c:pt idx="184">
                  <c:v>40421</c:v>
                </c:pt>
                <c:pt idx="185">
                  <c:v>40390</c:v>
                </c:pt>
                <c:pt idx="186">
                  <c:v>40359</c:v>
                </c:pt>
                <c:pt idx="187">
                  <c:v>40329</c:v>
                </c:pt>
                <c:pt idx="188">
                  <c:v>40298</c:v>
                </c:pt>
                <c:pt idx="189">
                  <c:v>40268</c:v>
                </c:pt>
                <c:pt idx="190">
                  <c:v>40237</c:v>
                </c:pt>
                <c:pt idx="191">
                  <c:v>40209</c:v>
                </c:pt>
                <c:pt idx="192">
                  <c:v>40178</c:v>
                </c:pt>
                <c:pt idx="193">
                  <c:v>40147</c:v>
                </c:pt>
                <c:pt idx="194">
                  <c:v>40117</c:v>
                </c:pt>
                <c:pt idx="195">
                  <c:v>40086</c:v>
                </c:pt>
                <c:pt idx="196">
                  <c:v>40056</c:v>
                </c:pt>
                <c:pt idx="197">
                  <c:v>40025</c:v>
                </c:pt>
                <c:pt idx="198">
                  <c:v>39994</c:v>
                </c:pt>
                <c:pt idx="199">
                  <c:v>39964</c:v>
                </c:pt>
                <c:pt idx="200">
                  <c:v>39933</c:v>
                </c:pt>
                <c:pt idx="201">
                  <c:v>39903</c:v>
                </c:pt>
                <c:pt idx="202">
                  <c:v>39872</c:v>
                </c:pt>
                <c:pt idx="203">
                  <c:v>39844</c:v>
                </c:pt>
                <c:pt idx="204">
                  <c:v>39813</c:v>
                </c:pt>
                <c:pt idx="205">
                  <c:v>39782</c:v>
                </c:pt>
                <c:pt idx="206">
                  <c:v>39752</c:v>
                </c:pt>
                <c:pt idx="207">
                  <c:v>39721</c:v>
                </c:pt>
                <c:pt idx="208">
                  <c:v>39691</c:v>
                </c:pt>
                <c:pt idx="209">
                  <c:v>39660</c:v>
                </c:pt>
                <c:pt idx="210">
                  <c:v>39629</c:v>
                </c:pt>
                <c:pt idx="211">
                  <c:v>39599</c:v>
                </c:pt>
                <c:pt idx="212">
                  <c:v>39568</c:v>
                </c:pt>
                <c:pt idx="213">
                  <c:v>39538</c:v>
                </c:pt>
                <c:pt idx="214">
                  <c:v>39507</c:v>
                </c:pt>
                <c:pt idx="215">
                  <c:v>39478</c:v>
                </c:pt>
                <c:pt idx="216">
                  <c:v>39447</c:v>
                </c:pt>
                <c:pt idx="217">
                  <c:v>39416</c:v>
                </c:pt>
                <c:pt idx="218">
                  <c:v>39386</c:v>
                </c:pt>
                <c:pt idx="219">
                  <c:v>39355</c:v>
                </c:pt>
                <c:pt idx="220">
                  <c:v>39325</c:v>
                </c:pt>
                <c:pt idx="221">
                  <c:v>39294</c:v>
                </c:pt>
                <c:pt idx="222">
                  <c:v>39263</c:v>
                </c:pt>
                <c:pt idx="223">
                  <c:v>39233</c:v>
                </c:pt>
                <c:pt idx="224">
                  <c:v>39202</c:v>
                </c:pt>
                <c:pt idx="225">
                  <c:v>39172</c:v>
                </c:pt>
                <c:pt idx="226">
                  <c:v>39141</c:v>
                </c:pt>
                <c:pt idx="227">
                  <c:v>39113</c:v>
                </c:pt>
                <c:pt idx="228">
                  <c:v>39082</c:v>
                </c:pt>
                <c:pt idx="229">
                  <c:v>39051</c:v>
                </c:pt>
                <c:pt idx="230">
                  <c:v>39021</c:v>
                </c:pt>
                <c:pt idx="231">
                  <c:v>38990</c:v>
                </c:pt>
                <c:pt idx="232">
                  <c:v>38960</c:v>
                </c:pt>
                <c:pt idx="233">
                  <c:v>38929</c:v>
                </c:pt>
                <c:pt idx="234">
                  <c:v>38898</c:v>
                </c:pt>
                <c:pt idx="235">
                  <c:v>38868</c:v>
                </c:pt>
                <c:pt idx="236">
                  <c:v>38837</c:v>
                </c:pt>
                <c:pt idx="237">
                  <c:v>38807</c:v>
                </c:pt>
                <c:pt idx="238">
                  <c:v>38776</c:v>
                </c:pt>
                <c:pt idx="239">
                  <c:v>38748</c:v>
                </c:pt>
              </c:numCache>
            </c:numRef>
          </c:cat>
          <c:val>
            <c:numRef>
              <c:f>data!$K$5:$K$244</c:f>
              <c:numCache>
                <c:formatCode>"$"#,##0.00</c:formatCode>
                <c:ptCount val="240"/>
                <c:pt idx="0">
                  <c:v>67850.821471325457</c:v>
                </c:pt>
                <c:pt idx="1">
                  <c:v>68430.50634864629</c:v>
                </c:pt>
                <c:pt idx="2">
                  <c:v>68564.73665393627</c:v>
                </c:pt>
                <c:pt idx="3">
                  <c:v>66737.750848770127</c:v>
                </c:pt>
                <c:pt idx="4">
                  <c:v>63778.741600005524</c:v>
                </c:pt>
                <c:pt idx="5">
                  <c:v>62574.122714273086</c:v>
                </c:pt>
                <c:pt idx="6">
                  <c:v>60959.991063734793</c:v>
                </c:pt>
                <c:pt idx="7">
                  <c:v>58866.919951562144</c:v>
                </c:pt>
                <c:pt idx="8">
                  <c:v>55797.792428534231</c:v>
                </c:pt>
                <c:pt idx="9">
                  <c:v>57599.920263462496</c:v>
                </c:pt>
                <c:pt idx="10">
                  <c:v>60303.104851166107</c:v>
                </c:pt>
                <c:pt idx="11">
                  <c:v>61047.058695383879</c:v>
                </c:pt>
                <c:pt idx="12">
                  <c:v>58544.314177205735</c:v>
                </c:pt>
                <c:pt idx="13">
                  <c:v>58501.491085730981</c:v>
                </c:pt>
                <c:pt idx="14">
                  <c:v>55668.255235519231</c:v>
                </c:pt>
                <c:pt idx="15">
                  <c:v>55030.343493739798</c:v>
                </c:pt>
                <c:pt idx="16">
                  <c:v>53892.880360843825</c:v>
                </c:pt>
                <c:pt idx="17">
                  <c:v>53800.07523107023</c:v>
                </c:pt>
                <c:pt idx="18">
                  <c:v>52355.380851844442</c:v>
                </c:pt>
                <c:pt idx="19">
                  <c:v>51099.757607903048</c:v>
                </c:pt>
                <c:pt idx="20">
                  <c:v>49267.784315900593</c:v>
                </c:pt>
                <c:pt idx="21">
                  <c:v>50377.602907963017</c:v>
                </c:pt>
                <c:pt idx="22">
                  <c:v>48894.106813145372</c:v>
                </c:pt>
                <c:pt idx="23">
                  <c:v>46186.209358458924</c:v>
                </c:pt>
                <c:pt idx="24">
                  <c:v>45032.169939421372</c:v>
                </c:pt>
                <c:pt idx="25">
                  <c:v>44122.755819231199</c:v>
                </c:pt>
                <c:pt idx="26">
                  <c:v>41285.37699955947</c:v>
                </c:pt>
                <c:pt idx="27">
                  <c:v>41398.726713300486</c:v>
                </c:pt>
                <c:pt idx="28">
                  <c:v>43279.706016482844</c:v>
                </c:pt>
                <c:pt idx="29">
                  <c:v>43117.884595595577</c:v>
                </c:pt>
                <c:pt idx="30">
                  <c:v>41928.131924116838</c:v>
                </c:pt>
                <c:pt idx="31">
                  <c:v>40599.591491732863</c:v>
                </c:pt>
                <c:pt idx="32">
                  <c:v>40886.944940776644</c:v>
                </c:pt>
                <c:pt idx="33">
                  <c:v>40075.024935581758</c:v>
                </c:pt>
                <c:pt idx="34">
                  <c:v>39078.941788338787</c:v>
                </c:pt>
                <c:pt idx="35">
                  <c:v>39228.874546856874</c:v>
                </c:pt>
                <c:pt idx="36">
                  <c:v>37192.792323878472</c:v>
                </c:pt>
                <c:pt idx="37">
                  <c:v>38848.434923445893</c:v>
                </c:pt>
                <c:pt idx="38">
                  <c:v>36529.745836236609</c:v>
                </c:pt>
                <c:pt idx="39">
                  <c:v>34323.338657327615</c:v>
                </c:pt>
                <c:pt idx="40">
                  <c:v>36049.799610472764</c:v>
                </c:pt>
                <c:pt idx="41">
                  <c:v>36796.098071560147</c:v>
                </c:pt>
                <c:pt idx="42">
                  <c:v>34309.227989937513</c:v>
                </c:pt>
                <c:pt idx="43">
                  <c:v>36817.651397286005</c:v>
                </c:pt>
                <c:pt idx="44">
                  <c:v>37145.197751054802</c:v>
                </c:pt>
                <c:pt idx="45">
                  <c:v>39574.013239623455</c:v>
                </c:pt>
                <c:pt idx="46">
                  <c:v>39088.417824983677</c:v>
                </c:pt>
                <c:pt idx="47">
                  <c:v>40198.416705471871</c:v>
                </c:pt>
                <c:pt idx="48">
                  <c:v>42146.55701015213</c:v>
                </c:pt>
                <c:pt idx="49">
                  <c:v>41035.999748946393</c:v>
                </c:pt>
                <c:pt idx="50">
                  <c:v>40527.020893544373</c:v>
                </c:pt>
                <c:pt idx="51">
                  <c:v>39189.256435850191</c:v>
                </c:pt>
                <c:pt idx="52">
                  <c:v>40764.943808895427</c:v>
                </c:pt>
                <c:pt idx="53">
                  <c:v>39281.516615430322</c:v>
                </c:pt>
                <c:pt idx="54">
                  <c:v>38270.486892698995</c:v>
                </c:pt>
                <c:pt idx="55">
                  <c:v>36776.832612956387</c:v>
                </c:pt>
                <c:pt idx="56">
                  <c:v>36896.635990015966</c:v>
                </c:pt>
                <c:pt idx="57">
                  <c:v>36003.95395563983</c:v>
                </c:pt>
                <c:pt idx="58">
                  <c:v>35078.683520421662</c:v>
                </c:pt>
                <c:pt idx="59">
                  <c:v>34500.252290518823</c:v>
                </c:pt>
                <c:pt idx="60">
                  <c:v>34744.121277767474</c:v>
                </c:pt>
                <c:pt idx="61">
                  <c:v>33892.47125994751</c:v>
                </c:pt>
                <c:pt idx="62">
                  <c:v>30907.20604269563</c:v>
                </c:pt>
                <c:pt idx="63">
                  <c:v>31934.243239521893</c:v>
                </c:pt>
                <c:pt idx="64">
                  <c:v>32250.133295147865</c:v>
                </c:pt>
                <c:pt idx="65">
                  <c:v>31066.768997272746</c:v>
                </c:pt>
                <c:pt idx="66">
                  <c:v>30136.778160032311</c:v>
                </c:pt>
                <c:pt idx="67">
                  <c:v>29783.309838864665</c:v>
                </c:pt>
                <c:pt idx="68">
                  <c:v>28531.627347145393</c:v>
                </c:pt>
                <c:pt idx="69">
                  <c:v>26345.698404800678</c:v>
                </c:pt>
                <c:pt idx="70">
                  <c:v>28614.57681504219</c:v>
                </c:pt>
                <c:pt idx="71">
                  <c:v>30781.038658976966</c:v>
                </c:pt>
                <c:pt idx="72">
                  <c:v>30356.772407805478</c:v>
                </c:pt>
                <c:pt idx="73">
                  <c:v>30178.537962598373</c:v>
                </c:pt>
                <c:pt idx="74">
                  <c:v>29040.10766203142</c:v>
                </c:pt>
                <c:pt idx="75">
                  <c:v>28519.652523136698</c:v>
                </c:pt>
                <c:pt idx="76">
                  <c:v>28013.55955619449</c:v>
                </c:pt>
                <c:pt idx="77">
                  <c:v>28247.904169182024</c:v>
                </c:pt>
                <c:pt idx="78">
                  <c:v>27963.930455407364</c:v>
                </c:pt>
                <c:pt idx="79">
                  <c:v>27130.903203448674</c:v>
                </c:pt>
                <c:pt idx="80">
                  <c:v>28622.206002813255</c:v>
                </c:pt>
                <c:pt idx="81">
                  <c:v>27436.72019656028</c:v>
                </c:pt>
                <c:pt idx="82">
                  <c:v>26679.009643670401</c:v>
                </c:pt>
                <c:pt idx="83">
                  <c:v>25814.807338402694</c:v>
                </c:pt>
                <c:pt idx="84">
                  <c:v>24900.894701083525</c:v>
                </c:pt>
                <c:pt idx="85">
                  <c:v>26215.221022255319</c:v>
                </c:pt>
                <c:pt idx="86">
                  <c:v>25598.426925485739</c:v>
                </c:pt>
                <c:pt idx="87">
                  <c:v>27185.661789038768</c:v>
                </c:pt>
                <c:pt idx="88">
                  <c:v>27261.17524446594</c:v>
                </c:pt>
                <c:pt idx="89">
                  <c:v>26875.273196635451</c:v>
                </c:pt>
                <c:pt idx="90">
                  <c:v>26324.047639073258</c:v>
                </c:pt>
                <c:pt idx="91">
                  <c:v>25961.802607293688</c:v>
                </c:pt>
                <c:pt idx="92">
                  <c:v>25472.801241853824</c:v>
                </c:pt>
                <c:pt idx="93">
                  <c:v>25311.365353628382</c:v>
                </c:pt>
                <c:pt idx="94">
                  <c:v>25699.792010068559</c:v>
                </c:pt>
                <c:pt idx="95">
                  <c:v>25658.866118609378</c:v>
                </c:pt>
                <c:pt idx="96">
                  <c:v>24885.185695341217</c:v>
                </c:pt>
                <c:pt idx="97">
                  <c:v>25238.084787305146</c:v>
                </c:pt>
                <c:pt idx="98">
                  <c:v>24705.786269241209</c:v>
                </c:pt>
                <c:pt idx="99">
                  <c:v>23518.501745617214</c:v>
                </c:pt>
                <c:pt idx="100">
                  <c:v>23050.374004987323</c:v>
                </c:pt>
                <c:pt idx="101">
                  <c:v>22947.651139426795</c:v>
                </c:pt>
                <c:pt idx="102">
                  <c:v>23267.176953815855</c:v>
                </c:pt>
                <c:pt idx="103">
                  <c:v>24096.910699307242</c:v>
                </c:pt>
                <c:pt idx="104">
                  <c:v>23865.089988180054</c:v>
                </c:pt>
                <c:pt idx="105">
                  <c:v>22926.962253975653</c:v>
                </c:pt>
                <c:pt idx="106">
                  <c:v>22512.869536862421</c:v>
                </c:pt>
                <c:pt idx="107">
                  <c:v>21552.478177773908</c:v>
                </c:pt>
                <c:pt idx="108">
                  <c:v>21641.717801126855</c:v>
                </c:pt>
                <c:pt idx="109">
                  <c:v>21184.389206927703</c:v>
                </c:pt>
                <c:pt idx="110">
                  <c:v>20805.357209288875</c:v>
                </c:pt>
                <c:pt idx="111">
                  <c:v>20798.909547329204</c:v>
                </c:pt>
                <c:pt idx="112">
                  <c:v>20645.103526060058</c:v>
                </c:pt>
                <c:pt idx="113">
                  <c:v>20491.824677472567</c:v>
                </c:pt>
                <c:pt idx="114">
                  <c:v>19575.458322480605</c:v>
                </c:pt>
                <c:pt idx="115">
                  <c:v>19930.824931000341</c:v>
                </c:pt>
                <c:pt idx="116">
                  <c:v>18961.29594665593</c:v>
                </c:pt>
                <c:pt idx="117">
                  <c:v>19262.562422950879</c:v>
                </c:pt>
                <c:pt idx="118">
                  <c:v>18878.313235358393</c:v>
                </c:pt>
                <c:pt idx="119">
                  <c:v>19746.983018334948</c:v>
                </c:pt>
                <c:pt idx="120">
                  <c:v>20726.953373850603</c:v>
                </c:pt>
                <c:pt idx="121">
                  <c:v>20216.920893548169</c:v>
                </c:pt>
                <c:pt idx="122">
                  <c:v>19952.785913623618</c:v>
                </c:pt>
                <c:pt idx="123">
                  <c:v>18939.755225858142</c:v>
                </c:pt>
                <c:pt idx="124">
                  <c:v>19506.416628928517</c:v>
                </c:pt>
                <c:pt idx="125">
                  <c:v>20415.733394311133</c:v>
                </c:pt>
                <c:pt idx="126">
                  <c:v>19240.087111452915</c:v>
                </c:pt>
                <c:pt idx="127">
                  <c:v>19686.780153127376</c:v>
                </c:pt>
                <c:pt idx="128">
                  <c:v>19021.558219089384</c:v>
                </c:pt>
                <c:pt idx="129">
                  <c:v>19423.627304288151</c:v>
                </c:pt>
                <c:pt idx="130">
                  <c:v>19441.708092814468</c:v>
                </c:pt>
                <c:pt idx="131">
                  <c:v>18640.805868667183</c:v>
                </c:pt>
                <c:pt idx="132">
                  <c:v>17338.123311761308</c:v>
                </c:pt>
                <c:pt idx="133">
                  <c:v>17341.071293881269</c:v>
                </c:pt>
                <c:pt idx="134">
                  <c:v>16801.768140119708</c:v>
                </c:pt>
                <c:pt idx="135">
                  <c:v>16543.263110751112</c:v>
                </c:pt>
                <c:pt idx="136">
                  <c:v>16498.502672999264</c:v>
                </c:pt>
                <c:pt idx="137">
                  <c:v>16194.324672672457</c:v>
                </c:pt>
                <c:pt idx="138">
                  <c:v>16097.994274931269</c:v>
                </c:pt>
                <c:pt idx="139">
                  <c:v>16115.56023558806</c:v>
                </c:pt>
                <c:pt idx="140">
                  <c:v>15958.686348779556</c:v>
                </c:pt>
                <c:pt idx="141">
                  <c:v>15878.87910241084</c:v>
                </c:pt>
                <c:pt idx="142">
                  <c:v>15892.86482345548</c:v>
                </c:pt>
                <c:pt idx="143">
                  <c:v>15236.857174657765</c:v>
                </c:pt>
                <c:pt idx="144">
                  <c:v>15075.041677293695</c:v>
                </c:pt>
                <c:pt idx="145">
                  <c:v>14704.474222414623</c:v>
                </c:pt>
                <c:pt idx="146">
                  <c:v>14224.923598076277</c:v>
                </c:pt>
                <c:pt idx="147">
                  <c:v>13489.745934397544</c:v>
                </c:pt>
                <c:pt idx="148">
                  <c:v>13179.758025634619</c:v>
                </c:pt>
                <c:pt idx="149">
                  <c:v>13117.920150047295</c:v>
                </c:pt>
                <c:pt idx="150">
                  <c:v>12784.38824512035</c:v>
                </c:pt>
                <c:pt idx="151">
                  <c:v>12836.246681714478</c:v>
                </c:pt>
                <c:pt idx="152">
                  <c:v>12476.438666996952</c:v>
                </c:pt>
                <c:pt idx="153">
                  <c:v>12208.570423338482</c:v>
                </c:pt>
                <c:pt idx="154">
                  <c:v>12065.140038560081</c:v>
                </c:pt>
                <c:pt idx="155">
                  <c:v>11697.295196515266</c:v>
                </c:pt>
                <c:pt idx="156">
                  <c:v>11091.962438401921</c:v>
                </c:pt>
                <c:pt idx="157">
                  <c:v>10855.784001661767</c:v>
                </c:pt>
                <c:pt idx="158">
                  <c:v>10779.144285789802</c:v>
                </c:pt>
                <c:pt idx="159">
                  <c:v>10680.583857948652</c:v>
                </c:pt>
                <c:pt idx="160">
                  <c:v>10421.098505169921</c:v>
                </c:pt>
                <c:pt idx="161">
                  <c:v>10317.45962325433</c:v>
                </c:pt>
                <c:pt idx="162">
                  <c:v>10357.959243897971</c:v>
                </c:pt>
                <c:pt idx="163">
                  <c:v>10009.072986797182</c:v>
                </c:pt>
                <c:pt idx="164">
                  <c:v>10437.751438371082</c:v>
                </c:pt>
                <c:pt idx="165">
                  <c:v>10672.984005860242</c:v>
                </c:pt>
                <c:pt idx="166">
                  <c:v>10378.98876996229</c:v>
                </c:pt>
                <c:pt idx="167">
                  <c:v>10070.147418775854</c:v>
                </c:pt>
                <c:pt idx="168">
                  <c:v>9733.4668020915105</c:v>
                </c:pt>
                <c:pt idx="169">
                  <c:v>9720.8588481654388</c:v>
                </c:pt>
                <c:pt idx="170">
                  <c:v>9728.1549643887301</c:v>
                </c:pt>
                <c:pt idx="171">
                  <c:v>9247.0143155234146</c:v>
                </c:pt>
                <c:pt idx="172">
                  <c:v>9493.4646580462959</c:v>
                </c:pt>
                <c:pt idx="173">
                  <c:v>9961.0356725141082</c:v>
                </c:pt>
                <c:pt idx="174">
                  <c:v>10258.638783627131</c:v>
                </c:pt>
                <c:pt idx="175">
                  <c:v>10459.993661613185</c:v>
                </c:pt>
                <c:pt idx="176">
                  <c:v>10450.285346526263</c:v>
                </c:pt>
                <c:pt idx="177">
                  <c:v>10270.681931588573</c:v>
                </c:pt>
                <c:pt idx="178">
                  <c:v>10387.331666199998</c:v>
                </c:pt>
                <c:pt idx="179">
                  <c:v>10296.199999999999</c:v>
                </c:pt>
                <c:pt idx="180">
                  <c:v>10000</c:v>
                </c:pt>
              </c:numCache>
            </c:numRef>
          </c:val>
          <c:smooth val="0"/>
          <c:extLst>
            <c:ext xmlns:c16="http://schemas.microsoft.com/office/drawing/2014/chart" uri="{C3380CC4-5D6E-409C-BE32-E72D297353CC}">
              <c16:uniqueId val="{00000004-9125-499A-B552-434C226F3742}"/>
            </c:ext>
          </c:extLst>
        </c:ser>
        <c:dLbls>
          <c:showLegendKey val="0"/>
          <c:showVal val="0"/>
          <c:showCatName val="0"/>
          <c:showSerName val="0"/>
          <c:showPercent val="0"/>
          <c:showBubbleSize val="0"/>
        </c:dLbls>
        <c:smooth val="0"/>
        <c:axId val="198712376"/>
        <c:axId val="1"/>
      </c:lineChart>
      <c:dateAx>
        <c:axId val="198712376"/>
        <c:scaling>
          <c:orientation val="minMax"/>
          <c:max val="46022"/>
          <c:min val="40543"/>
        </c:scaling>
        <c:delete val="0"/>
        <c:axPos val="b"/>
        <c:numFmt formatCode="[$-C0C]\ mmm\ yy;@" sourceLinked="0"/>
        <c:majorTickMark val="out"/>
        <c:minorTickMark val="none"/>
        <c:tickLblPos val="nextTo"/>
        <c:spPr>
          <a:ln w="3175">
            <a:solidFill>
              <a:srgbClr val="000000"/>
            </a:solidFill>
            <a:prstDash val="solid"/>
          </a:ln>
        </c:spPr>
        <c:txPr>
          <a:bodyPr rot="5400000" vert="horz"/>
          <a:lstStyle/>
          <a:p>
            <a:pPr>
              <a:defRPr sz="1000" b="1" i="0" u="none" strike="noStrike" baseline="0">
                <a:solidFill>
                  <a:srgbClr val="000000"/>
                </a:solidFill>
                <a:latin typeface="Sun Life New Text" pitchFamily="2" charset="0"/>
                <a:ea typeface="Arial"/>
                <a:cs typeface="Arial"/>
              </a:defRPr>
            </a:pPr>
            <a:endParaRPr lang="en-US"/>
          </a:p>
        </c:txPr>
        <c:crossAx val="1"/>
        <c:crossesAt val="5000"/>
        <c:auto val="1"/>
        <c:lblOffset val="100"/>
        <c:baseTimeUnit val="months"/>
        <c:majorUnit val="12"/>
        <c:majorTimeUnit val="months"/>
        <c:minorUnit val="12"/>
        <c:minorTimeUnit val="months"/>
      </c:dateAx>
      <c:valAx>
        <c:axId val="1"/>
        <c:scaling>
          <c:orientation val="minMax"/>
          <c:min val="5000"/>
        </c:scaling>
        <c:delete val="0"/>
        <c:axPos val="l"/>
        <c:numFmt formatCode="#\ ###\ \$" sourceLinked="0"/>
        <c:majorTickMark val="out"/>
        <c:minorTickMark val="none"/>
        <c:tickLblPos val="nextTo"/>
        <c:spPr>
          <a:ln w="3175">
            <a:solidFill>
              <a:srgbClr val="000000"/>
            </a:solidFill>
            <a:prstDash val="solid"/>
          </a:ln>
        </c:spPr>
        <c:txPr>
          <a:bodyPr rot="0" vert="horz"/>
          <a:lstStyle/>
          <a:p>
            <a:pPr>
              <a:defRPr sz="1100" b="1" i="0" u="none" strike="noStrike" baseline="0">
                <a:solidFill>
                  <a:srgbClr val="000000"/>
                </a:solidFill>
                <a:latin typeface="Arial"/>
                <a:ea typeface="Arial"/>
                <a:cs typeface="Arial"/>
              </a:defRPr>
            </a:pPr>
            <a:endParaRPr lang="en-US"/>
          </a:p>
        </c:txPr>
        <c:crossAx val="198712376"/>
        <c:crossesAt val="1067"/>
        <c:crossBetween val="between"/>
        <c:majorUnit val="5000"/>
        <c:minorUnit val="5000"/>
      </c:valAx>
      <c:spPr>
        <a:solidFill>
          <a:srgbClr val="FFFFFF"/>
        </a:solidFill>
        <a:ln w="25400">
          <a:noFill/>
        </a:ln>
      </c:spPr>
    </c:plotArea>
    <c:legend>
      <c:legendPos val="r"/>
      <c:layout>
        <c:manualLayout>
          <c:xMode val="edge"/>
          <c:yMode val="edge"/>
          <c:x val="8.5911425965792432E-2"/>
          <c:y val="0.91482121967223873"/>
          <c:w val="0.82561605630408252"/>
          <c:h val="8.5178885193607945E-2"/>
        </c:manualLayout>
      </c:layout>
      <c:overlay val="0"/>
      <c:spPr>
        <a:solidFill>
          <a:srgbClr val="FFFFFF"/>
        </a:solidFill>
        <a:ln w="25400">
          <a:noFill/>
        </a:ln>
      </c:spPr>
      <c:txPr>
        <a:bodyPr/>
        <a:lstStyle/>
        <a:p>
          <a:pPr>
            <a:defRPr sz="690" b="1"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FFFFFF"/>
    </a:solidFill>
    <a:ln w="9525">
      <a:noFill/>
    </a:ln>
  </c:spPr>
  <c:txPr>
    <a:bodyPr/>
    <a:lstStyle/>
    <a:p>
      <a:pPr>
        <a:defRPr sz="1975" b="0" i="0" u="none" strike="noStrike" baseline="0">
          <a:solidFill>
            <a:srgbClr val="000000"/>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007090366330916"/>
          <c:y val="2.307692507371507E-2"/>
          <c:w val="0.81992909633669087"/>
          <c:h val="0.92747252119689549"/>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2"/>
              </a:solidFill>
              <a:ln w="12700">
                <a:solidFill>
                  <a:schemeClr val="tx1"/>
                </a:solidFill>
              </a:ln>
              <a:effectLst/>
            </c:spPr>
            <c:extLst>
              <c:ext xmlns:c16="http://schemas.microsoft.com/office/drawing/2014/chart" uri="{C3380CC4-5D6E-409C-BE32-E72D297353CC}">
                <c16:uniqueId val="{00000001-F5B8-4C56-9CFD-2107CC382F53}"/>
              </c:ext>
            </c:extLst>
          </c:dPt>
          <c:dPt>
            <c:idx val="1"/>
            <c:invertIfNegative val="0"/>
            <c:bubble3D val="0"/>
            <c:spPr>
              <a:solidFill>
                <a:schemeClr val="accent2"/>
              </a:solidFill>
              <a:ln w="12700">
                <a:solidFill>
                  <a:schemeClr val="tx1"/>
                </a:solidFill>
              </a:ln>
              <a:effectLst/>
            </c:spPr>
            <c:extLst>
              <c:ext xmlns:c16="http://schemas.microsoft.com/office/drawing/2014/chart" uri="{C3380CC4-5D6E-409C-BE32-E72D297353CC}">
                <c16:uniqueId val="{00000003-F5B8-4C56-9CFD-2107CC382F53}"/>
              </c:ext>
            </c:extLst>
          </c:dPt>
          <c:dPt>
            <c:idx val="2"/>
            <c:invertIfNegative val="0"/>
            <c:bubble3D val="0"/>
            <c:spPr>
              <a:solidFill>
                <a:schemeClr val="accent2"/>
              </a:solidFill>
              <a:ln w="12700">
                <a:solidFill>
                  <a:schemeClr val="tx1"/>
                </a:solidFill>
              </a:ln>
              <a:effectLst/>
            </c:spPr>
            <c:extLst>
              <c:ext xmlns:c16="http://schemas.microsoft.com/office/drawing/2014/chart" uri="{C3380CC4-5D6E-409C-BE32-E72D297353CC}">
                <c16:uniqueId val="{00000005-F5B8-4C56-9CFD-2107CC382F53}"/>
              </c:ext>
            </c:extLst>
          </c:dPt>
          <c:dPt>
            <c:idx val="3"/>
            <c:invertIfNegative val="0"/>
            <c:bubble3D val="0"/>
            <c:spPr>
              <a:solidFill>
                <a:schemeClr val="bg2"/>
              </a:solidFill>
              <a:ln w="12700">
                <a:solidFill>
                  <a:schemeClr val="tx1"/>
                </a:solidFill>
              </a:ln>
              <a:effectLst/>
            </c:spPr>
            <c:extLst>
              <c:ext xmlns:c16="http://schemas.microsoft.com/office/drawing/2014/chart" uri="{C3380CC4-5D6E-409C-BE32-E72D297353CC}">
                <c16:uniqueId val="{00000007-F5B8-4C56-9CFD-2107CC382F53}"/>
              </c:ext>
            </c:extLst>
          </c:dPt>
          <c:cat>
            <c:strRef>
              <c:f>Sheet1!$A$2:$A$5</c:f>
              <c:strCache>
                <c:ptCount val="4"/>
                <c:pt idx="0">
                  <c:v>Rater les 30 meilleurs jours</c:v>
                </c:pt>
                <c:pt idx="1">
                  <c:v>Rater les 20 meilleurs jours</c:v>
                </c:pt>
                <c:pt idx="2">
                  <c:v>Rater les 10 meilleurs jours</c:v>
                </c:pt>
                <c:pt idx="3">
                  <c:v>PLACEMENTS CONSERVÉS</c:v>
                </c:pt>
              </c:strCache>
              <c:extLst/>
            </c:strRef>
          </c:cat>
          <c:val>
            <c:numRef>
              <c:f>Sheet1!$B$2:$B$6</c:f>
              <c:numCache>
                <c:formatCode>"$"#\ ##0;[Red]\-"$"#\ ##0</c:formatCode>
                <c:ptCount val="5"/>
                <c:pt idx="0">
                  <c:v>38113</c:v>
                </c:pt>
                <c:pt idx="1">
                  <c:v>60305</c:v>
                </c:pt>
                <c:pt idx="2">
                  <c:v>102749</c:v>
                </c:pt>
                <c:pt idx="3">
                  <c:v>224277</c:v>
                </c:pt>
              </c:numCache>
              <c:extLst/>
            </c:numRef>
          </c:val>
          <c:extLst>
            <c:ext xmlns:c16="http://schemas.microsoft.com/office/drawing/2014/chart" uri="{C3380CC4-5D6E-409C-BE32-E72D297353CC}">
              <c16:uniqueId val="{00000008-F5B8-4C56-9CFD-2107CC382F53}"/>
            </c:ext>
          </c:extLst>
        </c:ser>
        <c:dLbls>
          <c:showLegendKey val="0"/>
          <c:showVal val="0"/>
          <c:showCatName val="0"/>
          <c:showSerName val="0"/>
          <c:showPercent val="0"/>
          <c:showBubbleSize val="0"/>
        </c:dLbls>
        <c:gapWidth val="76"/>
        <c:axId val="958765344"/>
        <c:axId val="958767312"/>
      </c:barChart>
      <c:catAx>
        <c:axId val="9587653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un Life New Text" pitchFamily="2" charset="0"/>
                <a:ea typeface="+mn-ea"/>
                <a:cs typeface="+mn-cs"/>
              </a:defRPr>
            </a:pPr>
            <a:endParaRPr lang="en-US"/>
          </a:p>
        </c:txPr>
        <c:crossAx val="958767312"/>
        <c:crosses val="autoZero"/>
        <c:auto val="1"/>
        <c:lblAlgn val="ctr"/>
        <c:lblOffset val="100"/>
        <c:noMultiLvlLbl val="0"/>
      </c:catAx>
      <c:valAx>
        <c:axId val="958767312"/>
        <c:scaling>
          <c:orientation val="minMax"/>
        </c:scaling>
        <c:delete val="1"/>
        <c:axPos val="b"/>
        <c:majorGridlines>
          <c:spPr>
            <a:ln w="9525" cap="flat" cmpd="sng" algn="ctr">
              <a:noFill/>
              <a:round/>
            </a:ln>
            <a:effectLst/>
          </c:spPr>
        </c:majorGridlines>
        <c:numFmt formatCode="&quot;$&quot;#\ ##0;[Red]\-&quot;$&quot;#\ ##0" sourceLinked="1"/>
        <c:majorTickMark val="none"/>
        <c:minorTickMark val="none"/>
        <c:tickLblPos val="nextTo"/>
        <c:crossAx val="958765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Sun Life New Text" pitchFamily="2"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52534448818904E-2"/>
          <c:y val="0.1149258664538714"/>
          <c:w val="0.89844746555118116"/>
          <c:h val="0.76748654235442038"/>
        </c:manualLayout>
      </c:layout>
      <c:barChart>
        <c:barDir val="col"/>
        <c:grouping val="stacked"/>
        <c:varyColors val="0"/>
        <c:ser>
          <c:idx val="0"/>
          <c:order val="0"/>
          <c:tx>
            <c:strRef>
              <c:f>Sheet1!$B$1</c:f>
              <c:strCache>
                <c:ptCount val="1"/>
                <c:pt idx="0">
                  <c:v>2% FMF</c:v>
                </c:pt>
              </c:strCache>
            </c:strRef>
          </c:tx>
          <c:spPr>
            <a:solidFill>
              <a:schemeClr val="accent2"/>
            </a:solidFill>
            <a:ln>
              <a:noFill/>
            </a:ln>
            <a:effectLst/>
          </c:spPr>
          <c:invertIfNegative val="0"/>
          <c:dLbls>
            <c:delete val="1"/>
          </c:dLbls>
          <c:cat>
            <c:strRef>
              <c:f>Sheet1!$A$2</c:f>
              <c:strCache>
                <c:ptCount val="1"/>
                <c:pt idx="0">
                  <c:v>Épargne après 30 ans</c:v>
                </c:pt>
              </c:strCache>
            </c:strRef>
          </c:cat>
          <c:val>
            <c:numRef>
              <c:f>Sheet1!$B$2</c:f>
              <c:numCache>
                <c:formatCode>"$"#,##0_);[Red]\("$"#,##0\)</c:formatCode>
                <c:ptCount val="1"/>
                <c:pt idx="0">
                  <c:v>213667</c:v>
                </c:pt>
              </c:numCache>
            </c:numRef>
          </c:val>
          <c:extLst>
            <c:ext xmlns:c16="http://schemas.microsoft.com/office/drawing/2014/chart" uri="{C3380CC4-5D6E-409C-BE32-E72D297353CC}">
              <c16:uniqueId val="{00000000-8D34-45A9-B40C-01944490E9F5}"/>
            </c:ext>
          </c:extLst>
        </c:ser>
        <c:ser>
          <c:idx val="1"/>
          <c:order val="1"/>
          <c:tx>
            <c:strRef>
              <c:f>Sheet1!$C$1</c:f>
              <c:strCache>
                <c:ptCount val="1"/>
                <c:pt idx="0">
                  <c:v>Différence</c:v>
                </c:pt>
              </c:strCache>
            </c:strRef>
          </c:tx>
          <c:spPr>
            <a:solidFill>
              <a:schemeClr val="bg2"/>
            </a:solidFill>
            <a:ln>
              <a:noFill/>
            </a:ln>
            <a:effectLst/>
          </c:spPr>
          <c:invertIfNegative val="0"/>
          <c:dLbls>
            <c:delete val="1"/>
          </c:dLbls>
          <c:cat>
            <c:strRef>
              <c:f>Sheet1!$A$2</c:f>
              <c:strCache>
                <c:ptCount val="1"/>
                <c:pt idx="0">
                  <c:v>Épargne après 30 ans</c:v>
                </c:pt>
              </c:strCache>
            </c:strRef>
          </c:cat>
          <c:val>
            <c:numRef>
              <c:f>Sheet1!$C$2</c:f>
              <c:numCache>
                <c:formatCode>"$"#,##0_);[Red]\("$"#,##0\)</c:formatCode>
                <c:ptCount val="1"/>
                <c:pt idx="0">
                  <c:v>42846</c:v>
                </c:pt>
              </c:numCache>
            </c:numRef>
          </c:val>
          <c:extLst>
            <c:ext xmlns:c16="http://schemas.microsoft.com/office/drawing/2014/chart" uri="{C3380CC4-5D6E-409C-BE32-E72D297353CC}">
              <c16:uniqueId val="{00000004-8D34-45A9-B40C-01944490E9F5}"/>
            </c:ext>
          </c:extLst>
        </c:ser>
        <c:dLbls>
          <c:dLblPos val="ctr"/>
          <c:showLegendKey val="0"/>
          <c:showVal val="1"/>
          <c:showCatName val="0"/>
          <c:showSerName val="0"/>
          <c:showPercent val="0"/>
          <c:showBubbleSize val="0"/>
        </c:dLbls>
        <c:gapWidth val="150"/>
        <c:overlap val="100"/>
        <c:axId val="669082608"/>
        <c:axId val="906913816"/>
      </c:barChart>
      <c:catAx>
        <c:axId val="669082608"/>
        <c:scaling>
          <c:orientation val="minMax"/>
        </c:scaling>
        <c:delete val="0"/>
        <c:axPos val="b"/>
        <c:numFmt formatCode="General" sourceLinked="1"/>
        <c:majorTickMark val="none"/>
        <c:minorTickMark val="none"/>
        <c:tickLblPos val="nextTo"/>
        <c:spPr>
          <a:noFill/>
          <a:ln w="19050" cap="flat" cmpd="sng" algn="ctr">
            <a:solidFill>
              <a:srgbClr val="851534"/>
            </a:solidFill>
            <a:round/>
          </a:ln>
          <a:effectLst/>
        </c:spPr>
        <c:txPr>
          <a:bodyPr rot="-60000000" spcFirstLastPara="1" vertOverflow="ellipsis" vert="horz" wrap="square" anchor="ctr" anchorCtr="1"/>
          <a:lstStyle/>
          <a:p>
            <a:pPr>
              <a:defRPr sz="1050" b="1" i="0" u="none" strike="noStrike" kern="1200" baseline="0">
                <a:solidFill>
                  <a:srgbClr val="003846"/>
                </a:solidFill>
                <a:latin typeface="Sun Life New Text" pitchFamily="2" charset="0"/>
                <a:ea typeface="+mn-ea"/>
                <a:cs typeface="+mn-cs"/>
              </a:defRPr>
            </a:pPr>
            <a:endParaRPr lang="en-US"/>
          </a:p>
        </c:txPr>
        <c:crossAx val="906913816"/>
        <c:crosses val="autoZero"/>
        <c:auto val="1"/>
        <c:lblAlgn val="ctr"/>
        <c:lblOffset val="100"/>
        <c:noMultiLvlLbl val="0"/>
      </c:catAx>
      <c:valAx>
        <c:axId val="906913816"/>
        <c:scaling>
          <c:orientation val="minMax"/>
        </c:scaling>
        <c:delete val="0"/>
        <c:axPos val="l"/>
        <c:numFmt formatCode="#,##0\ [$$-C0C]_ ;[Red]\-#,##0\ [$$-C0C]\ " sourceLinked="0"/>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rgbClr val="003846"/>
                </a:solidFill>
                <a:latin typeface="Sun Life New Text" pitchFamily="2" charset="0"/>
                <a:ea typeface="+mn-ea"/>
                <a:cs typeface="+mn-cs"/>
              </a:defRPr>
            </a:pPr>
            <a:endParaRPr lang="en-US"/>
          </a:p>
        </c:txPr>
        <c:crossAx val="669082608"/>
        <c:crosses val="autoZero"/>
        <c:crossBetween val="between"/>
      </c:valAx>
      <c:spPr>
        <a:noFill/>
        <a:ln>
          <a:noFill/>
        </a:ln>
        <a:effectLst/>
      </c:spPr>
    </c:plotArea>
    <c:plotVisOnly val="1"/>
    <c:dispBlanksAs val="gap"/>
    <c:showDLblsOverMax val="0"/>
  </c:chart>
  <c:spPr>
    <a:noFill/>
    <a:ln>
      <a:noFill/>
    </a:ln>
    <a:effectLst/>
  </c:spPr>
  <c:txPr>
    <a:bodyPr/>
    <a:lstStyle/>
    <a:p>
      <a:pPr>
        <a:defRPr sz="1400" baseline="0">
          <a:latin typeface="Sun Life Sans" panose="020B0504030304030303"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9">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ln w="19050" cap="flat" cmpd="sng" algn="ctr">
        <a:solidFill>
          <a:schemeClr val="tx1">
            <a:lumMod val="25000"/>
            <a:lumOff val="75000"/>
          </a:schemeClr>
        </a:solidFill>
        <a:round/>
      </a:ln>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9">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ln w="19050" cap="flat" cmpd="sng" algn="ctr">
        <a:solidFill>
          <a:schemeClr val="tx1">
            <a:lumMod val="25000"/>
            <a:lumOff val="75000"/>
          </a:schemeClr>
        </a:solidFill>
        <a:round/>
      </a:ln>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A725C4-2636-4761-ACEC-B2E7D1B4F678}" type="doc">
      <dgm:prSet loTypeId="urn:microsoft.com/office/officeart/2005/8/layout/equation1" loCatId="process" qsTypeId="urn:microsoft.com/office/officeart/2005/8/quickstyle/simple1" qsCatId="simple" csTypeId="urn:microsoft.com/office/officeart/2005/8/colors/accent1_2" csCatId="accent1" phldr="1"/>
      <dgm:spPr/>
    </dgm:pt>
    <dgm:pt modelId="{4E97DE66-598B-4B03-8C03-FDCE9C36A15B}">
      <dgm:prSet phldrT="[Text]" custT="1"/>
      <dgm:spPr>
        <a:solidFill>
          <a:schemeClr val="accent2"/>
        </a:solidFill>
        <a:ln>
          <a:solidFill>
            <a:schemeClr val="accent2">
              <a:lumMod val="90000"/>
            </a:schemeClr>
          </a:solidFill>
        </a:ln>
      </dgm:spPr>
      <dgm:t>
        <a:bodyPr/>
        <a:lstStyle/>
        <a:p>
          <a:r>
            <a:rPr lang="fr-CA" sz="900" dirty="0">
              <a:solidFill>
                <a:schemeClr val="tx2"/>
              </a:solidFill>
              <a:latin typeface="Sun Life New Text" pitchFamily="2" charset="0"/>
              <a:cs typeface="Arial" panose="020B0604020202020204" pitchFamily="34" charset="0"/>
            </a:rPr>
            <a:t>Plafond de cotisation REER de l’année en cours </a:t>
          </a:r>
          <a:endParaRPr lang="en-US" sz="900" dirty="0">
            <a:solidFill>
              <a:schemeClr val="tx2"/>
            </a:solidFill>
            <a:latin typeface="Sun Life New Text" pitchFamily="2" charset="0"/>
          </a:endParaRPr>
        </a:p>
      </dgm:t>
    </dgm:pt>
    <dgm:pt modelId="{8683BCCB-5BB0-4ED2-8BE0-AA40AA0FBB80}" type="parTrans" cxnId="{EBAC5B70-511B-4C57-B287-84E9C502B6FF}">
      <dgm:prSet/>
      <dgm:spPr/>
      <dgm:t>
        <a:bodyPr/>
        <a:lstStyle/>
        <a:p>
          <a:endParaRPr lang="en-US"/>
        </a:p>
      </dgm:t>
    </dgm:pt>
    <dgm:pt modelId="{4C12C0F4-907E-4FC4-AE61-93AD7648B279}" type="sibTrans" cxnId="{EBAC5B70-511B-4C57-B287-84E9C502B6FF}">
      <dgm:prSet/>
      <dgm:spPr>
        <a:solidFill>
          <a:srgbClr val="38758E"/>
        </a:solidFill>
      </dgm:spPr>
      <dgm:t>
        <a:bodyPr/>
        <a:lstStyle/>
        <a:p>
          <a:endParaRPr lang="en-US"/>
        </a:p>
      </dgm:t>
    </dgm:pt>
    <dgm:pt modelId="{0CFF312A-A4C4-451D-A61B-092B172C7B9D}">
      <dgm:prSet phldrT="[Text]" custT="1"/>
      <dgm:spPr>
        <a:solidFill>
          <a:schemeClr val="bg2"/>
        </a:solidFill>
      </dgm:spPr>
      <dgm:t>
        <a:bodyPr/>
        <a:lstStyle/>
        <a:p>
          <a:r>
            <a:rPr lang="fr-CA" sz="900" dirty="0">
              <a:solidFill>
                <a:schemeClr val="tx2"/>
              </a:solidFill>
              <a:latin typeface="Sun Life New Text" pitchFamily="2" charset="0"/>
              <a:cs typeface="Arial" panose="020B0604020202020204" pitchFamily="34" charset="0"/>
            </a:rPr>
            <a:t>Facteur d’équivalence de l’année précédente </a:t>
          </a:r>
          <a:endParaRPr lang="en-US" sz="900" dirty="0">
            <a:solidFill>
              <a:schemeClr val="tx2"/>
            </a:solidFill>
            <a:latin typeface="Sun Life New Text" pitchFamily="2" charset="0"/>
          </a:endParaRPr>
        </a:p>
      </dgm:t>
    </dgm:pt>
    <dgm:pt modelId="{83EACF2D-5536-4CF8-B0FD-DB270C48610E}" type="parTrans" cxnId="{D44FD585-AC33-42F1-9FDC-D3DA4465C6C0}">
      <dgm:prSet/>
      <dgm:spPr/>
      <dgm:t>
        <a:bodyPr/>
        <a:lstStyle/>
        <a:p>
          <a:endParaRPr lang="en-US"/>
        </a:p>
      </dgm:t>
    </dgm:pt>
    <dgm:pt modelId="{7DDD004A-244D-4294-8628-956523C330D4}" type="sibTrans" cxnId="{D44FD585-AC33-42F1-9FDC-D3DA4465C6C0}">
      <dgm:prSet/>
      <dgm:spPr>
        <a:solidFill>
          <a:srgbClr val="38758E"/>
        </a:solidFill>
      </dgm:spPr>
      <dgm:t>
        <a:bodyPr/>
        <a:lstStyle/>
        <a:p>
          <a:endParaRPr lang="en-US"/>
        </a:p>
      </dgm:t>
    </dgm:pt>
    <dgm:pt modelId="{E5649736-F4EA-42DE-9B02-796294FA8ABD}">
      <dgm:prSet phldrT="[Text]" custT="1"/>
      <dgm:spPr>
        <a:solidFill>
          <a:schemeClr val="accent3"/>
        </a:solidFill>
      </dgm:spPr>
      <dgm:t>
        <a:bodyPr/>
        <a:lstStyle/>
        <a:p>
          <a:r>
            <a:rPr lang="fr-CA" sz="900" dirty="0">
              <a:solidFill>
                <a:schemeClr val="tx2"/>
              </a:solidFill>
              <a:latin typeface="Sun Life New Text" pitchFamily="2" charset="0"/>
              <a:cs typeface="Arial" panose="020B0604020202020204" pitchFamily="34" charset="0"/>
            </a:rPr>
            <a:t>Droits de cotisation inutilisés</a:t>
          </a:r>
          <a:endParaRPr lang="en-US" sz="900" dirty="0">
            <a:solidFill>
              <a:schemeClr val="tx2"/>
            </a:solidFill>
            <a:latin typeface="Sun Life New Text" pitchFamily="2" charset="0"/>
          </a:endParaRPr>
        </a:p>
      </dgm:t>
    </dgm:pt>
    <dgm:pt modelId="{D0EB3F8C-67F0-48B3-BF44-BF63585296AA}" type="parTrans" cxnId="{F46F8DD5-7C10-4947-9ADE-3A2120DDFA83}">
      <dgm:prSet/>
      <dgm:spPr/>
      <dgm:t>
        <a:bodyPr/>
        <a:lstStyle/>
        <a:p>
          <a:endParaRPr lang="en-US"/>
        </a:p>
      </dgm:t>
    </dgm:pt>
    <dgm:pt modelId="{198A2EC8-4E76-42B1-8A0C-35A09685FC0C}" type="sibTrans" cxnId="{F46F8DD5-7C10-4947-9ADE-3A2120DDFA83}">
      <dgm:prSet/>
      <dgm:spPr/>
      <dgm:t>
        <a:bodyPr/>
        <a:lstStyle/>
        <a:p>
          <a:endParaRPr lang="en-US"/>
        </a:p>
      </dgm:t>
    </dgm:pt>
    <dgm:pt modelId="{3040E023-756C-4ECF-A4E0-64C45A35B568}" type="pres">
      <dgm:prSet presAssocID="{0DA725C4-2636-4761-ACEC-B2E7D1B4F678}" presName="linearFlow" presStyleCnt="0">
        <dgm:presLayoutVars>
          <dgm:dir/>
          <dgm:resizeHandles val="exact"/>
        </dgm:presLayoutVars>
      </dgm:prSet>
      <dgm:spPr/>
    </dgm:pt>
    <dgm:pt modelId="{4AD00B98-422E-428D-BE29-A6B3F7BE3D68}" type="pres">
      <dgm:prSet presAssocID="{4E97DE66-598B-4B03-8C03-FDCE9C36A15B}" presName="node" presStyleLbl="node1" presStyleIdx="0" presStyleCnt="3" custScaleX="189148" custScaleY="175898">
        <dgm:presLayoutVars>
          <dgm:bulletEnabled val="1"/>
        </dgm:presLayoutVars>
      </dgm:prSet>
      <dgm:spPr/>
    </dgm:pt>
    <dgm:pt modelId="{F9F436E4-7E27-4A43-AA9D-3A5AA8F81467}" type="pres">
      <dgm:prSet presAssocID="{4C12C0F4-907E-4FC4-AE61-93AD7648B279}" presName="spacerL" presStyleCnt="0"/>
      <dgm:spPr/>
    </dgm:pt>
    <dgm:pt modelId="{A5EB9891-A3D0-46D3-B50E-5F9E73A2E340}" type="pres">
      <dgm:prSet presAssocID="{4C12C0F4-907E-4FC4-AE61-93AD7648B279}" presName="sibTrans" presStyleLbl="sibTrans2D1" presStyleIdx="0" presStyleCnt="2"/>
      <dgm:spPr>
        <a:prstGeom prst="mathMinus">
          <a:avLst/>
        </a:prstGeom>
      </dgm:spPr>
    </dgm:pt>
    <dgm:pt modelId="{52F2FF2B-5404-4122-A628-ACB4E58ED299}" type="pres">
      <dgm:prSet presAssocID="{4C12C0F4-907E-4FC4-AE61-93AD7648B279}" presName="spacerR" presStyleCnt="0"/>
      <dgm:spPr/>
    </dgm:pt>
    <dgm:pt modelId="{450B19BB-9B00-47DC-BEE4-2DCA3451E5E5}" type="pres">
      <dgm:prSet presAssocID="{0CFF312A-A4C4-451D-A61B-092B172C7B9D}" presName="node" presStyleLbl="node1" presStyleIdx="1" presStyleCnt="3" custScaleX="189148" custScaleY="175898">
        <dgm:presLayoutVars>
          <dgm:bulletEnabled val="1"/>
        </dgm:presLayoutVars>
      </dgm:prSet>
      <dgm:spPr/>
    </dgm:pt>
    <dgm:pt modelId="{0ACC62D8-40D5-4B50-BC43-2D7D9C3A1806}" type="pres">
      <dgm:prSet presAssocID="{7DDD004A-244D-4294-8628-956523C330D4}" presName="spacerL" presStyleCnt="0"/>
      <dgm:spPr/>
    </dgm:pt>
    <dgm:pt modelId="{48FF3304-4402-4805-9797-7BB4ECE080B0}" type="pres">
      <dgm:prSet presAssocID="{7DDD004A-244D-4294-8628-956523C330D4}" presName="sibTrans" presStyleLbl="sibTrans2D1" presStyleIdx="1" presStyleCnt="2"/>
      <dgm:spPr>
        <a:prstGeom prst="mathPlus">
          <a:avLst/>
        </a:prstGeom>
      </dgm:spPr>
    </dgm:pt>
    <dgm:pt modelId="{B5C9AD0E-75AF-4E2C-A95A-D16305CB88E9}" type="pres">
      <dgm:prSet presAssocID="{7DDD004A-244D-4294-8628-956523C330D4}" presName="spacerR" presStyleCnt="0"/>
      <dgm:spPr/>
    </dgm:pt>
    <dgm:pt modelId="{B145F8F3-B2FE-4994-A0BA-20DF0D4E61A1}" type="pres">
      <dgm:prSet presAssocID="{E5649736-F4EA-42DE-9B02-796294FA8ABD}" presName="node" presStyleLbl="node1" presStyleIdx="2" presStyleCnt="3" custScaleX="189148" custScaleY="175898">
        <dgm:presLayoutVars>
          <dgm:bulletEnabled val="1"/>
        </dgm:presLayoutVars>
      </dgm:prSet>
      <dgm:spPr/>
    </dgm:pt>
  </dgm:ptLst>
  <dgm:cxnLst>
    <dgm:cxn modelId="{1F772027-AA93-4DEA-87AD-98474272DB79}" type="presOf" srcId="{0DA725C4-2636-4761-ACEC-B2E7D1B4F678}" destId="{3040E023-756C-4ECF-A4E0-64C45A35B568}" srcOrd="0" destOrd="0" presId="urn:microsoft.com/office/officeart/2005/8/layout/equation1"/>
    <dgm:cxn modelId="{EBAC5B70-511B-4C57-B287-84E9C502B6FF}" srcId="{0DA725C4-2636-4761-ACEC-B2E7D1B4F678}" destId="{4E97DE66-598B-4B03-8C03-FDCE9C36A15B}" srcOrd="0" destOrd="0" parTransId="{8683BCCB-5BB0-4ED2-8BE0-AA40AA0FBB80}" sibTransId="{4C12C0F4-907E-4FC4-AE61-93AD7648B279}"/>
    <dgm:cxn modelId="{A9FE8E50-775A-4348-83FB-BE328743CD80}" type="presOf" srcId="{0CFF312A-A4C4-451D-A61B-092B172C7B9D}" destId="{450B19BB-9B00-47DC-BEE4-2DCA3451E5E5}" srcOrd="0" destOrd="0" presId="urn:microsoft.com/office/officeart/2005/8/layout/equation1"/>
    <dgm:cxn modelId="{4B2EA47D-D7FB-4D7B-95D1-E48334B45DA6}" type="presOf" srcId="{4E97DE66-598B-4B03-8C03-FDCE9C36A15B}" destId="{4AD00B98-422E-428D-BE29-A6B3F7BE3D68}" srcOrd="0" destOrd="0" presId="urn:microsoft.com/office/officeart/2005/8/layout/equation1"/>
    <dgm:cxn modelId="{D44FD585-AC33-42F1-9FDC-D3DA4465C6C0}" srcId="{0DA725C4-2636-4761-ACEC-B2E7D1B4F678}" destId="{0CFF312A-A4C4-451D-A61B-092B172C7B9D}" srcOrd="1" destOrd="0" parTransId="{83EACF2D-5536-4CF8-B0FD-DB270C48610E}" sibTransId="{7DDD004A-244D-4294-8628-956523C330D4}"/>
    <dgm:cxn modelId="{8D3B07AE-6ACD-45DE-B651-5FBBCFA2D3A7}" type="presOf" srcId="{E5649736-F4EA-42DE-9B02-796294FA8ABD}" destId="{B145F8F3-B2FE-4994-A0BA-20DF0D4E61A1}" srcOrd="0" destOrd="0" presId="urn:microsoft.com/office/officeart/2005/8/layout/equation1"/>
    <dgm:cxn modelId="{D1368AC8-AF32-431A-A885-4119B7CA02F7}" type="presOf" srcId="{4C12C0F4-907E-4FC4-AE61-93AD7648B279}" destId="{A5EB9891-A3D0-46D3-B50E-5F9E73A2E340}" srcOrd="0" destOrd="0" presId="urn:microsoft.com/office/officeart/2005/8/layout/equation1"/>
    <dgm:cxn modelId="{F46F8DD5-7C10-4947-9ADE-3A2120DDFA83}" srcId="{0DA725C4-2636-4761-ACEC-B2E7D1B4F678}" destId="{E5649736-F4EA-42DE-9B02-796294FA8ABD}" srcOrd="2" destOrd="0" parTransId="{D0EB3F8C-67F0-48B3-BF44-BF63585296AA}" sibTransId="{198A2EC8-4E76-42B1-8A0C-35A09685FC0C}"/>
    <dgm:cxn modelId="{A4238CDB-0D4D-420C-B37A-39586973E027}" type="presOf" srcId="{7DDD004A-244D-4294-8628-956523C330D4}" destId="{48FF3304-4402-4805-9797-7BB4ECE080B0}" srcOrd="0" destOrd="0" presId="urn:microsoft.com/office/officeart/2005/8/layout/equation1"/>
    <dgm:cxn modelId="{3B71852A-186F-44D2-BED8-24120C908D19}" type="presParOf" srcId="{3040E023-756C-4ECF-A4E0-64C45A35B568}" destId="{4AD00B98-422E-428D-BE29-A6B3F7BE3D68}" srcOrd="0" destOrd="0" presId="urn:microsoft.com/office/officeart/2005/8/layout/equation1"/>
    <dgm:cxn modelId="{48DADCB3-71CE-48AF-A1B6-EE8CD8B86B54}" type="presParOf" srcId="{3040E023-756C-4ECF-A4E0-64C45A35B568}" destId="{F9F436E4-7E27-4A43-AA9D-3A5AA8F81467}" srcOrd="1" destOrd="0" presId="urn:microsoft.com/office/officeart/2005/8/layout/equation1"/>
    <dgm:cxn modelId="{0E06E73C-0C39-4485-B77B-376EC2791E60}" type="presParOf" srcId="{3040E023-756C-4ECF-A4E0-64C45A35B568}" destId="{A5EB9891-A3D0-46D3-B50E-5F9E73A2E340}" srcOrd="2" destOrd="0" presId="urn:microsoft.com/office/officeart/2005/8/layout/equation1"/>
    <dgm:cxn modelId="{55567D69-272D-4DEF-9069-E0F79D487893}" type="presParOf" srcId="{3040E023-756C-4ECF-A4E0-64C45A35B568}" destId="{52F2FF2B-5404-4122-A628-ACB4E58ED299}" srcOrd="3" destOrd="0" presId="urn:microsoft.com/office/officeart/2005/8/layout/equation1"/>
    <dgm:cxn modelId="{A739E78E-5D4C-4A8F-84F8-0C3DBC7EC443}" type="presParOf" srcId="{3040E023-756C-4ECF-A4E0-64C45A35B568}" destId="{450B19BB-9B00-47DC-BEE4-2DCA3451E5E5}" srcOrd="4" destOrd="0" presId="urn:microsoft.com/office/officeart/2005/8/layout/equation1"/>
    <dgm:cxn modelId="{7CA2A071-1CE1-41CE-A329-31BF68A41622}" type="presParOf" srcId="{3040E023-756C-4ECF-A4E0-64C45A35B568}" destId="{0ACC62D8-40D5-4B50-BC43-2D7D9C3A1806}" srcOrd="5" destOrd="0" presId="urn:microsoft.com/office/officeart/2005/8/layout/equation1"/>
    <dgm:cxn modelId="{525BEB4B-F0F6-4329-95A1-993DBE8C1A32}" type="presParOf" srcId="{3040E023-756C-4ECF-A4E0-64C45A35B568}" destId="{48FF3304-4402-4805-9797-7BB4ECE080B0}" srcOrd="6" destOrd="0" presId="urn:microsoft.com/office/officeart/2005/8/layout/equation1"/>
    <dgm:cxn modelId="{2A48462E-9949-487D-9C08-12B5D780CCBD}" type="presParOf" srcId="{3040E023-756C-4ECF-A4E0-64C45A35B568}" destId="{B5C9AD0E-75AF-4E2C-A95A-D16305CB88E9}" srcOrd="7" destOrd="0" presId="urn:microsoft.com/office/officeart/2005/8/layout/equation1"/>
    <dgm:cxn modelId="{EEC4BAEF-BDB3-497E-AA29-8869481665C6}" type="presParOf" srcId="{3040E023-756C-4ECF-A4E0-64C45A35B568}" destId="{B145F8F3-B2FE-4994-A0BA-20DF0D4E61A1}" srcOrd="8"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A725C4-2636-4761-ACEC-B2E7D1B4F678}" type="doc">
      <dgm:prSet loTypeId="urn:microsoft.com/office/officeart/2005/8/layout/equation1" loCatId="process" qsTypeId="urn:microsoft.com/office/officeart/2005/8/quickstyle/simple1" qsCatId="simple" csTypeId="urn:microsoft.com/office/officeart/2005/8/colors/accent1_2" csCatId="accent1" phldr="1"/>
      <dgm:spPr/>
    </dgm:pt>
    <dgm:pt modelId="{4E97DE66-598B-4B03-8C03-FDCE9C36A15B}">
      <dgm:prSet phldrT="[Text]" custT="1"/>
      <dgm:spPr>
        <a:solidFill>
          <a:schemeClr val="accent2"/>
        </a:solidFill>
        <a:ln w="12700" cap="flat" cmpd="sng" algn="ctr">
          <a:solidFill>
            <a:srgbClr val="FFFFFF">
              <a:hueOff val="0"/>
              <a:satOff val="0"/>
              <a:lumOff val="0"/>
              <a:alphaOff val="0"/>
            </a:srgbClr>
          </a:solidFill>
          <a:prstDash val="solid"/>
          <a:miter lim="800000"/>
        </a:ln>
        <a:effectLst/>
      </dgm:spPr>
      <dgm:t>
        <a:bodyPr spcFirstLastPara="0" vert="horz" wrap="square" lIns="12700" tIns="12700" rIns="12700" bIns="12700" numCol="1" spcCol="1270" anchor="ctr" anchorCtr="0"/>
        <a:lstStyle/>
        <a:p>
          <a:r>
            <a:rPr lang="fr-CA" sz="1000" kern="1200" dirty="0">
              <a:solidFill>
                <a:schemeClr val="tx2"/>
              </a:solidFill>
              <a:latin typeface="Sun Life New Text" pitchFamily="2" charset="0"/>
              <a:ea typeface="+mn-ea"/>
              <a:cs typeface="Arial" panose="020B0604020202020204" pitchFamily="34" charset="0"/>
            </a:rPr>
            <a:t>Plafond</a:t>
          </a:r>
          <a:r>
            <a:rPr lang="fr-CA" sz="1000" kern="1200" dirty="0">
              <a:solidFill>
                <a:schemeClr val="tx2"/>
              </a:solidFill>
              <a:latin typeface="Sun Life New Text" pitchFamily="2" charset="0"/>
              <a:cs typeface="Arial" panose="020B0604020202020204" pitchFamily="34" charset="0"/>
            </a:rPr>
            <a:t> de </a:t>
          </a:r>
          <a:r>
            <a:rPr lang="fr-CA" sz="1000" kern="1200" dirty="0">
              <a:solidFill>
                <a:schemeClr val="tx2"/>
              </a:solidFill>
              <a:latin typeface="Sun Life New Text" pitchFamily="2" charset="0"/>
              <a:ea typeface="+mn-ea"/>
              <a:cs typeface="Arial" panose="020B0604020202020204" pitchFamily="34" charset="0"/>
            </a:rPr>
            <a:t>cotisation</a:t>
          </a:r>
          <a:r>
            <a:rPr lang="fr-CA" sz="1000" kern="1200" dirty="0">
              <a:solidFill>
                <a:schemeClr val="tx2"/>
              </a:solidFill>
              <a:latin typeface="Sun Life New Text" pitchFamily="2" charset="0"/>
              <a:cs typeface="Arial" panose="020B0604020202020204" pitchFamily="34" charset="0"/>
            </a:rPr>
            <a:t> CELI de l’année en </a:t>
          </a:r>
          <a:r>
            <a:rPr lang="fr-CA" sz="1000" kern="1200" dirty="0">
              <a:solidFill>
                <a:schemeClr val="tx2"/>
              </a:solidFill>
              <a:latin typeface="Sun Life New Text" pitchFamily="2" charset="0"/>
              <a:ea typeface="+mn-ea"/>
              <a:cs typeface="Arial" panose="020B0604020202020204" pitchFamily="34" charset="0"/>
            </a:rPr>
            <a:t>cours</a:t>
          </a:r>
          <a:r>
            <a:rPr lang="fr-CA" sz="1000" kern="1200" dirty="0">
              <a:solidFill>
                <a:schemeClr val="tx2"/>
              </a:solidFill>
              <a:latin typeface="Sun Life New Text" pitchFamily="2" charset="0"/>
              <a:cs typeface="Arial" panose="020B0604020202020204" pitchFamily="34" charset="0"/>
            </a:rPr>
            <a:t> </a:t>
          </a:r>
          <a:endParaRPr lang="en-US" sz="1000" kern="1200" dirty="0">
            <a:solidFill>
              <a:schemeClr val="tx2"/>
            </a:solidFill>
            <a:latin typeface="Sun Life New Text" pitchFamily="2" charset="0"/>
          </a:endParaRPr>
        </a:p>
      </dgm:t>
    </dgm:pt>
    <dgm:pt modelId="{8683BCCB-5BB0-4ED2-8BE0-AA40AA0FBB80}" type="parTrans" cxnId="{EBAC5B70-511B-4C57-B287-84E9C502B6FF}">
      <dgm:prSet/>
      <dgm:spPr/>
      <dgm:t>
        <a:bodyPr/>
        <a:lstStyle/>
        <a:p>
          <a:endParaRPr lang="en-US"/>
        </a:p>
      </dgm:t>
    </dgm:pt>
    <dgm:pt modelId="{4C12C0F4-907E-4FC4-AE61-93AD7648B279}" type="sibTrans" cxnId="{EBAC5B70-511B-4C57-B287-84E9C502B6FF}">
      <dgm:prSet/>
      <dgm:spPr>
        <a:solidFill>
          <a:srgbClr val="38758E"/>
        </a:solidFill>
      </dgm:spPr>
      <dgm:t>
        <a:bodyPr/>
        <a:lstStyle/>
        <a:p>
          <a:endParaRPr lang="en-US" dirty="0"/>
        </a:p>
      </dgm:t>
    </dgm:pt>
    <dgm:pt modelId="{0CFF312A-A4C4-451D-A61B-092B172C7B9D}">
      <dgm:prSet phldrT="[Text]" custT="1"/>
      <dgm:spPr>
        <a:solidFill>
          <a:schemeClr val="bg2"/>
        </a:solidFill>
      </dgm:spPr>
      <dgm:t>
        <a:bodyPr/>
        <a:lstStyle/>
        <a:p>
          <a:r>
            <a:rPr lang="fr-CA" sz="1000" dirty="0">
              <a:solidFill>
                <a:schemeClr val="tx2"/>
              </a:solidFill>
              <a:latin typeface="Sun Life New Text" pitchFamily="2" charset="0"/>
              <a:cs typeface="Arial" panose="020B0604020202020204" pitchFamily="34" charset="0"/>
            </a:rPr>
            <a:t>Droits de cotisation inutilisés </a:t>
          </a:r>
          <a:endParaRPr lang="en-US" sz="1000" dirty="0">
            <a:solidFill>
              <a:schemeClr val="tx2"/>
            </a:solidFill>
            <a:latin typeface="Sun Life New Text" pitchFamily="2" charset="0"/>
          </a:endParaRPr>
        </a:p>
      </dgm:t>
    </dgm:pt>
    <dgm:pt modelId="{83EACF2D-5536-4CF8-B0FD-DB270C48610E}" type="parTrans" cxnId="{D44FD585-AC33-42F1-9FDC-D3DA4465C6C0}">
      <dgm:prSet/>
      <dgm:spPr/>
      <dgm:t>
        <a:bodyPr/>
        <a:lstStyle/>
        <a:p>
          <a:endParaRPr lang="en-US"/>
        </a:p>
      </dgm:t>
    </dgm:pt>
    <dgm:pt modelId="{7DDD004A-244D-4294-8628-956523C330D4}" type="sibTrans" cxnId="{D44FD585-AC33-42F1-9FDC-D3DA4465C6C0}">
      <dgm:prSet/>
      <dgm:spPr>
        <a:solidFill>
          <a:srgbClr val="38758E"/>
        </a:solidFill>
      </dgm:spPr>
      <dgm:t>
        <a:bodyPr/>
        <a:lstStyle/>
        <a:p>
          <a:endParaRPr lang="en-US"/>
        </a:p>
      </dgm:t>
    </dgm:pt>
    <dgm:pt modelId="{E5649736-F4EA-42DE-9B02-796294FA8ABD}">
      <dgm:prSet phldrT="[Text]" custT="1"/>
      <dgm:spPr>
        <a:solidFill>
          <a:schemeClr val="accent3"/>
        </a:solidFill>
      </dgm:spPr>
      <dgm:t>
        <a:bodyPr/>
        <a:lstStyle/>
        <a:p>
          <a:r>
            <a:rPr lang="fr-CA" sz="1000" dirty="0">
              <a:solidFill>
                <a:schemeClr val="tx2"/>
              </a:solidFill>
              <a:latin typeface="Sun Life New Text" pitchFamily="2" charset="0"/>
              <a:cs typeface="Arial" panose="020B0604020202020204" pitchFamily="34" charset="0"/>
            </a:rPr>
            <a:t>Retraits des années précédentes</a:t>
          </a:r>
          <a:endParaRPr lang="en-US" sz="1000" dirty="0">
            <a:solidFill>
              <a:schemeClr val="tx2"/>
            </a:solidFill>
            <a:latin typeface="Sun Life New Text" pitchFamily="2" charset="0"/>
          </a:endParaRPr>
        </a:p>
      </dgm:t>
    </dgm:pt>
    <dgm:pt modelId="{D0EB3F8C-67F0-48B3-BF44-BF63585296AA}" type="parTrans" cxnId="{F46F8DD5-7C10-4947-9ADE-3A2120DDFA83}">
      <dgm:prSet/>
      <dgm:spPr/>
      <dgm:t>
        <a:bodyPr/>
        <a:lstStyle/>
        <a:p>
          <a:endParaRPr lang="en-US"/>
        </a:p>
      </dgm:t>
    </dgm:pt>
    <dgm:pt modelId="{198A2EC8-4E76-42B1-8A0C-35A09685FC0C}" type="sibTrans" cxnId="{F46F8DD5-7C10-4947-9ADE-3A2120DDFA83}">
      <dgm:prSet/>
      <dgm:spPr/>
      <dgm:t>
        <a:bodyPr/>
        <a:lstStyle/>
        <a:p>
          <a:endParaRPr lang="en-US"/>
        </a:p>
      </dgm:t>
    </dgm:pt>
    <dgm:pt modelId="{3040E023-756C-4ECF-A4E0-64C45A35B568}" type="pres">
      <dgm:prSet presAssocID="{0DA725C4-2636-4761-ACEC-B2E7D1B4F678}" presName="linearFlow" presStyleCnt="0">
        <dgm:presLayoutVars>
          <dgm:dir/>
          <dgm:resizeHandles val="exact"/>
        </dgm:presLayoutVars>
      </dgm:prSet>
      <dgm:spPr/>
    </dgm:pt>
    <dgm:pt modelId="{4AD00B98-422E-428D-BE29-A6B3F7BE3D68}" type="pres">
      <dgm:prSet presAssocID="{4E97DE66-598B-4B03-8C03-FDCE9C36A15B}" presName="node" presStyleLbl="node1" presStyleIdx="0" presStyleCnt="3" custScaleX="189148" custScaleY="175898">
        <dgm:presLayoutVars>
          <dgm:bulletEnabled val="1"/>
        </dgm:presLayoutVars>
      </dgm:prSet>
      <dgm:spPr>
        <a:xfrm>
          <a:off x="454" y="521162"/>
          <a:ext cx="1074240" cy="998989"/>
        </a:xfrm>
        <a:prstGeom prst="ellipse">
          <a:avLst/>
        </a:prstGeom>
      </dgm:spPr>
    </dgm:pt>
    <dgm:pt modelId="{F9F436E4-7E27-4A43-AA9D-3A5AA8F81467}" type="pres">
      <dgm:prSet presAssocID="{4C12C0F4-907E-4FC4-AE61-93AD7648B279}" presName="spacerL" presStyleCnt="0"/>
      <dgm:spPr/>
    </dgm:pt>
    <dgm:pt modelId="{A5EB9891-A3D0-46D3-B50E-5F9E73A2E340}" type="pres">
      <dgm:prSet presAssocID="{4C12C0F4-907E-4FC4-AE61-93AD7648B279}" presName="sibTrans" presStyleLbl="sibTrans2D1" presStyleIdx="0" presStyleCnt="2"/>
      <dgm:spPr>
        <a:prstGeom prst="mathPlus">
          <a:avLst/>
        </a:prstGeom>
      </dgm:spPr>
    </dgm:pt>
    <dgm:pt modelId="{52F2FF2B-5404-4122-A628-ACB4E58ED299}" type="pres">
      <dgm:prSet presAssocID="{4C12C0F4-907E-4FC4-AE61-93AD7648B279}" presName="spacerR" presStyleCnt="0"/>
      <dgm:spPr/>
    </dgm:pt>
    <dgm:pt modelId="{450B19BB-9B00-47DC-BEE4-2DCA3451E5E5}" type="pres">
      <dgm:prSet presAssocID="{0CFF312A-A4C4-451D-A61B-092B172C7B9D}" presName="node" presStyleLbl="node1" presStyleIdx="1" presStyleCnt="3" custScaleX="189148" custScaleY="175898">
        <dgm:presLayoutVars>
          <dgm:bulletEnabled val="1"/>
        </dgm:presLayoutVars>
      </dgm:prSet>
      <dgm:spPr/>
    </dgm:pt>
    <dgm:pt modelId="{0ACC62D8-40D5-4B50-BC43-2D7D9C3A1806}" type="pres">
      <dgm:prSet presAssocID="{7DDD004A-244D-4294-8628-956523C330D4}" presName="spacerL" presStyleCnt="0"/>
      <dgm:spPr/>
    </dgm:pt>
    <dgm:pt modelId="{48FF3304-4402-4805-9797-7BB4ECE080B0}" type="pres">
      <dgm:prSet presAssocID="{7DDD004A-244D-4294-8628-956523C330D4}" presName="sibTrans" presStyleLbl="sibTrans2D1" presStyleIdx="1" presStyleCnt="2"/>
      <dgm:spPr>
        <a:prstGeom prst="mathPlus">
          <a:avLst/>
        </a:prstGeom>
      </dgm:spPr>
    </dgm:pt>
    <dgm:pt modelId="{B5C9AD0E-75AF-4E2C-A95A-D16305CB88E9}" type="pres">
      <dgm:prSet presAssocID="{7DDD004A-244D-4294-8628-956523C330D4}" presName="spacerR" presStyleCnt="0"/>
      <dgm:spPr/>
    </dgm:pt>
    <dgm:pt modelId="{B145F8F3-B2FE-4994-A0BA-20DF0D4E61A1}" type="pres">
      <dgm:prSet presAssocID="{E5649736-F4EA-42DE-9B02-796294FA8ABD}" presName="node" presStyleLbl="node1" presStyleIdx="2" presStyleCnt="3" custScaleX="189148" custScaleY="175898">
        <dgm:presLayoutVars>
          <dgm:bulletEnabled val="1"/>
        </dgm:presLayoutVars>
      </dgm:prSet>
      <dgm:spPr/>
    </dgm:pt>
  </dgm:ptLst>
  <dgm:cxnLst>
    <dgm:cxn modelId="{1F772027-AA93-4DEA-87AD-98474272DB79}" type="presOf" srcId="{0DA725C4-2636-4761-ACEC-B2E7D1B4F678}" destId="{3040E023-756C-4ECF-A4E0-64C45A35B568}" srcOrd="0" destOrd="0" presId="urn:microsoft.com/office/officeart/2005/8/layout/equation1"/>
    <dgm:cxn modelId="{EBAC5B70-511B-4C57-B287-84E9C502B6FF}" srcId="{0DA725C4-2636-4761-ACEC-B2E7D1B4F678}" destId="{4E97DE66-598B-4B03-8C03-FDCE9C36A15B}" srcOrd="0" destOrd="0" parTransId="{8683BCCB-5BB0-4ED2-8BE0-AA40AA0FBB80}" sibTransId="{4C12C0F4-907E-4FC4-AE61-93AD7648B279}"/>
    <dgm:cxn modelId="{A9FE8E50-775A-4348-83FB-BE328743CD80}" type="presOf" srcId="{0CFF312A-A4C4-451D-A61B-092B172C7B9D}" destId="{450B19BB-9B00-47DC-BEE4-2DCA3451E5E5}" srcOrd="0" destOrd="0" presId="urn:microsoft.com/office/officeart/2005/8/layout/equation1"/>
    <dgm:cxn modelId="{4B2EA47D-D7FB-4D7B-95D1-E48334B45DA6}" type="presOf" srcId="{4E97DE66-598B-4B03-8C03-FDCE9C36A15B}" destId="{4AD00B98-422E-428D-BE29-A6B3F7BE3D68}" srcOrd="0" destOrd="0" presId="urn:microsoft.com/office/officeart/2005/8/layout/equation1"/>
    <dgm:cxn modelId="{D44FD585-AC33-42F1-9FDC-D3DA4465C6C0}" srcId="{0DA725C4-2636-4761-ACEC-B2E7D1B4F678}" destId="{0CFF312A-A4C4-451D-A61B-092B172C7B9D}" srcOrd="1" destOrd="0" parTransId="{83EACF2D-5536-4CF8-B0FD-DB270C48610E}" sibTransId="{7DDD004A-244D-4294-8628-956523C330D4}"/>
    <dgm:cxn modelId="{8D3B07AE-6ACD-45DE-B651-5FBBCFA2D3A7}" type="presOf" srcId="{E5649736-F4EA-42DE-9B02-796294FA8ABD}" destId="{B145F8F3-B2FE-4994-A0BA-20DF0D4E61A1}" srcOrd="0" destOrd="0" presId="urn:microsoft.com/office/officeart/2005/8/layout/equation1"/>
    <dgm:cxn modelId="{D1368AC8-AF32-431A-A885-4119B7CA02F7}" type="presOf" srcId="{4C12C0F4-907E-4FC4-AE61-93AD7648B279}" destId="{A5EB9891-A3D0-46D3-B50E-5F9E73A2E340}" srcOrd="0" destOrd="0" presId="urn:microsoft.com/office/officeart/2005/8/layout/equation1"/>
    <dgm:cxn modelId="{F46F8DD5-7C10-4947-9ADE-3A2120DDFA83}" srcId="{0DA725C4-2636-4761-ACEC-B2E7D1B4F678}" destId="{E5649736-F4EA-42DE-9B02-796294FA8ABD}" srcOrd="2" destOrd="0" parTransId="{D0EB3F8C-67F0-48B3-BF44-BF63585296AA}" sibTransId="{198A2EC8-4E76-42B1-8A0C-35A09685FC0C}"/>
    <dgm:cxn modelId="{A4238CDB-0D4D-420C-B37A-39586973E027}" type="presOf" srcId="{7DDD004A-244D-4294-8628-956523C330D4}" destId="{48FF3304-4402-4805-9797-7BB4ECE080B0}" srcOrd="0" destOrd="0" presId="urn:microsoft.com/office/officeart/2005/8/layout/equation1"/>
    <dgm:cxn modelId="{3B71852A-186F-44D2-BED8-24120C908D19}" type="presParOf" srcId="{3040E023-756C-4ECF-A4E0-64C45A35B568}" destId="{4AD00B98-422E-428D-BE29-A6B3F7BE3D68}" srcOrd="0" destOrd="0" presId="urn:microsoft.com/office/officeart/2005/8/layout/equation1"/>
    <dgm:cxn modelId="{48DADCB3-71CE-48AF-A1B6-EE8CD8B86B54}" type="presParOf" srcId="{3040E023-756C-4ECF-A4E0-64C45A35B568}" destId="{F9F436E4-7E27-4A43-AA9D-3A5AA8F81467}" srcOrd="1" destOrd="0" presId="urn:microsoft.com/office/officeart/2005/8/layout/equation1"/>
    <dgm:cxn modelId="{0E06E73C-0C39-4485-B77B-376EC2791E60}" type="presParOf" srcId="{3040E023-756C-4ECF-A4E0-64C45A35B568}" destId="{A5EB9891-A3D0-46D3-B50E-5F9E73A2E340}" srcOrd="2" destOrd="0" presId="urn:microsoft.com/office/officeart/2005/8/layout/equation1"/>
    <dgm:cxn modelId="{55567D69-272D-4DEF-9069-E0F79D487893}" type="presParOf" srcId="{3040E023-756C-4ECF-A4E0-64C45A35B568}" destId="{52F2FF2B-5404-4122-A628-ACB4E58ED299}" srcOrd="3" destOrd="0" presId="urn:microsoft.com/office/officeart/2005/8/layout/equation1"/>
    <dgm:cxn modelId="{A739E78E-5D4C-4A8F-84F8-0C3DBC7EC443}" type="presParOf" srcId="{3040E023-756C-4ECF-A4E0-64C45A35B568}" destId="{450B19BB-9B00-47DC-BEE4-2DCA3451E5E5}" srcOrd="4" destOrd="0" presId="urn:microsoft.com/office/officeart/2005/8/layout/equation1"/>
    <dgm:cxn modelId="{7CA2A071-1CE1-41CE-A329-31BF68A41622}" type="presParOf" srcId="{3040E023-756C-4ECF-A4E0-64C45A35B568}" destId="{0ACC62D8-40D5-4B50-BC43-2D7D9C3A1806}" srcOrd="5" destOrd="0" presId="urn:microsoft.com/office/officeart/2005/8/layout/equation1"/>
    <dgm:cxn modelId="{525BEB4B-F0F6-4329-95A1-993DBE8C1A32}" type="presParOf" srcId="{3040E023-756C-4ECF-A4E0-64C45A35B568}" destId="{48FF3304-4402-4805-9797-7BB4ECE080B0}" srcOrd="6" destOrd="0" presId="urn:microsoft.com/office/officeart/2005/8/layout/equation1"/>
    <dgm:cxn modelId="{2A48462E-9949-487D-9C08-12B5D780CCBD}" type="presParOf" srcId="{3040E023-756C-4ECF-A4E0-64C45A35B568}" destId="{B5C9AD0E-75AF-4E2C-A95A-D16305CB88E9}" srcOrd="7" destOrd="0" presId="urn:microsoft.com/office/officeart/2005/8/layout/equation1"/>
    <dgm:cxn modelId="{EEC4BAEF-BDB3-497E-AA29-8869481665C6}" type="presParOf" srcId="{3040E023-756C-4ECF-A4E0-64C45A35B568}" destId="{B145F8F3-B2FE-4994-A0BA-20DF0D4E61A1}" srcOrd="8"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00B98-422E-428D-BE29-A6B3F7BE3D68}">
      <dsp:nvSpPr>
        <dsp:cNvPr id="0" name=""/>
        <dsp:cNvSpPr/>
      </dsp:nvSpPr>
      <dsp:spPr>
        <a:xfrm>
          <a:off x="464" y="509309"/>
          <a:ext cx="1099731" cy="1022694"/>
        </a:xfrm>
        <a:prstGeom prst="ellipse">
          <a:avLst/>
        </a:prstGeom>
        <a:solidFill>
          <a:schemeClr val="accent2"/>
        </a:solidFill>
        <a:ln w="12700" cap="flat" cmpd="sng" algn="ctr">
          <a:solidFill>
            <a:schemeClr val="accent2">
              <a:lumMod val="9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CA" sz="900" kern="1200" dirty="0">
              <a:solidFill>
                <a:schemeClr val="tx2"/>
              </a:solidFill>
              <a:latin typeface="Sun Life New Text" pitchFamily="2" charset="0"/>
              <a:cs typeface="Arial" panose="020B0604020202020204" pitchFamily="34" charset="0"/>
            </a:rPr>
            <a:t>Plafond de cotisation REER de l’année en cours </a:t>
          </a:r>
          <a:endParaRPr lang="en-US" sz="900" kern="1200" dirty="0">
            <a:solidFill>
              <a:schemeClr val="tx2"/>
            </a:solidFill>
            <a:latin typeface="Sun Life New Text" pitchFamily="2" charset="0"/>
          </a:endParaRPr>
        </a:p>
      </dsp:txBody>
      <dsp:txXfrm>
        <a:off x="161516" y="659079"/>
        <a:ext cx="777627" cy="723154"/>
      </dsp:txXfrm>
    </dsp:sp>
    <dsp:sp modelId="{A5EB9891-A3D0-46D3-B50E-5F9E73A2E340}">
      <dsp:nvSpPr>
        <dsp:cNvPr id="0" name=""/>
        <dsp:cNvSpPr/>
      </dsp:nvSpPr>
      <dsp:spPr>
        <a:xfrm>
          <a:off x="1147406" y="852047"/>
          <a:ext cx="337219" cy="337219"/>
        </a:xfrm>
        <a:prstGeom prst="mathMin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192104" y="981000"/>
        <a:ext cx="247823" cy="79313"/>
      </dsp:txXfrm>
    </dsp:sp>
    <dsp:sp modelId="{450B19BB-9B00-47DC-BEE4-2DCA3451E5E5}">
      <dsp:nvSpPr>
        <dsp:cNvPr id="0" name=""/>
        <dsp:cNvSpPr/>
      </dsp:nvSpPr>
      <dsp:spPr>
        <a:xfrm>
          <a:off x="1531837" y="509309"/>
          <a:ext cx="1099731" cy="1022694"/>
        </a:xfrm>
        <a:prstGeom prst="ellipse">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CA" sz="900" kern="1200" dirty="0">
              <a:solidFill>
                <a:schemeClr val="tx2"/>
              </a:solidFill>
              <a:latin typeface="Sun Life New Text" pitchFamily="2" charset="0"/>
              <a:cs typeface="Arial" panose="020B0604020202020204" pitchFamily="34" charset="0"/>
            </a:rPr>
            <a:t>Facteur d’équivalence de l’année précédente </a:t>
          </a:r>
          <a:endParaRPr lang="en-US" sz="900" kern="1200" dirty="0">
            <a:solidFill>
              <a:schemeClr val="tx2"/>
            </a:solidFill>
            <a:latin typeface="Sun Life New Text" pitchFamily="2" charset="0"/>
          </a:endParaRPr>
        </a:p>
      </dsp:txBody>
      <dsp:txXfrm>
        <a:off x="1692889" y="659079"/>
        <a:ext cx="777627" cy="723154"/>
      </dsp:txXfrm>
    </dsp:sp>
    <dsp:sp modelId="{48FF3304-4402-4805-9797-7BB4ECE080B0}">
      <dsp:nvSpPr>
        <dsp:cNvPr id="0" name=""/>
        <dsp:cNvSpPr/>
      </dsp:nvSpPr>
      <dsp:spPr>
        <a:xfrm>
          <a:off x="2678779" y="852047"/>
          <a:ext cx="337219" cy="337219"/>
        </a:xfrm>
        <a:prstGeom prst="mathPl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23477" y="981000"/>
        <a:ext cx="247823" cy="79313"/>
      </dsp:txXfrm>
    </dsp:sp>
    <dsp:sp modelId="{B145F8F3-B2FE-4994-A0BA-20DF0D4E61A1}">
      <dsp:nvSpPr>
        <dsp:cNvPr id="0" name=""/>
        <dsp:cNvSpPr/>
      </dsp:nvSpPr>
      <dsp:spPr>
        <a:xfrm>
          <a:off x="3063209" y="509309"/>
          <a:ext cx="1099731" cy="1022694"/>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fr-CA" sz="900" kern="1200" dirty="0">
              <a:solidFill>
                <a:schemeClr val="tx2"/>
              </a:solidFill>
              <a:latin typeface="Sun Life New Text" pitchFamily="2" charset="0"/>
              <a:cs typeface="Arial" panose="020B0604020202020204" pitchFamily="34" charset="0"/>
            </a:rPr>
            <a:t>Droits de cotisation inutilisés</a:t>
          </a:r>
          <a:endParaRPr lang="en-US" sz="900" kern="1200" dirty="0">
            <a:solidFill>
              <a:schemeClr val="tx2"/>
            </a:solidFill>
            <a:latin typeface="Sun Life New Text" pitchFamily="2" charset="0"/>
          </a:endParaRPr>
        </a:p>
      </dsp:txBody>
      <dsp:txXfrm>
        <a:off x="3224261" y="659079"/>
        <a:ext cx="777627" cy="723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00B98-422E-428D-BE29-A6B3F7BE3D68}">
      <dsp:nvSpPr>
        <dsp:cNvPr id="0" name=""/>
        <dsp:cNvSpPr/>
      </dsp:nvSpPr>
      <dsp:spPr>
        <a:xfrm>
          <a:off x="454" y="521162"/>
          <a:ext cx="1074240" cy="998989"/>
        </a:xfrm>
        <a:prstGeom prst="ellipse">
          <a:avLst/>
        </a:prstGeom>
        <a:solidFill>
          <a:schemeClr val="accent2"/>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fr-CA" sz="1000" kern="1200" dirty="0">
              <a:solidFill>
                <a:schemeClr val="tx2"/>
              </a:solidFill>
              <a:latin typeface="Sun Life New Text" pitchFamily="2" charset="0"/>
              <a:ea typeface="+mn-ea"/>
              <a:cs typeface="Arial" panose="020B0604020202020204" pitchFamily="34" charset="0"/>
            </a:rPr>
            <a:t>Plafond</a:t>
          </a:r>
          <a:r>
            <a:rPr lang="fr-CA" sz="1000" kern="1200" dirty="0">
              <a:solidFill>
                <a:schemeClr val="tx2"/>
              </a:solidFill>
              <a:latin typeface="Sun Life New Text" pitchFamily="2" charset="0"/>
              <a:cs typeface="Arial" panose="020B0604020202020204" pitchFamily="34" charset="0"/>
            </a:rPr>
            <a:t> de </a:t>
          </a:r>
          <a:r>
            <a:rPr lang="fr-CA" sz="1000" kern="1200" dirty="0">
              <a:solidFill>
                <a:schemeClr val="tx2"/>
              </a:solidFill>
              <a:latin typeface="Sun Life New Text" pitchFamily="2" charset="0"/>
              <a:ea typeface="+mn-ea"/>
              <a:cs typeface="Arial" panose="020B0604020202020204" pitchFamily="34" charset="0"/>
            </a:rPr>
            <a:t>cotisation</a:t>
          </a:r>
          <a:r>
            <a:rPr lang="fr-CA" sz="1000" kern="1200" dirty="0">
              <a:solidFill>
                <a:schemeClr val="tx2"/>
              </a:solidFill>
              <a:latin typeface="Sun Life New Text" pitchFamily="2" charset="0"/>
              <a:cs typeface="Arial" panose="020B0604020202020204" pitchFamily="34" charset="0"/>
            </a:rPr>
            <a:t> CELI de l’année en </a:t>
          </a:r>
          <a:r>
            <a:rPr lang="fr-CA" sz="1000" kern="1200" dirty="0">
              <a:solidFill>
                <a:schemeClr val="tx2"/>
              </a:solidFill>
              <a:latin typeface="Sun Life New Text" pitchFamily="2" charset="0"/>
              <a:ea typeface="+mn-ea"/>
              <a:cs typeface="Arial" panose="020B0604020202020204" pitchFamily="34" charset="0"/>
            </a:rPr>
            <a:t>cours</a:t>
          </a:r>
          <a:r>
            <a:rPr lang="fr-CA" sz="1000" kern="1200" dirty="0">
              <a:solidFill>
                <a:schemeClr val="tx2"/>
              </a:solidFill>
              <a:latin typeface="Sun Life New Text" pitchFamily="2" charset="0"/>
              <a:cs typeface="Arial" panose="020B0604020202020204" pitchFamily="34" charset="0"/>
            </a:rPr>
            <a:t> </a:t>
          </a:r>
          <a:endParaRPr lang="en-US" sz="1000" kern="1200" dirty="0">
            <a:solidFill>
              <a:schemeClr val="tx2"/>
            </a:solidFill>
            <a:latin typeface="Sun Life New Text" pitchFamily="2" charset="0"/>
          </a:endParaRPr>
        </a:p>
      </dsp:txBody>
      <dsp:txXfrm>
        <a:off x="157773" y="667461"/>
        <a:ext cx="759602" cy="706391"/>
      </dsp:txXfrm>
    </dsp:sp>
    <dsp:sp modelId="{A5EB9891-A3D0-46D3-B50E-5F9E73A2E340}">
      <dsp:nvSpPr>
        <dsp:cNvPr id="0" name=""/>
        <dsp:cNvSpPr/>
      </dsp:nvSpPr>
      <dsp:spPr>
        <a:xfrm>
          <a:off x="1120811" y="855955"/>
          <a:ext cx="329403" cy="329403"/>
        </a:xfrm>
        <a:prstGeom prst="mathPl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164473" y="981919"/>
        <a:ext cx="242079" cy="77475"/>
      </dsp:txXfrm>
    </dsp:sp>
    <dsp:sp modelId="{450B19BB-9B00-47DC-BEE4-2DCA3451E5E5}">
      <dsp:nvSpPr>
        <dsp:cNvPr id="0" name=""/>
        <dsp:cNvSpPr/>
      </dsp:nvSpPr>
      <dsp:spPr>
        <a:xfrm>
          <a:off x="1496331" y="521162"/>
          <a:ext cx="1074240" cy="998989"/>
        </a:xfrm>
        <a:prstGeom prst="ellipse">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fr-CA" sz="1000" kern="1200" dirty="0">
              <a:solidFill>
                <a:schemeClr val="tx2"/>
              </a:solidFill>
              <a:latin typeface="Sun Life New Text" pitchFamily="2" charset="0"/>
              <a:cs typeface="Arial" panose="020B0604020202020204" pitchFamily="34" charset="0"/>
            </a:rPr>
            <a:t>Droits de cotisation inutilisés </a:t>
          </a:r>
          <a:endParaRPr lang="en-US" sz="1000" kern="1200" dirty="0">
            <a:solidFill>
              <a:schemeClr val="tx2"/>
            </a:solidFill>
            <a:latin typeface="Sun Life New Text" pitchFamily="2" charset="0"/>
          </a:endParaRPr>
        </a:p>
      </dsp:txBody>
      <dsp:txXfrm>
        <a:off x="1653650" y="667461"/>
        <a:ext cx="759602" cy="706391"/>
      </dsp:txXfrm>
    </dsp:sp>
    <dsp:sp modelId="{48FF3304-4402-4805-9797-7BB4ECE080B0}">
      <dsp:nvSpPr>
        <dsp:cNvPr id="0" name=""/>
        <dsp:cNvSpPr/>
      </dsp:nvSpPr>
      <dsp:spPr>
        <a:xfrm>
          <a:off x="2616688" y="855955"/>
          <a:ext cx="329403" cy="329403"/>
        </a:xfrm>
        <a:prstGeom prst="mathPlus">
          <a:avLst/>
        </a:prstGeom>
        <a:solidFill>
          <a:srgbClr val="38758E"/>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60350" y="981919"/>
        <a:ext cx="242079" cy="77475"/>
      </dsp:txXfrm>
    </dsp:sp>
    <dsp:sp modelId="{B145F8F3-B2FE-4994-A0BA-20DF0D4E61A1}">
      <dsp:nvSpPr>
        <dsp:cNvPr id="0" name=""/>
        <dsp:cNvSpPr/>
      </dsp:nvSpPr>
      <dsp:spPr>
        <a:xfrm>
          <a:off x="2992208" y="521162"/>
          <a:ext cx="1074240" cy="998989"/>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fr-CA" sz="1000" kern="1200" dirty="0">
              <a:solidFill>
                <a:schemeClr val="tx2"/>
              </a:solidFill>
              <a:latin typeface="Sun Life New Text" pitchFamily="2" charset="0"/>
              <a:cs typeface="Arial" panose="020B0604020202020204" pitchFamily="34" charset="0"/>
            </a:rPr>
            <a:t>Retraits des années précédentes</a:t>
          </a:r>
          <a:endParaRPr lang="en-US" sz="1000" kern="1200" dirty="0">
            <a:solidFill>
              <a:schemeClr val="tx2"/>
            </a:solidFill>
            <a:latin typeface="Sun Life New Text" pitchFamily="2" charset="0"/>
          </a:endParaRPr>
        </a:p>
      </dsp:txBody>
      <dsp:txXfrm>
        <a:off x="3149527" y="667461"/>
        <a:ext cx="759602" cy="70639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0.39797</cdr:x>
      <cdr:y>0.09758</cdr:y>
    </cdr:from>
    <cdr:to>
      <cdr:x>0.6754</cdr:x>
      <cdr:y>0.25345</cdr:y>
    </cdr:to>
    <cdr:sp macro="" textlink="">
      <cdr:nvSpPr>
        <cdr:cNvPr id="2" name="TextBox 1">
          <a:extLst xmlns:a="http://schemas.openxmlformats.org/drawingml/2006/main">
            <a:ext uri="{FF2B5EF4-FFF2-40B4-BE49-F238E27FC236}">
              <a16:creationId xmlns:a16="http://schemas.microsoft.com/office/drawing/2014/main" id="{7D78E22F-6F28-A87F-65A3-77C5103DE902}"/>
            </a:ext>
          </a:extLst>
        </cdr:cNvPr>
        <cdr:cNvSpPr txBox="1"/>
      </cdr:nvSpPr>
      <cdr:spPr>
        <a:xfrm xmlns:a="http://schemas.openxmlformats.org/drawingml/2006/main">
          <a:off x="1973874" y="334177"/>
          <a:ext cx="1376059" cy="53382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fr-CA" sz="1200" b="1" dirty="0">
              <a:solidFill>
                <a:srgbClr val="003846"/>
              </a:solidFill>
              <a:latin typeface="Sun Life New Text" pitchFamily="2" charset="0"/>
            </a:rPr>
            <a:t>FGF de 1 %</a:t>
          </a:r>
        </a:p>
        <a:p xmlns:a="http://schemas.openxmlformats.org/drawingml/2006/main">
          <a:r>
            <a:rPr lang="fr-CA" sz="1200" b="1" dirty="0">
              <a:solidFill>
                <a:srgbClr val="003846"/>
              </a:solidFill>
              <a:latin typeface="Sun Life New Text" pitchFamily="2" charset="0"/>
            </a:rPr>
            <a:t>256 513 $</a:t>
          </a:r>
          <a:endParaRPr lang="en-US" sz="1200" b="1" dirty="0">
            <a:solidFill>
              <a:srgbClr val="003846"/>
            </a:solidFill>
            <a:latin typeface="Sun Life New Text" pitchFamily="2" charset="0"/>
          </a:endParaRPr>
        </a:p>
      </cdr:txBody>
    </cdr:sp>
  </cdr:relSizeAnchor>
  <cdr:relSizeAnchor xmlns:cdr="http://schemas.openxmlformats.org/drawingml/2006/chartDrawing">
    <cdr:from>
      <cdr:x>0.40759</cdr:x>
      <cdr:y>0.39055</cdr:y>
    </cdr:from>
    <cdr:to>
      <cdr:x>0.68502</cdr:x>
      <cdr:y>0.54643</cdr:y>
    </cdr:to>
    <cdr:sp macro="" textlink="">
      <cdr:nvSpPr>
        <cdr:cNvPr id="4" name="TextBox 1">
          <a:extLst xmlns:a="http://schemas.openxmlformats.org/drawingml/2006/main">
            <a:ext uri="{FF2B5EF4-FFF2-40B4-BE49-F238E27FC236}">
              <a16:creationId xmlns:a16="http://schemas.microsoft.com/office/drawing/2014/main" id="{18914B0F-304E-2C71-927C-81C9A4BF23C2}"/>
            </a:ext>
          </a:extLst>
        </cdr:cNvPr>
        <cdr:cNvSpPr txBox="1"/>
      </cdr:nvSpPr>
      <cdr:spPr>
        <a:xfrm xmlns:a="http://schemas.openxmlformats.org/drawingml/2006/main">
          <a:off x="2021581" y="1337527"/>
          <a:ext cx="1376059" cy="533820"/>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fr-CA" sz="1200" b="1" dirty="0">
              <a:solidFill>
                <a:schemeClr val="tx2"/>
              </a:solidFill>
              <a:latin typeface="Sun Life New Text" pitchFamily="2" charset="0"/>
            </a:rPr>
            <a:t>FGF de 2 %</a:t>
          </a:r>
        </a:p>
        <a:p xmlns:a="http://schemas.openxmlformats.org/drawingml/2006/main">
          <a:r>
            <a:rPr lang="fr-CA" sz="1200" b="1" dirty="0">
              <a:solidFill>
                <a:schemeClr val="tx2"/>
              </a:solidFill>
              <a:latin typeface="Sun Life New Text" pitchFamily="2" charset="0"/>
            </a:rPr>
            <a:t>213 667 $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D10896-C5D7-2849-8149-EB1C546F261E}" type="datetimeFigureOut">
              <a:rPr lang="en-US" smtClean="0"/>
              <a:t>3/9/2026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7A1A7-703D-AF42-A879-6FFC267805B5}" type="slidenum">
              <a:rPr lang="en-US" smtClean="0"/>
              <a:t>‹#›</a:t>
            </a:fld>
            <a:endParaRPr lang="en-US"/>
          </a:p>
        </p:txBody>
      </p:sp>
    </p:spTree>
    <p:extLst>
      <p:ext uri="{BB962C8B-B14F-4D97-AF65-F5344CB8AC3E}">
        <p14:creationId xmlns:p14="http://schemas.microsoft.com/office/powerpoint/2010/main" val="3725123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ED17A1A7-703D-AF42-A879-6FFC267805B5}" type="slidenum">
              <a:rPr lang="en-US" smtClean="0"/>
              <a:t>1</a:t>
            </a:fld>
            <a:endParaRPr lang="en-US" dirty="0"/>
          </a:p>
        </p:txBody>
      </p:sp>
    </p:spTree>
    <p:extLst>
      <p:ext uri="{BB962C8B-B14F-4D97-AF65-F5344CB8AC3E}">
        <p14:creationId xmlns:p14="http://schemas.microsoft.com/office/powerpoint/2010/main" val="168723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fr-CA" b="0" noProof="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rPr>
              <a:pPr marL="0" marR="0" lvl="0" indent="0" algn="r" defTabSz="457200" rtl="0" eaLnBrk="1" fontAlgn="auto" latinLnBrk="0" hangingPunct="1">
                <a:lnSpc>
                  <a:spcPct val="100000"/>
                </a:lnSpc>
                <a:spcBef>
                  <a:spcPct val="0"/>
                </a:spcBef>
                <a:spcAft>
                  <a:spcPct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endParaRPr>
          </a:p>
        </p:txBody>
      </p:sp>
    </p:spTree>
    <p:extLst>
      <p:ext uri="{BB962C8B-B14F-4D97-AF65-F5344CB8AC3E}">
        <p14:creationId xmlns:p14="http://schemas.microsoft.com/office/powerpoint/2010/main" val="1974933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11</a:t>
            </a:fld>
            <a:endParaRPr lang="en-US"/>
          </a:p>
        </p:txBody>
      </p:sp>
    </p:spTree>
    <p:extLst>
      <p:ext uri="{BB962C8B-B14F-4D97-AF65-F5344CB8AC3E}">
        <p14:creationId xmlns:p14="http://schemas.microsoft.com/office/powerpoint/2010/main" val="2322722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12</a:t>
            </a:fld>
            <a:endParaRPr lang="en-US"/>
          </a:p>
        </p:txBody>
      </p:sp>
    </p:spTree>
    <p:extLst>
      <p:ext uri="{BB962C8B-B14F-4D97-AF65-F5344CB8AC3E}">
        <p14:creationId xmlns:p14="http://schemas.microsoft.com/office/powerpoint/2010/main" val="4076104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8671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fr-CA" b="1" noProof="0" dirty="0"/>
          </a:p>
        </p:txBody>
      </p:sp>
      <p:sp>
        <p:nvSpPr>
          <p:cNvPr id="4" name="Slide Number Placeholder 3"/>
          <p:cNvSpPr>
            <a:spLocks noGrp="1"/>
          </p:cNvSpPr>
          <p:nvPr>
            <p:ph type="sldNum" sz="quarter" idx="5"/>
          </p:nvPr>
        </p:nvSpPr>
        <p:spPr/>
        <p:txBody>
          <a:bodyPr/>
          <a:lstStyle/>
          <a:p>
            <a:fld id="{ED17A1A7-703D-AF42-A879-6FFC267805B5}" type="slidenum">
              <a:rPr lang="en-US" smtClean="0"/>
              <a:t>14</a:t>
            </a:fld>
            <a:endParaRPr lang="en-US"/>
          </a:p>
        </p:txBody>
      </p:sp>
    </p:spTree>
    <p:extLst>
      <p:ext uri="{BB962C8B-B14F-4D97-AF65-F5344CB8AC3E}">
        <p14:creationId xmlns:p14="http://schemas.microsoft.com/office/powerpoint/2010/main" val="1867850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15</a:t>
            </a:fld>
            <a:endParaRPr lang="en-US"/>
          </a:p>
        </p:txBody>
      </p:sp>
    </p:spTree>
    <p:extLst>
      <p:ext uri="{BB962C8B-B14F-4D97-AF65-F5344CB8AC3E}">
        <p14:creationId xmlns:p14="http://schemas.microsoft.com/office/powerpoint/2010/main" val="295712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16</a:t>
            </a:fld>
            <a:endParaRPr lang="en-US"/>
          </a:p>
        </p:txBody>
      </p:sp>
    </p:spTree>
    <p:extLst>
      <p:ext uri="{BB962C8B-B14F-4D97-AF65-F5344CB8AC3E}">
        <p14:creationId xmlns:p14="http://schemas.microsoft.com/office/powerpoint/2010/main" val="1713333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27B62-9461-AB6B-FE4D-0B2ACC915D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F400CA-86DC-4BC9-C83E-A6DF001774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71B97E-ACB2-53B0-2314-680E7C046C5F}"/>
              </a:ext>
            </a:extLst>
          </p:cNvPr>
          <p:cNvSpPr>
            <a:spLocks noGrp="1"/>
          </p:cNvSpPr>
          <p:nvPr>
            <p:ph type="body" idx="1"/>
          </p:nvPr>
        </p:nvSpPr>
        <p:spPr/>
        <p:txBody>
          <a:bodyPr/>
          <a:lstStyle/>
          <a:p>
            <a:r>
              <a:rPr lang="fr-FR" sz="1200" b="1" i="0" kern="1200" dirty="0">
                <a:solidFill>
                  <a:schemeClr val="tx1"/>
                </a:solidFill>
                <a:effectLst/>
                <a:latin typeface="+mn-lt"/>
                <a:ea typeface="+mn-ea"/>
                <a:cs typeface="+mn-cs"/>
              </a:rPr>
              <a:t>Directives ESS : Diapositive standard</a:t>
            </a:r>
            <a:endParaRPr lang="fr-FR" sz="1200" b="0" i="0" kern="1200" dirty="0">
              <a:solidFill>
                <a:schemeClr val="tx1"/>
              </a:solidFill>
              <a:effectLst/>
              <a:latin typeface="+mn-lt"/>
              <a:ea typeface="+mn-ea"/>
              <a:cs typeface="+mn-cs"/>
            </a:endParaRPr>
          </a:p>
          <a:p>
            <a:r>
              <a:rPr lang="fr-FR" sz="1200" b="0" i="0" kern="1200" dirty="0">
                <a:solidFill>
                  <a:schemeClr val="tx1"/>
                </a:solidFill>
                <a:effectLst/>
                <a:latin typeface="+mn-lt"/>
                <a:ea typeface="+mn-ea"/>
                <a:cs typeface="+mn-cs"/>
              </a:rPr>
              <a:t>Utilisez cette diapositive pour démontrer la relation risque/rendement discutée sur la diapositive précédente</a:t>
            </a:r>
          </a:p>
          <a:p>
            <a:r>
              <a:rPr lang="fr-FR" sz="1200" b="1" i="0" kern="1200" dirty="0">
                <a:solidFill>
                  <a:schemeClr val="tx1"/>
                </a:solidFill>
                <a:effectLst/>
                <a:latin typeface="+mn-lt"/>
                <a:ea typeface="+mn-ea"/>
                <a:cs typeface="+mn-cs"/>
              </a:rPr>
              <a:t>OPTIONNEL</a:t>
            </a:r>
            <a:endParaRPr lang="fr-FR" sz="1200" b="0" i="0" kern="1200" dirty="0">
              <a:solidFill>
                <a:schemeClr val="tx1"/>
              </a:solidFill>
              <a:effectLst/>
              <a:latin typeface="+mn-lt"/>
              <a:ea typeface="+mn-ea"/>
              <a:cs typeface="+mn-cs"/>
            </a:endParaRPr>
          </a:p>
          <a:p>
            <a:r>
              <a:rPr lang="fr-FR" sz="1200" b="1" i="0" kern="1200" dirty="0">
                <a:solidFill>
                  <a:schemeClr val="tx1"/>
                </a:solidFill>
                <a:effectLst/>
                <a:latin typeface="+mn-lt"/>
                <a:ea typeface="+mn-ea"/>
                <a:cs typeface="+mn-cs"/>
              </a:rPr>
              <a:t>Directives :</a:t>
            </a:r>
            <a:r>
              <a:rPr lang="fr-FR" sz="1200" b="0" i="0" kern="1200" dirty="0">
                <a:solidFill>
                  <a:schemeClr val="tx1"/>
                </a:solidFill>
                <a:effectLst/>
                <a:latin typeface="+mn-lt"/>
                <a:ea typeface="+mn-ea"/>
                <a:cs typeface="+mn-cs"/>
              </a:rPr>
              <a:t> - Expliquez les problèmes liés à la prise de risques excessive mais aussi les inconvénients d'être trop réfractaire au risque - Soulignez l'importance de la diversification, en particulier à l'extérieur du Canada - Indiquez la problématique du moment choisi et qu'il est important de réduire l'exposition à mesure que vous approchez de la retraite</a:t>
            </a:r>
          </a:p>
          <a:p>
            <a:endParaRPr lang="fr-CA" dirty="0"/>
          </a:p>
          <a:p>
            <a:endParaRPr lang="fr-CA" dirty="0"/>
          </a:p>
          <a:p>
            <a:r>
              <a:rPr lang="fr-CA" dirty="0"/>
              <a:t>Examinons le rendement de différentes catégories d’actif au cours d’une période de 15 ans. Chaque ligne représente un placement de 10 000 $ et la croissance de celui-ci au cours de la période.</a:t>
            </a:r>
          </a:p>
          <a:p>
            <a:endParaRPr lang="fr-CA" dirty="0"/>
          </a:p>
          <a:p>
            <a:r>
              <a:rPr lang="fr-CA" dirty="0"/>
              <a:t>La ligne bleu foncé représente le rendement des bons du Trésor à 91 jours qui s’apparente à celui d’un Compte à intérêt quotidien garanti, aux placements garantis ou marché monétaire. Comme vous le voyez, cette ligne est plutôt stable, mais cette catégorie d’actifs offre le potentiel de rendement le plus modeste.</a:t>
            </a:r>
          </a:p>
          <a:p>
            <a:endParaRPr lang="fr-CA" dirty="0"/>
          </a:p>
          <a:p>
            <a:r>
              <a:rPr lang="fr-CA" dirty="0"/>
              <a:t>La ligne jaune représente le marché obligataire. Les obligations affichent une croissance légèrement plus élevée mais a connu de légères fluctuations au fil du temps.</a:t>
            </a:r>
          </a:p>
          <a:p>
            <a:endParaRPr lang="fr-CA" dirty="0"/>
          </a:p>
          <a:p>
            <a:r>
              <a:rPr lang="fr-CA" dirty="0"/>
              <a:t>La ligne grise représente le marché boursier mondial présenté en dollars canadiens et la ligne bleu clair, le marché boursier canadien. Comme vous pouvez le constater, les lignes évoluent positivement et négativement et les fluctuations sont plus importantes, mais au bout de 15 ans, on voit que ce sont les actions qui ont produit le meilleur rendement. </a:t>
            </a:r>
          </a:p>
          <a:p>
            <a:endParaRPr lang="fr-CA" dirty="0"/>
          </a:p>
          <a:p>
            <a:r>
              <a:rPr lang="fr-CA" dirty="0"/>
              <a:t>Il est important de noter que même si les marchés peuvent connaître des replis importants, l’histoire a démontré à maintes reprises qu’ils finissent toujours par remonter, atteignant même souvent de nouveaux sommets. </a:t>
            </a:r>
          </a:p>
          <a:p>
            <a:endParaRPr lang="fr-CA" dirty="0"/>
          </a:p>
          <a:p>
            <a:r>
              <a:rPr lang="fr-CA" dirty="0"/>
              <a:t>La question est de savoir combien de temps il faudra patienter avant qu’ils remontent la pente et si vous pouvez vous permettre d’attendre jusqu’à ce que les marchés regagnent le terrain perdu.</a:t>
            </a:r>
          </a:p>
          <a:p>
            <a:endParaRPr lang="fr-CA" dirty="0"/>
          </a:p>
          <a:p>
            <a:r>
              <a:rPr lang="fr-CA" dirty="0"/>
              <a:t>La ligne rouge représente l’inflation. Ce qui vous coûtait 10 000 $ en décembre 2010. vous coûtait plus de 14 000$ en décembre 2025. L’inflation a une incidence directe sur votre pouvoir d’achat. </a:t>
            </a:r>
          </a:p>
          <a:p>
            <a:endParaRPr lang="fr-CA" dirty="0"/>
          </a:p>
          <a:p>
            <a:r>
              <a:rPr lang="fr-CA" dirty="0"/>
              <a:t>La partie la plus importante de cette diapositive est son titre « Diversifiez vos placements». En effet car il est important de diversifier votre portefeuille et d’investir dans une variété de catégories d’actif. </a:t>
            </a:r>
          </a:p>
          <a:p>
            <a:endParaRPr lang="fr-CA" dirty="0"/>
          </a:p>
          <a:p>
            <a:r>
              <a:rPr lang="fr-CA" dirty="0"/>
              <a:t>Chaque catégorie réagit de manière différente aux événements mondiaux comme les crises boursières ou sanitaires, ou les catastrophes naturelles. Un portefeuille qui inclut diverses catégories d’actif est moins sensible aux fluctuations du marché. En règle générale, les obligations et les actions évoluent en sens contraire. </a:t>
            </a:r>
          </a:p>
          <a:p>
            <a:endParaRPr lang="fr-CA" dirty="0"/>
          </a:p>
          <a:p>
            <a:r>
              <a:rPr lang="fr-CA" dirty="0"/>
              <a:t>Ainsi, si votre portefeuille contient ces deux catégories d’actif, la faiblesse du rendement dans une catégorie pourra être compensée par un meilleur rendement dans l’autre catégorie.</a:t>
            </a:r>
          </a:p>
          <a:p>
            <a:endParaRPr lang="fr-CA" dirty="0"/>
          </a:p>
          <a:p>
            <a:r>
              <a:rPr lang="fr-CA" dirty="0"/>
              <a:t>La façon dont vous investissez devrait dépendre de votre degré de tolérance au risque ainsi que de votre horizon de placement. </a:t>
            </a:r>
          </a:p>
          <a:p>
            <a:endParaRPr lang="fr-CA" dirty="0"/>
          </a:p>
          <a:p>
            <a:r>
              <a:rPr lang="fr-CA" dirty="0"/>
              <a:t>Selon votre profil d’épargnant, la portion de votre portefeuille investie dans chacune des catégories sera différente et au fil du temps la répartition devrait évoluer.  Il arrive souvent qu’une personne en début de carrière, puisse se permettre d’avoir un portefeuille de placements plus axé sur la croissance et par le fait même composer avec des fluctuations plus importantes mais au fur et à mesure qu’elle avance dans sa carrière, elle souhaite souvent réduire le niveau de risque en se dirigeant graduellement vers des placements plus conservateurs à l’approche de la retraite et ainsi réduire les fluctuations.  De là, l’importance de gérer activement notre compte.</a:t>
            </a:r>
          </a:p>
          <a:p>
            <a:endParaRPr lang="en-US" dirty="0"/>
          </a:p>
          <a:p>
            <a:r>
              <a:rPr lang="en-US" b="1" dirty="0"/>
              <a:t>Slide last updated: February 2026</a:t>
            </a:r>
          </a:p>
          <a:p>
            <a:r>
              <a:rPr lang="en-US" b="1" dirty="0"/>
              <a:t>Next</a:t>
            </a:r>
            <a:r>
              <a:rPr lang="en-US" b="1" baseline="0" dirty="0"/>
              <a:t> update: February 2027</a:t>
            </a:r>
            <a:endParaRPr lang="en-US" b="1" dirty="0"/>
          </a:p>
          <a:p>
            <a:endParaRPr lang="en-US" dirty="0"/>
          </a:p>
        </p:txBody>
      </p:sp>
      <p:sp>
        <p:nvSpPr>
          <p:cNvPr id="4" name="Slide Number Placeholder 3">
            <a:extLst>
              <a:ext uri="{FF2B5EF4-FFF2-40B4-BE49-F238E27FC236}">
                <a16:creationId xmlns:a16="http://schemas.microsoft.com/office/drawing/2014/main" id="{C4B84052-AB14-2778-09C7-59356870847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426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rPr>
              <a:pPr marL="0" marR="0" lvl="0" indent="0" algn="r" defTabSz="457200" rtl="0" eaLnBrk="1" fontAlgn="auto"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endParaRPr>
          </a:p>
        </p:txBody>
      </p:sp>
    </p:spTree>
    <p:extLst>
      <p:ext uri="{BB962C8B-B14F-4D97-AF65-F5344CB8AC3E}">
        <p14:creationId xmlns:p14="http://schemas.microsoft.com/office/powerpoint/2010/main" val="236335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lang="en-CA" sz="1200" b="0" i="0" u="none" strike="noStrike" kern="1200" baseline="0" dirty="0">
                <a:solidFill>
                  <a:schemeClr val="tx1"/>
                </a:solidFill>
                <a:effectLst/>
                <a:latin typeface="+mn-lt"/>
                <a:ea typeface="+mn-ea"/>
                <a:cs typeface="+mn-cs"/>
              </a:rPr>
              <a:t>..</a:t>
            </a:r>
            <a:endParaRPr lang="en-CA" sz="1200" b="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19</a:t>
            </a:fld>
            <a:endParaRPr lang="en-US"/>
          </a:p>
        </p:txBody>
      </p:sp>
    </p:spTree>
    <p:extLst>
      <p:ext uri="{BB962C8B-B14F-4D97-AF65-F5344CB8AC3E}">
        <p14:creationId xmlns:p14="http://schemas.microsoft.com/office/powerpoint/2010/main" val="1317913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a:t>
            </a:fld>
            <a:endParaRPr lang="en-US" dirty="0"/>
          </a:p>
        </p:txBody>
      </p:sp>
    </p:spTree>
    <p:extLst>
      <p:ext uri="{BB962C8B-B14F-4D97-AF65-F5344CB8AC3E}">
        <p14:creationId xmlns:p14="http://schemas.microsoft.com/office/powerpoint/2010/main" val="395896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9864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21</a:t>
            </a:fld>
            <a:endParaRPr lang="en-US"/>
          </a:p>
        </p:txBody>
      </p:sp>
    </p:spTree>
    <p:extLst>
      <p:ext uri="{BB962C8B-B14F-4D97-AF65-F5344CB8AC3E}">
        <p14:creationId xmlns:p14="http://schemas.microsoft.com/office/powerpoint/2010/main" val="3694446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263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4263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24</a:t>
            </a:fld>
            <a:endParaRPr lang="en-US"/>
          </a:p>
        </p:txBody>
      </p:sp>
    </p:spTree>
    <p:extLst>
      <p:ext uri="{BB962C8B-B14F-4D97-AF65-F5344CB8AC3E}">
        <p14:creationId xmlns:p14="http://schemas.microsoft.com/office/powerpoint/2010/main" val="1764629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1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26</a:t>
            </a:fld>
            <a:endParaRPr lang="en-US"/>
          </a:p>
        </p:txBody>
      </p:sp>
    </p:spTree>
    <p:extLst>
      <p:ext uri="{BB962C8B-B14F-4D97-AF65-F5344CB8AC3E}">
        <p14:creationId xmlns:p14="http://schemas.microsoft.com/office/powerpoint/2010/main" val="3497050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27</a:t>
            </a:fld>
            <a:endParaRPr lang="en-US"/>
          </a:p>
        </p:txBody>
      </p:sp>
    </p:spTree>
    <p:extLst>
      <p:ext uri="{BB962C8B-B14F-4D97-AF65-F5344CB8AC3E}">
        <p14:creationId xmlns:p14="http://schemas.microsoft.com/office/powerpoint/2010/main" val="3177222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28</a:t>
            </a:fld>
            <a:endParaRPr lang="en-US"/>
          </a:p>
        </p:txBody>
      </p:sp>
    </p:spTree>
    <p:extLst>
      <p:ext uri="{BB962C8B-B14F-4D97-AF65-F5344CB8AC3E}">
        <p14:creationId xmlns:p14="http://schemas.microsoft.com/office/powerpoint/2010/main" val="2539553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29</a:t>
            </a:fld>
            <a:endParaRPr lang="en-US"/>
          </a:p>
        </p:txBody>
      </p:sp>
    </p:spTree>
    <p:extLst>
      <p:ext uri="{BB962C8B-B14F-4D97-AF65-F5344CB8AC3E}">
        <p14:creationId xmlns:p14="http://schemas.microsoft.com/office/powerpoint/2010/main" val="2639342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a:t>
            </a:fld>
            <a:endParaRPr lang="en-US" dirty="0"/>
          </a:p>
        </p:txBody>
      </p:sp>
    </p:spTree>
    <p:extLst>
      <p:ext uri="{BB962C8B-B14F-4D97-AF65-F5344CB8AC3E}">
        <p14:creationId xmlns:p14="http://schemas.microsoft.com/office/powerpoint/2010/main" val="20414335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10531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31</a:t>
            </a:fld>
            <a:endParaRPr lang="en-US" dirty="0"/>
          </a:p>
        </p:txBody>
      </p:sp>
    </p:spTree>
    <p:extLst>
      <p:ext uri="{BB962C8B-B14F-4D97-AF65-F5344CB8AC3E}">
        <p14:creationId xmlns:p14="http://schemas.microsoft.com/office/powerpoint/2010/main" val="33024917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endParaRPr>
          </a:p>
        </p:txBody>
      </p:sp>
    </p:spTree>
    <p:extLst>
      <p:ext uri="{BB962C8B-B14F-4D97-AF65-F5344CB8AC3E}">
        <p14:creationId xmlns:p14="http://schemas.microsoft.com/office/powerpoint/2010/main" val="1713333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800"/>
              </a:spcAft>
            </a:pP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tabLst/>
              <a:defRPr/>
            </a:pPr>
            <a:fld id="{3A329A93-ABEC-426C-AAAF-5908D88D54D1}" type="slidenum">
              <a:rPr kumimoji="0" lang="fr-CA" sz="1200" b="0" i="0" u="none" strike="noStrike" kern="1200" cap="none" spc="0" normalizeH="0" baseline="0" noProof="0" smtClean="0">
                <a:ln>
                  <a:noFill/>
                </a:ln>
                <a:solidFill>
                  <a:prstClr val="black"/>
                </a:solidFill>
                <a:effectLst/>
                <a:uLnTx/>
                <a:uFillTx/>
                <a:latin typeface="Calibri" panose="020F0502020204030204"/>
                <a:ea typeface="+mn-ea"/>
                <a:cs typeface="Arial"/>
              </a:rPr>
              <a:pPr marL="0" marR="0" lvl="0" indent="0" algn="r" defTabSz="914400" rtl="0" eaLnBrk="1" fontAlgn="auto" latinLnBrk="0" hangingPunct="1">
                <a:lnSpc>
                  <a:spcPct val="100000"/>
                </a:lnSpc>
                <a:spcBef>
                  <a:spcPct val="0"/>
                </a:spcBef>
                <a:spcAft>
                  <a:spcPct val="0"/>
                </a:spcAft>
                <a:buClrTx/>
                <a:buSzTx/>
                <a:buFontTx/>
                <a:buNone/>
                <a:tabLst/>
                <a:defRPr/>
              </a:pPr>
              <a:t>33</a:t>
            </a:fld>
            <a:endParaRPr kumimoji="0" lang="fr-CA" sz="1200" b="0" i="0" u="none" strike="noStrike" kern="1200" cap="none" spc="0" normalizeH="0" baseline="0" noProof="0">
              <a:ln>
                <a:noFill/>
              </a:ln>
              <a:solidFill>
                <a:prstClr val="black"/>
              </a:solidFill>
              <a:effectLst/>
              <a:uLnTx/>
              <a:uFillTx/>
              <a:latin typeface="Calibri" panose="020F0502020204030204"/>
              <a:ea typeface="+mn-ea"/>
              <a:cs typeface="Arial"/>
            </a:endParaRPr>
          </a:p>
        </p:txBody>
      </p:sp>
    </p:spTree>
    <p:extLst>
      <p:ext uri="{BB962C8B-B14F-4D97-AF65-F5344CB8AC3E}">
        <p14:creationId xmlns:p14="http://schemas.microsoft.com/office/powerpoint/2010/main" val="41554623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CA" sz="1200" b="1" dirty="0"/>
          </a:p>
          <a:p>
            <a:endParaRPr lang="en-CA"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endParaRPr>
          </a:p>
        </p:txBody>
      </p:sp>
    </p:spTree>
    <p:extLst>
      <p:ext uri="{BB962C8B-B14F-4D97-AF65-F5344CB8AC3E}">
        <p14:creationId xmlns:p14="http://schemas.microsoft.com/office/powerpoint/2010/main" val="21945984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1356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36</a:t>
            </a:fld>
            <a:endParaRPr lang="en-US"/>
          </a:p>
        </p:txBody>
      </p:sp>
    </p:spTree>
    <p:extLst>
      <p:ext uri="{BB962C8B-B14F-4D97-AF65-F5344CB8AC3E}">
        <p14:creationId xmlns:p14="http://schemas.microsoft.com/office/powerpoint/2010/main" val="146446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i="1" dirty="0"/>
              <a:t>. </a:t>
            </a:r>
          </a:p>
          <a:p>
            <a:endParaRPr lang="en-CA" dirty="0"/>
          </a:p>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37</a:t>
            </a:fld>
            <a:endParaRPr lang="en-US"/>
          </a:p>
        </p:txBody>
      </p:sp>
    </p:spTree>
    <p:extLst>
      <p:ext uri="{BB962C8B-B14F-4D97-AF65-F5344CB8AC3E}">
        <p14:creationId xmlns:p14="http://schemas.microsoft.com/office/powerpoint/2010/main" val="36936454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38</a:t>
            </a:fld>
            <a:endParaRPr lang="en-US"/>
          </a:p>
        </p:txBody>
      </p:sp>
    </p:spTree>
    <p:extLst>
      <p:ext uri="{BB962C8B-B14F-4D97-AF65-F5344CB8AC3E}">
        <p14:creationId xmlns:p14="http://schemas.microsoft.com/office/powerpoint/2010/main" val="25898969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39</a:t>
            </a:fld>
            <a:endParaRPr lang="en-US"/>
          </a:p>
        </p:txBody>
      </p:sp>
    </p:spTree>
    <p:extLst>
      <p:ext uri="{BB962C8B-B14F-4D97-AF65-F5344CB8AC3E}">
        <p14:creationId xmlns:p14="http://schemas.microsoft.com/office/powerpoint/2010/main" val="3800419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18066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https://sunlife.hubs.vidyard.com/watch/F2T6L626Q99ANDYMyd1jT5?</a:t>
            </a:r>
            <a:endParaRPr lang="fr-CA" dirty="0"/>
          </a:p>
        </p:txBody>
      </p:sp>
      <p:sp>
        <p:nvSpPr>
          <p:cNvPr id="4" name="Slide Number Placeholder 3"/>
          <p:cNvSpPr>
            <a:spLocks noGrp="1"/>
          </p:cNvSpPr>
          <p:nvPr>
            <p:ph type="sldNum" sz="quarter" idx="5"/>
          </p:nvPr>
        </p:nvSpPr>
        <p:spPr/>
        <p:txBody>
          <a:bodyPr/>
          <a:lstStyle/>
          <a:p>
            <a:fld id="{C7985182-26E9-3A41-9AD1-60867BE29576}" type="slidenum">
              <a:rPr lang="fr-CA" smtClean="0"/>
              <a:t>40</a:t>
            </a:fld>
            <a:endParaRPr lang="fr-CA"/>
          </a:p>
        </p:txBody>
      </p:sp>
    </p:spTree>
    <p:extLst>
      <p:ext uri="{BB962C8B-B14F-4D97-AF65-F5344CB8AC3E}">
        <p14:creationId xmlns:p14="http://schemas.microsoft.com/office/powerpoint/2010/main" val="2841990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5</a:t>
            </a:fld>
            <a:endParaRPr lang="en-US"/>
          </a:p>
        </p:txBody>
      </p:sp>
    </p:spTree>
    <p:extLst>
      <p:ext uri="{BB962C8B-B14F-4D97-AF65-F5344CB8AC3E}">
        <p14:creationId xmlns:p14="http://schemas.microsoft.com/office/powerpoint/2010/main" val="3002911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5519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7</a:t>
            </a:fld>
            <a:endParaRPr lang="en-US"/>
          </a:p>
        </p:txBody>
      </p:sp>
    </p:spTree>
    <p:extLst>
      <p:ext uri="{BB962C8B-B14F-4D97-AF65-F5344CB8AC3E}">
        <p14:creationId xmlns:p14="http://schemas.microsoft.com/office/powerpoint/2010/main" val="2047558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7A1A7-703D-AF42-A879-6FFC267805B5}" type="slidenum">
              <a:rPr lang="en-US" smtClean="0"/>
              <a:t>8</a:t>
            </a:fld>
            <a:endParaRPr lang="en-US"/>
          </a:p>
        </p:txBody>
      </p:sp>
    </p:spTree>
    <p:extLst>
      <p:ext uri="{BB962C8B-B14F-4D97-AF65-F5344CB8AC3E}">
        <p14:creationId xmlns:p14="http://schemas.microsoft.com/office/powerpoint/2010/main" val="1517737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fr-CA" noProof="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tabLst/>
              <a:defRPr/>
            </a:pPr>
            <a:fld id="{ED17A1A7-703D-AF42-A879-6FFC267805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rPr>
              <a:pPr marL="0" marR="0" lvl="0" indent="0" algn="r" defTabSz="457200" rtl="0" eaLnBrk="1" fontAlgn="auto"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endParaRPr>
          </a:p>
        </p:txBody>
      </p:sp>
    </p:spTree>
    <p:extLst>
      <p:ext uri="{BB962C8B-B14F-4D97-AF65-F5344CB8AC3E}">
        <p14:creationId xmlns:p14="http://schemas.microsoft.com/office/powerpoint/2010/main" val="2182852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48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atin typeface="Sun Life New Text" pitchFamily="2" charset="0"/>
              </a:defRPr>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607898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793052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0308311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41384911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18527621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5895410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884899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95984564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10071308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32698492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8246363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35235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0519568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4_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4587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1604639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1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06181236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8227016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51161259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904369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30496845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903142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5151226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264971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0968586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10450955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lnSpc>
                <a:spcPct val="114000"/>
              </a:lnSpc>
              <a:buNone/>
              <a:defRPr sz="800">
                <a:solidFill>
                  <a:schemeClr val="tx1"/>
                </a:solidFill>
              </a:defRPr>
            </a:lvl3pPr>
            <a:lvl4pPr marL="1028700" indent="0">
              <a:lnSpc>
                <a:spcPct val="114000"/>
              </a:lnSpc>
              <a:buNone/>
              <a:defRPr sz="800">
                <a:solidFill>
                  <a:schemeClr val="tx1"/>
                </a:solidFill>
              </a:defRPr>
            </a:lvl4pPr>
            <a:lvl5pPr marL="137160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3628928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568027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12539615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95905870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27466256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3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19583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2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17052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37423011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319701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1419867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71625539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28" y="195140"/>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777578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274748760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395502352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555147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5247788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5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defRPr>
            </a:lvl1pPr>
            <a:lvl2pPr marL="342900" indent="0">
              <a:lnSpc>
                <a:spcPct val="114000"/>
              </a:lnSpc>
              <a:spcBef>
                <a:spcPts val="0"/>
              </a:spcBef>
              <a:buNone/>
              <a:defRPr sz="900">
                <a:solidFill>
                  <a:schemeClr val="tx1"/>
                </a:solidFill>
              </a:defRPr>
            </a:lvl2pPr>
            <a:lvl3pPr marL="685800" indent="0">
              <a:lnSpc>
                <a:spcPct val="114000"/>
              </a:lnSpc>
              <a:spcBef>
                <a:spcPts val="0"/>
              </a:spcBef>
              <a:buNone/>
              <a:defRPr sz="900">
                <a:solidFill>
                  <a:schemeClr val="tx1"/>
                </a:solidFill>
              </a:defRPr>
            </a:lvl3pPr>
            <a:lvl4pPr marL="1028700" indent="0">
              <a:lnSpc>
                <a:spcPct val="114000"/>
              </a:lnSpc>
              <a:spcBef>
                <a:spcPts val="0"/>
              </a:spcBef>
              <a:buNone/>
              <a:defRPr sz="900">
                <a:solidFill>
                  <a:schemeClr val="tx1"/>
                </a:solidFill>
              </a:defRPr>
            </a:lvl4pPr>
            <a:lvl5pPr marL="137160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00220440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2471255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380248879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126822039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68696003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007813713"/>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defRPr>
            </a:lvl1pPr>
            <a:lvl2pPr marL="342900" indent="0">
              <a:lnSpc>
                <a:spcPct val="114000"/>
              </a:lnSpc>
              <a:spcBef>
                <a:spcPct val="0"/>
              </a:spcBef>
              <a:buNone/>
              <a:defRPr sz="900">
                <a:solidFill>
                  <a:schemeClr val="tx1"/>
                </a:solidFill>
              </a:defRPr>
            </a:lvl2pPr>
            <a:lvl3pPr marL="685800" indent="0">
              <a:lnSpc>
                <a:spcPct val="114000"/>
              </a:lnSpc>
              <a:spcBef>
                <a:spcPct val="0"/>
              </a:spcBef>
              <a:buNone/>
              <a:defRPr sz="900">
                <a:solidFill>
                  <a:schemeClr val="tx1"/>
                </a:solidFill>
              </a:defRPr>
            </a:lvl3pPr>
            <a:lvl4pPr marL="1028700" indent="0">
              <a:lnSpc>
                <a:spcPct val="114000"/>
              </a:lnSpc>
              <a:spcBef>
                <a:spcPct val="0"/>
              </a:spcBef>
              <a:buNone/>
              <a:defRPr sz="900">
                <a:solidFill>
                  <a:schemeClr val="tx1"/>
                </a:solidFill>
              </a:defRPr>
            </a:lvl4pPr>
            <a:lvl5pPr marL="1371600"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defRPr>
            </a:lvl1pPr>
            <a:lvl2pPr marL="342900" indent="0">
              <a:lnSpc>
                <a:spcPct val="114000"/>
              </a:lnSpc>
              <a:spcBef>
                <a:spcPct val="0"/>
              </a:spcBef>
              <a:buNone/>
              <a:defRPr sz="900">
                <a:solidFill>
                  <a:schemeClr val="tx1"/>
                </a:solidFill>
              </a:defRPr>
            </a:lvl2pPr>
            <a:lvl3pPr marL="685800" indent="0">
              <a:lnSpc>
                <a:spcPct val="114000"/>
              </a:lnSpc>
              <a:spcBef>
                <a:spcPct val="0"/>
              </a:spcBef>
              <a:buNone/>
              <a:defRPr sz="900">
                <a:solidFill>
                  <a:schemeClr val="tx1"/>
                </a:solidFill>
              </a:defRPr>
            </a:lvl3pPr>
            <a:lvl4pPr marL="1028700" indent="0">
              <a:lnSpc>
                <a:spcPct val="114000"/>
              </a:lnSpc>
              <a:spcBef>
                <a:spcPct val="0"/>
              </a:spcBef>
              <a:buNone/>
              <a:defRPr sz="900">
                <a:solidFill>
                  <a:schemeClr val="tx1"/>
                </a:solidFill>
              </a:defRPr>
            </a:lvl4pPr>
            <a:lvl5pPr marL="1371600"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defRPr>
            </a:lvl1pPr>
            <a:lvl2pPr marL="342900" indent="0">
              <a:lnSpc>
                <a:spcPct val="114000"/>
              </a:lnSpc>
              <a:spcBef>
                <a:spcPct val="0"/>
              </a:spcBef>
              <a:buNone/>
              <a:defRPr sz="900">
                <a:solidFill>
                  <a:schemeClr val="tx1"/>
                </a:solidFill>
              </a:defRPr>
            </a:lvl2pPr>
            <a:lvl3pPr marL="685800" indent="0">
              <a:lnSpc>
                <a:spcPct val="114000"/>
              </a:lnSpc>
              <a:spcBef>
                <a:spcPct val="0"/>
              </a:spcBef>
              <a:buNone/>
              <a:defRPr sz="900">
                <a:solidFill>
                  <a:schemeClr val="tx1"/>
                </a:solidFill>
              </a:defRPr>
            </a:lvl3pPr>
            <a:lvl4pPr marL="1028700" indent="0">
              <a:lnSpc>
                <a:spcPct val="114000"/>
              </a:lnSpc>
              <a:spcBef>
                <a:spcPct val="0"/>
              </a:spcBef>
              <a:buNone/>
              <a:defRPr sz="900">
                <a:solidFill>
                  <a:schemeClr val="tx1"/>
                </a:solidFill>
              </a:defRPr>
            </a:lvl4pPr>
            <a:lvl5pPr marL="1371600"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ct val="0"/>
              </a:spcBef>
              <a:buNone/>
              <a:defRPr sz="900">
                <a:solidFill>
                  <a:schemeClr val="tx1"/>
                </a:solidFill>
              </a:defRPr>
            </a:lvl1pPr>
            <a:lvl2pPr marL="342900" indent="0">
              <a:lnSpc>
                <a:spcPct val="114000"/>
              </a:lnSpc>
              <a:spcBef>
                <a:spcPct val="0"/>
              </a:spcBef>
              <a:buNone/>
              <a:defRPr sz="900">
                <a:solidFill>
                  <a:schemeClr val="tx1"/>
                </a:solidFill>
              </a:defRPr>
            </a:lvl2pPr>
            <a:lvl3pPr marL="685800" indent="0">
              <a:lnSpc>
                <a:spcPct val="114000"/>
              </a:lnSpc>
              <a:spcBef>
                <a:spcPct val="0"/>
              </a:spcBef>
              <a:buNone/>
              <a:defRPr sz="900">
                <a:solidFill>
                  <a:schemeClr val="tx1"/>
                </a:solidFill>
              </a:defRPr>
            </a:lvl3pPr>
            <a:lvl4pPr marL="1028700" indent="0">
              <a:lnSpc>
                <a:spcPct val="114000"/>
              </a:lnSpc>
              <a:spcBef>
                <a:spcPct val="0"/>
              </a:spcBef>
              <a:buNone/>
              <a:defRPr sz="900">
                <a:solidFill>
                  <a:schemeClr val="tx1"/>
                </a:solidFill>
              </a:defRPr>
            </a:lvl4pPr>
            <a:lvl5pPr marL="1371600"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2164540225"/>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0"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89"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8"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1"/>
            <a:ext cx="1827480"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7" y="3778387"/>
            <a:ext cx="1831610"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5077177"/>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Text"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atin typeface="Sun Life New Text" pitchFamily="2" charset="0"/>
              </a:defRPr>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a:t>First Last—Job Title</a:t>
            </a:r>
          </a:p>
          <a:p>
            <a:pPr marL="0" marR="0" lvl="0" indent="0" algn="l" defTabSz="685800"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800"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800"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800"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1992605583"/>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216388"/>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a:t>Table of</a:t>
            </a:r>
            <a:br>
              <a:rPr lang="en-US"/>
            </a:br>
            <a:r>
              <a:rPr lang="en-US"/>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Tree>
    <p:extLst>
      <p:ext uri="{BB962C8B-B14F-4D97-AF65-F5344CB8AC3E}">
        <p14:creationId xmlns:p14="http://schemas.microsoft.com/office/powerpoint/2010/main" val="2216457282"/>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585609680"/>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ct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3872314"/>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441890662"/>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ct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64764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t="-1000" b="-2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486523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lvl1pPr>
              <a:defRPr>
                <a:latin typeface="Sun Life New Text" pitchFamily="2" charset="0"/>
              </a:defRPr>
            </a:lvl1pPr>
          </a:lstStyle>
          <a:p>
            <a:endParaRPr lang="en-US"/>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atin typeface="Sun Life New Text" pitchFamily="2" charset="0"/>
              </a:defRPr>
            </a:lvl1pPr>
            <a:lvl2pPr marL="342900" indent="0">
              <a:lnSpc>
                <a:spcPct val="114000"/>
              </a:lnSpc>
              <a:buNone/>
              <a:defRPr sz="800">
                <a:latin typeface="Sun Life New Text" pitchFamily="2" charset="0"/>
              </a:defRPr>
            </a:lvl2pPr>
            <a:lvl3pPr marL="685800" indent="0">
              <a:lnSpc>
                <a:spcPct val="114000"/>
              </a:lnSpc>
              <a:buNone/>
              <a:defRPr sz="800">
                <a:latin typeface="Sun Life New Text" pitchFamily="2" charset="0"/>
              </a:defRPr>
            </a:lvl3pPr>
            <a:lvl4pPr marL="1028700" indent="0">
              <a:lnSpc>
                <a:spcPct val="114000"/>
              </a:lnSpc>
              <a:buNone/>
              <a:defRPr sz="800">
                <a:latin typeface="Sun Life New Text" pitchFamily="2" charset="0"/>
              </a:defRPr>
            </a:lvl4pPr>
            <a:lvl5pPr marL="1371600" indent="0">
              <a:lnSpc>
                <a:spcPct val="114000"/>
              </a:lnSpc>
              <a:buNone/>
              <a:defRPr sz="8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latin typeface="Sun Life New Text"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122510418"/>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lvl1pPr>
              <a:defRPr>
                <a:latin typeface="Sun Life New Text" pitchFamily="2" charset="0"/>
              </a:defRPr>
            </a:lvl1pPr>
          </a:lstStyle>
          <a:p>
            <a:endParaRPr lang="en-US"/>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Tree>
    <p:extLst>
      <p:ext uri="{BB962C8B-B14F-4D97-AF65-F5344CB8AC3E}">
        <p14:creationId xmlns:p14="http://schemas.microsoft.com/office/powerpoint/2010/main" val="1911012953"/>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267747791"/>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5"/>
            <a:ext cx="4279347" cy="2328863"/>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3" y="2643188"/>
            <a:ext cx="4319587" cy="23050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3" y="195263"/>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0" y="2643188"/>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4"/>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3"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8"/>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8"/>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0"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lnSpc>
                <a:spcPct val="114000"/>
              </a:lnSpc>
              <a:buNone/>
              <a:defRPr sz="800">
                <a:solidFill>
                  <a:schemeClr val="tx1"/>
                </a:solidFill>
                <a:latin typeface="Sun Life New Text" pitchFamily="2" charset="0"/>
              </a:defRPr>
            </a:lvl3pPr>
            <a:lvl4pPr marL="1028700" indent="0">
              <a:lnSpc>
                <a:spcPct val="114000"/>
              </a:lnSpc>
              <a:buNone/>
              <a:defRPr sz="800">
                <a:solidFill>
                  <a:schemeClr val="tx1"/>
                </a:solidFill>
                <a:latin typeface="Sun Life New Text" pitchFamily="2" charset="0"/>
              </a:defRPr>
            </a:lvl4pPr>
            <a:lvl5pPr marL="1371600" indent="0">
              <a:lnSpc>
                <a:spcPct val="114000"/>
              </a:lnSpc>
              <a:buNone/>
              <a:defRPr sz="8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8" y="2773077"/>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967159992"/>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284112563"/>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4"/>
            <a:ext cx="8353425"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893148291"/>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708672"/>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3_Blank White">
    <p:bg>
      <p:bgPr>
        <a:blipFill dpi="0" rotWithShape="1">
          <a:blip r:embed="rId2">
            <a:lum/>
            <a:extLst>
              <a:ext uri="{28A0092B-C50C-407E-A947-70E740481C1C}">
                <a14:useLocalDpi xmlns:a14="http://schemas.microsoft.com/office/drawing/2010/main"/>
              </a:ext>
            </a:extLst>
          </a:blip>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904061"/>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7_Blank White">
    <p:bg>
      <p:bgPr>
        <a:blipFill dpi="0" rotWithShape="1">
          <a:blip r:embed="rId2">
            <a:lum/>
            <a:extLst>
              <a:ext uri="{28A0092B-C50C-407E-A947-70E740481C1C}">
                <a14:useLocalDpi xmlns:a14="http://schemas.microsoft.com/office/drawing/2010/main"/>
              </a:ext>
            </a:extLst>
          </a:blip>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493959"/>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5_Blank White">
    <p:bg>
      <p:bgPr>
        <a:blipFill dpi="0" rotWithShape="1">
          <a:blip r:embed="rId2">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83686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10664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EYEBROW TEXT</a:t>
            </a:r>
          </a:p>
        </p:txBody>
      </p:sp>
    </p:spTree>
    <p:extLst>
      <p:ext uri="{BB962C8B-B14F-4D97-AF65-F5344CB8AC3E}">
        <p14:creationId xmlns:p14="http://schemas.microsoft.com/office/powerpoint/2010/main" val="3210820514"/>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900" indent="0">
              <a:lnSpc>
                <a:spcPct val="114000"/>
              </a:lnSpc>
              <a:buNone/>
              <a:defRPr sz="800">
                <a:solidFill>
                  <a:schemeClr val="tx1"/>
                </a:solidFill>
                <a:latin typeface="Sun Life New Text" pitchFamily="2" charset="0"/>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a:t>Click to edit Master text styles</a:t>
            </a:r>
          </a:p>
          <a:p>
            <a:pPr lvl="1"/>
            <a:r>
              <a:rPr lang="en-US"/>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610335291"/>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900" indent="0">
              <a:lnSpc>
                <a:spcPct val="114000"/>
              </a:lnSpc>
              <a:spcBef>
                <a:spcPct val="0"/>
              </a:spcBef>
              <a:buNone/>
              <a:defRPr sz="900">
                <a:solidFill>
                  <a:schemeClr val="tx1"/>
                </a:solidFill>
                <a:latin typeface="Sun Life New Text" pitchFamily="2" charset="0"/>
              </a:defRPr>
            </a:lvl2pPr>
            <a:lvl3pPr marL="685800" indent="0">
              <a:lnSpc>
                <a:spcPct val="114000"/>
              </a:lnSpc>
              <a:spcBef>
                <a:spcPct val="0"/>
              </a:spcBef>
              <a:buNone/>
              <a:defRPr sz="900">
                <a:solidFill>
                  <a:schemeClr val="tx1"/>
                </a:solidFill>
                <a:latin typeface="Sun Life New Text" pitchFamily="2" charset="0"/>
              </a:defRPr>
            </a:lvl3pPr>
            <a:lvl4pPr marL="1028700" indent="0">
              <a:lnSpc>
                <a:spcPct val="114000"/>
              </a:lnSpc>
              <a:spcBef>
                <a:spcPct val="0"/>
              </a:spcBef>
              <a:buNone/>
              <a:defRPr sz="900">
                <a:solidFill>
                  <a:schemeClr val="tx1"/>
                </a:solidFill>
                <a:latin typeface="Sun Life New Text" pitchFamily="2" charset="0"/>
              </a:defRPr>
            </a:lvl4pPr>
            <a:lvl5pPr marL="1371600"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1281292834"/>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900" indent="0">
              <a:lnSpc>
                <a:spcPct val="114000"/>
              </a:lnSpc>
              <a:buNone/>
              <a:defRPr sz="900">
                <a:solidFill>
                  <a:schemeClr val="tx1"/>
                </a:solidFill>
                <a:latin typeface="Sun Life New Text" pitchFamily="2" charset="0"/>
              </a:defRPr>
            </a:lvl2pPr>
            <a:lvl3pPr marL="685800" indent="0">
              <a:lnSpc>
                <a:spcPct val="114000"/>
              </a:lnSpc>
              <a:buNone/>
              <a:defRPr sz="900">
                <a:solidFill>
                  <a:schemeClr val="tx1"/>
                </a:solidFill>
                <a:latin typeface="Sun Life New Text" pitchFamily="2" charset="0"/>
              </a:defRPr>
            </a:lvl3pPr>
            <a:lvl4pPr marL="1028700" indent="0">
              <a:lnSpc>
                <a:spcPct val="114000"/>
              </a:lnSpc>
              <a:buNone/>
              <a:defRPr sz="900">
                <a:solidFill>
                  <a:schemeClr val="tx1"/>
                </a:solidFill>
                <a:latin typeface="Sun Life New Text" pitchFamily="2" charset="0"/>
              </a:defRPr>
            </a:lvl4pPr>
            <a:lvl5pPr marL="1371600" indent="0">
              <a:lnSpc>
                <a:spcPct val="114000"/>
              </a:lnSpc>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361173936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138440564"/>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2955364329"/>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1984694090"/>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a:t>Table of</a:t>
            </a:r>
            <a:br>
              <a:rPr lang="en-US"/>
            </a:br>
            <a:r>
              <a:rPr lang="en-US"/>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Tree>
    <p:extLst>
      <p:ext uri="{BB962C8B-B14F-4D97-AF65-F5344CB8AC3E}">
        <p14:creationId xmlns:p14="http://schemas.microsoft.com/office/powerpoint/2010/main" val="1277914596"/>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3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ct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9367219"/>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364173792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7"/>
            <a:ext cx="8724900" cy="204789"/>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89"/>
            <a:ext cx="4284663"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0"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3"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7" y="1419225"/>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7" y="260826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7" y="3824880"/>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39"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6"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7"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4" y="1568886"/>
            <a:ext cx="2010035"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5" y="161556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39"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39"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8"/>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1" y="2941605"/>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2" y="278984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39"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39"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6"/>
            <a:ext cx="3430016"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1" y="4144763"/>
            <a:ext cx="3430018" cy="667869"/>
          </a:xfrm>
        </p:spPr>
        <p:txBody>
          <a:bodyPr>
            <a:noAutofit/>
          </a:bodyPr>
          <a:lstStyle>
            <a:lvl1pPr marL="0" indent="0">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2" y="3993001"/>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347689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3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4212263673"/>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3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984970065"/>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3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443993807"/>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6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2104834069"/>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157599098"/>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61223347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3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949234480"/>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1798480178"/>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Tree>
    <p:extLst>
      <p:ext uri="{BB962C8B-B14F-4D97-AF65-F5344CB8AC3E}">
        <p14:creationId xmlns:p14="http://schemas.microsoft.com/office/powerpoint/2010/main" val="2234439095"/>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6_Blank White">
    <p:bg>
      <p:bgPr>
        <a:blipFill dpi="0" rotWithShape="1">
          <a:blip r:embed="rId2">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11767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47466278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2_Blank White">
    <p:bg>
      <p:bgPr>
        <a:blipFill dpi="0" rotWithShape="1">
          <a:blip r:embed="rId2">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065473"/>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583045713"/>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Tree>
    <p:extLst>
      <p:ext uri="{BB962C8B-B14F-4D97-AF65-F5344CB8AC3E}">
        <p14:creationId xmlns:p14="http://schemas.microsoft.com/office/powerpoint/2010/main" val="731988467"/>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210294117"/>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1664575507"/>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2751528792"/>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8370898"/>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Tree>
    <p:extLst>
      <p:ext uri="{BB962C8B-B14F-4D97-AF65-F5344CB8AC3E}">
        <p14:creationId xmlns:p14="http://schemas.microsoft.com/office/powerpoint/2010/main" val="3158445918"/>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145335459"/>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414826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1" y="1338609"/>
            <a:ext cx="4273372" cy="418736"/>
          </a:xfrm>
        </p:spPr>
        <p:txBody>
          <a:bodyPr anchor="t" anchorCtr="0">
            <a:noAutofit/>
          </a:bodyPr>
          <a:lstStyle>
            <a:lvl1pPr marL="0" indent="0">
              <a:buNone/>
              <a:defRPr sz="32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2" y="2218265"/>
            <a:ext cx="4273372" cy="424923"/>
          </a:xfrm>
        </p:spPr>
        <p:txBody>
          <a:bodyPr>
            <a:noAutofit/>
          </a:bodyPr>
          <a:lstStyle>
            <a:lvl1pPr marL="0" indent="0">
              <a:lnSpc>
                <a:spcPct val="114000"/>
              </a:lnSpc>
              <a:buNone/>
              <a:defRPr sz="800">
                <a:solidFill>
                  <a:schemeClr val="tx1"/>
                </a:solidFill>
              </a:defRPr>
            </a:lvl1pPr>
            <a:lvl2pPr marL="342900" indent="0">
              <a:lnSpc>
                <a:spcPct val="114000"/>
              </a:lnSpc>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1" y="2802100"/>
            <a:ext cx="4277362" cy="130013"/>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2"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900" indent="0">
              <a:buNone/>
              <a:defRPr sz="800">
                <a:solidFill>
                  <a:schemeClr val="tx1"/>
                </a:solidFill>
              </a:defRPr>
            </a:lvl2pPr>
            <a:lvl3pPr marL="685800" indent="0">
              <a:buNone/>
              <a:defRPr sz="800">
                <a:solidFill>
                  <a:schemeClr val="tx1"/>
                </a:solidFill>
              </a:defRPr>
            </a:lvl3pPr>
            <a:lvl4pPr marL="1028700" indent="0">
              <a:buNone/>
              <a:defRPr sz="800">
                <a:solidFill>
                  <a:schemeClr val="tx1"/>
                </a:solidFill>
              </a:defRPr>
            </a:lvl4pPr>
            <a:lvl5pPr marL="137160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7" y="4582633"/>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6121455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8210021"/>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5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4137449567"/>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2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a:t>Table of</a:t>
            </a:r>
            <a:br>
              <a:rPr lang="en-US"/>
            </a:br>
            <a:r>
              <a:rPr lang="en-US"/>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Tree>
    <p:extLst>
      <p:ext uri="{BB962C8B-B14F-4D97-AF65-F5344CB8AC3E}">
        <p14:creationId xmlns:p14="http://schemas.microsoft.com/office/powerpoint/2010/main" val="2708788625"/>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2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ct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7521624"/>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2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3959609622"/>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2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3440664680"/>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2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1943458569"/>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753314"/>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1457231939"/>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2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42735715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Sun Life New Display" pitchFamily="2"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atin typeface="Sun Life New Text" pitchFamily="2" charset="0"/>
              </a:defRPr>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072678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6481" y="3425824"/>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900" indent="0">
              <a:lnSpc>
                <a:spcPct val="114000"/>
              </a:lnSpc>
              <a:buNone/>
              <a:defRPr sz="900">
                <a:solidFill>
                  <a:schemeClr val="tx1"/>
                </a:solidFill>
                <a:latin typeface="Sun Life New Text" pitchFamily="2" charset="0"/>
              </a:defRPr>
            </a:lvl2pPr>
            <a:lvl3pPr marL="685800" indent="0">
              <a:lnSpc>
                <a:spcPct val="114000"/>
              </a:lnSpc>
              <a:buNone/>
              <a:defRPr sz="900">
                <a:solidFill>
                  <a:schemeClr val="tx1"/>
                </a:solidFill>
                <a:latin typeface="Sun Life New Text" pitchFamily="2" charset="0"/>
              </a:defRPr>
            </a:lvl3pPr>
            <a:lvl4pPr marL="1028700" indent="0">
              <a:lnSpc>
                <a:spcPct val="114000"/>
              </a:lnSpc>
              <a:buNone/>
              <a:defRPr sz="900">
                <a:solidFill>
                  <a:schemeClr val="tx1"/>
                </a:solidFill>
                <a:latin typeface="Sun Life New Text" pitchFamily="2" charset="0"/>
              </a:defRPr>
            </a:lvl4pPr>
            <a:lvl5pPr marL="1371600"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5513849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2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4259543034"/>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2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Tree>
    <p:extLst>
      <p:ext uri="{BB962C8B-B14F-4D97-AF65-F5344CB8AC3E}">
        <p14:creationId xmlns:p14="http://schemas.microsoft.com/office/powerpoint/2010/main" val="3109567015"/>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2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11859829"/>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388422246"/>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1528379"/>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2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464228566"/>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2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1086191142"/>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2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575553485"/>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2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435287140"/>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2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Tree>
    <p:extLst>
      <p:ext uri="{BB962C8B-B14F-4D97-AF65-F5344CB8AC3E}">
        <p14:creationId xmlns:p14="http://schemas.microsoft.com/office/powerpoint/2010/main" val="65917392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0"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0"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89"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8"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7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8"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7"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7"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188950859"/>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2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2601179935"/>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4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906470690"/>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3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29" y="195141"/>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879809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2765830399"/>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4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66"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32122743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4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a:t>Table of</a:t>
            </a:r>
            <a:br>
              <a:rPr lang="en-US"/>
            </a:br>
            <a:r>
              <a:rPr lang="en-US"/>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ct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ct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ct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ct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ct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ct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Tree>
    <p:extLst>
      <p:ext uri="{BB962C8B-B14F-4D97-AF65-F5344CB8AC3E}">
        <p14:creationId xmlns:p14="http://schemas.microsoft.com/office/powerpoint/2010/main" val="758798411"/>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4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ct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ct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0907165"/>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4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1105420704"/>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4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1534090321"/>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4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287733218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1467693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4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30" y="195265"/>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863378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4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232004049"/>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4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981881003"/>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4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3436110680"/>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4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a:t>Job title / Credential</a:t>
            </a:r>
          </a:p>
        </p:txBody>
      </p:sp>
    </p:spTree>
    <p:extLst>
      <p:ext uri="{BB962C8B-B14F-4D97-AF65-F5344CB8AC3E}">
        <p14:creationId xmlns:p14="http://schemas.microsoft.com/office/powerpoint/2010/main" val="16401755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4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719069373"/>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8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defRPr>
            </a:lvl1pPr>
            <a:lvl2pPr marL="342884" indent="0">
              <a:lnSpc>
                <a:spcPct val="114000"/>
              </a:lnSpc>
              <a:spcBef>
                <a:spcPct val="0"/>
              </a:spcBef>
              <a:buNone/>
              <a:defRPr sz="900">
                <a:solidFill>
                  <a:schemeClr val="tx1"/>
                </a:solidFill>
              </a:defRPr>
            </a:lvl2pPr>
            <a:lvl3pPr marL="685766" indent="0">
              <a:lnSpc>
                <a:spcPct val="114000"/>
              </a:lnSpc>
              <a:spcBef>
                <a:spcPct val="0"/>
              </a:spcBef>
              <a:buNone/>
              <a:defRPr sz="900">
                <a:solidFill>
                  <a:schemeClr val="tx1"/>
                </a:solidFill>
              </a:defRPr>
            </a:lvl3pPr>
            <a:lvl4pPr marL="1028649" indent="0">
              <a:lnSpc>
                <a:spcPct val="114000"/>
              </a:lnSpc>
              <a:spcBef>
                <a:spcPct val="0"/>
              </a:spcBef>
              <a:buNone/>
              <a:defRPr sz="900">
                <a:solidFill>
                  <a:schemeClr val="tx1"/>
                </a:solidFill>
              </a:defRPr>
            </a:lvl4pPr>
            <a:lvl5pPr marL="1371532"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defRPr>
            </a:lvl1pPr>
            <a:lvl2pPr marL="342884" indent="0">
              <a:lnSpc>
                <a:spcPct val="114000"/>
              </a:lnSpc>
              <a:spcBef>
                <a:spcPct val="0"/>
              </a:spcBef>
              <a:buNone/>
              <a:defRPr sz="900">
                <a:solidFill>
                  <a:schemeClr val="tx1"/>
                </a:solidFill>
              </a:defRPr>
            </a:lvl2pPr>
            <a:lvl3pPr marL="685766" indent="0">
              <a:lnSpc>
                <a:spcPct val="114000"/>
              </a:lnSpc>
              <a:spcBef>
                <a:spcPct val="0"/>
              </a:spcBef>
              <a:buNone/>
              <a:defRPr sz="900">
                <a:solidFill>
                  <a:schemeClr val="tx1"/>
                </a:solidFill>
              </a:defRPr>
            </a:lvl3pPr>
            <a:lvl4pPr marL="1028649" indent="0">
              <a:lnSpc>
                <a:spcPct val="114000"/>
              </a:lnSpc>
              <a:spcBef>
                <a:spcPct val="0"/>
              </a:spcBef>
              <a:buNone/>
              <a:defRPr sz="900">
                <a:solidFill>
                  <a:schemeClr val="tx1"/>
                </a:solidFill>
              </a:defRPr>
            </a:lvl4pPr>
            <a:lvl5pPr marL="1371532"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defRPr>
            </a:lvl1pPr>
            <a:lvl2pPr marL="342884" indent="0">
              <a:lnSpc>
                <a:spcPct val="114000"/>
              </a:lnSpc>
              <a:spcBef>
                <a:spcPct val="0"/>
              </a:spcBef>
              <a:buNone/>
              <a:defRPr sz="900">
                <a:solidFill>
                  <a:schemeClr val="tx1"/>
                </a:solidFill>
              </a:defRPr>
            </a:lvl2pPr>
            <a:lvl3pPr marL="685766" indent="0">
              <a:lnSpc>
                <a:spcPct val="114000"/>
              </a:lnSpc>
              <a:spcBef>
                <a:spcPct val="0"/>
              </a:spcBef>
              <a:buNone/>
              <a:defRPr sz="900">
                <a:solidFill>
                  <a:schemeClr val="tx1"/>
                </a:solidFill>
              </a:defRPr>
            </a:lvl3pPr>
            <a:lvl4pPr marL="1028649" indent="0">
              <a:lnSpc>
                <a:spcPct val="114000"/>
              </a:lnSpc>
              <a:spcBef>
                <a:spcPct val="0"/>
              </a:spcBef>
              <a:buNone/>
              <a:defRPr sz="900">
                <a:solidFill>
                  <a:schemeClr val="tx1"/>
                </a:solidFill>
              </a:defRPr>
            </a:lvl4pPr>
            <a:lvl5pPr marL="1371532"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ct val="0"/>
              </a:spcBef>
              <a:buNone/>
              <a:defRPr sz="900">
                <a:solidFill>
                  <a:schemeClr val="tx1"/>
                </a:solidFill>
              </a:defRPr>
            </a:lvl1pPr>
            <a:lvl2pPr marL="342884" indent="0">
              <a:lnSpc>
                <a:spcPct val="114000"/>
              </a:lnSpc>
              <a:spcBef>
                <a:spcPct val="0"/>
              </a:spcBef>
              <a:buNone/>
              <a:defRPr sz="900">
                <a:solidFill>
                  <a:schemeClr val="tx1"/>
                </a:solidFill>
              </a:defRPr>
            </a:lvl2pPr>
            <a:lvl3pPr marL="685766" indent="0">
              <a:lnSpc>
                <a:spcPct val="114000"/>
              </a:lnSpc>
              <a:spcBef>
                <a:spcPct val="0"/>
              </a:spcBef>
              <a:buNone/>
              <a:defRPr sz="900">
                <a:solidFill>
                  <a:schemeClr val="tx1"/>
                </a:solidFill>
              </a:defRPr>
            </a:lvl3pPr>
            <a:lvl4pPr marL="1028649" indent="0">
              <a:lnSpc>
                <a:spcPct val="114000"/>
              </a:lnSpc>
              <a:spcBef>
                <a:spcPct val="0"/>
              </a:spcBef>
              <a:buNone/>
              <a:defRPr sz="900">
                <a:solidFill>
                  <a:schemeClr val="tx1"/>
                </a:solidFill>
              </a:defRPr>
            </a:lvl4pPr>
            <a:lvl5pPr marL="1371532"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2339894666"/>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5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1921263"/>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4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1584575275"/>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4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10066879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496642174"/>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4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3825349770"/>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4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349080811"/>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4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Tree>
    <p:extLst>
      <p:ext uri="{BB962C8B-B14F-4D97-AF65-F5344CB8AC3E}">
        <p14:creationId xmlns:p14="http://schemas.microsoft.com/office/powerpoint/2010/main" val="2590176972"/>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4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930509984"/>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4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Tree>
    <p:extLst>
      <p:ext uri="{BB962C8B-B14F-4D97-AF65-F5344CB8AC3E}">
        <p14:creationId xmlns:p14="http://schemas.microsoft.com/office/powerpoint/2010/main" val="197158156"/>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4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Click to edit Master text styles</a:t>
            </a:r>
          </a:p>
          <a:p>
            <a:pPr lvl="1"/>
            <a:r>
              <a:rPr lang="en-US"/>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670187489"/>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6_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2141247366"/>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6_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770047999"/>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3_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68347802"/>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9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ct val="0"/>
              </a:spcBef>
              <a:buNone/>
              <a:defRPr sz="900">
                <a:solidFill>
                  <a:schemeClr val="tx1"/>
                </a:solidFill>
              </a:defRPr>
            </a:lvl1pPr>
            <a:lvl2pPr marL="342892" indent="0">
              <a:lnSpc>
                <a:spcPct val="114000"/>
              </a:lnSpc>
              <a:spcBef>
                <a:spcPct val="0"/>
              </a:spcBef>
              <a:buNone/>
              <a:defRPr sz="900">
                <a:solidFill>
                  <a:schemeClr val="tx1"/>
                </a:solidFill>
              </a:defRPr>
            </a:lvl2pPr>
            <a:lvl3pPr marL="685783" indent="0">
              <a:lnSpc>
                <a:spcPct val="114000"/>
              </a:lnSpc>
              <a:spcBef>
                <a:spcPct val="0"/>
              </a:spcBef>
              <a:buNone/>
              <a:defRPr sz="900">
                <a:solidFill>
                  <a:schemeClr val="tx1"/>
                </a:solidFill>
              </a:defRPr>
            </a:lvl3pPr>
            <a:lvl4pPr marL="1028675" indent="0">
              <a:lnSpc>
                <a:spcPct val="114000"/>
              </a:lnSpc>
              <a:spcBef>
                <a:spcPct val="0"/>
              </a:spcBef>
              <a:buNone/>
              <a:defRPr sz="900">
                <a:solidFill>
                  <a:schemeClr val="tx1"/>
                </a:solidFill>
              </a:defRPr>
            </a:lvl4pPr>
            <a:lvl5pPr marL="1371566" indent="0">
              <a:lnSpc>
                <a:spcPct val="114000"/>
              </a:lnSpc>
              <a:spcBef>
                <a:spcPct val="0"/>
              </a:spcBef>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199131473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217936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4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5173761"/>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Text"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499272373"/>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3_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a:t>Table of</a:t>
            </a:r>
            <a:br>
              <a:rPr lang="en-US"/>
            </a:br>
            <a:r>
              <a:rPr lang="en-US"/>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ct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Tree>
    <p:extLst>
      <p:ext uri="{BB962C8B-B14F-4D97-AF65-F5344CB8AC3E}">
        <p14:creationId xmlns:p14="http://schemas.microsoft.com/office/powerpoint/2010/main" val="315696284"/>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6_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3798537207"/>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6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ct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7912246"/>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7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1201067730"/>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5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ct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8750406"/>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5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lvl1pPr>
              <a:defRPr>
                <a:latin typeface="Sun Life New Text" pitchFamily="2" charset="0"/>
              </a:defRPr>
            </a:lvl1pPr>
          </a:lstStyle>
          <a:p>
            <a:endParaRPr lang="en-US"/>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atin typeface="Sun Life New Text" pitchFamily="2" charset="0"/>
              </a:defRPr>
            </a:lvl1pPr>
            <a:lvl2pPr marL="342892" indent="0">
              <a:lnSpc>
                <a:spcPct val="114000"/>
              </a:lnSpc>
              <a:buNone/>
              <a:defRPr sz="800">
                <a:latin typeface="Sun Life New Text" pitchFamily="2" charset="0"/>
              </a:defRPr>
            </a:lvl2pPr>
            <a:lvl3pPr marL="685783" indent="0">
              <a:lnSpc>
                <a:spcPct val="114000"/>
              </a:lnSpc>
              <a:buNone/>
              <a:defRPr sz="800">
                <a:latin typeface="Sun Life New Text" pitchFamily="2" charset="0"/>
              </a:defRPr>
            </a:lvl3pPr>
            <a:lvl4pPr marL="1028675" indent="0">
              <a:lnSpc>
                <a:spcPct val="114000"/>
              </a:lnSpc>
              <a:buNone/>
              <a:defRPr sz="800">
                <a:latin typeface="Sun Life New Text" pitchFamily="2" charset="0"/>
              </a:defRPr>
            </a:lvl4pPr>
            <a:lvl5pPr marL="1371566" indent="0">
              <a:lnSpc>
                <a:spcPct val="114000"/>
              </a:lnSpc>
              <a:buNone/>
              <a:defRPr sz="8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latin typeface="Sun Life New Text"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3720322394"/>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6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lvl1pPr>
              <a:defRPr>
                <a:latin typeface="Sun Life New Text" pitchFamily="2" charset="0"/>
              </a:defRPr>
            </a:lvl1pPr>
          </a:lstStyle>
          <a:p>
            <a:endParaRPr lang="en-US"/>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a:t>CLICK TO INSERT PICTURE</a:t>
            </a:r>
          </a:p>
        </p:txBody>
      </p:sp>
    </p:spTree>
    <p:extLst>
      <p:ext uri="{BB962C8B-B14F-4D97-AF65-F5344CB8AC3E}">
        <p14:creationId xmlns:p14="http://schemas.microsoft.com/office/powerpoint/2010/main" val="2685556166"/>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5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170307168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872520184"/>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3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3897231027"/>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5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490953990"/>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3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1308921138"/>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3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Tree>
    <p:extLst>
      <p:ext uri="{BB962C8B-B14F-4D97-AF65-F5344CB8AC3E}">
        <p14:creationId xmlns:p14="http://schemas.microsoft.com/office/powerpoint/2010/main" val="717205328"/>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2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367515120"/>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3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1694836104"/>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628022217"/>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67659819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259131816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4208777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0"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Tree>
    <p:extLst>
      <p:ext uri="{BB962C8B-B14F-4D97-AF65-F5344CB8AC3E}">
        <p14:creationId xmlns:p14="http://schemas.microsoft.com/office/powerpoint/2010/main" val="10069523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1"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0"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29"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2"/>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8" y="3778388"/>
            <a:ext cx="1831610"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9273059"/>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Text"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25141295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userDrawn="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35967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28477615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92918299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7772943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03787575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2744030"/>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atin typeface="Sun Life New Text" pitchFamily="2" charset="0"/>
              </a:defRPr>
            </a:lvl1pPr>
            <a:lvl2pPr marL="342892" indent="0">
              <a:lnSpc>
                <a:spcPct val="114000"/>
              </a:lnSpc>
              <a:buNone/>
              <a:defRPr sz="800">
                <a:latin typeface="Sun Life New Text" pitchFamily="2" charset="0"/>
              </a:defRPr>
            </a:lvl2pPr>
            <a:lvl3pPr marL="685783" indent="0">
              <a:lnSpc>
                <a:spcPct val="114000"/>
              </a:lnSpc>
              <a:buNone/>
              <a:defRPr sz="800">
                <a:latin typeface="Sun Life New Text" pitchFamily="2" charset="0"/>
              </a:defRPr>
            </a:lvl3pPr>
            <a:lvl4pPr marL="1028675" indent="0">
              <a:lnSpc>
                <a:spcPct val="114000"/>
              </a:lnSpc>
              <a:buNone/>
              <a:defRPr sz="800">
                <a:latin typeface="Sun Life New Text" pitchFamily="2" charset="0"/>
              </a:defRPr>
            </a:lvl4pPr>
            <a:lvl5pPr marL="1371566" indent="0">
              <a:lnSpc>
                <a:spcPct val="114000"/>
              </a:lnSpc>
              <a:buNone/>
              <a:defRPr sz="8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latin typeface="Sun Life New Text"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976828431"/>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Tree>
    <p:extLst>
      <p:ext uri="{BB962C8B-B14F-4D97-AF65-F5344CB8AC3E}">
        <p14:creationId xmlns:p14="http://schemas.microsoft.com/office/powerpoint/2010/main" val="30931139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5"/>
            <a:ext cx="7237412" cy="1223963"/>
          </a:xfrm>
        </p:spPr>
        <p:txBody>
          <a:bodyPr>
            <a:noAutofit/>
          </a:bodyPr>
          <a:lstStyle>
            <a:lvl1pPr marL="0" indent="0">
              <a:buNone/>
              <a:defRPr sz="2400">
                <a:solidFill>
                  <a:schemeClr val="tx2"/>
                </a:solidFill>
                <a:latin typeface="+mj-lt"/>
              </a:defRPr>
            </a:lvl1pPr>
            <a:lvl2pPr marL="342900" indent="0">
              <a:buNone/>
              <a:defRPr>
                <a:solidFill>
                  <a:schemeClr val="tx2"/>
                </a:solidFill>
                <a:latin typeface="+mj-lt"/>
              </a:defRPr>
            </a:lvl2pPr>
            <a:lvl3pPr marL="685800" indent="0">
              <a:buNone/>
              <a:defRPr>
                <a:solidFill>
                  <a:schemeClr val="tx2"/>
                </a:solidFill>
                <a:latin typeface="+mj-lt"/>
              </a:defRPr>
            </a:lvl3pPr>
            <a:lvl4pPr marL="1028700" indent="0">
              <a:buNone/>
              <a:defRPr>
                <a:solidFill>
                  <a:schemeClr val="tx2"/>
                </a:solidFill>
                <a:latin typeface="+mj-lt"/>
              </a:defRPr>
            </a:lvl4pPr>
            <a:lvl5pPr marL="137160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8" y="3186875"/>
            <a:ext cx="2080167" cy="140525"/>
          </a:xfrm>
        </p:spPr>
        <p:txBody>
          <a:bodyPr anchor="t" anchorCtr="0">
            <a:noAutofit/>
          </a:bodyPr>
          <a:lstStyle>
            <a:lvl1pPr marL="0" indent="0">
              <a:buNone/>
              <a:defRPr sz="8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6" y="3359802"/>
            <a:ext cx="2084867" cy="137352"/>
          </a:xfrm>
        </p:spPr>
        <p:txBody>
          <a:bodyPr>
            <a:noAutofit/>
          </a:bodyPr>
          <a:lstStyle>
            <a:lvl1pPr marL="0" indent="0">
              <a:buNone/>
              <a:defRPr sz="800"/>
            </a:lvl1pPr>
            <a:lvl2pPr marL="342900" indent="0">
              <a:buNone/>
              <a:defRPr sz="800"/>
            </a:lvl2pPr>
            <a:lvl3pPr marL="685800" indent="0">
              <a:buNone/>
              <a:defRPr sz="800"/>
            </a:lvl3pPr>
            <a:lvl4pPr marL="1028700" indent="0">
              <a:buNone/>
              <a:defRPr sz="800"/>
            </a:lvl4pPr>
            <a:lvl5pPr marL="137160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0"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200" indent="0">
              <a:buNone/>
              <a:defRPr sz="100"/>
            </a:lvl2pPr>
            <a:lvl3pPr marL="914400" indent="0">
              <a:buNone/>
              <a:defRPr sz="100"/>
            </a:lvl3pPr>
            <a:lvl4pPr marL="1371600" indent="0">
              <a:buNone/>
              <a:defRPr sz="100"/>
            </a:lvl4pPr>
            <a:lvl5pPr marL="1828800" indent="0">
              <a:buNone/>
              <a:defRPr sz="100"/>
            </a:lvl5pPr>
          </a:lstStyle>
          <a:p>
            <a:pPr lvl="0"/>
            <a:r>
              <a:rPr lang="en-US"/>
              <a:t>.</a:t>
            </a:r>
          </a:p>
        </p:txBody>
      </p:sp>
    </p:spTree>
    <p:extLst>
      <p:ext uri="{BB962C8B-B14F-4D97-AF65-F5344CB8AC3E}">
        <p14:creationId xmlns:p14="http://schemas.microsoft.com/office/powerpoint/2010/main" val="2074012494"/>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46453196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60686883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60041876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677069891"/>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988053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preserve="1" userDrawn="1">
  <p:cSld name="3_Blank White">
    <p:bg>
      <p:bgPr>
        <a:blipFill dpi="0" rotWithShape="1">
          <a:blip r:embed="rId2" cstate="screen">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792714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preserve="1" userDrawn="1">
  <p:cSld name="7_Blank White">
    <p:bg>
      <p:bgPr>
        <a:blipFill dpi="0" rotWithShape="1">
          <a:blip r:embed="rId2" cstate="screen">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4384020"/>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userDrawn="1">
  <p:cSld name="5_Blank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307661"/>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345651797"/>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9744073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8"/>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0"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8" y="3579951"/>
            <a:ext cx="8418579" cy="140525"/>
          </a:xfrm>
        </p:spPr>
        <p:txBody>
          <a:bodyPr anchor="t" anchorCtr="0">
            <a:noAutofit/>
          </a:bodyPr>
          <a:lstStyle>
            <a:lvl1pPr marL="0" indent="0">
              <a:buNone/>
              <a:defRPr sz="900" b="1">
                <a:solidFill>
                  <a:schemeClr val="tx1"/>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8" y="3778387"/>
            <a:ext cx="8437605" cy="1048985"/>
          </a:xfrm>
        </p:spPr>
        <p:txBody>
          <a:bodyPr>
            <a:noAutofit/>
          </a:bodyPr>
          <a:lstStyle>
            <a:lvl1pPr marL="0" indent="0">
              <a:lnSpc>
                <a:spcPct val="114000"/>
              </a:lnSpc>
              <a:buNone/>
              <a:defRPr sz="900">
                <a:solidFill>
                  <a:schemeClr val="tx1"/>
                </a:solidFill>
              </a:defRPr>
            </a:lvl1pPr>
            <a:lvl2pPr marL="342900" indent="0">
              <a:lnSpc>
                <a:spcPct val="114000"/>
              </a:lnSpc>
              <a:buNone/>
              <a:defRPr sz="900">
                <a:solidFill>
                  <a:schemeClr val="tx1"/>
                </a:solidFill>
              </a:defRPr>
            </a:lvl2pPr>
            <a:lvl3pPr marL="685800" indent="0">
              <a:lnSpc>
                <a:spcPct val="114000"/>
              </a:lnSpc>
              <a:buNone/>
              <a:defRPr sz="900">
                <a:solidFill>
                  <a:schemeClr val="tx1"/>
                </a:solidFill>
              </a:defRPr>
            </a:lvl3pPr>
            <a:lvl4pPr marL="1028700" indent="0">
              <a:lnSpc>
                <a:spcPct val="114000"/>
              </a:lnSpc>
              <a:buNone/>
              <a:defRPr sz="900">
                <a:solidFill>
                  <a:schemeClr val="tx1"/>
                </a:solidFill>
              </a:defRPr>
            </a:lvl4pPr>
            <a:lvl5pPr marL="137160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9026417"/>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37887689"/>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624645015"/>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15939576"/>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873600283"/>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1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a:t>
            </a:r>
            <a:r>
              <a:rPr lang="en-US"/>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125885374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336525301"/>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585572740"/>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76182018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3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1524701"/>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6452297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043958852"/>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3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793406269"/>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3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59580986"/>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3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556604390"/>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5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8"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7"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6"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8057002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5840489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03764338"/>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3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925864846"/>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88826223"/>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3523067"/>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6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913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Sun Life New Display" pitchFamily="2" charset="0"/>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Sun Life New Display" pitchFamily="2" charset="0"/>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3223263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649542623"/>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2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896984"/>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382052887"/>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838629525"/>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94168039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47447881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56750610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5190276"/>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4170429398"/>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3465865604"/>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6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77329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759840731"/>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userDrawn="1">
  <p:cSld name="4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9543581"/>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008759100"/>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2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487533628"/>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2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89270785"/>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2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62074163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2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243380088"/>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2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99910271"/>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2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16962258"/>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2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4090245057"/>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2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9829540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731442014"/>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2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069636470"/>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2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4022788625"/>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2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1192880077"/>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01714809"/>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945791"/>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2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06758745"/>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2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17817477"/>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2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007061444"/>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2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977538430"/>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2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5634310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Sun Life New Display" pitchFamily="2"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447485336"/>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2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794146717"/>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userDrawn="1">
  <p:cSld name="4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106079760"/>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3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30" y="195142"/>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963343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preserve="1" userDrawn="1">
  <p:cSld name="4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75" indent="0" algn="ctr">
              <a:buNone/>
              <a:defRPr sz="1500"/>
            </a:lvl2pPr>
            <a:lvl3pPr marL="685749" indent="0" algn="ctr">
              <a:buNone/>
              <a:defRPr sz="1350"/>
            </a:lvl3pPr>
            <a:lvl4pPr marL="1028624" indent="0" algn="ctr">
              <a:buNone/>
              <a:defRPr sz="1200"/>
            </a:lvl4pPr>
            <a:lvl5pPr marL="1371498" indent="0" algn="ctr">
              <a:buNone/>
              <a:defRPr sz="1200"/>
            </a:lvl5pPr>
            <a:lvl6pPr marL="1714373" indent="0" algn="ctr">
              <a:buNone/>
              <a:defRPr sz="1200"/>
            </a:lvl6pPr>
            <a:lvl7pPr marL="2057246" indent="0" algn="ctr">
              <a:buNone/>
              <a:defRPr sz="1200"/>
            </a:lvl7pPr>
            <a:lvl8pPr marL="2400120" indent="0" algn="ctr">
              <a:buNone/>
              <a:defRPr sz="1200"/>
            </a:lvl8pPr>
            <a:lvl9pPr marL="2742995"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8"/>
            <a:ext cx="3600450" cy="129953"/>
          </a:xfrm>
        </p:spPr>
        <p:txBody>
          <a:bodyPr anchor="ctr" anchorCtr="0">
            <a:noAutofit/>
          </a:bodyPr>
          <a:lstStyle>
            <a:lvl1pPr marL="0" indent="0">
              <a:buNone/>
              <a:defRPr sz="1050">
                <a:solidFill>
                  <a:schemeClr val="tx2"/>
                </a:solidFill>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5"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6"/>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4" y="3107458"/>
            <a:ext cx="1960421" cy="222872"/>
          </a:xfrm>
        </p:spPr>
        <p:txBody>
          <a:bodyPr anchor="b" anchorCtr="0">
            <a:noAutofit/>
          </a:bodyPr>
          <a:lstStyle>
            <a:lvl1pPr marL="0" indent="0">
              <a:buNone/>
              <a:defRPr sz="10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4" y="3447005"/>
            <a:ext cx="4151537" cy="683071"/>
          </a:xfrm>
        </p:spPr>
        <p:txBody>
          <a:bodyPr numCol="2" spcCol="216000">
            <a:noAutofit/>
          </a:bodyPr>
          <a:lstStyle>
            <a:lvl1pPr marL="0" indent="0">
              <a:lnSpc>
                <a:spcPct val="114000"/>
              </a:lnSpc>
              <a:buNone/>
              <a:defRPr sz="800"/>
            </a:lvl1pPr>
            <a:lvl2pPr marL="342875" indent="0">
              <a:lnSpc>
                <a:spcPct val="114000"/>
              </a:lnSpc>
              <a:buNone/>
              <a:defRPr sz="800"/>
            </a:lvl2pPr>
            <a:lvl3pPr marL="685749" indent="0">
              <a:lnSpc>
                <a:spcPct val="114000"/>
              </a:lnSpc>
              <a:buNone/>
              <a:defRPr sz="800"/>
            </a:lvl3pPr>
            <a:lvl4pPr marL="1028624" indent="0">
              <a:lnSpc>
                <a:spcPct val="114000"/>
              </a:lnSpc>
              <a:buNone/>
              <a:defRPr sz="800"/>
            </a:lvl4pPr>
            <a:lvl5pPr marL="1371498" indent="0">
              <a:lnSpc>
                <a:spcPct val="114000"/>
              </a:lnSpc>
              <a:buNone/>
              <a:defRPr sz="800"/>
            </a:lvl5pPr>
          </a:lstStyle>
          <a:p>
            <a:pPr lvl="0"/>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73578013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preserve="1" userDrawn="1">
  <p:cSld name="4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75" indent="0" algn="ctr">
              <a:buNone/>
              <a:defRPr sz="1500"/>
            </a:lvl2pPr>
            <a:lvl3pPr marL="685749" indent="0" algn="ctr">
              <a:buNone/>
              <a:defRPr sz="1350"/>
            </a:lvl3pPr>
            <a:lvl4pPr marL="1028624" indent="0" algn="ctr">
              <a:buNone/>
              <a:defRPr sz="1200"/>
            </a:lvl4pPr>
            <a:lvl5pPr marL="1371498" indent="0" algn="ctr">
              <a:buNone/>
              <a:defRPr sz="1200"/>
            </a:lvl5pPr>
            <a:lvl6pPr marL="1714373" indent="0" algn="ctr">
              <a:buNone/>
              <a:defRPr sz="1200"/>
            </a:lvl6pPr>
            <a:lvl7pPr marL="2057246" indent="0" algn="ctr">
              <a:buNone/>
              <a:defRPr sz="1200"/>
            </a:lvl7pPr>
            <a:lvl8pPr marL="2400120" indent="0" algn="ctr">
              <a:buNone/>
              <a:defRPr sz="1200"/>
            </a:lvl8pPr>
            <a:lvl9pPr marL="2742995"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8"/>
            <a:ext cx="3600450" cy="129953"/>
          </a:xfrm>
        </p:spPr>
        <p:txBody>
          <a:bodyPr anchor="ctr" anchorCtr="0">
            <a:noAutofit/>
          </a:bodyPr>
          <a:lstStyle>
            <a:lvl1pPr marL="0" indent="0">
              <a:buNone/>
              <a:defRPr sz="1050">
                <a:solidFill>
                  <a:schemeClr val="tx2"/>
                </a:solidFill>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5"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6"/>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4" y="3107458"/>
            <a:ext cx="1960421" cy="222872"/>
          </a:xfrm>
        </p:spPr>
        <p:txBody>
          <a:bodyPr anchor="b" anchorCtr="0">
            <a:noAutofit/>
          </a:bodyPr>
          <a:lstStyle>
            <a:lvl1pPr marL="0" indent="0">
              <a:buNone/>
              <a:defRPr sz="10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4" y="3447005"/>
            <a:ext cx="4151537" cy="683071"/>
          </a:xfrm>
        </p:spPr>
        <p:txBody>
          <a:bodyPr numCol="2" spcCol="216000">
            <a:noAutofit/>
          </a:bodyPr>
          <a:lstStyle>
            <a:lvl1pPr marL="0" indent="0">
              <a:lnSpc>
                <a:spcPct val="114000"/>
              </a:lnSpc>
              <a:buNone/>
              <a:defRPr sz="800"/>
            </a:lvl1pPr>
            <a:lvl2pPr marL="342875" indent="0">
              <a:lnSpc>
                <a:spcPct val="114000"/>
              </a:lnSpc>
              <a:buNone/>
              <a:defRPr sz="800"/>
            </a:lvl2pPr>
            <a:lvl3pPr marL="685749" indent="0">
              <a:lnSpc>
                <a:spcPct val="114000"/>
              </a:lnSpc>
              <a:buNone/>
              <a:defRPr sz="800"/>
            </a:lvl3pPr>
            <a:lvl4pPr marL="1028624" indent="0">
              <a:lnSpc>
                <a:spcPct val="114000"/>
              </a:lnSpc>
              <a:buNone/>
              <a:defRPr sz="800"/>
            </a:lvl4pPr>
            <a:lvl5pPr marL="1371498" indent="0">
              <a:lnSpc>
                <a:spcPct val="114000"/>
              </a:lnSpc>
              <a:buNone/>
              <a:defRPr sz="800"/>
            </a:lvl5pPr>
          </a:lstStyle>
          <a:p>
            <a:pPr lvl="0"/>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49"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122476601"/>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4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6" y="1816103"/>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7" y="1816103"/>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3"/>
            <a:ext cx="2092412"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6" y="3444487"/>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7" y="3444487"/>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7"/>
            <a:ext cx="2092412"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6" y="2218826"/>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7" y="2218826"/>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7" y="2218826"/>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6" y="3834683"/>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7" y="3834683"/>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7" y="3834683"/>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460582193"/>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4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3"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3" y="3767496"/>
            <a:ext cx="4281959" cy="778626"/>
          </a:xfrm>
        </p:spPr>
        <p:txBody>
          <a:bodyPr wrap="none">
            <a:noAutofit/>
          </a:bodyPr>
          <a:lstStyle>
            <a:lvl1pPr marL="0" indent="0">
              <a:spcBef>
                <a:spcPts val="0"/>
              </a:spcBef>
              <a:spcAft>
                <a:spcPts val="200"/>
              </a:spcAft>
              <a:buNone/>
              <a:defRPr sz="900">
                <a:solidFill>
                  <a:schemeClr val="tx1"/>
                </a:solidFill>
              </a:defRPr>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75" indent="0">
              <a:lnSpc>
                <a:spcPct val="120000"/>
              </a:lnSpc>
              <a:buNone/>
              <a:defRPr sz="900">
                <a:solidFill>
                  <a:schemeClr val="tx1"/>
                </a:solidFill>
                <a:latin typeface="+mn-lt"/>
              </a:defRPr>
            </a:lvl2pPr>
            <a:lvl3pPr marL="685749" indent="0">
              <a:lnSpc>
                <a:spcPct val="120000"/>
              </a:lnSpc>
              <a:buNone/>
              <a:defRPr sz="900">
                <a:solidFill>
                  <a:schemeClr val="tx1"/>
                </a:solidFill>
                <a:latin typeface="+mn-lt"/>
              </a:defRPr>
            </a:lvl3pPr>
            <a:lvl4pPr marL="1028624" indent="0">
              <a:lnSpc>
                <a:spcPct val="120000"/>
              </a:lnSpc>
              <a:buNone/>
              <a:defRPr sz="900">
                <a:solidFill>
                  <a:schemeClr val="tx1"/>
                </a:solidFill>
                <a:latin typeface="+mn-lt"/>
              </a:defRPr>
            </a:lvl4pPr>
            <a:lvl5pPr marL="1371498"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2839484"/>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4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75" indent="0">
              <a:lnSpc>
                <a:spcPct val="114000"/>
              </a:lnSpc>
              <a:buNone/>
              <a:defRPr sz="900">
                <a:solidFill>
                  <a:schemeClr val="tx1"/>
                </a:solidFill>
                <a:latin typeface="+mn-lt"/>
              </a:defRPr>
            </a:lvl2pPr>
            <a:lvl3pPr marL="685749" indent="0">
              <a:lnSpc>
                <a:spcPct val="114000"/>
              </a:lnSpc>
              <a:buNone/>
              <a:defRPr sz="900">
                <a:solidFill>
                  <a:schemeClr val="tx1"/>
                </a:solidFill>
                <a:latin typeface="+mn-lt"/>
              </a:defRPr>
            </a:lvl3pPr>
            <a:lvl4pPr marL="1028624" indent="0">
              <a:lnSpc>
                <a:spcPct val="114000"/>
              </a:lnSpc>
              <a:buNone/>
              <a:defRPr sz="900">
                <a:solidFill>
                  <a:schemeClr val="tx1"/>
                </a:solidFill>
                <a:latin typeface="+mn-lt"/>
              </a:defRPr>
            </a:lvl4pPr>
            <a:lvl5pPr marL="1371498"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1" y="2275718"/>
            <a:ext cx="4258925" cy="249237"/>
          </a:xfrm>
        </p:spPr>
        <p:txBody>
          <a:bodyPr anchor="b" anchorCtr="0">
            <a:noAutofit/>
          </a:bodyPr>
          <a:lstStyle>
            <a:lvl1pPr marL="0" indent="0">
              <a:buNone/>
              <a:defRPr sz="10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19351662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4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75" indent="0">
              <a:lnSpc>
                <a:spcPct val="114000"/>
              </a:lnSpc>
              <a:buNone/>
              <a:defRPr sz="900">
                <a:solidFill>
                  <a:schemeClr val="tx1"/>
                </a:solidFill>
                <a:latin typeface="+mn-lt"/>
              </a:defRPr>
            </a:lvl2pPr>
            <a:lvl3pPr marL="685749" indent="0">
              <a:lnSpc>
                <a:spcPct val="114000"/>
              </a:lnSpc>
              <a:buNone/>
              <a:defRPr sz="900">
                <a:solidFill>
                  <a:schemeClr val="tx1"/>
                </a:solidFill>
                <a:latin typeface="+mn-lt"/>
              </a:defRPr>
            </a:lvl3pPr>
            <a:lvl4pPr marL="1028624" indent="0">
              <a:lnSpc>
                <a:spcPct val="114000"/>
              </a:lnSpc>
              <a:buNone/>
              <a:defRPr sz="900">
                <a:solidFill>
                  <a:schemeClr val="tx1"/>
                </a:solidFill>
                <a:latin typeface="+mn-lt"/>
              </a:defRPr>
            </a:lvl4pPr>
            <a:lvl5pPr marL="1371498"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1" y="2275718"/>
            <a:ext cx="4258925" cy="249237"/>
          </a:xfrm>
        </p:spPr>
        <p:txBody>
          <a:bodyPr anchor="b" anchorCtr="0">
            <a:noAutofit/>
          </a:bodyPr>
          <a:lstStyle>
            <a:lvl1pPr marL="0" indent="0">
              <a:buNone/>
              <a:defRPr sz="10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59579180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4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75" indent="0">
              <a:lnSpc>
                <a:spcPct val="114000"/>
              </a:lnSpc>
              <a:buNone/>
              <a:defRPr sz="900">
                <a:solidFill>
                  <a:schemeClr val="tx1"/>
                </a:solidFill>
                <a:latin typeface="+mn-lt"/>
              </a:defRPr>
            </a:lvl2pPr>
            <a:lvl3pPr marL="685749" indent="0">
              <a:lnSpc>
                <a:spcPct val="114000"/>
              </a:lnSpc>
              <a:buNone/>
              <a:defRPr sz="900">
                <a:solidFill>
                  <a:schemeClr val="tx1"/>
                </a:solidFill>
                <a:latin typeface="+mn-lt"/>
              </a:defRPr>
            </a:lvl3pPr>
            <a:lvl4pPr marL="1028624" indent="0">
              <a:lnSpc>
                <a:spcPct val="114000"/>
              </a:lnSpc>
              <a:buNone/>
              <a:defRPr sz="900">
                <a:solidFill>
                  <a:schemeClr val="tx1"/>
                </a:solidFill>
                <a:latin typeface="+mn-lt"/>
              </a:defRPr>
            </a:lvl4pPr>
            <a:lvl5pPr marL="1371498"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1" y="2275718"/>
            <a:ext cx="4258925" cy="249237"/>
          </a:xfrm>
        </p:spPr>
        <p:txBody>
          <a:bodyPr anchor="b" anchorCtr="0">
            <a:noAutofit/>
          </a:bodyPr>
          <a:lstStyle>
            <a:lvl1pPr marL="0" indent="0">
              <a:buNone/>
              <a:defRPr sz="10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78588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1152091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4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3" y="195266"/>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3" y="195266"/>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2" y="195266"/>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31" y="195266"/>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9" y="3034476"/>
            <a:ext cx="1820681"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9" y="3041190"/>
            <a:ext cx="1829675"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34421382"/>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4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9"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1" y="2342395"/>
            <a:ext cx="1960421" cy="222872"/>
          </a:xfrm>
        </p:spPr>
        <p:txBody>
          <a:bodyPr anchor="b" anchorCtr="0">
            <a:noAutofit/>
          </a:bodyPr>
          <a:lstStyle>
            <a:lvl1pPr marL="0" indent="0">
              <a:buNone/>
              <a:defRPr sz="10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1" y="3040063"/>
            <a:ext cx="4151537" cy="1187450"/>
          </a:xfrm>
        </p:spPr>
        <p:txBody>
          <a:bodyPr>
            <a:noAutofit/>
          </a:bodyPr>
          <a:lstStyle>
            <a:lvl1pPr marL="0" indent="0">
              <a:lnSpc>
                <a:spcPct val="114000"/>
              </a:lnSpc>
              <a:buNone/>
              <a:defRPr sz="800"/>
            </a:lvl1pPr>
            <a:lvl2pPr marL="342875" indent="0">
              <a:lnSpc>
                <a:spcPct val="114000"/>
              </a:lnSpc>
              <a:buNone/>
              <a:defRPr sz="800"/>
            </a:lvl2pPr>
            <a:lvl3pPr marL="685749" indent="0">
              <a:lnSpc>
                <a:spcPct val="114000"/>
              </a:lnSpc>
              <a:buNone/>
              <a:defRPr sz="800"/>
            </a:lvl3pPr>
            <a:lvl4pPr marL="1028624" indent="0">
              <a:lnSpc>
                <a:spcPct val="114000"/>
              </a:lnSpc>
              <a:buNone/>
              <a:defRPr sz="800"/>
            </a:lvl4pPr>
            <a:lvl5pPr marL="1371498"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8"/>
            <a:ext cx="4163406"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708538694"/>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4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4"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1"/>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8"/>
            <a:ext cx="2084867" cy="881063"/>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1"/>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4" y="1222378"/>
            <a:ext cx="2084867" cy="881063"/>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80"/>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80"/>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4" y="3636514"/>
            <a:ext cx="2084867" cy="98400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408905316"/>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4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6"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3"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26772800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4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8"/>
            <a:ext cx="7237412" cy="1223963"/>
          </a:xfrm>
        </p:spPr>
        <p:txBody>
          <a:bodyPr>
            <a:noAutofit/>
          </a:bodyPr>
          <a:lstStyle>
            <a:lvl1pPr marL="0" indent="0">
              <a:buNone/>
              <a:defRPr sz="2400">
                <a:solidFill>
                  <a:schemeClr val="tx2"/>
                </a:solidFill>
                <a:latin typeface="+mj-lt"/>
              </a:defRPr>
            </a:lvl1pPr>
            <a:lvl2pPr marL="342875" indent="0">
              <a:buNone/>
              <a:defRPr>
                <a:solidFill>
                  <a:schemeClr val="tx2"/>
                </a:solidFill>
                <a:latin typeface="+mj-lt"/>
              </a:defRPr>
            </a:lvl2pPr>
            <a:lvl3pPr marL="685749" indent="0">
              <a:buNone/>
              <a:defRPr>
                <a:solidFill>
                  <a:schemeClr val="tx2"/>
                </a:solidFill>
                <a:latin typeface="+mj-lt"/>
              </a:defRPr>
            </a:lvl3pPr>
            <a:lvl4pPr marL="1028624" indent="0">
              <a:buNone/>
              <a:defRPr>
                <a:solidFill>
                  <a:schemeClr val="tx2"/>
                </a:solidFill>
                <a:latin typeface="+mj-lt"/>
              </a:defRPr>
            </a:lvl4pPr>
            <a:lvl5pPr marL="1371498"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66" indent="0">
              <a:buNone/>
              <a:defRPr sz="100"/>
            </a:lvl2pPr>
            <a:lvl3pPr marL="914333" indent="0">
              <a:buNone/>
              <a:defRPr sz="100"/>
            </a:lvl3pPr>
            <a:lvl4pPr marL="1371498" indent="0">
              <a:buNone/>
              <a:defRPr sz="100"/>
            </a:lvl4pPr>
            <a:lvl5pPr marL="182866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8"/>
            <a:ext cx="2080167" cy="140525"/>
          </a:xfrm>
        </p:spPr>
        <p:txBody>
          <a:bodyPr anchor="t" anchorCtr="0">
            <a:noAutofit/>
          </a:bodyPr>
          <a:lstStyle>
            <a:lvl1pPr marL="0" indent="0">
              <a:buNone/>
              <a:defRPr sz="8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9" y="3359802"/>
            <a:ext cx="2084867" cy="137352"/>
          </a:xfrm>
        </p:spPr>
        <p:txBody>
          <a:bodyPr>
            <a:noAutofit/>
          </a:bodyPr>
          <a:lstStyle>
            <a:lvl1pPr marL="0" indent="0">
              <a:buNone/>
              <a:defRPr sz="800"/>
            </a:lvl1pPr>
            <a:lvl2pPr marL="342875" indent="0">
              <a:buNone/>
              <a:defRPr sz="800"/>
            </a:lvl2pPr>
            <a:lvl3pPr marL="685749" indent="0">
              <a:buNone/>
              <a:defRPr sz="800"/>
            </a:lvl3pPr>
            <a:lvl4pPr marL="1028624" indent="0">
              <a:buNone/>
              <a:defRPr sz="800"/>
            </a:lvl4pPr>
            <a:lvl5pPr marL="1371498" indent="0">
              <a:buNone/>
              <a:defRPr sz="800"/>
            </a:lvl5pPr>
          </a:lstStyle>
          <a:p>
            <a:pPr lvl="0"/>
            <a:r>
              <a:rPr lang="en-US" dirty="0"/>
              <a:t>Job title / Credential</a:t>
            </a:r>
          </a:p>
        </p:txBody>
      </p:sp>
    </p:spTree>
    <p:extLst>
      <p:ext uri="{BB962C8B-B14F-4D97-AF65-F5344CB8AC3E}">
        <p14:creationId xmlns:p14="http://schemas.microsoft.com/office/powerpoint/2010/main" val="316185395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4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8"/>
            <a:ext cx="7237412" cy="1223963"/>
          </a:xfrm>
        </p:spPr>
        <p:txBody>
          <a:bodyPr>
            <a:noAutofit/>
          </a:bodyPr>
          <a:lstStyle>
            <a:lvl1pPr marL="0" indent="0">
              <a:buNone/>
              <a:defRPr sz="2400">
                <a:solidFill>
                  <a:schemeClr val="tx2"/>
                </a:solidFill>
                <a:latin typeface="+mj-lt"/>
              </a:defRPr>
            </a:lvl1pPr>
            <a:lvl2pPr marL="342875" indent="0">
              <a:buNone/>
              <a:defRPr>
                <a:solidFill>
                  <a:schemeClr val="tx2"/>
                </a:solidFill>
                <a:latin typeface="+mj-lt"/>
              </a:defRPr>
            </a:lvl2pPr>
            <a:lvl3pPr marL="685749" indent="0">
              <a:buNone/>
              <a:defRPr>
                <a:solidFill>
                  <a:schemeClr val="tx2"/>
                </a:solidFill>
                <a:latin typeface="+mj-lt"/>
              </a:defRPr>
            </a:lvl3pPr>
            <a:lvl4pPr marL="1028624" indent="0">
              <a:buNone/>
              <a:defRPr>
                <a:solidFill>
                  <a:schemeClr val="tx2"/>
                </a:solidFill>
                <a:latin typeface="+mj-lt"/>
              </a:defRPr>
            </a:lvl4pPr>
            <a:lvl5pPr marL="1371498"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8"/>
            <a:ext cx="2080167" cy="140525"/>
          </a:xfrm>
        </p:spPr>
        <p:txBody>
          <a:bodyPr anchor="t" anchorCtr="0">
            <a:noAutofit/>
          </a:bodyPr>
          <a:lstStyle>
            <a:lvl1pPr marL="0" indent="0">
              <a:buNone/>
              <a:defRPr sz="8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9" y="3359802"/>
            <a:ext cx="2084867" cy="137352"/>
          </a:xfrm>
        </p:spPr>
        <p:txBody>
          <a:bodyPr>
            <a:noAutofit/>
          </a:bodyPr>
          <a:lstStyle>
            <a:lvl1pPr marL="0" indent="0">
              <a:buNone/>
              <a:defRPr sz="800"/>
            </a:lvl1pPr>
            <a:lvl2pPr marL="342875" indent="0">
              <a:buNone/>
              <a:defRPr sz="800"/>
            </a:lvl2pPr>
            <a:lvl3pPr marL="685749" indent="0">
              <a:buNone/>
              <a:defRPr sz="800"/>
            </a:lvl3pPr>
            <a:lvl4pPr marL="1028624" indent="0">
              <a:buNone/>
              <a:defRPr sz="800"/>
            </a:lvl4pPr>
            <a:lvl5pPr marL="1371498"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66" indent="0">
              <a:buNone/>
              <a:defRPr sz="100"/>
            </a:lvl2pPr>
            <a:lvl3pPr marL="914333" indent="0">
              <a:buNone/>
              <a:defRPr sz="100"/>
            </a:lvl3pPr>
            <a:lvl4pPr marL="1371498" indent="0">
              <a:buNone/>
              <a:defRPr sz="100"/>
            </a:lvl4pPr>
            <a:lvl5pPr marL="1828664" indent="0">
              <a:buNone/>
              <a:defRPr sz="100"/>
            </a:lvl5pPr>
          </a:lstStyle>
          <a:p>
            <a:pPr lvl="0"/>
            <a:r>
              <a:rPr lang="en-US"/>
              <a:t>.</a:t>
            </a:r>
          </a:p>
        </p:txBody>
      </p:sp>
    </p:spTree>
    <p:extLst>
      <p:ext uri="{BB962C8B-B14F-4D97-AF65-F5344CB8AC3E}">
        <p14:creationId xmlns:p14="http://schemas.microsoft.com/office/powerpoint/2010/main" val="3536150944"/>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8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3"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3"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2"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1"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7242588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5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3"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3"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2"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1"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5473190"/>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4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6"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6" y="195266"/>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3"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7"/>
            <a:ext cx="3982308"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6" y="1426681"/>
            <a:ext cx="3982309" cy="990600"/>
          </a:xfrm>
        </p:spPr>
        <p:txBody>
          <a:bodyPr>
            <a:noAutofit/>
          </a:bodyPr>
          <a:lstStyle>
            <a:lvl1pPr marL="0" indent="0">
              <a:lnSpc>
                <a:spcPct val="114000"/>
              </a:lnSpc>
              <a:buNone/>
              <a:defRPr sz="800">
                <a:solidFill>
                  <a:schemeClr val="tx1"/>
                </a:solidFill>
              </a:defRPr>
            </a:lvl1pPr>
            <a:lvl2pPr marL="342875" indent="0">
              <a:lnSpc>
                <a:spcPct val="114000"/>
              </a:lnSpc>
              <a:buNone/>
              <a:defRPr sz="800">
                <a:solidFill>
                  <a:schemeClr val="tx1"/>
                </a:solidFill>
              </a:defRPr>
            </a:lvl2pPr>
            <a:lvl3pPr marL="685749" indent="0">
              <a:lnSpc>
                <a:spcPct val="114000"/>
              </a:lnSpc>
              <a:buNone/>
              <a:defRPr sz="800">
                <a:solidFill>
                  <a:schemeClr val="tx1"/>
                </a:solidFill>
              </a:defRPr>
            </a:lvl3pPr>
            <a:lvl4pPr marL="1028624" indent="0">
              <a:lnSpc>
                <a:spcPct val="114000"/>
              </a:lnSpc>
              <a:buNone/>
              <a:defRPr sz="800">
                <a:solidFill>
                  <a:schemeClr val="tx1"/>
                </a:solidFill>
              </a:defRPr>
            </a:lvl4pPr>
            <a:lvl5pPr marL="1371498"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1"/>
            <a:ext cx="3982308"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3" y="3833965"/>
            <a:ext cx="3982309" cy="990600"/>
          </a:xfrm>
        </p:spPr>
        <p:txBody>
          <a:bodyPr>
            <a:noAutofit/>
          </a:bodyPr>
          <a:lstStyle>
            <a:lvl1pPr marL="0" indent="0">
              <a:lnSpc>
                <a:spcPct val="114000"/>
              </a:lnSpc>
              <a:buNone/>
              <a:defRPr sz="800">
                <a:solidFill>
                  <a:schemeClr val="tx1"/>
                </a:solidFill>
              </a:defRPr>
            </a:lvl1pPr>
            <a:lvl2pPr marL="342875" indent="0">
              <a:lnSpc>
                <a:spcPct val="114000"/>
              </a:lnSpc>
              <a:buNone/>
              <a:defRPr sz="800">
                <a:solidFill>
                  <a:schemeClr val="tx1"/>
                </a:solidFill>
              </a:defRPr>
            </a:lvl2pPr>
            <a:lvl3pPr marL="685749" indent="0">
              <a:lnSpc>
                <a:spcPct val="114000"/>
              </a:lnSpc>
              <a:buNone/>
              <a:defRPr sz="800">
                <a:solidFill>
                  <a:schemeClr val="tx1"/>
                </a:solidFill>
              </a:defRPr>
            </a:lvl3pPr>
            <a:lvl4pPr marL="1028624" indent="0">
              <a:lnSpc>
                <a:spcPct val="114000"/>
              </a:lnSpc>
              <a:buNone/>
              <a:defRPr sz="800">
                <a:solidFill>
                  <a:schemeClr val="tx1"/>
                </a:solidFill>
              </a:defRPr>
            </a:lvl4pPr>
            <a:lvl5pPr marL="1371498"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48961605"/>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4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4339926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7102234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4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87972616"/>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4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30641382"/>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4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77507195"/>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4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3" y="141922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6" y="141922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90" y="141922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6"/>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6"/>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2" y="1568889"/>
            <a:ext cx="2010035"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9" y="1568889"/>
            <a:ext cx="2010035"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7" y="1568889"/>
            <a:ext cx="2010035"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1"/>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1"/>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9"/>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9"/>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65180574"/>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preserve="1" userDrawn="1">
  <p:cSld name="4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6"/>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75" indent="0">
              <a:lnSpc>
                <a:spcPct val="114000"/>
              </a:lnSpc>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3"/>
            <a:ext cx="4277362" cy="130013"/>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5"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359936628"/>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showMasterSp="0" preserve="1" userDrawn="1">
  <p:cSld name="4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75" indent="0">
              <a:lnSpc>
                <a:spcPct val="114000"/>
              </a:lnSpc>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3"/>
            <a:ext cx="4277362" cy="130013"/>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5"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6"/>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609322943"/>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11_Content Slide Image One Column">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550341120"/>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11_Content Slide Large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220760293"/>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9_Quote Slide Whit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761729656"/>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18_Content Slide Four Column Colou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078211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453591495"/>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16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5303391"/>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latin typeface="Sun Life New Display" pitchFamily="2" charset="0"/>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Sun Life New Text" pitchFamily="2" charset="0"/>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latin typeface="Sun Life New Text"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latin typeface="Sun Life New Text"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atin typeface="Sun Life New Text" pitchFamily="2" charset="0"/>
              </a:defRPr>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676685547"/>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9_Table of Contents">
    <p:bg>
      <p:bgPr>
        <a:solidFill>
          <a:schemeClr val="accent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Sun Life New Display" pitchFamily="2" charset="0"/>
              </a:defRPr>
            </a:lvl1pPr>
          </a:lstStyle>
          <a:p>
            <a:fld id="{9FA635D2-B142-BE49-AECA-6169441F1F99}" type="slidenum">
              <a:rPr lang="en-US" smtClean="0"/>
              <a:pPr/>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Sun Life New Display" pitchFamily="2" charset="0"/>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atin typeface="Sun Life New Display" pitchFamily="2" charset="0"/>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601246922"/>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11_Blank Slide Light Grey">
    <p:bg>
      <p:bgPr>
        <a:solidFill>
          <a:schemeClr val="accent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427083977"/>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11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2406614"/>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17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8"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7"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6"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7"/>
            <a:ext cx="1836009" cy="792163"/>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7"/>
            <a:ext cx="1836009" cy="792163"/>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7"/>
            <a:ext cx="1836009" cy="792163"/>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6"/>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84" indent="0">
              <a:lnSpc>
                <a:spcPct val="114000"/>
              </a:lnSpc>
              <a:spcBef>
                <a:spcPts val="0"/>
              </a:spcBef>
              <a:buNone/>
              <a:defRPr sz="900">
                <a:solidFill>
                  <a:schemeClr val="tx1"/>
                </a:solidFill>
                <a:latin typeface="Sun Life New Text" pitchFamily="2" charset="0"/>
              </a:defRPr>
            </a:lvl2pPr>
            <a:lvl3pPr marL="685766" indent="0">
              <a:lnSpc>
                <a:spcPct val="114000"/>
              </a:lnSpc>
              <a:spcBef>
                <a:spcPts val="0"/>
              </a:spcBef>
              <a:buNone/>
              <a:defRPr sz="900">
                <a:solidFill>
                  <a:schemeClr val="tx1"/>
                </a:solidFill>
                <a:latin typeface="Sun Life New Text" pitchFamily="2" charset="0"/>
              </a:defRPr>
            </a:lvl3pPr>
            <a:lvl4pPr marL="1028649" indent="0">
              <a:lnSpc>
                <a:spcPct val="114000"/>
              </a:lnSpc>
              <a:spcBef>
                <a:spcPts val="0"/>
              </a:spcBef>
              <a:buNone/>
              <a:defRPr sz="900">
                <a:solidFill>
                  <a:schemeClr val="tx1"/>
                </a:solidFill>
                <a:latin typeface="Sun Life New Text" pitchFamily="2" charset="0"/>
              </a:defRPr>
            </a:lvl4pPr>
            <a:lvl5pPr marL="1371532"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6"/>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84" indent="0">
              <a:lnSpc>
                <a:spcPct val="114000"/>
              </a:lnSpc>
              <a:spcBef>
                <a:spcPts val="0"/>
              </a:spcBef>
              <a:buNone/>
              <a:defRPr sz="900">
                <a:solidFill>
                  <a:schemeClr val="tx1"/>
                </a:solidFill>
                <a:latin typeface="Sun Life New Text" pitchFamily="2" charset="0"/>
              </a:defRPr>
            </a:lvl2pPr>
            <a:lvl3pPr marL="685766" indent="0">
              <a:lnSpc>
                <a:spcPct val="114000"/>
              </a:lnSpc>
              <a:spcBef>
                <a:spcPts val="0"/>
              </a:spcBef>
              <a:buNone/>
              <a:defRPr sz="900">
                <a:solidFill>
                  <a:schemeClr val="tx1"/>
                </a:solidFill>
                <a:latin typeface="Sun Life New Text" pitchFamily="2" charset="0"/>
              </a:defRPr>
            </a:lvl3pPr>
            <a:lvl4pPr marL="1028649" indent="0">
              <a:lnSpc>
                <a:spcPct val="114000"/>
              </a:lnSpc>
              <a:spcBef>
                <a:spcPts val="0"/>
              </a:spcBef>
              <a:buNone/>
              <a:defRPr sz="900">
                <a:solidFill>
                  <a:schemeClr val="tx1"/>
                </a:solidFill>
                <a:latin typeface="Sun Life New Text" pitchFamily="2" charset="0"/>
              </a:defRPr>
            </a:lvl4pPr>
            <a:lvl5pPr marL="1371532"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6"/>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84" indent="0">
              <a:lnSpc>
                <a:spcPct val="114000"/>
              </a:lnSpc>
              <a:spcBef>
                <a:spcPts val="0"/>
              </a:spcBef>
              <a:buNone/>
              <a:defRPr sz="900">
                <a:solidFill>
                  <a:schemeClr val="tx1"/>
                </a:solidFill>
                <a:latin typeface="Sun Life New Text" pitchFamily="2" charset="0"/>
              </a:defRPr>
            </a:lvl2pPr>
            <a:lvl3pPr marL="685766" indent="0">
              <a:lnSpc>
                <a:spcPct val="114000"/>
              </a:lnSpc>
              <a:spcBef>
                <a:spcPts val="0"/>
              </a:spcBef>
              <a:buNone/>
              <a:defRPr sz="900">
                <a:solidFill>
                  <a:schemeClr val="tx1"/>
                </a:solidFill>
                <a:latin typeface="Sun Life New Text" pitchFamily="2" charset="0"/>
              </a:defRPr>
            </a:lvl3pPr>
            <a:lvl4pPr marL="1028649" indent="0">
              <a:lnSpc>
                <a:spcPct val="114000"/>
              </a:lnSpc>
              <a:spcBef>
                <a:spcPts val="0"/>
              </a:spcBef>
              <a:buNone/>
              <a:defRPr sz="900">
                <a:solidFill>
                  <a:schemeClr val="tx1"/>
                </a:solidFill>
                <a:latin typeface="Sun Life New Text" pitchFamily="2" charset="0"/>
              </a:defRPr>
            </a:lvl4pPr>
            <a:lvl5pPr marL="1371532"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02129428"/>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10_Section Divider">
    <p:bg>
      <p:bgPr>
        <a:solidFill>
          <a:srgbClr val="DDE6E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6962346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10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atin typeface="Sun Life New Text" pitchFamily="2" charset="0"/>
              </a:defRPr>
            </a:lvl1pPr>
            <a:lvl2pPr marL="342884" indent="0">
              <a:lnSpc>
                <a:spcPct val="114000"/>
              </a:lnSpc>
              <a:buNone/>
              <a:defRPr sz="800">
                <a:latin typeface="Sun Life New Text" pitchFamily="2" charset="0"/>
              </a:defRPr>
            </a:lvl2pPr>
            <a:lvl3pPr marL="685766" indent="0">
              <a:lnSpc>
                <a:spcPct val="114000"/>
              </a:lnSpc>
              <a:buNone/>
              <a:defRPr sz="800">
                <a:latin typeface="Sun Life New Text" pitchFamily="2" charset="0"/>
              </a:defRPr>
            </a:lvl3pPr>
            <a:lvl4pPr marL="1028649" indent="0">
              <a:lnSpc>
                <a:spcPct val="114000"/>
              </a:lnSpc>
              <a:buNone/>
              <a:defRPr sz="800">
                <a:latin typeface="Sun Life New Text" pitchFamily="2" charset="0"/>
              </a:defRPr>
            </a:lvl4pPr>
            <a:lvl5pPr marL="1371532" indent="0">
              <a:lnSpc>
                <a:spcPct val="114000"/>
              </a:lnSpc>
              <a:buNone/>
              <a:defRPr sz="8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latin typeface="Sun Life New Text"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889924476"/>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1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lvl1pPr>
              <a:defRPr>
                <a:latin typeface="Sun Life New Text" pitchFamily="2"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atin typeface="Sun Life New Text" pitchFamily="2" charset="0"/>
              </a:defRPr>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atin typeface="Sun Life New Text" pitchFamily="2" charset="0"/>
              </a:defRPr>
            </a:lvl1pPr>
            <a:lvl2pPr marL="342884" indent="0">
              <a:lnSpc>
                <a:spcPct val="114000"/>
              </a:lnSpc>
              <a:buNone/>
              <a:defRPr sz="900">
                <a:latin typeface="Sun Life New Text" pitchFamily="2" charset="0"/>
              </a:defRPr>
            </a:lvl2pPr>
            <a:lvl3pPr marL="685766" indent="0">
              <a:lnSpc>
                <a:spcPct val="114000"/>
              </a:lnSpc>
              <a:buNone/>
              <a:defRPr sz="900">
                <a:latin typeface="Sun Life New Text" pitchFamily="2" charset="0"/>
              </a:defRPr>
            </a:lvl3pPr>
            <a:lvl4pPr marL="1028649" indent="0">
              <a:lnSpc>
                <a:spcPct val="114000"/>
              </a:lnSpc>
              <a:buNone/>
              <a:defRPr sz="900">
                <a:latin typeface="Sun Life New Text" pitchFamily="2" charset="0"/>
              </a:defRPr>
            </a:lvl4pPr>
            <a:lvl5pPr marL="1371532"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atin typeface="Sun Life New Text" pitchFamily="2" charset="0"/>
              </a:defRPr>
            </a:lvl1pPr>
            <a:lvl2pPr marL="342884" indent="0">
              <a:lnSpc>
                <a:spcPct val="114000"/>
              </a:lnSpc>
              <a:buNone/>
              <a:defRPr sz="900">
                <a:latin typeface="Sun Life New Text" pitchFamily="2" charset="0"/>
              </a:defRPr>
            </a:lvl2pPr>
            <a:lvl3pPr marL="685766" indent="0">
              <a:lnSpc>
                <a:spcPct val="114000"/>
              </a:lnSpc>
              <a:buNone/>
              <a:defRPr sz="900">
                <a:latin typeface="Sun Life New Text" pitchFamily="2" charset="0"/>
              </a:defRPr>
            </a:lvl3pPr>
            <a:lvl4pPr marL="1028649" indent="0">
              <a:lnSpc>
                <a:spcPct val="114000"/>
              </a:lnSpc>
              <a:buNone/>
              <a:defRPr sz="900">
                <a:latin typeface="Sun Life New Text" pitchFamily="2" charset="0"/>
              </a:defRPr>
            </a:lvl4pPr>
            <a:lvl5pPr marL="1371532"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atin typeface="Sun Life New Text" pitchFamily="2" charset="0"/>
              </a:defRPr>
            </a:lvl1pPr>
            <a:lvl2pPr marL="342884" indent="0">
              <a:lnSpc>
                <a:spcPct val="114000"/>
              </a:lnSpc>
              <a:buNone/>
              <a:defRPr sz="900">
                <a:latin typeface="Sun Life New Text" pitchFamily="2" charset="0"/>
              </a:defRPr>
            </a:lvl2pPr>
            <a:lvl3pPr marL="685766" indent="0">
              <a:lnSpc>
                <a:spcPct val="114000"/>
              </a:lnSpc>
              <a:buNone/>
              <a:defRPr sz="900">
                <a:latin typeface="Sun Life New Text" pitchFamily="2" charset="0"/>
              </a:defRPr>
            </a:lvl3pPr>
            <a:lvl4pPr marL="1028649" indent="0">
              <a:lnSpc>
                <a:spcPct val="114000"/>
              </a:lnSpc>
              <a:buNone/>
              <a:defRPr sz="900">
                <a:latin typeface="Sun Life New Text" pitchFamily="2" charset="0"/>
              </a:defRPr>
            </a:lvl4pPr>
            <a:lvl5pPr marL="1371532"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atin typeface="Sun Life New Text" pitchFamily="2" charset="0"/>
              </a:defRPr>
            </a:lvl1pPr>
            <a:lvl2pPr marL="342884" indent="0">
              <a:lnSpc>
                <a:spcPct val="114000"/>
              </a:lnSpc>
              <a:buNone/>
              <a:defRPr sz="900">
                <a:latin typeface="Sun Life New Text" pitchFamily="2" charset="0"/>
              </a:defRPr>
            </a:lvl2pPr>
            <a:lvl3pPr marL="685766" indent="0">
              <a:lnSpc>
                <a:spcPct val="114000"/>
              </a:lnSpc>
              <a:buNone/>
              <a:defRPr sz="900">
                <a:latin typeface="Sun Life New Text" pitchFamily="2" charset="0"/>
              </a:defRPr>
            </a:lvl3pPr>
            <a:lvl4pPr marL="1028649" indent="0">
              <a:lnSpc>
                <a:spcPct val="114000"/>
              </a:lnSpc>
              <a:buNone/>
              <a:defRPr sz="900">
                <a:latin typeface="Sun Life New Text" pitchFamily="2" charset="0"/>
              </a:defRPr>
            </a:lvl4pPr>
            <a:lvl5pPr marL="1371532"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atin typeface="Sun Life New Text" pitchFamily="2" charset="0"/>
              </a:defRPr>
            </a:lvl1pPr>
          </a:lstStyle>
          <a:p>
            <a:r>
              <a:rPr lang="en-US" dirty="0"/>
              <a:t>CLICK TO INSERT PICTURE</a:t>
            </a:r>
          </a:p>
        </p:txBody>
      </p:sp>
    </p:spTree>
    <p:extLst>
      <p:ext uri="{BB962C8B-B14F-4D97-AF65-F5344CB8AC3E}">
        <p14:creationId xmlns:p14="http://schemas.microsoft.com/office/powerpoint/2010/main" val="2705915733"/>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10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526788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803377519"/>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9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84" indent="0">
              <a:lnSpc>
                <a:spcPct val="114000"/>
              </a:lnSpc>
              <a:buNone/>
              <a:defRPr sz="800">
                <a:solidFill>
                  <a:schemeClr val="tx1"/>
                </a:solidFill>
                <a:latin typeface="Sun Life New Text" pitchFamily="2" charset="0"/>
              </a:defRPr>
            </a:lvl2pPr>
            <a:lvl3pPr marL="685766" indent="0">
              <a:lnSpc>
                <a:spcPct val="114000"/>
              </a:lnSpc>
              <a:buNone/>
              <a:defRPr sz="800">
                <a:solidFill>
                  <a:schemeClr val="tx1"/>
                </a:solidFill>
                <a:latin typeface="Sun Life New Text" pitchFamily="2" charset="0"/>
              </a:defRPr>
            </a:lvl3pPr>
            <a:lvl4pPr marL="1028649" indent="0">
              <a:lnSpc>
                <a:spcPct val="114000"/>
              </a:lnSpc>
              <a:buNone/>
              <a:defRPr sz="800">
                <a:solidFill>
                  <a:schemeClr val="tx1"/>
                </a:solidFill>
                <a:latin typeface="Sun Life New Text" pitchFamily="2" charset="0"/>
              </a:defRPr>
            </a:lvl4pPr>
            <a:lvl5pPr marL="1371532"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84" indent="0">
              <a:lnSpc>
                <a:spcPct val="114000"/>
              </a:lnSpc>
              <a:buNone/>
              <a:defRPr sz="800">
                <a:solidFill>
                  <a:schemeClr val="tx1"/>
                </a:solidFill>
                <a:latin typeface="Sun Life New Text" pitchFamily="2" charset="0"/>
              </a:defRPr>
            </a:lvl2pPr>
            <a:lvl3pPr marL="685766" indent="0">
              <a:lnSpc>
                <a:spcPct val="114000"/>
              </a:lnSpc>
              <a:buNone/>
              <a:defRPr sz="800">
                <a:solidFill>
                  <a:schemeClr val="tx1"/>
                </a:solidFill>
                <a:latin typeface="Sun Life New Text" pitchFamily="2" charset="0"/>
              </a:defRPr>
            </a:lvl3pPr>
            <a:lvl4pPr marL="1028649" indent="0">
              <a:lnSpc>
                <a:spcPct val="114000"/>
              </a:lnSpc>
              <a:buNone/>
              <a:defRPr sz="800">
                <a:solidFill>
                  <a:schemeClr val="tx1"/>
                </a:solidFill>
                <a:latin typeface="Sun Life New Text" pitchFamily="2" charset="0"/>
              </a:defRPr>
            </a:lvl4pPr>
            <a:lvl5pPr marL="1371532"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670146919"/>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10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320726192"/>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9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203119155"/>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9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155596481"/>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showMasterSp="0" preserve="1" userDrawn="1">
  <p:cSld name="3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Sun Life New Display" pitchFamily="2" charset="0"/>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latin typeface="Sun Life New Text" pitchFamily="2" charset="0"/>
              </a:defRPr>
            </a:lvl1pPr>
            <a:lvl2pPr marL="342884" indent="0">
              <a:lnSpc>
                <a:spcPct val="114000"/>
              </a:lnSpc>
              <a:buNone/>
              <a:defRPr sz="800">
                <a:solidFill>
                  <a:schemeClr val="tx1"/>
                </a:solidFill>
                <a:latin typeface="Sun Life New Text" pitchFamily="2" charset="0"/>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940224115"/>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userDrawn="1">
  <p:cSld name="15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lvl1pPr>
              <a:defRPr>
                <a:latin typeface="Sun Life New Text" pitchFamily="2" charset="0"/>
              </a:defRPr>
            </a:lvl1pPr>
          </a:lstStyle>
          <a:p>
            <a:fld id="{9FA635D2-B142-BE49-AECA-6169441F1F99}" type="slidenum">
              <a:rPr lang="en-US" smtClean="0"/>
              <a:pPr/>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884" indent="0">
              <a:lnSpc>
                <a:spcPct val="114000"/>
              </a:lnSpc>
              <a:buNone/>
              <a:defRPr sz="900">
                <a:solidFill>
                  <a:schemeClr val="tx1"/>
                </a:solidFill>
                <a:latin typeface="Sun Life New Text" pitchFamily="2" charset="0"/>
              </a:defRPr>
            </a:lvl2pPr>
            <a:lvl3pPr marL="685766" indent="0">
              <a:lnSpc>
                <a:spcPct val="114000"/>
              </a:lnSpc>
              <a:buNone/>
              <a:defRPr sz="900">
                <a:solidFill>
                  <a:schemeClr val="tx1"/>
                </a:solidFill>
                <a:latin typeface="Sun Life New Text" pitchFamily="2" charset="0"/>
              </a:defRPr>
            </a:lvl3pPr>
            <a:lvl4pPr marL="1028649" indent="0">
              <a:lnSpc>
                <a:spcPct val="114000"/>
              </a:lnSpc>
              <a:buNone/>
              <a:defRPr sz="900">
                <a:solidFill>
                  <a:schemeClr val="tx1"/>
                </a:solidFill>
                <a:latin typeface="Sun Life New Text" pitchFamily="2" charset="0"/>
              </a:defRPr>
            </a:lvl4pPr>
            <a:lvl5pPr marL="1371532"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9108891"/>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9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Sun Life New Text" pitchFamily="2" charset="0"/>
              </a:defRPr>
            </a:lvl1pPr>
            <a:lvl2pPr marL="342884" indent="0">
              <a:lnSpc>
                <a:spcPct val="114000"/>
              </a:lnSpc>
              <a:buNone/>
              <a:defRPr sz="900">
                <a:solidFill>
                  <a:schemeClr val="tx1"/>
                </a:solidFill>
                <a:latin typeface="Sun Life New Text" pitchFamily="2" charset="0"/>
              </a:defRPr>
            </a:lvl2pPr>
            <a:lvl3pPr marL="685766" indent="0">
              <a:lnSpc>
                <a:spcPct val="114000"/>
              </a:lnSpc>
              <a:buNone/>
              <a:defRPr sz="900">
                <a:solidFill>
                  <a:schemeClr val="tx1"/>
                </a:solidFill>
                <a:latin typeface="Sun Life New Text" pitchFamily="2" charset="0"/>
              </a:defRPr>
            </a:lvl3pPr>
            <a:lvl4pPr marL="1028649" indent="0">
              <a:lnSpc>
                <a:spcPct val="114000"/>
              </a:lnSpc>
              <a:buNone/>
              <a:defRPr sz="900">
                <a:solidFill>
                  <a:schemeClr val="tx1"/>
                </a:solidFill>
                <a:latin typeface="Sun Life New Text" pitchFamily="2" charset="0"/>
              </a:defRPr>
            </a:lvl4pPr>
            <a:lvl5pPr marL="1371532"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11446698"/>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14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3"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3"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2"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1"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a:t>
            </a:r>
            <a:r>
              <a:rPr lang="en-US"/>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a:t>
            </a:r>
            <a:r>
              <a:rPr lang="en-US"/>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a:t>
            </a:r>
            <a:r>
              <a:rPr lang="en-US"/>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a:t>
            </a:r>
            <a:r>
              <a:rPr lang="en-US"/>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4289789354"/>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8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75" indent="0">
              <a:buNone/>
              <a:defRPr/>
            </a:lvl2pPr>
            <a:lvl3pPr marL="685749" indent="0">
              <a:buNone/>
              <a:defRPr/>
            </a:lvl3pPr>
            <a:lvl4pPr marL="1028624" indent="0">
              <a:buNone/>
              <a:defRPr/>
            </a:lvl4pPr>
            <a:lvl5pPr marL="1371498"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6" y="1816103"/>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7" y="1816103"/>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3"/>
            <a:ext cx="2092412"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6" y="3444487"/>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7" y="3444487"/>
            <a:ext cx="2098675"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7"/>
            <a:ext cx="2092412" cy="125413"/>
          </a:xfrm>
        </p:spPr>
        <p:txBody>
          <a:bodyPr>
            <a:noAutofit/>
          </a:bodyPr>
          <a:lstStyle>
            <a:lvl1pPr marL="0" indent="0">
              <a:buNone/>
              <a:defRPr sz="1000" b="1">
                <a:solidFill>
                  <a:schemeClr val="tx2"/>
                </a:solidFill>
                <a:latin typeface="+mn-lt"/>
              </a:defRPr>
            </a:lvl1pPr>
            <a:lvl2pPr marL="342875" indent="0">
              <a:buNone/>
              <a:defRPr>
                <a:solidFill>
                  <a:schemeClr val="tx2"/>
                </a:solidFill>
                <a:latin typeface="+mn-lt"/>
              </a:defRPr>
            </a:lvl2pPr>
            <a:lvl3pPr marL="685749" indent="0">
              <a:buNone/>
              <a:defRPr>
                <a:solidFill>
                  <a:schemeClr val="tx2"/>
                </a:solidFill>
                <a:latin typeface="+mn-lt"/>
              </a:defRPr>
            </a:lvl3pPr>
            <a:lvl4pPr marL="1028624" indent="0">
              <a:buNone/>
              <a:defRPr>
                <a:solidFill>
                  <a:schemeClr val="tx2"/>
                </a:solidFill>
                <a:latin typeface="+mn-lt"/>
              </a:defRPr>
            </a:lvl4pPr>
            <a:lvl5pPr marL="1371498"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6" y="2218826"/>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7" y="2218826"/>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7" y="2218826"/>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6" y="3834683"/>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7" y="3834683"/>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7" y="3834683"/>
            <a:ext cx="2098675" cy="820737"/>
          </a:xfrm>
        </p:spPr>
        <p:txBody>
          <a:bodyPr wrap="none">
            <a:noAutofit/>
          </a:bodyPr>
          <a:lstStyle>
            <a:lvl1pPr marL="0" indent="0">
              <a:spcBef>
                <a:spcPts val="0"/>
              </a:spcBef>
              <a:spcAft>
                <a:spcPts val="200"/>
              </a:spcAft>
              <a:buNone/>
              <a:defRPr sz="900"/>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695327381"/>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9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3"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3" y="3767496"/>
            <a:ext cx="4281959" cy="778626"/>
          </a:xfrm>
        </p:spPr>
        <p:txBody>
          <a:bodyPr wrap="none">
            <a:noAutofit/>
          </a:bodyPr>
          <a:lstStyle>
            <a:lvl1pPr marL="0" indent="0">
              <a:spcBef>
                <a:spcPts val="0"/>
              </a:spcBef>
              <a:spcAft>
                <a:spcPts val="200"/>
              </a:spcAft>
              <a:buNone/>
              <a:defRPr sz="900">
                <a:solidFill>
                  <a:schemeClr val="tx1"/>
                </a:solidFill>
              </a:defRPr>
            </a:lvl1pPr>
            <a:lvl2pPr marL="342875" indent="0">
              <a:buNone/>
              <a:defRPr sz="800"/>
            </a:lvl2pPr>
            <a:lvl3pPr marL="685749" indent="0">
              <a:buNone/>
              <a:defRPr sz="700"/>
            </a:lvl3pPr>
            <a:lvl4pPr marL="1028624" indent="0">
              <a:buNone/>
              <a:defRPr sz="600"/>
            </a:lvl4pPr>
            <a:lvl5pPr marL="1371498"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75" indent="0">
              <a:lnSpc>
                <a:spcPct val="120000"/>
              </a:lnSpc>
              <a:buNone/>
              <a:defRPr sz="900">
                <a:solidFill>
                  <a:schemeClr val="tx1"/>
                </a:solidFill>
                <a:latin typeface="+mn-lt"/>
              </a:defRPr>
            </a:lvl2pPr>
            <a:lvl3pPr marL="685749" indent="0">
              <a:lnSpc>
                <a:spcPct val="120000"/>
              </a:lnSpc>
              <a:buNone/>
              <a:defRPr sz="900">
                <a:solidFill>
                  <a:schemeClr val="tx1"/>
                </a:solidFill>
                <a:latin typeface="+mn-lt"/>
              </a:defRPr>
            </a:lvl3pPr>
            <a:lvl4pPr marL="1028624" indent="0">
              <a:lnSpc>
                <a:spcPct val="120000"/>
              </a:lnSpc>
              <a:buNone/>
              <a:defRPr sz="900">
                <a:solidFill>
                  <a:schemeClr val="tx1"/>
                </a:solidFill>
                <a:latin typeface="+mn-lt"/>
              </a:defRPr>
            </a:lvl4pPr>
            <a:lvl5pPr marL="1371498"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59130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986597589"/>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7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75" indent="0">
              <a:lnSpc>
                <a:spcPct val="114000"/>
              </a:lnSpc>
              <a:buNone/>
              <a:defRPr sz="900">
                <a:solidFill>
                  <a:schemeClr val="tx1"/>
                </a:solidFill>
                <a:latin typeface="+mn-lt"/>
              </a:defRPr>
            </a:lvl2pPr>
            <a:lvl3pPr marL="685749" indent="0">
              <a:lnSpc>
                <a:spcPct val="114000"/>
              </a:lnSpc>
              <a:buNone/>
              <a:defRPr sz="900">
                <a:solidFill>
                  <a:schemeClr val="tx1"/>
                </a:solidFill>
                <a:latin typeface="+mn-lt"/>
              </a:defRPr>
            </a:lvl3pPr>
            <a:lvl4pPr marL="1028624" indent="0">
              <a:lnSpc>
                <a:spcPct val="114000"/>
              </a:lnSpc>
              <a:buNone/>
              <a:defRPr sz="900">
                <a:solidFill>
                  <a:schemeClr val="tx1"/>
                </a:solidFill>
                <a:latin typeface="+mn-lt"/>
              </a:defRPr>
            </a:lvl4pPr>
            <a:lvl5pPr marL="1371498"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1" y="2275718"/>
            <a:ext cx="4258925" cy="249237"/>
          </a:xfrm>
        </p:spPr>
        <p:txBody>
          <a:bodyPr anchor="b" anchorCtr="0">
            <a:noAutofit/>
          </a:bodyPr>
          <a:lstStyle>
            <a:lvl1pPr marL="0" indent="0">
              <a:buNone/>
              <a:defRPr sz="10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318714081"/>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9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9"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1" y="2342395"/>
            <a:ext cx="1960421" cy="222872"/>
          </a:xfrm>
        </p:spPr>
        <p:txBody>
          <a:bodyPr anchor="b" anchorCtr="0">
            <a:noAutofit/>
          </a:bodyPr>
          <a:lstStyle>
            <a:lvl1pPr marL="0" indent="0">
              <a:buNone/>
              <a:defRPr sz="10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1" y="3040063"/>
            <a:ext cx="4151537" cy="1187450"/>
          </a:xfrm>
        </p:spPr>
        <p:txBody>
          <a:bodyPr>
            <a:noAutofit/>
          </a:bodyPr>
          <a:lstStyle>
            <a:lvl1pPr marL="0" indent="0">
              <a:lnSpc>
                <a:spcPct val="114000"/>
              </a:lnSpc>
              <a:buNone/>
              <a:defRPr sz="800"/>
            </a:lvl1pPr>
            <a:lvl2pPr marL="342875" indent="0">
              <a:lnSpc>
                <a:spcPct val="114000"/>
              </a:lnSpc>
              <a:buNone/>
              <a:defRPr sz="800"/>
            </a:lvl2pPr>
            <a:lvl3pPr marL="685749" indent="0">
              <a:lnSpc>
                <a:spcPct val="114000"/>
              </a:lnSpc>
              <a:buNone/>
              <a:defRPr sz="800"/>
            </a:lvl3pPr>
            <a:lvl4pPr marL="1028624" indent="0">
              <a:lnSpc>
                <a:spcPct val="114000"/>
              </a:lnSpc>
              <a:buNone/>
              <a:defRPr sz="800"/>
            </a:lvl4pPr>
            <a:lvl5pPr marL="1371498"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8"/>
            <a:ext cx="4163406"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4561534"/>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9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4"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1"/>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8"/>
            <a:ext cx="2084867" cy="881063"/>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1"/>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4" y="1222378"/>
            <a:ext cx="2084867" cy="881063"/>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80"/>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80"/>
            <a:ext cx="2080167" cy="140525"/>
          </a:xfrm>
        </p:spPr>
        <p:txBody>
          <a:bodyPr anchor="t"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4" y="3636514"/>
            <a:ext cx="2084867" cy="98400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124907293"/>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9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6"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3"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136020681"/>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16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9"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8"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7"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46389063"/>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8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6"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6" y="195266"/>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3"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7"/>
            <a:ext cx="3982308"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6" y="1426681"/>
            <a:ext cx="3982309" cy="990600"/>
          </a:xfrm>
        </p:spPr>
        <p:txBody>
          <a:bodyPr>
            <a:noAutofit/>
          </a:bodyPr>
          <a:lstStyle>
            <a:lvl1pPr marL="0" indent="0">
              <a:lnSpc>
                <a:spcPct val="114000"/>
              </a:lnSpc>
              <a:buNone/>
              <a:defRPr sz="800">
                <a:solidFill>
                  <a:schemeClr val="tx1"/>
                </a:solidFill>
              </a:defRPr>
            </a:lvl1pPr>
            <a:lvl2pPr marL="342875" indent="0">
              <a:lnSpc>
                <a:spcPct val="114000"/>
              </a:lnSpc>
              <a:buNone/>
              <a:defRPr sz="800">
                <a:solidFill>
                  <a:schemeClr val="tx1"/>
                </a:solidFill>
              </a:defRPr>
            </a:lvl2pPr>
            <a:lvl3pPr marL="685749" indent="0">
              <a:lnSpc>
                <a:spcPct val="114000"/>
              </a:lnSpc>
              <a:buNone/>
              <a:defRPr sz="800">
                <a:solidFill>
                  <a:schemeClr val="tx1"/>
                </a:solidFill>
              </a:defRPr>
            </a:lvl3pPr>
            <a:lvl4pPr marL="1028624" indent="0">
              <a:lnSpc>
                <a:spcPct val="114000"/>
              </a:lnSpc>
              <a:buNone/>
              <a:defRPr sz="800">
                <a:solidFill>
                  <a:schemeClr val="tx1"/>
                </a:solidFill>
              </a:defRPr>
            </a:lvl4pPr>
            <a:lvl5pPr marL="1371498"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1"/>
            <a:ext cx="3982308"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3" y="3833965"/>
            <a:ext cx="3982309" cy="990600"/>
          </a:xfrm>
        </p:spPr>
        <p:txBody>
          <a:bodyPr>
            <a:noAutofit/>
          </a:bodyPr>
          <a:lstStyle>
            <a:lvl1pPr marL="0" indent="0">
              <a:lnSpc>
                <a:spcPct val="114000"/>
              </a:lnSpc>
              <a:buNone/>
              <a:defRPr sz="800">
                <a:solidFill>
                  <a:schemeClr val="tx1"/>
                </a:solidFill>
              </a:defRPr>
            </a:lvl1pPr>
            <a:lvl2pPr marL="342875" indent="0">
              <a:lnSpc>
                <a:spcPct val="114000"/>
              </a:lnSpc>
              <a:buNone/>
              <a:defRPr sz="800">
                <a:solidFill>
                  <a:schemeClr val="tx1"/>
                </a:solidFill>
              </a:defRPr>
            </a:lvl2pPr>
            <a:lvl3pPr marL="685749" indent="0">
              <a:lnSpc>
                <a:spcPct val="114000"/>
              </a:lnSpc>
              <a:buNone/>
              <a:defRPr sz="800">
                <a:solidFill>
                  <a:schemeClr val="tx1"/>
                </a:solidFill>
              </a:defRPr>
            </a:lvl3pPr>
            <a:lvl4pPr marL="1028624" indent="0">
              <a:lnSpc>
                <a:spcPct val="114000"/>
              </a:lnSpc>
              <a:buNone/>
              <a:defRPr sz="800">
                <a:solidFill>
                  <a:schemeClr val="tx1"/>
                </a:solidFill>
              </a:defRPr>
            </a:lvl4pPr>
            <a:lvl5pPr marL="1371498"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96981608"/>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8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605146339"/>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9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15469879"/>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8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17974325"/>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8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2019024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4046898113"/>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7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3" y="141922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6" y="141922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90" y="1419228"/>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6"/>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6"/>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3"/>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2" y="1568889"/>
            <a:ext cx="2010035"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9" y="1568889"/>
            <a:ext cx="2010035"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7" y="1568889"/>
            <a:ext cx="2010035"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1"/>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1"/>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9"/>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9"/>
            <a:ext cx="3430016"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75" indent="0">
              <a:buNone/>
              <a:defRPr sz="800">
                <a:solidFill>
                  <a:schemeClr val="tx1"/>
                </a:solidFill>
              </a:defRPr>
            </a:lvl2pPr>
            <a:lvl3pPr marL="685749" indent="0">
              <a:buNone/>
              <a:defRPr sz="800">
                <a:solidFill>
                  <a:schemeClr val="tx1"/>
                </a:solidFill>
              </a:defRPr>
            </a:lvl3pPr>
            <a:lvl4pPr marL="1028624" indent="0">
              <a:buNone/>
              <a:defRPr sz="800">
                <a:solidFill>
                  <a:schemeClr val="tx1"/>
                </a:solidFill>
              </a:defRPr>
            </a:lvl4pPr>
            <a:lvl5pPr marL="1371498"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357878721"/>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7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75" indent="0">
              <a:lnSpc>
                <a:spcPct val="114000"/>
              </a:lnSpc>
              <a:buNone/>
              <a:defRPr sz="900">
                <a:solidFill>
                  <a:schemeClr val="tx1"/>
                </a:solidFill>
                <a:latin typeface="+mn-lt"/>
              </a:defRPr>
            </a:lvl2pPr>
            <a:lvl3pPr marL="685749" indent="0">
              <a:lnSpc>
                <a:spcPct val="114000"/>
              </a:lnSpc>
              <a:buNone/>
              <a:defRPr sz="900">
                <a:solidFill>
                  <a:schemeClr val="tx1"/>
                </a:solidFill>
                <a:latin typeface="+mn-lt"/>
              </a:defRPr>
            </a:lvl3pPr>
            <a:lvl4pPr marL="1028624" indent="0">
              <a:lnSpc>
                <a:spcPct val="114000"/>
              </a:lnSpc>
              <a:buNone/>
              <a:defRPr sz="900">
                <a:solidFill>
                  <a:schemeClr val="tx1"/>
                </a:solidFill>
                <a:latin typeface="+mn-lt"/>
              </a:defRPr>
            </a:lvl4pPr>
            <a:lvl5pPr marL="1371498"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1" y="2275718"/>
            <a:ext cx="4258925" cy="249237"/>
          </a:xfrm>
        </p:spPr>
        <p:txBody>
          <a:bodyPr anchor="b" anchorCtr="0">
            <a:noAutofit/>
          </a:bodyPr>
          <a:lstStyle>
            <a:lvl1pPr marL="0" indent="0">
              <a:buNone/>
              <a:defRPr sz="10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866123873"/>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8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75" indent="0">
              <a:buNone/>
              <a:defRPr sz="1500">
                <a:solidFill>
                  <a:schemeClr val="tx1">
                    <a:tint val="75000"/>
                  </a:schemeClr>
                </a:solidFill>
              </a:defRPr>
            </a:lvl2pPr>
            <a:lvl3pPr marL="685749" indent="0">
              <a:buNone/>
              <a:defRPr sz="1350">
                <a:solidFill>
                  <a:schemeClr val="tx1">
                    <a:tint val="75000"/>
                  </a:schemeClr>
                </a:solidFill>
              </a:defRPr>
            </a:lvl3pPr>
            <a:lvl4pPr marL="1028624" indent="0">
              <a:buNone/>
              <a:defRPr sz="1200">
                <a:solidFill>
                  <a:schemeClr val="tx1">
                    <a:tint val="75000"/>
                  </a:schemeClr>
                </a:solidFill>
              </a:defRPr>
            </a:lvl4pPr>
            <a:lvl5pPr marL="1371498" indent="0">
              <a:buNone/>
              <a:defRPr sz="1200">
                <a:solidFill>
                  <a:schemeClr val="tx1">
                    <a:tint val="75000"/>
                  </a:schemeClr>
                </a:solidFill>
              </a:defRPr>
            </a:lvl5pPr>
            <a:lvl6pPr marL="1714373" indent="0">
              <a:buNone/>
              <a:defRPr sz="1200">
                <a:solidFill>
                  <a:schemeClr val="tx1">
                    <a:tint val="75000"/>
                  </a:schemeClr>
                </a:solidFill>
              </a:defRPr>
            </a:lvl6pPr>
            <a:lvl7pPr marL="2057246" indent="0">
              <a:buNone/>
              <a:defRPr sz="1200">
                <a:solidFill>
                  <a:schemeClr val="tx1">
                    <a:tint val="75000"/>
                  </a:schemeClr>
                </a:solidFill>
              </a:defRPr>
            </a:lvl7pPr>
            <a:lvl8pPr marL="2400120" indent="0">
              <a:buNone/>
              <a:defRPr sz="1200">
                <a:solidFill>
                  <a:schemeClr val="tx1">
                    <a:tint val="75000"/>
                  </a:schemeClr>
                </a:solidFill>
              </a:defRPr>
            </a:lvl8pPr>
            <a:lvl9pPr marL="2742995"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75" indent="0">
              <a:lnSpc>
                <a:spcPct val="114000"/>
              </a:lnSpc>
              <a:buNone/>
              <a:defRPr sz="900">
                <a:solidFill>
                  <a:schemeClr val="tx1"/>
                </a:solidFill>
                <a:latin typeface="+mn-lt"/>
              </a:defRPr>
            </a:lvl2pPr>
            <a:lvl3pPr marL="685749" indent="0">
              <a:lnSpc>
                <a:spcPct val="114000"/>
              </a:lnSpc>
              <a:buNone/>
              <a:defRPr sz="900">
                <a:solidFill>
                  <a:schemeClr val="tx1"/>
                </a:solidFill>
                <a:latin typeface="+mn-lt"/>
              </a:defRPr>
            </a:lvl3pPr>
            <a:lvl4pPr marL="1028624" indent="0">
              <a:lnSpc>
                <a:spcPct val="114000"/>
              </a:lnSpc>
              <a:buNone/>
              <a:defRPr sz="900">
                <a:solidFill>
                  <a:schemeClr val="tx1"/>
                </a:solidFill>
                <a:latin typeface="+mn-lt"/>
              </a:defRPr>
            </a:lvl4pPr>
            <a:lvl5pPr marL="1371498"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1" y="2275718"/>
            <a:ext cx="4258925" cy="249237"/>
          </a:xfrm>
        </p:spPr>
        <p:txBody>
          <a:bodyPr anchor="b" anchorCtr="0">
            <a:noAutofit/>
          </a:bodyPr>
          <a:lstStyle>
            <a:lvl1pPr marL="0" indent="0">
              <a:buNone/>
              <a:defRPr sz="10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572578025"/>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1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3" y="195266"/>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3" y="195266"/>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2" y="195266"/>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9" y="3034476"/>
            <a:ext cx="1820681"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9" y="3041190"/>
            <a:ext cx="1829675"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09932164"/>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7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8"/>
            <a:ext cx="7237412" cy="1223963"/>
          </a:xfrm>
        </p:spPr>
        <p:txBody>
          <a:bodyPr>
            <a:noAutofit/>
          </a:bodyPr>
          <a:lstStyle>
            <a:lvl1pPr marL="0" indent="0">
              <a:buNone/>
              <a:defRPr sz="2400">
                <a:solidFill>
                  <a:schemeClr val="tx2"/>
                </a:solidFill>
                <a:latin typeface="+mj-lt"/>
              </a:defRPr>
            </a:lvl1pPr>
            <a:lvl2pPr marL="342875" indent="0">
              <a:buNone/>
              <a:defRPr>
                <a:solidFill>
                  <a:schemeClr val="tx2"/>
                </a:solidFill>
                <a:latin typeface="+mj-lt"/>
              </a:defRPr>
            </a:lvl2pPr>
            <a:lvl3pPr marL="685749" indent="0">
              <a:buNone/>
              <a:defRPr>
                <a:solidFill>
                  <a:schemeClr val="tx2"/>
                </a:solidFill>
                <a:latin typeface="+mj-lt"/>
              </a:defRPr>
            </a:lvl3pPr>
            <a:lvl4pPr marL="1028624" indent="0">
              <a:buNone/>
              <a:defRPr>
                <a:solidFill>
                  <a:schemeClr val="tx2"/>
                </a:solidFill>
                <a:latin typeface="+mj-lt"/>
              </a:defRPr>
            </a:lvl4pPr>
            <a:lvl5pPr marL="1371498"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66" indent="0">
              <a:buNone/>
              <a:defRPr sz="100"/>
            </a:lvl2pPr>
            <a:lvl3pPr marL="914333" indent="0">
              <a:buNone/>
              <a:defRPr sz="100"/>
            </a:lvl3pPr>
            <a:lvl4pPr marL="1371498" indent="0">
              <a:buNone/>
              <a:defRPr sz="100"/>
            </a:lvl4pPr>
            <a:lvl5pPr marL="182866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8"/>
            <a:ext cx="2080167" cy="140525"/>
          </a:xfrm>
        </p:spPr>
        <p:txBody>
          <a:bodyPr anchor="t" anchorCtr="0">
            <a:noAutofit/>
          </a:bodyPr>
          <a:lstStyle>
            <a:lvl1pPr marL="0" indent="0">
              <a:buNone/>
              <a:defRPr sz="8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9" y="3359802"/>
            <a:ext cx="2084867" cy="137352"/>
          </a:xfrm>
        </p:spPr>
        <p:txBody>
          <a:bodyPr>
            <a:noAutofit/>
          </a:bodyPr>
          <a:lstStyle>
            <a:lvl1pPr marL="0" indent="0">
              <a:buNone/>
              <a:defRPr sz="800"/>
            </a:lvl1pPr>
            <a:lvl2pPr marL="342875" indent="0">
              <a:buNone/>
              <a:defRPr sz="800"/>
            </a:lvl2pPr>
            <a:lvl3pPr marL="685749" indent="0">
              <a:buNone/>
              <a:defRPr sz="800"/>
            </a:lvl3pPr>
            <a:lvl4pPr marL="1028624" indent="0">
              <a:buNone/>
              <a:defRPr sz="800"/>
            </a:lvl4pPr>
            <a:lvl5pPr marL="1371498" indent="0">
              <a:buNone/>
              <a:defRPr sz="800"/>
            </a:lvl5pPr>
          </a:lstStyle>
          <a:p>
            <a:pPr lvl="0"/>
            <a:r>
              <a:rPr lang="en-US" dirty="0"/>
              <a:t>Job title / Credential</a:t>
            </a:r>
          </a:p>
        </p:txBody>
      </p:sp>
    </p:spTree>
    <p:extLst>
      <p:ext uri="{BB962C8B-B14F-4D97-AF65-F5344CB8AC3E}">
        <p14:creationId xmlns:p14="http://schemas.microsoft.com/office/powerpoint/2010/main" val="802726297"/>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8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8"/>
            <a:ext cx="7237412" cy="1223963"/>
          </a:xfrm>
        </p:spPr>
        <p:txBody>
          <a:bodyPr>
            <a:noAutofit/>
          </a:bodyPr>
          <a:lstStyle>
            <a:lvl1pPr marL="0" indent="0">
              <a:buNone/>
              <a:defRPr sz="2400">
                <a:solidFill>
                  <a:schemeClr val="tx2"/>
                </a:solidFill>
                <a:latin typeface="+mj-lt"/>
              </a:defRPr>
            </a:lvl1pPr>
            <a:lvl2pPr marL="342875" indent="0">
              <a:buNone/>
              <a:defRPr>
                <a:solidFill>
                  <a:schemeClr val="tx2"/>
                </a:solidFill>
                <a:latin typeface="+mj-lt"/>
              </a:defRPr>
            </a:lvl2pPr>
            <a:lvl3pPr marL="685749" indent="0">
              <a:buNone/>
              <a:defRPr>
                <a:solidFill>
                  <a:schemeClr val="tx2"/>
                </a:solidFill>
                <a:latin typeface="+mj-lt"/>
              </a:defRPr>
            </a:lvl3pPr>
            <a:lvl4pPr marL="1028624" indent="0">
              <a:buNone/>
              <a:defRPr>
                <a:solidFill>
                  <a:schemeClr val="tx2"/>
                </a:solidFill>
                <a:latin typeface="+mj-lt"/>
              </a:defRPr>
            </a:lvl4pPr>
            <a:lvl5pPr marL="1371498"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8"/>
            <a:ext cx="2080167" cy="140525"/>
          </a:xfrm>
        </p:spPr>
        <p:txBody>
          <a:bodyPr anchor="t" anchorCtr="0">
            <a:noAutofit/>
          </a:bodyPr>
          <a:lstStyle>
            <a:lvl1pPr marL="0" indent="0">
              <a:buNone/>
              <a:defRPr sz="8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9" y="3359802"/>
            <a:ext cx="2084867" cy="137352"/>
          </a:xfrm>
        </p:spPr>
        <p:txBody>
          <a:bodyPr>
            <a:noAutofit/>
          </a:bodyPr>
          <a:lstStyle>
            <a:lvl1pPr marL="0" indent="0">
              <a:buNone/>
              <a:defRPr sz="800"/>
            </a:lvl1pPr>
            <a:lvl2pPr marL="342875" indent="0">
              <a:buNone/>
              <a:defRPr sz="800"/>
            </a:lvl2pPr>
            <a:lvl3pPr marL="685749" indent="0">
              <a:buNone/>
              <a:defRPr sz="800"/>
            </a:lvl3pPr>
            <a:lvl4pPr marL="1028624" indent="0">
              <a:buNone/>
              <a:defRPr sz="800"/>
            </a:lvl4pPr>
            <a:lvl5pPr marL="1371498"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66" indent="0">
              <a:buNone/>
              <a:defRPr sz="100"/>
            </a:lvl2pPr>
            <a:lvl3pPr marL="914333" indent="0">
              <a:buNone/>
              <a:defRPr sz="100"/>
            </a:lvl3pPr>
            <a:lvl4pPr marL="1371498" indent="0">
              <a:buNone/>
              <a:defRPr sz="100"/>
            </a:lvl4pPr>
            <a:lvl5pPr marL="1828664" indent="0">
              <a:buNone/>
              <a:defRPr sz="100"/>
            </a:lvl5pPr>
          </a:lstStyle>
          <a:p>
            <a:pPr lvl="0"/>
            <a:r>
              <a:rPr lang="en-US"/>
              <a:t>.</a:t>
            </a:r>
          </a:p>
        </p:txBody>
      </p:sp>
    </p:spTree>
    <p:extLst>
      <p:ext uri="{BB962C8B-B14F-4D97-AF65-F5344CB8AC3E}">
        <p14:creationId xmlns:p14="http://schemas.microsoft.com/office/powerpoint/2010/main" val="328248166"/>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1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4"/>
            <a:ext cx="8418579"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90"/>
            <a:ext cx="8437605"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6810252"/>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12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4"/>
            <a:ext cx="8418579"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90"/>
            <a:ext cx="8437605"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273839"/>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15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3"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3"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2"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1"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90706602"/>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10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3" y="195266"/>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3" y="195266"/>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2" y="195266"/>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9" y="3034476"/>
            <a:ext cx="1820681"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9" y="3041190"/>
            <a:ext cx="1829675"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60250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atin typeface="Sun Life New Display" pitchFamily="2" charset="0"/>
              </a:defRPr>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50262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268433386"/>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14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9"/>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3"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3"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2"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17436443"/>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userDrawn="1">
  <p:cSld name="13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3"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3"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2"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1"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8"/>
            <a:ext cx="1836009" cy="792163"/>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75" indent="0">
              <a:lnSpc>
                <a:spcPct val="114000"/>
              </a:lnSpc>
              <a:spcBef>
                <a:spcPts val="0"/>
              </a:spcBef>
              <a:buNone/>
              <a:defRPr sz="900">
                <a:solidFill>
                  <a:schemeClr val="tx1"/>
                </a:solidFill>
              </a:defRPr>
            </a:lvl2pPr>
            <a:lvl3pPr marL="685749" indent="0">
              <a:lnSpc>
                <a:spcPct val="114000"/>
              </a:lnSpc>
              <a:spcBef>
                <a:spcPts val="0"/>
              </a:spcBef>
              <a:buNone/>
              <a:defRPr sz="900">
                <a:solidFill>
                  <a:schemeClr val="tx1"/>
                </a:solidFill>
              </a:defRPr>
            </a:lvl3pPr>
            <a:lvl4pPr marL="1028624" indent="0">
              <a:lnSpc>
                <a:spcPct val="114000"/>
              </a:lnSpc>
              <a:spcBef>
                <a:spcPts val="0"/>
              </a:spcBef>
              <a:buNone/>
              <a:defRPr sz="900">
                <a:solidFill>
                  <a:schemeClr val="tx1"/>
                </a:solidFill>
              </a:defRPr>
            </a:lvl4pPr>
            <a:lvl5pPr marL="1371498"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847247298"/>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9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9"/>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31" y="19514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3" y="195266"/>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2" y="195266"/>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8"/>
            <a:ext cx="1836009" cy="720725"/>
          </a:xfrm>
        </p:spPr>
        <p:txBody>
          <a:bodyPr anchor="t" anchorCtr="0">
            <a:noAutofit/>
          </a:bodyPr>
          <a:lstStyle>
            <a:lvl1pPr marL="0" indent="0">
              <a:buNone/>
              <a:defRPr sz="1400">
                <a:solidFill>
                  <a:schemeClr val="tx2"/>
                </a:solidFill>
                <a:latin typeface="+mj-lt"/>
              </a:defRPr>
            </a:lvl1pPr>
            <a:lvl2pPr marL="342875" indent="0">
              <a:buNone/>
              <a:defRPr sz="800">
                <a:solidFill>
                  <a:schemeClr val="tx1"/>
                </a:solidFill>
                <a:latin typeface="+mj-lt"/>
              </a:defRPr>
            </a:lvl2pPr>
            <a:lvl3pPr marL="685749" indent="0">
              <a:buNone/>
              <a:defRPr sz="800">
                <a:solidFill>
                  <a:schemeClr val="tx1"/>
                </a:solidFill>
                <a:latin typeface="+mj-lt"/>
              </a:defRPr>
            </a:lvl3pPr>
            <a:lvl4pPr marL="1028624" indent="0">
              <a:buNone/>
              <a:defRPr sz="800">
                <a:solidFill>
                  <a:schemeClr val="tx1"/>
                </a:solidFill>
                <a:latin typeface="+mj-lt"/>
              </a:defRPr>
            </a:lvl4pPr>
            <a:lvl5pPr marL="1371498"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9" y="3034476"/>
            <a:ext cx="1820681"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9" y="3041190"/>
            <a:ext cx="1829675"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75" indent="0">
              <a:lnSpc>
                <a:spcPct val="114000"/>
              </a:lnSpc>
              <a:buNone/>
              <a:defRPr sz="900"/>
            </a:lvl2pPr>
            <a:lvl3pPr marL="685749" indent="0">
              <a:lnSpc>
                <a:spcPct val="114000"/>
              </a:lnSpc>
              <a:buNone/>
              <a:defRPr sz="900"/>
            </a:lvl3pPr>
            <a:lvl4pPr marL="1028624" indent="0">
              <a:lnSpc>
                <a:spcPct val="114000"/>
              </a:lnSpc>
              <a:buNone/>
              <a:defRPr sz="900"/>
            </a:lvl4pPr>
            <a:lvl5pPr marL="1371498"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5012282"/>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6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66" indent="0" algn="ctr">
              <a:buNone/>
              <a:defRPr sz="1500"/>
            </a:lvl2pPr>
            <a:lvl3pPr marL="685732" indent="0" algn="ctr">
              <a:buNone/>
              <a:defRPr sz="1350"/>
            </a:lvl3pPr>
            <a:lvl4pPr marL="1028598" indent="0" algn="ctr">
              <a:buNone/>
              <a:defRPr sz="1200"/>
            </a:lvl4pPr>
            <a:lvl5pPr marL="1371464" indent="0" algn="ctr">
              <a:buNone/>
              <a:defRPr sz="1200"/>
            </a:lvl5pPr>
            <a:lvl6pPr marL="1714331" indent="0" algn="ctr">
              <a:buNone/>
              <a:defRPr sz="1200"/>
            </a:lvl6pPr>
            <a:lvl7pPr marL="2057195" indent="0" algn="ctr">
              <a:buNone/>
              <a:defRPr sz="1200"/>
            </a:lvl7pPr>
            <a:lvl8pPr marL="2400060" indent="0" algn="ctr">
              <a:buNone/>
              <a:defRPr sz="1200"/>
            </a:lvl8pPr>
            <a:lvl9pPr marL="2742926"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9"/>
            <a:ext cx="3600450" cy="129953"/>
          </a:xfrm>
        </p:spPr>
        <p:txBody>
          <a:bodyPr anchor="ctr" anchorCtr="0">
            <a:noAutofit/>
          </a:bodyPr>
          <a:lstStyle>
            <a:lvl1pPr marL="0" indent="0">
              <a:buNone/>
              <a:defRPr sz="1050">
                <a:solidFill>
                  <a:schemeClr val="tx2"/>
                </a:solidFill>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6"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7"/>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5" y="3107458"/>
            <a:ext cx="1960421" cy="222872"/>
          </a:xfrm>
        </p:spPr>
        <p:txBody>
          <a:bodyPr anchor="b" anchorCtr="0">
            <a:noAutofit/>
          </a:bodyPr>
          <a:lstStyle>
            <a:lvl1pPr marL="0" indent="0">
              <a:buNone/>
              <a:defRPr sz="10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5" y="3447006"/>
            <a:ext cx="4151537" cy="683071"/>
          </a:xfrm>
        </p:spPr>
        <p:txBody>
          <a:bodyPr numCol="2" spcCol="216000">
            <a:noAutofit/>
          </a:bodyPr>
          <a:lstStyle>
            <a:lvl1pPr marL="0" indent="0">
              <a:lnSpc>
                <a:spcPct val="114000"/>
              </a:lnSpc>
              <a:buNone/>
              <a:defRPr sz="800"/>
            </a:lvl1pPr>
            <a:lvl2pPr marL="342866" indent="0">
              <a:lnSpc>
                <a:spcPct val="114000"/>
              </a:lnSpc>
              <a:buNone/>
              <a:defRPr sz="800"/>
            </a:lvl2pPr>
            <a:lvl3pPr marL="685732" indent="0">
              <a:lnSpc>
                <a:spcPct val="114000"/>
              </a:lnSpc>
              <a:buNone/>
              <a:defRPr sz="800"/>
            </a:lvl3pPr>
            <a:lvl4pPr marL="1028598" indent="0">
              <a:lnSpc>
                <a:spcPct val="114000"/>
              </a:lnSpc>
              <a:buNone/>
              <a:defRPr sz="800"/>
            </a:lvl4pPr>
            <a:lvl5pPr marL="1371464" indent="0">
              <a:lnSpc>
                <a:spcPct val="114000"/>
              </a:lnSpc>
              <a:buNone/>
              <a:defRPr sz="800"/>
            </a:lvl5pPr>
          </a:lstStyle>
          <a:p>
            <a:pPr lvl="0"/>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181870756"/>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6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66" indent="0" algn="ctr">
              <a:buNone/>
              <a:defRPr sz="1500"/>
            </a:lvl2pPr>
            <a:lvl3pPr marL="685732" indent="0" algn="ctr">
              <a:buNone/>
              <a:defRPr sz="1350"/>
            </a:lvl3pPr>
            <a:lvl4pPr marL="1028598" indent="0" algn="ctr">
              <a:buNone/>
              <a:defRPr sz="1200"/>
            </a:lvl4pPr>
            <a:lvl5pPr marL="1371464" indent="0" algn="ctr">
              <a:buNone/>
              <a:defRPr sz="1200"/>
            </a:lvl5pPr>
            <a:lvl6pPr marL="1714331" indent="0" algn="ctr">
              <a:buNone/>
              <a:defRPr sz="1200"/>
            </a:lvl6pPr>
            <a:lvl7pPr marL="2057195" indent="0" algn="ctr">
              <a:buNone/>
              <a:defRPr sz="1200"/>
            </a:lvl7pPr>
            <a:lvl8pPr marL="2400060" indent="0" algn="ctr">
              <a:buNone/>
              <a:defRPr sz="1200"/>
            </a:lvl8pPr>
            <a:lvl9pPr marL="2742926"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9"/>
            <a:ext cx="3600450" cy="129953"/>
          </a:xfrm>
        </p:spPr>
        <p:txBody>
          <a:bodyPr anchor="ctr" anchorCtr="0">
            <a:noAutofit/>
          </a:bodyPr>
          <a:lstStyle>
            <a:lvl1pPr marL="0" indent="0">
              <a:buNone/>
              <a:defRPr sz="1050">
                <a:solidFill>
                  <a:schemeClr val="tx2"/>
                </a:solidFill>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6"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7"/>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5" y="3107458"/>
            <a:ext cx="1960421" cy="222872"/>
          </a:xfrm>
        </p:spPr>
        <p:txBody>
          <a:bodyPr anchor="b" anchorCtr="0">
            <a:noAutofit/>
          </a:bodyPr>
          <a:lstStyle>
            <a:lvl1pPr marL="0" indent="0">
              <a:buNone/>
              <a:defRPr sz="10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5" y="3447006"/>
            <a:ext cx="4151537" cy="683071"/>
          </a:xfrm>
        </p:spPr>
        <p:txBody>
          <a:bodyPr numCol="2" spcCol="216000">
            <a:noAutofit/>
          </a:bodyPr>
          <a:lstStyle>
            <a:lvl1pPr marL="0" indent="0">
              <a:lnSpc>
                <a:spcPct val="114000"/>
              </a:lnSpc>
              <a:buNone/>
              <a:defRPr sz="800"/>
            </a:lvl1pPr>
            <a:lvl2pPr marL="342866" indent="0">
              <a:lnSpc>
                <a:spcPct val="114000"/>
              </a:lnSpc>
              <a:buNone/>
              <a:defRPr sz="800"/>
            </a:lvl2pPr>
            <a:lvl3pPr marL="685732" indent="0">
              <a:lnSpc>
                <a:spcPct val="114000"/>
              </a:lnSpc>
              <a:buNone/>
              <a:defRPr sz="800"/>
            </a:lvl3pPr>
            <a:lvl4pPr marL="1028598" indent="0">
              <a:lnSpc>
                <a:spcPct val="114000"/>
              </a:lnSpc>
              <a:buNone/>
              <a:defRPr sz="800"/>
            </a:lvl4pPr>
            <a:lvl5pPr marL="1371464" indent="0">
              <a:lnSpc>
                <a:spcPct val="114000"/>
              </a:lnSpc>
              <a:buNone/>
              <a:defRPr sz="800"/>
            </a:lvl5pPr>
          </a:lstStyle>
          <a:p>
            <a:pPr lvl="0"/>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32"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887865907"/>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7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7" y="1816104"/>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8" y="1816104"/>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4"/>
            <a:ext cx="2092412"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7" y="3444488"/>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8" y="3444488"/>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8"/>
            <a:ext cx="2092412"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7" y="2218826"/>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8" y="2218826"/>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8" y="2218826"/>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7" y="3834683"/>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8" y="3834683"/>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8" y="3834683"/>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430331168"/>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6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4"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4" y="3767496"/>
            <a:ext cx="4281959" cy="778626"/>
          </a:xfrm>
        </p:spPr>
        <p:txBody>
          <a:bodyPr wrap="none">
            <a:noAutofit/>
          </a:bodyPr>
          <a:lstStyle>
            <a:lvl1pPr marL="0" indent="0">
              <a:spcBef>
                <a:spcPts val="0"/>
              </a:spcBef>
              <a:spcAft>
                <a:spcPts val="200"/>
              </a:spcAft>
              <a:buNone/>
              <a:defRPr sz="900">
                <a:solidFill>
                  <a:schemeClr val="tx1"/>
                </a:solidFill>
              </a:defRPr>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66" indent="0">
              <a:lnSpc>
                <a:spcPct val="120000"/>
              </a:lnSpc>
              <a:buNone/>
              <a:defRPr sz="900">
                <a:solidFill>
                  <a:schemeClr val="tx1"/>
                </a:solidFill>
                <a:latin typeface="+mn-lt"/>
              </a:defRPr>
            </a:lvl2pPr>
            <a:lvl3pPr marL="685732" indent="0">
              <a:lnSpc>
                <a:spcPct val="120000"/>
              </a:lnSpc>
              <a:buNone/>
              <a:defRPr sz="900">
                <a:solidFill>
                  <a:schemeClr val="tx1"/>
                </a:solidFill>
                <a:latin typeface="+mn-lt"/>
              </a:defRPr>
            </a:lvl3pPr>
            <a:lvl4pPr marL="1028598" indent="0">
              <a:lnSpc>
                <a:spcPct val="120000"/>
              </a:lnSpc>
              <a:buNone/>
              <a:defRPr sz="900">
                <a:solidFill>
                  <a:schemeClr val="tx1"/>
                </a:solidFill>
                <a:latin typeface="+mn-lt"/>
              </a:defRPr>
            </a:lvl4pPr>
            <a:lvl5pPr marL="1371464"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9408745"/>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6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66" indent="0">
              <a:lnSpc>
                <a:spcPct val="114000"/>
              </a:lnSpc>
              <a:buNone/>
              <a:defRPr sz="900">
                <a:solidFill>
                  <a:schemeClr val="tx1"/>
                </a:solidFill>
                <a:latin typeface="+mn-lt"/>
              </a:defRPr>
            </a:lvl2pPr>
            <a:lvl3pPr marL="685732" indent="0">
              <a:lnSpc>
                <a:spcPct val="114000"/>
              </a:lnSpc>
              <a:buNone/>
              <a:defRPr sz="900">
                <a:solidFill>
                  <a:schemeClr val="tx1"/>
                </a:solidFill>
                <a:latin typeface="+mn-lt"/>
              </a:defRPr>
            </a:lvl3pPr>
            <a:lvl4pPr marL="1028598" indent="0">
              <a:lnSpc>
                <a:spcPct val="114000"/>
              </a:lnSpc>
              <a:buNone/>
              <a:defRPr sz="900">
                <a:solidFill>
                  <a:schemeClr val="tx1"/>
                </a:solidFill>
                <a:latin typeface="+mn-lt"/>
              </a:defRPr>
            </a:lvl4pPr>
            <a:lvl5pPr marL="1371464"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2" y="2275718"/>
            <a:ext cx="4258925" cy="249237"/>
          </a:xfrm>
        </p:spPr>
        <p:txBody>
          <a:bodyPr anchor="b" anchorCtr="0">
            <a:noAutofit/>
          </a:bodyPr>
          <a:lstStyle>
            <a:lvl1pPr marL="0" indent="0">
              <a:buNone/>
              <a:defRPr sz="10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34409158"/>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6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66" indent="0">
              <a:lnSpc>
                <a:spcPct val="114000"/>
              </a:lnSpc>
              <a:buNone/>
              <a:defRPr sz="900">
                <a:solidFill>
                  <a:schemeClr val="tx1"/>
                </a:solidFill>
                <a:latin typeface="+mn-lt"/>
              </a:defRPr>
            </a:lvl2pPr>
            <a:lvl3pPr marL="685732" indent="0">
              <a:lnSpc>
                <a:spcPct val="114000"/>
              </a:lnSpc>
              <a:buNone/>
              <a:defRPr sz="900">
                <a:solidFill>
                  <a:schemeClr val="tx1"/>
                </a:solidFill>
                <a:latin typeface="+mn-lt"/>
              </a:defRPr>
            </a:lvl3pPr>
            <a:lvl4pPr marL="1028598" indent="0">
              <a:lnSpc>
                <a:spcPct val="114000"/>
              </a:lnSpc>
              <a:buNone/>
              <a:defRPr sz="900">
                <a:solidFill>
                  <a:schemeClr val="tx1"/>
                </a:solidFill>
                <a:latin typeface="+mn-lt"/>
              </a:defRPr>
            </a:lvl4pPr>
            <a:lvl5pPr marL="1371464"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2" y="2275718"/>
            <a:ext cx="4258925" cy="249237"/>
          </a:xfrm>
        </p:spPr>
        <p:txBody>
          <a:bodyPr anchor="b" anchorCtr="0">
            <a:noAutofit/>
          </a:bodyPr>
          <a:lstStyle>
            <a:lvl1pPr marL="0" indent="0">
              <a:buNone/>
              <a:defRPr sz="10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59891241"/>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7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66" indent="0">
              <a:lnSpc>
                <a:spcPct val="114000"/>
              </a:lnSpc>
              <a:buNone/>
              <a:defRPr sz="900">
                <a:solidFill>
                  <a:schemeClr val="tx1"/>
                </a:solidFill>
                <a:latin typeface="+mn-lt"/>
              </a:defRPr>
            </a:lvl2pPr>
            <a:lvl3pPr marL="685732" indent="0">
              <a:lnSpc>
                <a:spcPct val="114000"/>
              </a:lnSpc>
              <a:buNone/>
              <a:defRPr sz="900">
                <a:solidFill>
                  <a:schemeClr val="tx1"/>
                </a:solidFill>
                <a:latin typeface="+mn-lt"/>
              </a:defRPr>
            </a:lvl3pPr>
            <a:lvl4pPr marL="1028598" indent="0">
              <a:lnSpc>
                <a:spcPct val="114000"/>
              </a:lnSpc>
              <a:buNone/>
              <a:defRPr sz="900">
                <a:solidFill>
                  <a:schemeClr val="tx1"/>
                </a:solidFill>
                <a:latin typeface="+mn-lt"/>
              </a:defRPr>
            </a:lvl4pPr>
            <a:lvl5pPr marL="1371464"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2" y="2275718"/>
            <a:ext cx="4258925" cy="249237"/>
          </a:xfrm>
        </p:spPr>
        <p:txBody>
          <a:bodyPr anchor="b" anchorCtr="0">
            <a:noAutofit/>
          </a:bodyPr>
          <a:lstStyle>
            <a:lvl1pPr marL="0" indent="0">
              <a:buNone/>
              <a:defRPr sz="10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8905001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09951791"/>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8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4" y="195267"/>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4" y="195267"/>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3" y="195267"/>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32" y="195267"/>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80" y="3034476"/>
            <a:ext cx="1820681"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40" y="3041190"/>
            <a:ext cx="1829675"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5448216"/>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6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20"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2" y="2342395"/>
            <a:ext cx="1960421" cy="222872"/>
          </a:xfrm>
        </p:spPr>
        <p:txBody>
          <a:bodyPr anchor="b" anchorCtr="0">
            <a:noAutofit/>
          </a:bodyPr>
          <a:lstStyle>
            <a:lvl1pPr marL="0" indent="0">
              <a:buNone/>
              <a:defRPr sz="10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2" y="3040063"/>
            <a:ext cx="4151537" cy="1187450"/>
          </a:xfrm>
        </p:spPr>
        <p:txBody>
          <a:bodyPr>
            <a:noAutofit/>
          </a:bodyPr>
          <a:lstStyle>
            <a:lvl1pPr marL="0" indent="0">
              <a:lnSpc>
                <a:spcPct val="114000"/>
              </a:lnSpc>
              <a:buNone/>
              <a:defRPr sz="800"/>
            </a:lvl1pPr>
            <a:lvl2pPr marL="342866" indent="0">
              <a:lnSpc>
                <a:spcPct val="114000"/>
              </a:lnSpc>
              <a:buNone/>
              <a:defRPr sz="800"/>
            </a:lvl2pPr>
            <a:lvl3pPr marL="685732" indent="0">
              <a:lnSpc>
                <a:spcPct val="114000"/>
              </a:lnSpc>
              <a:buNone/>
              <a:defRPr sz="800"/>
            </a:lvl3pPr>
            <a:lvl4pPr marL="1028598" indent="0">
              <a:lnSpc>
                <a:spcPct val="114000"/>
              </a:lnSpc>
              <a:buNone/>
              <a:defRPr sz="800"/>
            </a:lvl4pPr>
            <a:lvl5pPr marL="1371464"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9"/>
            <a:ext cx="4163406"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898235812"/>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6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5"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2"/>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9"/>
            <a:ext cx="2084867" cy="881063"/>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2"/>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5" y="1222379"/>
            <a:ext cx="2084867" cy="881063"/>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81"/>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81"/>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5" y="3636514"/>
            <a:ext cx="2084867" cy="98400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145273530"/>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6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7"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4"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4279840024"/>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6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9"/>
            <a:ext cx="7237412" cy="1223963"/>
          </a:xfrm>
        </p:spPr>
        <p:txBody>
          <a:bodyPr>
            <a:noAutofit/>
          </a:bodyPr>
          <a:lstStyle>
            <a:lvl1pPr marL="0" indent="0">
              <a:buNone/>
              <a:defRPr sz="2400">
                <a:solidFill>
                  <a:schemeClr val="tx2"/>
                </a:solidFill>
                <a:latin typeface="+mj-lt"/>
              </a:defRPr>
            </a:lvl1pPr>
            <a:lvl2pPr marL="342866" indent="0">
              <a:buNone/>
              <a:defRPr>
                <a:solidFill>
                  <a:schemeClr val="tx2"/>
                </a:solidFill>
                <a:latin typeface="+mj-lt"/>
              </a:defRPr>
            </a:lvl2pPr>
            <a:lvl3pPr marL="685732" indent="0">
              <a:buNone/>
              <a:defRPr>
                <a:solidFill>
                  <a:schemeClr val="tx2"/>
                </a:solidFill>
                <a:latin typeface="+mj-lt"/>
              </a:defRPr>
            </a:lvl3pPr>
            <a:lvl4pPr marL="1028598" indent="0">
              <a:buNone/>
              <a:defRPr>
                <a:solidFill>
                  <a:schemeClr val="tx2"/>
                </a:solidFill>
                <a:latin typeface="+mj-lt"/>
              </a:defRPr>
            </a:lvl4pPr>
            <a:lvl5pPr marL="1371464"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54" indent="0">
              <a:buNone/>
              <a:defRPr sz="100"/>
            </a:lvl2pPr>
            <a:lvl3pPr marL="914310" indent="0">
              <a:buNone/>
              <a:defRPr sz="100"/>
            </a:lvl3pPr>
            <a:lvl4pPr marL="1371464" indent="0">
              <a:buNone/>
              <a:defRPr sz="100"/>
            </a:lvl4pPr>
            <a:lvl5pPr marL="182861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9"/>
            <a:ext cx="2080167" cy="140525"/>
          </a:xfrm>
        </p:spPr>
        <p:txBody>
          <a:bodyPr anchor="t" anchorCtr="0">
            <a:noAutofit/>
          </a:bodyPr>
          <a:lstStyle>
            <a:lvl1pPr marL="0" indent="0">
              <a:buNone/>
              <a:defRPr sz="8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40" y="3359802"/>
            <a:ext cx="2084867" cy="137352"/>
          </a:xfrm>
        </p:spPr>
        <p:txBody>
          <a:bodyPr>
            <a:noAutofit/>
          </a:bodyPr>
          <a:lstStyle>
            <a:lvl1pPr marL="0" indent="0">
              <a:buNone/>
              <a:defRPr sz="800"/>
            </a:lvl1pPr>
            <a:lvl2pPr marL="342866" indent="0">
              <a:buNone/>
              <a:defRPr sz="800"/>
            </a:lvl2pPr>
            <a:lvl3pPr marL="685732" indent="0">
              <a:buNone/>
              <a:defRPr sz="800"/>
            </a:lvl3pPr>
            <a:lvl4pPr marL="1028598" indent="0">
              <a:buNone/>
              <a:defRPr sz="800"/>
            </a:lvl4pPr>
            <a:lvl5pPr marL="1371464" indent="0">
              <a:buNone/>
              <a:defRPr sz="800"/>
            </a:lvl5pPr>
          </a:lstStyle>
          <a:p>
            <a:pPr lvl="0"/>
            <a:r>
              <a:rPr lang="en-US" dirty="0"/>
              <a:t>Job title / Credential</a:t>
            </a:r>
          </a:p>
        </p:txBody>
      </p:sp>
    </p:spTree>
    <p:extLst>
      <p:ext uri="{BB962C8B-B14F-4D97-AF65-F5344CB8AC3E}">
        <p14:creationId xmlns:p14="http://schemas.microsoft.com/office/powerpoint/2010/main" val="29796527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7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9"/>
            <a:ext cx="7237412" cy="1223963"/>
          </a:xfrm>
        </p:spPr>
        <p:txBody>
          <a:bodyPr>
            <a:noAutofit/>
          </a:bodyPr>
          <a:lstStyle>
            <a:lvl1pPr marL="0" indent="0">
              <a:buNone/>
              <a:defRPr sz="2400">
                <a:solidFill>
                  <a:schemeClr val="tx2"/>
                </a:solidFill>
                <a:latin typeface="+mj-lt"/>
              </a:defRPr>
            </a:lvl1pPr>
            <a:lvl2pPr marL="342866" indent="0">
              <a:buNone/>
              <a:defRPr>
                <a:solidFill>
                  <a:schemeClr val="tx2"/>
                </a:solidFill>
                <a:latin typeface="+mj-lt"/>
              </a:defRPr>
            </a:lvl2pPr>
            <a:lvl3pPr marL="685732" indent="0">
              <a:buNone/>
              <a:defRPr>
                <a:solidFill>
                  <a:schemeClr val="tx2"/>
                </a:solidFill>
                <a:latin typeface="+mj-lt"/>
              </a:defRPr>
            </a:lvl3pPr>
            <a:lvl4pPr marL="1028598" indent="0">
              <a:buNone/>
              <a:defRPr>
                <a:solidFill>
                  <a:schemeClr val="tx2"/>
                </a:solidFill>
                <a:latin typeface="+mj-lt"/>
              </a:defRPr>
            </a:lvl4pPr>
            <a:lvl5pPr marL="1371464"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9"/>
            <a:ext cx="2080167" cy="140525"/>
          </a:xfrm>
        </p:spPr>
        <p:txBody>
          <a:bodyPr anchor="t" anchorCtr="0">
            <a:noAutofit/>
          </a:bodyPr>
          <a:lstStyle>
            <a:lvl1pPr marL="0" indent="0">
              <a:buNone/>
              <a:defRPr sz="8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40" y="3359802"/>
            <a:ext cx="2084867" cy="137352"/>
          </a:xfrm>
        </p:spPr>
        <p:txBody>
          <a:bodyPr>
            <a:noAutofit/>
          </a:bodyPr>
          <a:lstStyle>
            <a:lvl1pPr marL="0" indent="0">
              <a:buNone/>
              <a:defRPr sz="800"/>
            </a:lvl1pPr>
            <a:lvl2pPr marL="342866" indent="0">
              <a:buNone/>
              <a:defRPr sz="800"/>
            </a:lvl2pPr>
            <a:lvl3pPr marL="685732" indent="0">
              <a:buNone/>
              <a:defRPr sz="800"/>
            </a:lvl3pPr>
            <a:lvl4pPr marL="1028598" indent="0">
              <a:buNone/>
              <a:defRPr sz="800"/>
            </a:lvl4pPr>
            <a:lvl5pPr marL="1371464"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54" indent="0">
              <a:buNone/>
              <a:defRPr sz="100"/>
            </a:lvl2pPr>
            <a:lvl3pPr marL="914310" indent="0">
              <a:buNone/>
              <a:defRPr sz="100"/>
            </a:lvl3pPr>
            <a:lvl4pPr marL="1371464" indent="0">
              <a:buNone/>
              <a:defRPr sz="100"/>
            </a:lvl4pPr>
            <a:lvl5pPr marL="1828619" indent="0">
              <a:buNone/>
              <a:defRPr sz="100"/>
            </a:lvl5pPr>
          </a:lstStyle>
          <a:p>
            <a:pPr lvl="0"/>
            <a:r>
              <a:rPr lang="en-US"/>
              <a:t>.</a:t>
            </a:r>
          </a:p>
        </p:txBody>
      </p:sp>
    </p:spTree>
    <p:extLst>
      <p:ext uri="{BB962C8B-B14F-4D97-AF65-F5344CB8AC3E}">
        <p14:creationId xmlns:p14="http://schemas.microsoft.com/office/powerpoint/2010/main" val="4073931075"/>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1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4"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4"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3"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2"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753423001"/>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8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4"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4"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3"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2"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5"/>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1"/>
            <a:ext cx="1831610" cy="1048985"/>
          </a:xfrm>
        </p:spPr>
        <p:txBody>
          <a:bodyPr>
            <a:noAutofit/>
          </a:bodyPr>
          <a:lstStyle>
            <a:lvl1pPr marL="0" indent="0">
              <a:lnSpc>
                <a:spcPct val="114000"/>
              </a:lnSpc>
              <a:buNone/>
              <a:defRPr sz="900">
                <a:solidFill>
                  <a:schemeClr val="tx1"/>
                </a:solidFill>
              </a:defRPr>
            </a:lvl1pPr>
            <a:lvl2pPr marL="342866" indent="0">
              <a:lnSpc>
                <a:spcPct val="114000"/>
              </a:lnSpc>
              <a:buNone/>
              <a:defRPr sz="900">
                <a:solidFill>
                  <a:schemeClr val="tx1"/>
                </a:solidFill>
              </a:defRPr>
            </a:lvl2pPr>
            <a:lvl3pPr marL="685732" indent="0">
              <a:lnSpc>
                <a:spcPct val="114000"/>
              </a:lnSpc>
              <a:buNone/>
              <a:defRPr sz="900">
                <a:solidFill>
                  <a:schemeClr val="tx1"/>
                </a:solidFill>
              </a:defRPr>
            </a:lvl3pPr>
            <a:lvl4pPr marL="1028598" indent="0">
              <a:lnSpc>
                <a:spcPct val="114000"/>
              </a:lnSpc>
              <a:buNone/>
              <a:defRPr sz="900">
                <a:solidFill>
                  <a:schemeClr val="tx1"/>
                </a:solidFill>
              </a:defRPr>
            </a:lvl4pPr>
            <a:lvl5pPr marL="1371464"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5"/>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1"/>
            <a:ext cx="1831610" cy="1048985"/>
          </a:xfrm>
        </p:spPr>
        <p:txBody>
          <a:bodyPr>
            <a:noAutofit/>
          </a:bodyPr>
          <a:lstStyle>
            <a:lvl1pPr marL="0" indent="0">
              <a:lnSpc>
                <a:spcPct val="114000"/>
              </a:lnSpc>
              <a:buNone/>
              <a:defRPr sz="900">
                <a:solidFill>
                  <a:schemeClr val="tx1"/>
                </a:solidFill>
              </a:defRPr>
            </a:lvl1pPr>
            <a:lvl2pPr marL="342866" indent="0">
              <a:lnSpc>
                <a:spcPct val="114000"/>
              </a:lnSpc>
              <a:buNone/>
              <a:defRPr sz="900">
                <a:solidFill>
                  <a:schemeClr val="tx1"/>
                </a:solidFill>
              </a:defRPr>
            </a:lvl2pPr>
            <a:lvl3pPr marL="685732" indent="0">
              <a:lnSpc>
                <a:spcPct val="114000"/>
              </a:lnSpc>
              <a:buNone/>
              <a:defRPr sz="900">
                <a:solidFill>
                  <a:schemeClr val="tx1"/>
                </a:solidFill>
              </a:defRPr>
            </a:lvl3pPr>
            <a:lvl4pPr marL="1028598" indent="0">
              <a:lnSpc>
                <a:spcPct val="114000"/>
              </a:lnSpc>
              <a:buNone/>
              <a:defRPr sz="900">
                <a:solidFill>
                  <a:schemeClr val="tx1"/>
                </a:solidFill>
              </a:defRPr>
            </a:lvl4pPr>
            <a:lvl5pPr marL="1371464"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5"/>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1"/>
            <a:ext cx="1831610" cy="1048985"/>
          </a:xfrm>
        </p:spPr>
        <p:txBody>
          <a:bodyPr>
            <a:noAutofit/>
          </a:bodyPr>
          <a:lstStyle>
            <a:lvl1pPr marL="0" indent="0">
              <a:lnSpc>
                <a:spcPct val="114000"/>
              </a:lnSpc>
              <a:buNone/>
              <a:defRPr sz="900">
                <a:solidFill>
                  <a:schemeClr val="tx1"/>
                </a:solidFill>
              </a:defRPr>
            </a:lvl1pPr>
            <a:lvl2pPr marL="342866" indent="0">
              <a:lnSpc>
                <a:spcPct val="114000"/>
              </a:lnSpc>
              <a:buNone/>
              <a:defRPr sz="900">
                <a:solidFill>
                  <a:schemeClr val="tx1"/>
                </a:solidFill>
              </a:defRPr>
            </a:lvl2pPr>
            <a:lvl3pPr marL="685732" indent="0">
              <a:lnSpc>
                <a:spcPct val="114000"/>
              </a:lnSpc>
              <a:buNone/>
              <a:defRPr sz="900">
                <a:solidFill>
                  <a:schemeClr val="tx1"/>
                </a:solidFill>
              </a:defRPr>
            </a:lvl3pPr>
            <a:lvl4pPr marL="1028598" indent="0">
              <a:lnSpc>
                <a:spcPct val="114000"/>
              </a:lnSpc>
              <a:buNone/>
              <a:defRPr sz="900">
                <a:solidFill>
                  <a:schemeClr val="tx1"/>
                </a:solidFill>
              </a:defRPr>
            </a:lvl4pPr>
            <a:lvl5pPr marL="1371464"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5"/>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1"/>
            <a:ext cx="1831610" cy="1048985"/>
          </a:xfrm>
        </p:spPr>
        <p:txBody>
          <a:bodyPr>
            <a:noAutofit/>
          </a:bodyPr>
          <a:lstStyle>
            <a:lvl1pPr marL="0" indent="0">
              <a:lnSpc>
                <a:spcPct val="114000"/>
              </a:lnSpc>
              <a:buNone/>
              <a:defRPr sz="900">
                <a:solidFill>
                  <a:schemeClr val="tx1"/>
                </a:solidFill>
              </a:defRPr>
            </a:lvl1pPr>
            <a:lvl2pPr marL="342866" indent="0">
              <a:lnSpc>
                <a:spcPct val="114000"/>
              </a:lnSpc>
              <a:buNone/>
              <a:defRPr sz="900">
                <a:solidFill>
                  <a:schemeClr val="tx1"/>
                </a:solidFill>
              </a:defRPr>
            </a:lvl2pPr>
            <a:lvl3pPr marL="685732" indent="0">
              <a:lnSpc>
                <a:spcPct val="114000"/>
              </a:lnSpc>
              <a:buNone/>
              <a:defRPr sz="900">
                <a:solidFill>
                  <a:schemeClr val="tx1"/>
                </a:solidFill>
              </a:defRPr>
            </a:lvl3pPr>
            <a:lvl4pPr marL="1028598" indent="0">
              <a:lnSpc>
                <a:spcPct val="114000"/>
              </a:lnSpc>
              <a:buNone/>
              <a:defRPr sz="900">
                <a:solidFill>
                  <a:schemeClr val="tx1"/>
                </a:solidFill>
              </a:defRPr>
            </a:lvl4pPr>
            <a:lvl5pPr marL="1371464"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132787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7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7"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7" y="195267"/>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4"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8"/>
            <a:ext cx="3982308"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7" y="1426681"/>
            <a:ext cx="3982309" cy="990600"/>
          </a:xfrm>
        </p:spPr>
        <p:txBody>
          <a:bodyPr>
            <a:noAutofit/>
          </a:bodyPr>
          <a:lstStyle>
            <a:lvl1pPr marL="0" indent="0">
              <a:lnSpc>
                <a:spcPct val="114000"/>
              </a:lnSpc>
              <a:buNone/>
              <a:defRPr sz="800">
                <a:solidFill>
                  <a:schemeClr val="tx1"/>
                </a:solidFill>
              </a:defRPr>
            </a:lvl1pPr>
            <a:lvl2pPr marL="342866" indent="0">
              <a:lnSpc>
                <a:spcPct val="114000"/>
              </a:lnSpc>
              <a:buNone/>
              <a:defRPr sz="800">
                <a:solidFill>
                  <a:schemeClr val="tx1"/>
                </a:solidFill>
              </a:defRPr>
            </a:lvl2pPr>
            <a:lvl3pPr marL="685732" indent="0">
              <a:lnSpc>
                <a:spcPct val="114000"/>
              </a:lnSpc>
              <a:buNone/>
              <a:defRPr sz="800">
                <a:solidFill>
                  <a:schemeClr val="tx1"/>
                </a:solidFill>
              </a:defRPr>
            </a:lvl3pPr>
            <a:lvl4pPr marL="1028598" indent="0">
              <a:lnSpc>
                <a:spcPct val="114000"/>
              </a:lnSpc>
              <a:buNone/>
              <a:defRPr sz="800">
                <a:solidFill>
                  <a:schemeClr val="tx1"/>
                </a:solidFill>
              </a:defRPr>
            </a:lvl4pPr>
            <a:lvl5pPr marL="1371464"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2"/>
            <a:ext cx="3982308"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4" y="3833965"/>
            <a:ext cx="3982309" cy="990600"/>
          </a:xfrm>
        </p:spPr>
        <p:txBody>
          <a:bodyPr>
            <a:noAutofit/>
          </a:bodyPr>
          <a:lstStyle>
            <a:lvl1pPr marL="0" indent="0">
              <a:lnSpc>
                <a:spcPct val="114000"/>
              </a:lnSpc>
              <a:buNone/>
              <a:defRPr sz="800">
                <a:solidFill>
                  <a:schemeClr val="tx1"/>
                </a:solidFill>
              </a:defRPr>
            </a:lvl1pPr>
            <a:lvl2pPr marL="342866" indent="0">
              <a:lnSpc>
                <a:spcPct val="114000"/>
              </a:lnSpc>
              <a:buNone/>
              <a:defRPr sz="800">
                <a:solidFill>
                  <a:schemeClr val="tx1"/>
                </a:solidFill>
              </a:defRPr>
            </a:lvl2pPr>
            <a:lvl3pPr marL="685732" indent="0">
              <a:lnSpc>
                <a:spcPct val="114000"/>
              </a:lnSpc>
              <a:buNone/>
              <a:defRPr sz="800">
                <a:solidFill>
                  <a:schemeClr val="tx1"/>
                </a:solidFill>
              </a:defRPr>
            </a:lvl3pPr>
            <a:lvl4pPr marL="1028598" indent="0">
              <a:lnSpc>
                <a:spcPct val="114000"/>
              </a:lnSpc>
              <a:buNone/>
              <a:defRPr sz="800">
                <a:solidFill>
                  <a:schemeClr val="tx1"/>
                </a:solidFill>
              </a:defRPr>
            </a:lvl4pPr>
            <a:lvl5pPr marL="1371464"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3121505"/>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7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3051784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552923497"/>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6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796804604"/>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7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693614241"/>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7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4122396990"/>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6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4" y="1419229"/>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7" y="1419229"/>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91" y="1419229"/>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7"/>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7"/>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3" y="1568890"/>
            <a:ext cx="2010035"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10" y="1568890"/>
            <a:ext cx="2010035"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8" y="1568890"/>
            <a:ext cx="2010035"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2"/>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2"/>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30"/>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30"/>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566473782"/>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6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7"/>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66" indent="0">
              <a:lnSpc>
                <a:spcPct val="114000"/>
              </a:lnSpc>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4"/>
            <a:ext cx="4277362" cy="130013"/>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6"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3586921778"/>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preserve="1" userDrawn="1">
  <p:cSld name="6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66" indent="0">
              <a:lnSpc>
                <a:spcPct val="114000"/>
              </a:lnSpc>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4"/>
            <a:ext cx="4277362" cy="130013"/>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6"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7"/>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832929075"/>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6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66" indent="0">
              <a:buNone/>
              <a:defRPr/>
            </a:lvl2pPr>
            <a:lvl3pPr marL="685732" indent="0">
              <a:buNone/>
              <a:defRPr/>
            </a:lvl3pPr>
            <a:lvl4pPr marL="1028598" indent="0">
              <a:buNone/>
              <a:defRPr/>
            </a:lvl4pPr>
            <a:lvl5pPr marL="1371464"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7" y="1816104"/>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8" y="1816104"/>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4"/>
            <a:ext cx="2092412"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7" y="3444488"/>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8" y="3444488"/>
            <a:ext cx="2098675"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8"/>
            <a:ext cx="2092412" cy="125413"/>
          </a:xfrm>
        </p:spPr>
        <p:txBody>
          <a:bodyPr>
            <a:noAutofit/>
          </a:bodyPr>
          <a:lstStyle>
            <a:lvl1pPr marL="0" indent="0">
              <a:buNone/>
              <a:defRPr sz="1000" b="1">
                <a:solidFill>
                  <a:schemeClr val="tx2"/>
                </a:solidFill>
                <a:latin typeface="+mn-lt"/>
              </a:defRPr>
            </a:lvl1pPr>
            <a:lvl2pPr marL="342866" indent="0">
              <a:buNone/>
              <a:defRPr>
                <a:solidFill>
                  <a:schemeClr val="tx2"/>
                </a:solidFill>
                <a:latin typeface="+mn-lt"/>
              </a:defRPr>
            </a:lvl2pPr>
            <a:lvl3pPr marL="685732" indent="0">
              <a:buNone/>
              <a:defRPr>
                <a:solidFill>
                  <a:schemeClr val="tx2"/>
                </a:solidFill>
                <a:latin typeface="+mn-lt"/>
              </a:defRPr>
            </a:lvl3pPr>
            <a:lvl4pPr marL="1028598" indent="0">
              <a:buNone/>
              <a:defRPr>
                <a:solidFill>
                  <a:schemeClr val="tx2"/>
                </a:solidFill>
                <a:latin typeface="+mn-lt"/>
              </a:defRPr>
            </a:lvl4pPr>
            <a:lvl5pPr marL="1371464"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7" y="2218826"/>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8" y="2218826"/>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8" y="2218826"/>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7" y="3834683"/>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8" y="3834683"/>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8" y="3834683"/>
            <a:ext cx="2098675" cy="820737"/>
          </a:xfrm>
        </p:spPr>
        <p:txBody>
          <a:bodyPr wrap="none">
            <a:noAutofit/>
          </a:bodyPr>
          <a:lstStyle>
            <a:lvl1pPr marL="0" indent="0">
              <a:spcBef>
                <a:spcPts val="0"/>
              </a:spcBef>
              <a:spcAft>
                <a:spcPts val="200"/>
              </a:spcAft>
              <a:buNone/>
              <a:defRPr sz="900"/>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766294239"/>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7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4"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4" y="3767496"/>
            <a:ext cx="4281959" cy="778626"/>
          </a:xfrm>
        </p:spPr>
        <p:txBody>
          <a:bodyPr wrap="none">
            <a:noAutofit/>
          </a:bodyPr>
          <a:lstStyle>
            <a:lvl1pPr marL="0" indent="0">
              <a:spcBef>
                <a:spcPts val="0"/>
              </a:spcBef>
              <a:spcAft>
                <a:spcPts val="200"/>
              </a:spcAft>
              <a:buNone/>
              <a:defRPr sz="900">
                <a:solidFill>
                  <a:schemeClr val="tx1"/>
                </a:solidFill>
              </a:defRPr>
            </a:lvl1pPr>
            <a:lvl2pPr marL="342866" indent="0">
              <a:buNone/>
              <a:defRPr sz="800"/>
            </a:lvl2pPr>
            <a:lvl3pPr marL="685732" indent="0">
              <a:buNone/>
              <a:defRPr sz="700"/>
            </a:lvl3pPr>
            <a:lvl4pPr marL="1028598" indent="0">
              <a:buNone/>
              <a:defRPr sz="600"/>
            </a:lvl4pPr>
            <a:lvl5pPr marL="1371464"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66" indent="0">
              <a:lnSpc>
                <a:spcPct val="120000"/>
              </a:lnSpc>
              <a:buNone/>
              <a:defRPr sz="900">
                <a:solidFill>
                  <a:schemeClr val="tx1"/>
                </a:solidFill>
                <a:latin typeface="+mn-lt"/>
              </a:defRPr>
            </a:lvl2pPr>
            <a:lvl3pPr marL="685732" indent="0">
              <a:lnSpc>
                <a:spcPct val="120000"/>
              </a:lnSpc>
              <a:buNone/>
              <a:defRPr sz="900">
                <a:solidFill>
                  <a:schemeClr val="tx1"/>
                </a:solidFill>
                <a:latin typeface="+mn-lt"/>
              </a:defRPr>
            </a:lvl3pPr>
            <a:lvl4pPr marL="1028598" indent="0">
              <a:lnSpc>
                <a:spcPct val="120000"/>
              </a:lnSpc>
              <a:buNone/>
              <a:defRPr sz="900">
                <a:solidFill>
                  <a:schemeClr val="tx1"/>
                </a:solidFill>
                <a:latin typeface="+mn-lt"/>
              </a:defRPr>
            </a:lvl4pPr>
            <a:lvl5pPr marL="1371464"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153275"/>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1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66" indent="0">
              <a:lnSpc>
                <a:spcPct val="114000"/>
              </a:lnSpc>
              <a:buNone/>
              <a:defRPr sz="900">
                <a:solidFill>
                  <a:schemeClr val="tx1"/>
                </a:solidFill>
                <a:latin typeface="+mn-lt"/>
              </a:defRPr>
            </a:lvl2pPr>
            <a:lvl3pPr marL="685732" indent="0">
              <a:lnSpc>
                <a:spcPct val="114000"/>
              </a:lnSpc>
              <a:buNone/>
              <a:defRPr sz="900">
                <a:solidFill>
                  <a:schemeClr val="tx1"/>
                </a:solidFill>
                <a:latin typeface="+mn-lt"/>
              </a:defRPr>
            </a:lvl3pPr>
            <a:lvl4pPr marL="1028598" indent="0">
              <a:lnSpc>
                <a:spcPct val="114000"/>
              </a:lnSpc>
              <a:buNone/>
              <a:defRPr sz="900">
                <a:solidFill>
                  <a:schemeClr val="tx1"/>
                </a:solidFill>
                <a:latin typeface="+mn-lt"/>
              </a:defRPr>
            </a:lvl4pPr>
            <a:lvl5pPr marL="1371464"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2" y="2275718"/>
            <a:ext cx="4258925" cy="249237"/>
          </a:xfrm>
        </p:spPr>
        <p:txBody>
          <a:bodyPr anchor="b" anchorCtr="0">
            <a:noAutofit/>
          </a:bodyPr>
          <a:lstStyle>
            <a:lvl1pPr marL="0" indent="0">
              <a:buNone/>
              <a:defRPr sz="10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49713972"/>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7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20"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2" y="2342395"/>
            <a:ext cx="1960421" cy="222872"/>
          </a:xfrm>
        </p:spPr>
        <p:txBody>
          <a:bodyPr anchor="b" anchorCtr="0">
            <a:noAutofit/>
          </a:bodyPr>
          <a:lstStyle>
            <a:lvl1pPr marL="0" indent="0">
              <a:buNone/>
              <a:defRPr sz="10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2" y="3040063"/>
            <a:ext cx="4151537" cy="1187450"/>
          </a:xfrm>
        </p:spPr>
        <p:txBody>
          <a:bodyPr>
            <a:noAutofit/>
          </a:bodyPr>
          <a:lstStyle>
            <a:lvl1pPr marL="0" indent="0">
              <a:lnSpc>
                <a:spcPct val="114000"/>
              </a:lnSpc>
              <a:buNone/>
              <a:defRPr sz="800"/>
            </a:lvl1pPr>
            <a:lvl2pPr marL="342866" indent="0">
              <a:lnSpc>
                <a:spcPct val="114000"/>
              </a:lnSpc>
              <a:buNone/>
              <a:defRPr sz="800"/>
            </a:lvl2pPr>
            <a:lvl3pPr marL="685732" indent="0">
              <a:lnSpc>
                <a:spcPct val="114000"/>
              </a:lnSpc>
              <a:buNone/>
              <a:defRPr sz="800"/>
            </a:lvl3pPr>
            <a:lvl4pPr marL="1028598" indent="0">
              <a:lnSpc>
                <a:spcPct val="114000"/>
              </a:lnSpc>
              <a:buNone/>
              <a:defRPr sz="800"/>
            </a:lvl4pPr>
            <a:lvl5pPr marL="1371464"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9"/>
            <a:ext cx="4163406"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3164822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307783601"/>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7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5"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2"/>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9"/>
            <a:ext cx="2084867" cy="881063"/>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2"/>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5" y="1222379"/>
            <a:ext cx="2084867" cy="881063"/>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81"/>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81"/>
            <a:ext cx="2080167" cy="140525"/>
          </a:xfrm>
        </p:spPr>
        <p:txBody>
          <a:bodyPr anchor="t"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5" y="3636514"/>
            <a:ext cx="2084867" cy="98400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01733281"/>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7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7"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4"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375612041"/>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1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30"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9"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8"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17756414"/>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6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7"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7" y="195267"/>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4"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8"/>
            <a:ext cx="3982308"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7" y="1426681"/>
            <a:ext cx="3982309" cy="990600"/>
          </a:xfrm>
        </p:spPr>
        <p:txBody>
          <a:bodyPr>
            <a:noAutofit/>
          </a:bodyPr>
          <a:lstStyle>
            <a:lvl1pPr marL="0" indent="0">
              <a:lnSpc>
                <a:spcPct val="114000"/>
              </a:lnSpc>
              <a:buNone/>
              <a:defRPr sz="800">
                <a:solidFill>
                  <a:schemeClr val="tx1"/>
                </a:solidFill>
              </a:defRPr>
            </a:lvl1pPr>
            <a:lvl2pPr marL="342866" indent="0">
              <a:lnSpc>
                <a:spcPct val="114000"/>
              </a:lnSpc>
              <a:buNone/>
              <a:defRPr sz="800">
                <a:solidFill>
                  <a:schemeClr val="tx1"/>
                </a:solidFill>
              </a:defRPr>
            </a:lvl2pPr>
            <a:lvl3pPr marL="685732" indent="0">
              <a:lnSpc>
                <a:spcPct val="114000"/>
              </a:lnSpc>
              <a:buNone/>
              <a:defRPr sz="800">
                <a:solidFill>
                  <a:schemeClr val="tx1"/>
                </a:solidFill>
              </a:defRPr>
            </a:lvl3pPr>
            <a:lvl4pPr marL="1028598" indent="0">
              <a:lnSpc>
                <a:spcPct val="114000"/>
              </a:lnSpc>
              <a:buNone/>
              <a:defRPr sz="800">
                <a:solidFill>
                  <a:schemeClr val="tx1"/>
                </a:solidFill>
              </a:defRPr>
            </a:lvl4pPr>
            <a:lvl5pPr marL="1371464"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2"/>
            <a:ext cx="3982308"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4" y="3833965"/>
            <a:ext cx="3982309" cy="990600"/>
          </a:xfrm>
        </p:spPr>
        <p:txBody>
          <a:bodyPr>
            <a:noAutofit/>
          </a:bodyPr>
          <a:lstStyle>
            <a:lvl1pPr marL="0" indent="0">
              <a:lnSpc>
                <a:spcPct val="114000"/>
              </a:lnSpc>
              <a:buNone/>
              <a:defRPr sz="800">
                <a:solidFill>
                  <a:schemeClr val="tx1"/>
                </a:solidFill>
              </a:defRPr>
            </a:lvl1pPr>
            <a:lvl2pPr marL="342866" indent="0">
              <a:lnSpc>
                <a:spcPct val="114000"/>
              </a:lnSpc>
              <a:buNone/>
              <a:defRPr sz="800">
                <a:solidFill>
                  <a:schemeClr val="tx1"/>
                </a:solidFill>
              </a:defRPr>
            </a:lvl2pPr>
            <a:lvl3pPr marL="685732" indent="0">
              <a:lnSpc>
                <a:spcPct val="114000"/>
              </a:lnSpc>
              <a:buNone/>
              <a:defRPr sz="800">
                <a:solidFill>
                  <a:schemeClr val="tx1"/>
                </a:solidFill>
              </a:defRPr>
            </a:lvl3pPr>
            <a:lvl4pPr marL="1028598" indent="0">
              <a:lnSpc>
                <a:spcPct val="114000"/>
              </a:lnSpc>
              <a:buNone/>
              <a:defRPr sz="800">
                <a:solidFill>
                  <a:schemeClr val="tx1"/>
                </a:solidFill>
              </a:defRPr>
            </a:lvl4pPr>
            <a:lvl5pPr marL="1371464"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704131575"/>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6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366336841"/>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7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994629556"/>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6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138189241"/>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6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4178389804"/>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1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4" y="1419229"/>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7" y="1419229"/>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91" y="1419229"/>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7"/>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7"/>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3" y="1568890"/>
            <a:ext cx="2010035"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10" y="1568890"/>
            <a:ext cx="2010035"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8" y="1568890"/>
            <a:ext cx="2010035"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2"/>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2"/>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30"/>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30"/>
            <a:ext cx="3430016"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66" indent="0">
              <a:buNone/>
              <a:defRPr sz="800">
                <a:solidFill>
                  <a:schemeClr val="tx1"/>
                </a:solidFill>
              </a:defRPr>
            </a:lvl2pPr>
            <a:lvl3pPr marL="685732" indent="0">
              <a:buNone/>
              <a:defRPr sz="800">
                <a:solidFill>
                  <a:schemeClr val="tx1"/>
                </a:solidFill>
              </a:defRPr>
            </a:lvl3pPr>
            <a:lvl4pPr marL="1028598" indent="0">
              <a:buNone/>
              <a:defRPr sz="800">
                <a:solidFill>
                  <a:schemeClr val="tx1"/>
                </a:solidFill>
              </a:defRPr>
            </a:lvl4pPr>
            <a:lvl5pPr marL="1371464"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666488442"/>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1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66" indent="0">
              <a:lnSpc>
                <a:spcPct val="114000"/>
              </a:lnSpc>
              <a:buNone/>
              <a:defRPr sz="900">
                <a:solidFill>
                  <a:schemeClr val="tx1"/>
                </a:solidFill>
                <a:latin typeface="+mn-lt"/>
              </a:defRPr>
            </a:lvl2pPr>
            <a:lvl3pPr marL="685732" indent="0">
              <a:lnSpc>
                <a:spcPct val="114000"/>
              </a:lnSpc>
              <a:buNone/>
              <a:defRPr sz="900">
                <a:solidFill>
                  <a:schemeClr val="tx1"/>
                </a:solidFill>
                <a:latin typeface="+mn-lt"/>
              </a:defRPr>
            </a:lvl3pPr>
            <a:lvl4pPr marL="1028598" indent="0">
              <a:lnSpc>
                <a:spcPct val="114000"/>
              </a:lnSpc>
              <a:buNone/>
              <a:defRPr sz="900">
                <a:solidFill>
                  <a:schemeClr val="tx1"/>
                </a:solidFill>
                <a:latin typeface="+mn-lt"/>
              </a:defRPr>
            </a:lvl4pPr>
            <a:lvl5pPr marL="1371464"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2" y="2275718"/>
            <a:ext cx="4258925" cy="249237"/>
          </a:xfrm>
        </p:spPr>
        <p:txBody>
          <a:bodyPr anchor="b" anchorCtr="0">
            <a:noAutofit/>
          </a:bodyPr>
          <a:lstStyle>
            <a:lvl1pPr marL="0" indent="0">
              <a:buNone/>
              <a:defRPr sz="10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8572041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162596167"/>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6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66" indent="0">
              <a:buNone/>
              <a:defRPr sz="1500">
                <a:solidFill>
                  <a:schemeClr val="tx1">
                    <a:tint val="75000"/>
                  </a:schemeClr>
                </a:solidFill>
              </a:defRPr>
            </a:lvl2pPr>
            <a:lvl3pPr marL="685732" indent="0">
              <a:buNone/>
              <a:defRPr sz="135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331" indent="0">
              <a:buNone/>
              <a:defRPr sz="1200">
                <a:solidFill>
                  <a:schemeClr val="tx1">
                    <a:tint val="75000"/>
                  </a:schemeClr>
                </a:solidFill>
              </a:defRPr>
            </a:lvl6pPr>
            <a:lvl7pPr marL="2057195"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66" indent="0">
              <a:lnSpc>
                <a:spcPct val="114000"/>
              </a:lnSpc>
              <a:buNone/>
              <a:defRPr sz="900">
                <a:solidFill>
                  <a:schemeClr val="tx1"/>
                </a:solidFill>
                <a:latin typeface="+mn-lt"/>
              </a:defRPr>
            </a:lvl2pPr>
            <a:lvl3pPr marL="685732" indent="0">
              <a:lnSpc>
                <a:spcPct val="114000"/>
              </a:lnSpc>
              <a:buNone/>
              <a:defRPr sz="900">
                <a:solidFill>
                  <a:schemeClr val="tx1"/>
                </a:solidFill>
                <a:latin typeface="+mn-lt"/>
              </a:defRPr>
            </a:lvl3pPr>
            <a:lvl4pPr marL="1028598" indent="0">
              <a:lnSpc>
                <a:spcPct val="114000"/>
              </a:lnSpc>
              <a:buNone/>
              <a:defRPr sz="900">
                <a:solidFill>
                  <a:schemeClr val="tx1"/>
                </a:solidFill>
                <a:latin typeface="+mn-lt"/>
              </a:defRPr>
            </a:lvl4pPr>
            <a:lvl5pPr marL="1371464"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2" y="2275718"/>
            <a:ext cx="4258925" cy="249237"/>
          </a:xfrm>
        </p:spPr>
        <p:txBody>
          <a:bodyPr anchor="b" anchorCtr="0">
            <a:noAutofit/>
          </a:bodyPr>
          <a:lstStyle>
            <a:lvl1pPr marL="0" indent="0">
              <a:buNone/>
              <a:defRPr sz="10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597648676"/>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4" y="195267"/>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4" y="195267"/>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3" y="195267"/>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80" y="3034476"/>
            <a:ext cx="1820681"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40" y="3041190"/>
            <a:ext cx="1829675"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9391743"/>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userDrawn="1">
  <p:cSld name="1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9"/>
            <a:ext cx="7237412" cy="1223963"/>
          </a:xfrm>
        </p:spPr>
        <p:txBody>
          <a:bodyPr>
            <a:noAutofit/>
          </a:bodyPr>
          <a:lstStyle>
            <a:lvl1pPr marL="0" indent="0">
              <a:buNone/>
              <a:defRPr sz="2400">
                <a:solidFill>
                  <a:schemeClr val="tx2"/>
                </a:solidFill>
                <a:latin typeface="+mj-lt"/>
              </a:defRPr>
            </a:lvl1pPr>
            <a:lvl2pPr marL="342866" indent="0">
              <a:buNone/>
              <a:defRPr>
                <a:solidFill>
                  <a:schemeClr val="tx2"/>
                </a:solidFill>
                <a:latin typeface="+mj-lt"/>
              </a:defRPr>
            </a:lvl2pPr>
            <a:lvl3pPr marL="685732" indent="0">
              <a:buNone/>
              <a:defRPr>
                <a:solidFill>
                  <a:schemeClr val="tx2"/>
                </a:solidFill>
                <a:latin typeface="+mj-lt"/>
              </a:defRPr>
            </a:lvl3pPr>
            <a:lvl4pPr marL="1028598" indent="0">
              <a:buNone/>
              <a:defRPr>
                <a:solidFill>
                  <a:schemeClr val="tx2"/>
                </a:solidFill>
                <a:latin typeface="+mj-lt"/>
              </a:defRPr>
            </a:lvl4pPr>
            <a:lvl5pPr marL="1371464"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54" indent="0">
              <a:buNone/>
              <a:defRPr sz="100"/>
            </a:lvl2pPr>
            <a:lvl3pPr marL="914310" indent="0">
              <a:buNone/>
              <a:defRPr sz="100"/>
            </a:lvl3pPr>
            <a:lvl4pPr marL="1371464" indent="0">
              <a:buNone/>
              <a:defRPr sz="100"/>
            </a:lvl4pPr>
            <a:lvl5pPr marL="182861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9"/>
            <a:ext cx="2080167" cy="140525"/>
          </a:xfrm>
        </p:spPr>
        <p:txBody>
          <a:bodyPr anchor="t" anchorCtr="0">
            <a:noAutofit/>
          </a:bodyPr>
          <a:lstStyle>
            <a:lvl1pPr marL="0" indent="0">
              <a:buNone/>
              <a:defRPr sz="8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40" y="3359802"/>
            <a:ext cx="2084867" cy="137352"/>
          </a:xfrm>
        </p:spPr>
        <p:txBody>
          <a:bodyPr>
            <a:noAutofit/>
          </a:bodyPr>
          <a:lstStyle>
            <a:lvl1pPr marL="0" indent="0">
              <a:buNone/>
              <a:defRPr sz="800"/>
            </a:lvl1pPr>
            <a:lvl2pPr marL="342866" indent="0">
              <a:buNone/>
              <a:defRPr sz="800"/>
            </a:lvl2pPr>
            <a:lvl3pPr marL="685732" indent="0">
              <a:buNone/>
              <a:defRPr sz="800"/>
            </a:lvl3pPr>
            <a:lvl4pPr marL="1028598" indent="0">
              <a:buNone/>
              <a:defRPr sz="800"/>
            </a:lvl4pPr>
            <a:lvl5pPr marL="1371464" indent="0">
              <a:buNone/>
              <a:defRPr sz="800"/>
            </a:lvl5pPr>
          </a:lstStyle>
          <a:p>
            <a:pPr lvl="0"/>
            <a:r>
              <a:rPr lang="en-US" dirty="0"/>
              <a:t>Job title / Credential</a:t>
            </a:r>
          </a:p>
        </p:txBody>
      </p:sp>
    </p:spTree>
    <p:extLst>
      <p:ext uri="{BB962C8B-B14F-4D97-AF65-F5344CB8AC3E}">
        <p14:creationId xmlns:p14="http://schemas.microsoft.com/office/powerpoint/2010/main" val="1284034901"/>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6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9"/>
            <a:ext cx="7237412" cy="1223963"/>
          </a:xfrm>
        </p:spPr>
        <p:txBody>
          <a:bodyPr>
            <a:noAutofit/>
          </a:bodyPr>
          <a:lstStyle>
            <a:lvl1pPr marL="0" indent="0">
              <a:buNone/>
              <a:defRPr sz="2400">
                <a:solidFill>
                  <a:schemeClr val="tx2"/>
                </a:solidFill>
                <a:latin typeface="+mj-lt"/>
              </a:defRPr>
            </a:lvl1pPr>
            <a:lvl2pPr marL="342866" indent="0">
              <a:buNone/>
              <a:defRPr>
                <a:solidFill>
                  <a:schemeClr val="tx2"/>
                </a:solidFill>
                <a:latin typeface="+mj-lt"/>
              </a:defRPr>
            </a:lvl2pPr>
            <a:lvl3pPr marL="685732" indent="0">
              <a:buNone/>
              <a:defRPr>
                <a:solidFill>
                  <a:schemeClr val="tx2"/>
                </a:solidFill>
                <a:latin typeface="+mj-lt"/>
              </a:defRPr>
            </a:lvl3pPr>
            <a:lvl4pPr marL="1028598" indent="0">
              <a:buNone/>
              <a:defRPr>
                <a:solidFill>
                  <a:schemeClr val="tx2"/>
                </a:solidFill>
                <a:latin typeface="+mj-lt"/>
              </a:defRPr>
            </a:lvl4pPr>
            <a:lvl5pPr marL="1371464"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9"/>
            <a:ext cx="2080167" cy="140525"/>
          </a:xfrm>
        </p:spPr>
        <p:txBody>
          <a:bodyPr anchor="t" anchorCtr="0">
            <a:noAutofit/>
          </a:bodyPr>
          <a:lstStyle>
            <a:lvl1pPr marL="0" indent="0">
              <a:buNone/>
              <a:defRPr sz="8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40" y="3359802"/>
            <a:ext cx="2084867" cy="137352"/>
          </a:xfrm>
        </p:spPr>
        <p:txBody>
          <a:bodyPr>
            <a:noAutofit/>
          </a:bodyPr>
          <a:lstStyle>
            <a:lvl1pPr marL="0" indent="0">
              <a:buNone/>
              <a:defRPr sz="800"/>
            </a:lvl1pPr>
            <a:lvl2pPr marL="342866" indent="0">
              <a:buNone/>
              <a:defRPr sz="800"/>
            </a:lvl2pPr>
            <a:lvl3pPr marL="685732" indent="0">
              <a:buNone/>
              <a:defRPr sz="800"/>
            </a:lvl3pPr>
            <a:lvl4pPr marL="1028598" indent="0">
              <a:buNone/>
              <a:defRPr sz="800"/>
            </a:lvl4pPr>
            <a:lvl5pPr marL="1371464"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54" indent="0">
              <a:buNone/>
              <a:defRPr sz="100"/>
            </a:lvl2pPr>
            <a:lvl3pPr marL="914310" indent="0">
              <a:buNone/>
              <a:defRPr sz="100"/>
            </a:lvl3pPr>
            <a:lvl4pPr marL="1371464" indent="0">
              <a:buNone/>
              <a:defRPr sz="100"/>
            </a:lvl4pPr>
            <a:lvl5pPr marL="1828619" indent="0">
              <a:buNone/>
              <a:defRPr sz="100"/>
            </a:lvl5pPr>
          </a:lstStyle>
          <a:p>
            <a:pPr lvl="0"/>
            <a:r>
              <a:rPr lang="en-US"/>
              <a:t>.</a:t>
            </a:r>
          </a:p>
        </p:txBody>
      </p:sp>
    </p:spTree>
    <p:extLst>
      <p:ext uri="{BB962C8B-B14F-4D97-AF65-F5344CB8AC3E}">
        <p14:creationId xmlns:p14="http://schemas.microsoft.com/office/powerpoint/2010/main" val="2553000086"/>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10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5"/>
            <a:ext cx="8418579"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91"/>
            <a:ext cx="8437605" cy="1048985"/>
          </a:xfrm>
        </p:spPr>
        <p:txBody>
          <a:bodyPr>
            <a:noAutofit/>
          </a:bodyPr>
          <a:lstStyle>
            <a:lvl1pPr marL="0" indent="0">
              <a:lnSpc>
                <a:spcPct val="114000"/>
              </a:lnSpc>
              <a:buNone/>
              <a:defRPr sz="900">
                <a:solidFill>
                  <a:schemeClr val="tx1"/>
                </a:solidFill>
              </a:defRPr>
            </a:lvl1pPr>
            <a:lvl2pPr marL="342866" indent="0">
              <a:lnSpc>
                <a:spcPct val="114000"/>
              </a:lnSpc>
              <a:buNone/>
              <a:defRPr sz="900">
                <a:solidFill>
                  <a:schemeClr val="tx1"/>
                </a:solidFill>
              </a:defRPr>
            </a:lvl2pPr>
            <a:lvl3pPr marL="685732" indent="0">
              <a:lnSpc>
                <a:spcPct val="114000"/>
              </a:lnSpc>
              <a:buNone/>
              <a:defRPr sz="900">
                <a:solidFill>
                  <a:schemeClr val="tx1"/>
                </a:solidFill>
              </a:defRPr>
            </a:lvl3pPr>
            <a:lvl4pPr marL="1028598" indent="0">
              <a:lnSpc>
                <a:spcPct val="114000"/>
              </a:lnSpc>
              <a:buNone/>
              <a:defRPr sz="900">
                <a:solidFill>
                  <a:schemeClr val="tx1"/>
                </a:solidFill>
              </a:defRPr>
            </a:lvl4pPr>
            <a:lvl5pPr marL="1371464"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6930935"/>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9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5"/>
            <a:ext cx="8418579"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91"/>
            <a:ext cx="8437605" cy="1048985"/>
          </a:xfrm>
        </p:spPr>
        <p:txBody>
          <a:bodyPr>
            <a:noAutofit/>
          </a:bodyPr>
          <a:lstStyle>
            <a:lvl1pPr marL="0" indent="0">
              <a:lnSpc>
                <a:spcPct val="114000"/>
              </a:lnSpc>
              <a:buNone/>
              <a:defRPr sz="900">
                <a:solidFill>
                  <a:schemeClr val="tx1"/>
                </a:solidFill>
              </a:defRPr>
            </a:lvl1pPr>
            <a:lvl2pPr marL="342866" indent="0">
              <a:lnSpc>
                <a:spcPct val="114000"/>
              </a:lnSpc>
              <a:buNone/>
              <a:defRPr sz="900">
                <a:solidFill>
                  <a:schemeClr val="tx1"/>
                </a:solidFill>
              </a:defRPr>
            </a:lvl2pPr>
            <a:lvl3pPr marL="685732" indent="0">
              <a:lnSpc>
                <a:spcPct val="114000"/>
              </a:lnSpc>
              <a:buNone/>
              <a:defRPr sz="900">
                <a:solidFill>
                  <a:schemeClr val="tx1"/>
                </a:solidFill>
              </a:defRPr>
            </a:lvl3pPr>
            <a:lvl4pPr marL="1028598" indent="0">
              <a:lnSpc>
                <a:spcPct val="114000"/>
              </a:lnSpc>
              <a:buNone/>
              <a:defRPr sz="900">
                <a:solidFill>
                  <a:schemeClr val="tx1"/>
                </a:solidFill>
              </a:defRPr>
            </a:lvl4pPr>
            <a:lvl5pPr marL="1371464"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3610055"/>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userDrawn="1">
  <p:cSld name="10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4"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4"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3"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2"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930736620"/>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7_Content Slide 4 Column">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4" y="195267"/>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4" y="195267"/>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3" y="195267"/>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80" y="3034476"/>
            <a:ext cx="1820681"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40" y="3041190"/>
            <a:ext cx="1829675"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8669177"/>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7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0"/>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4"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4"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3"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three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220510521"/>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6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4" y="837287"/>
            <a:ext cx="2087563" cy="39941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4" y="837287"/>
            <a:ext cx="2087563" cy="3994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3" y="837287"/>
            <a:ext cx="2087563" cy="39941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2" y="837287"/>
            <a:ext cx="2087563" cy="39941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9"/>
            <a:ext cx="1836009" cy="792163"/>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66" indent="0">
              <a:lnSpc>
                <a:spcPct val="114000"/>
              </a:lnSpc>
              <a:spcBef>
                <a:spcPts val="0"/>
              </a:spcBef>
              <a:buNone/>
              <a:defRPr sz="900">
                <a:solidFill>
                  <a:schemeClr val="tx1"/>
                </a:solidFill>
              </a:defRPr>
            </a:lvl2pPr>
            <a:lvl3pPr marL="685732" indent="0">
              <a:lnSpc>
                <a:spcPct val="114000"/>
              </a:lnSpc>
              <a:spcBef>
                <a:spcPts val="0"/>
              </a:spcBef>
              <a:buNone/>
              <a:defRPr sz="900">
                <a:solidFill>
                  <a:schemeClr val="tx1"/>
                </a:solidFill>
              </a:defRPr>
            </a:lvl3pPr>
            <a:lvl4pPr marL="1028598" indent="0">
              <a:lnSpc>
                <a:spcPct val="114000"/>
              </a:lnSpc>
              <a:spcBef>
                <a:spcPts val="0"/>
              </a:spcBef>
              <a:buNone/>
              <a:defRPr sz="900">
                <a:solidFill>
                  <a:schemeClr val="tx1"/>
                </a:solidFill>
              </a:defRPr>
            </a:lvl4pPr>
            <a:lvl5pPr marL="1371464"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0595950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2454227000"/>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6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0"/>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6832032" y="19514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4" y="195267"/>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3" y="195267"/>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9"/>
            <a:ext cx="1836009" cy="720725"/>
          </a:xfrm>
        </p:spPr>
        <p:txBody>
          <a:bodyPr anchor="t" anchorCtr="0">
            <a:noAutofit/>
          </a:bodyPr>
          <a:lstStyle>
            <a:lvl1pPr marL="0" indent="0">
              <a:buNone/>
              <a:defRPr sz="1400">
                <a:solidFill>
                  <a:schemeClr val="tx2"/>
                </a:solidFill>
                <a:latin typeface="+mj-lt"/>
              </a:defRPr>
            </a:lvl1pPr>
            <a:lvl2pPr marL="342866" indent="0">
              <a:buNone/>
              <a:defRPr sz="800">
                <a:solidFill>
                  <a:schemeClr val="tx1"/>
                </a:solidFill>
                <a:latin typeface="+mj-lt"/>
              </a:defRPr>
            </a:lvl2pPr>
            <a:lvl3pPr marL="685732" indent="0">
              <a:buNone/>
              <a:defRPr sz="800">
                <a:solidFill>
                  <a:schemeClr val="tx1"/>
                </a:solidFill>
                <a:latin typeface="+mj-lt"/>
              </a:defRPr>
            </a:lvl3pPr>
            <a:lvl4pPr marL="1028598" indent="0">
              <a:buNone/>
              <a:defRPr sz="800">
                <a:solidFill>
                  <a:schemeClr val="tx1"/>
                </a:solidFill>
                <a:latin typeface="+mj-lt"/>
              </a:defRPr>
            </a:lvl4pPr>
            <a:lvl5pPr marL="1371464"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66" indent="0">
              <a:buNone/>
              <a:defRPr sz="1000">
                <a:solidFill>
                  <a:schemeClr val="tx2"/>
                </a:solidFill>
              </a:defRPr>
            </a:lvl2pPr>
            <a:lvl3pPr marL="685732" indent="0">
              <a:buNone/>
              <a:defRPr sz="900">
                <a:solidFill>
                  <a:schemeClr val="tx2"/>
                </a:solidFill>
              </a:defRPr>
            </a:lvl3pPr>
            <a:lvl4pPr marL="1028598" indent="0">
              <a:buNone/>
              <a:defRPr sz="800">
                <a:solidFill>
                  <a:schemeClr val="tx2"/>
                </a:solidFill>
              </a:defRPr>
            </a:lvl4pPr>
            <a:lvl5pPr marL="1371464"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80" y="3034476"/>
            <a:ext cx="1820681"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40" y="3041190"/>
            <a:ext cx="1829675"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66" indent="0">
              <a:lnSpc>
                <a:spcPct val="114000"/>
              </a:lnSpc>
              <a:buNone/>
              <a:defRPr sz="900"/>
            </a:lvl2pPr>
            <a:lvl3pPr marL="685732" indent="0">
              <a:lnSpc>
                <a:spcPct val="114000"/>
              </a:lnSpc>
              <a:buNone/>
              <a:defRPr sz="900"/>
            </a:lvl3pPr>
            <a:lvl4pPr marL="1028598" indent="0">
              <a:lnSpc>
                <a:spcPct val="114000"/>
              </a:lnSpc>
              <a:buNone/>
              <a:defRPr sz="900"/>
            </a:lvl4pPr>
            <a:lvl5pPr marL="1371464"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9392940"/>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showMasterSp="0" preserve="1" userDrawn="1">
  <p:cSld name="5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57" indent="0" algn="ctr">
              <a:buNone/>
              <a:defRPr sz="1500"/>
            </a:lvl2pPr>
            <a:lvl3pPr marL="685715" indent="0" algn="ctr">
              <a:buNone/>
              <a:defRPr sz="1350"/>
            </a:lvl3pPr>
            <a:lvl4pPr marL="1028573" indent="0" algn="ctr">
              <a:buNone/>
              <a:defRPr sz="1200"/>
            </a:lvl4pPr>
            <a:lvl5pPr marL="1371430" indent="0" algn="ctr">
              <a:buNone/>
              <a:defRPr sz="1200"/>
            </a:lvl5pPr>
            <a:lvl6pPr marL="1714289" indent="0" algn="ctr">
              <a:buNone/>
              <a:defRPr sz="1200"/>
            </a:lvl6pPr>
            <a:lvl7pPr marL="2057144" indent="0" algn="ctr">
              <a:buNone/>
              <a:defRPr sz="1200"/>
            </a:lvl7pPr>
            <a:lvl8pPr marL="2400000" indent="0" algn="ctr">
              <a:buNone/>
              <a:defRPr sz="1200"/>
            </a:lvl8pPr>
            <a:lvl9pPr marL="2742857"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10"/>
            <a:ext cx="3600450" cy="129953"/>
          </a:xfrm>
        </p:spPr>
        <p:txBody>
          <a:bodyPr anchor="ctr" anchorCtr="0">
            <a:noAutofit/>
          </a:bodyPr>
          <a:lstStyle>
            <a:lvl1pPr marL="0" indent="0">
              <a:buNone/>
              <a:defRPr sz="1050">
                <a:solidFill>
                  <a:schemeClr val="tx2"/>
                </a:solidFill>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7"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8"/>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6" y="3107458"/>
            <a:ext cx="1960421" cy="222872"/>
          </a:xfrm>
        </p:spPr>
        <p:txBody>
          <a:bodyPr anchor="b" anchorCtr="0">
            <a:noAutofit/>
          </a:bodyPr>
          <a:lstStyle>
            <a:lvl1pPr marL="0" indent="0">
              <a:buNone/>
              <a:defRPr sz="10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6" y="3447007"/>
            <a:ext cx="4151537" cy="683071"/>
          </a:xfrm>
        </p:spPr>
        <p:txBody>
          <a:bodyPr numCol="2" spcCol="216000">
            <a:noAutofit/>
          </a:bodyPr>
          <a:lstStyle>
            <a:lvl1pPr marL="0" indent="0">
              <a:lnSpc>
                <a:spcPct val="114000"/>
              </a:lnSpc>
              <a:buNone/>
              <a:defRPr sz="800"/>
            </a:lvl1pPr>
            <a:lvl2pPr marL="342857" indent="0">
              <a:lnSpc>
                <a:spcPct val="114000"/>
              </a:lnSpc>
              <a:buNone/>
              <a:defRPr sz="800"/>
            </a:lvl2pPr>
            <a:lvl3pPr marL="685715" indent="0">
              <a:lnSpc>
                <a:spcPct val="114000"/>
              </a:lnSpc>
              <a:buNone/>
              <a:defRPr sz="800"/>
            </a:lvl3pPr>
            <a:lvl4pPr marL="1028573" indent="0">
              <a:lnSpc>
                <a:spcPct val="114000"/>
              </a:lnSpc>
              <a:buNone/>
              <a:defRPr sz="800"/>
            </a:lvl4pPr>
            <a:lvl5pPr marL="1371430" indent="0">
              <a:lnSpc>
                <a:spcPct val="114000"/>
              </a:lnSpc>
              <a:buNone/>
              <a:defRPr sz="800"/>
            </a:lvl5pPr>
          </a:lstStyle>
          <a:p>
            <a:pPr lvl="0"/>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347498599"/>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showMasterSp="0" preserve="1" userDrawn="1">
  <p:cSld name="5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57" indent="0" algn="ctr">
              <a:buNone/>
              <a:defRPr sz="1500"/>
            </a:lvl2pPr>
            <a:lvl3pPr marL="685715" indent="0" algn="ctr">
              <a:buNone/>
              <a:defRPr sz="1350"/>
            </a:lvl3pPr>
            <a:lvl4pPr marL="1028573" indent="0" algn="ctr">
              <a:buNone/>
              <a:defRPr sz="1200"/>
            </a:lvl4pPr>
            <a:lvl5pPr marL="1371430" indent="0" algn="ctr">
              <a:buNone/>
              <a:defRPr sz="1200"/>
            </a:lvl5pPr>
            <a:lvl6pPr marL="1714289" indent="0" algn="ctr">
              <a:buNone/>
              <a:defRPr sz="1200"/>
            </a:lvl6pPr>
            <a:lvl7pPr marL="2057144" indent="0" algn="ctr">
              <a:buNone/>
              <a:defRPr sz="1200"/>
            </a:lvl7pPr>
            <a:lvl8pPr marL="2400000" indent="0" algn="ctr">
              <a:buNone/>
              <a:defRPr sz="1200"/>
            </a:lvl8pPr>
            <a:lvl9pPr marL="2742857"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10"/>
            <a:ext cx="3600450" cy="129953"/>
          </a:xfrm>
        </p:spPr>
        <p:txBody>
          <a:bodyPr anchor="ctr" anchorCtr="0">
            <a:noAutofit/>
          </a:bodyPr>
          <a:lstStyle>
            <a:lvl1pPr marL="0" indent="0">
              <a:buNone/>
              <a:defRPr sz="1050">
                <a:solidFill>
                  <a:schemeClr val="tx2"/>
                </a:solidFill>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7"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8"/>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6" y="3107458"/>
            <a:ext cx="1960421" cy="222872"/>
          </a:xfrm>
        </p:spPr>
        <p:txBody>
          <a:bodyPr anchor="b" anchorCtr="0">
            <a:noAutofit/>
          </a:bodyPr>
          <a:lstStyle>
            <a:lvl1pPr marL="0" indent="0">
              <a:buNone/>
              <a:defRPr sz="10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6" y="3447007"/>
            <a:ext cx="4151537" cy="683071"/>
          </a:xfrm>
        </p:spPr>
        <p:txBody>
          <a:bodyPr numCol="2" spcCol="216000">
            <a:noAutofit/>
          </a:bodyPr>
          <a:lstStyle>
            <a:lvl1pPr marL="0" indent="0">
              <a:lnSpc>
                <a:spcPct val="114000"/>
              </a:lnSpc>
              <a:buNone/>
              <a:defRPr sz="800"/>
            </a:lvl1pPr>
            <a:lvl2pPr marL="342857" indent="0">
              <a:lnSpc>
                <a:spcPct val="114000"/>
              </a:lnSpc>
              <a:buNone/>
              <a:defRPr sz="800"/>
            </a:lvl2pPr>
            <a:lvl3pPr marL="685715" indent="0">
              <a:lnSpc>
                <a:spcPct val="114000"/>
              </a:lnSpc>
              <a:buNone/>
              <a:defRPr sz="800"/>
            </a:lvl3pPr>
            <a:lvl4pPr marL="1028573" indent="0">
              <a:lnSpc>
                <a:spcPct val="114000"/>
              </a:lnSpc>
              <a:buNone/>
              <a:defRPr sz="800"/>
            </a:lvl4pPr>
            <a:lvl5pPr marL="1371430" indent="0">
              <a:lnSpc>
                <a:spcPct val="114000"/>
              </a:lnSpc>
              <a:buNone/>
              <a:defRPr sz="800"/>
            </a:lvl5pPr>
          </a:lstStyle>
          <a:p>
            <a:pPr lvl="0"/>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15"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214530069"/>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5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57" indent="0">
              <a:buNone/>
              <a:defRPr/>
            </a:lvl2pPr>
            <a:lvl3pPr marL="685715" indent="0">
              <a:buNone/>
              <a:defRPr/>
            </a:lvl3pPr>
            <a:lvl4pPr marL="1028573" indent="0">
              <a:buNone/>
              <a:defRPr/>
            </a:lvl4pPr>
            <a:lvl5pPr marL="137143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8" y="1816105"/>
            <a:ext cx="2098675" cy="125413"/>
          </a:xfrm>
        </p:spPr>
        <p:txBody>
          <a:bodyPr>
            <a:noAutofit/>
          </a:bodyPr>
          <a:lstStyle>
            <a:lvl1pPr marL="0" indent="0">
              <a:buNone/>
              <a:defRPr sz="1000" b="1">
                <a:solidFill>
                  <a:schemeClr val="tx2"/>
                </a:solidFill>
                <a:latin typeface="+mn-lt"/>
              </a:defRPr>
            </a:lvl1pPr>
            <a:lvl2pPr marL="342857" indent="0">
              <a:buNone/>
              <a:defRPr>
                <a:solidFill>
                  <a:schemeClr val="tx2"/>
                </a:solidFill>
                <a:latin typeface="+mn-lt"/>
              </a:defRPr>
            </a:lvl2pPr>
            <a:lvl3pPr marL="685715" indent="0">
              <a:buNone/>
              <a:defRPr>
                <a:solidFill>
                  <a:schemeClr val="tx2"/>
                </a:solidFill>
                <a:latin typeface="+mn-lt"/>
              </a:defRPr>
            </a:lvl3pPr>
            <a:lvl4pPr marL="1028573" indent="0">
              <a:buNone/>
              <a:defRPr>
                <a:solidFill>
                  <a:schemeClr val="tx2"/>
                </a:solidFill>
                <a:latin typeface="+mn-lt"/>
              </a:defRPr>
            </a:lvl4pPr>
            <a:lvl5pPr marL="137143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9" y="1816105"/>
            <a:ext cx="2098675" cy="125413"/>
          </a:xfrm>
        </p:spPr>
        <p:txBody>
          <a:bodyPr>
            <a:noAutofit/>
          </a:bodyPr>
          <a:lstStyle>
            <a:lvl1pPr marL="0" indent="0">
              <a:buNone/>
              <a:defRPr sz="1000" b="1">
                <a:solidFill>
                  <a:schemeClr val="tx2"/>
                </a:solidFill>
                <a:latin typeface="+mn-lt"/>
              </a:defRPr>
            </a:lvl1pPr>
            <a:lvl2pPr marL="342857" indent="0">
              <a:buNone/>
              <a:defRPr>
                <a:solidFill>
                  <a:schemeClr val="tx2"/>
                </a:solidFill>
                <a:latin typeface="+mn-lt"/>
              </a:defRPr>
            </a:lvl2pPr>
            <a:lvl3pPr marL="685715" indent="0">
              <a:buNone/>
              <a:defRPr>
                <a:solidFill>
                  <a:schemeClr val="tx2"/>
                </a:solidFill>
                <a:latin typeface="+mn-lt"/>
              </a:defRPr>
            </a:lvl3pPr>
            <a:lvl4pPr marL="1028573" indent="0">
              <a:buNone/>
              <a:defRPr>
                <a:solidFill>
                  <a:schemeClr val="tx2"/>
                </a:solidFill>
                <a:latin typeface="+mn-lt"/>
              </a:defRPr>
            </a:lvl4pPr>
            <a:lvl5pPr marL="137143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5"/>
            <a:ext cx="2092412" cy="125413"/>
          </a:xfrm>
        </p:spPr>
        <p:txBody>
          <a:bodyPr>
            <a:noAutofit/>
          </a:bodyPr>
          <a:lstStyle>
            <a:lvl1pPr marL="0" indent="0">
              <a:buNone/>
              <a:defRPr sz="1000" b="1">
                <a:solidFill>
                  <a:schemeClr val="tx2"/>
                </a:solidFill>
                <a:latin typeface="+mn-lt"/>
              </a:defRPr>
            </a:lvl1pPr>
            <a:lvl2pPr marL="342857" indent="0">
              <a:buNone/>
              <a:defRPr>
                <a:solidFill>
                  <a:schemeClr val="tx2"/>
                </a:solidFill>
                <a:latin typeface="+mn-lt"/>
              </a:defRPr>
            </a:lvl2pPr>
            <a:lvl3pPr marL="685715" indent="0">
              <a:buNone/>
              <a:defRPr>
                <a:solidFill>
                  <a:schemeClr val="tx2"/>
                </a:solidFill>
                <a:latin typeface="+mn-lt"/>
              </a:defRPr>
            </a:lvl3pPr>
            <a:lvl4pPr marL="1028573" indent="0">
              <a:buNone/>
              <a:defRPr>
                <a:solidFill>
                  <a:schemeClr val="tx2"/>
                </a:solidFill>
                <a:latin typeface="+mn-lt"/>
              </a:defRPr>
            </a:lvl4pPr>
            <a:lvl5pPr marL="137143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8" y="3444489"/>
            <a:ext cx="2098675" cy="125413"/>
          </a:xfrm>
        </p:spPr>
        <p:txBody>
          <a:bodyPr>
            <a:noAutofit/>
          </a:bodyPr>
          <a:lstStyle>
            <a:lvl1pPr marL="0" indent="0">
              <a:buNone/>
              <a:defRPr sz="1000" b="1">
                <a:solidFill>
                  <a:schemeClr val="tx2"/>
                </a:solidFill>
                <a:latin typeface="+mn-lt"/>
              </a:defRPr>
            </a:lvl1pPr>
            <a:lvl2pPr marL="342857" indent="0">
              <a:buNone/>
              <a:defRPr>
                <a:solidFill>
                  <a:schemeClr val="tx2"/>
                </a:solidFill>
                <a:latin typeface="+mn-lt"/>
              </a:defRPr>
            </a:lvl2pPr>
            <a:lvl3pPr marL="685715" indent="0">
              <a:buNone/>
              <a:defRPr>
                <a:solidFill>
                  <a:schemeClr val="tx2"/>
                </a:solidFill>
                <a:latin typeface="+mn-lt"/>
              </a:defRPr>
            </a:lvl3pPr>
            <a:lvl4pPr marL="1028573" indent="0">
              <a:buNone/>
              <a:defRPr>
                <a:solidFill>
                  <a:schemeClr val="tx2"/>
                </a:solidFill>
                <a:latin typeface="+mn-lt"/>
              </a:defRPr>
            </a:lvl4pPr>
            <a:lvl5pPr marL="137143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9" y="3444489"/>
            <a:ext cx="2098675" cy="125413"/>
          </a:xfrm>
        </p:spPr>
        <p:txBody>
          <a:bodyPr>
            <a:noAutofit/>
          </a:bodyPr>
          <a:lstStyle>
            <a:lvl1pPr marL="0" indent="0">
              <a:buNone/>
              <a:defRPr sz="1000" b="1">
                <a:solidFill>
                  <a:schemeClr val="tx2"/>
                </a:solidFill>
                <a:latin typeface="+mn-lt"/>
              </a:defRPr>
            </a:lvl1pPr>
            <a:lvl2pPr marL="342857" indent="0">
              <a:buNone/>
              <a:defRPr>
                <a:solidFill>
                  <a:schemeClr val="tx2"/>
                </a:solidFill>
                <a:latin typeface="+mn-lt"/>
              </a:defRPr>
            </a:lvl2pPr>
            <a:lvl3pPr marL="685715" indent="0">
              <a:buNone/>
              <a:defRPr>
                <a:solidFill>
                  <a:schemeClr val="tx2"/>
                </a:solidFill>
                <a:latin typeface="+mn-lt"/>
              </a:defRPr>
            </a:lvl3pPr>
            <a:lvl4pPr marL="1028573" indent="0">
              <a:buNone/>
              <a:defRPr>
                <a:solidFill>
                  <a:schemeClr val="tx2"/>
                </a:solidFill>
                <a:latin typeface="+mn-lt"/>
              </a:defRPr>
            </a:lvl4pPr>
            <a:lvl5pPr marL="137143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9"/>
            <a:ext cx="2092412" cy="125413"/>
          </a:xfrm>
        </p:spPr>
        <p:txBody>
          <a:bodyPr>
            <a:noAutofit/>
          </a:bodyPr>
          <a:lstStyle>
            <a:lvl1pPr marL="0" indent="0">
              <a:buNone/>
              <a:defRPr sz="1000" b="1">
                <a:solidFill>
                  <a:schemeClr val="tx2"/>
                </a:solidFill>
                <a:latin typeface="+mn-lt"/>
              </a:defRPr>
            </a:lvl1pPr>
            <a:lvl2pPr marL="342857" indent="0">
              <a:buNone/>
              <a:defRPr>
                <a:solidFill>
                  <a:schemeClr val="tx2"/>
                </a:solidFill>
                <a:latin typeface="+mn-lt"/>
              </a:defRPr>
            </a:lvl2pPr>
            <a:lvl3pPr marL="685715" indent="0">
              <a:buNone/>
              <a:defRPr>
                <a:solidFill>
                  <a:schemeClr val="tx2"/>
                </a:solidFill>
                <a:latin typeface="+mn-lt"/>
              </a:defRPr>
            </a:lvl3pPr>
            <a:lvl4pPr marL="1028573" indent="0">
              <a:buNone/>
              <a:defRPr>
                <a:solidFill>
                  <a:schemeClr val="tx2"/>
                </a:solidFill>
                <a:latin typeface="+mn-lt"/>
              </a:defRPr>
            </a:lvl4pPr>
            <a:lvl5pPr marL="137143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8" y="2218826"/>
            <a:ext cx="2098675" cy="820737"/>
          </a:xfrm>
        </p:spPr>
        <p:txBody>
          <a:bodyPr wrap="none">
            <a:noAutofit/>
          </a:bodyPr>
          <a:lstStyle>
            <a:lvl1pPr marL="0" indent="0">
              <a:spcBef>
                <a:spcPts val="0"/>
              </a:spcBef>
              <a:spcAft>
                <a:spcPts val="200"/>
              </a:spcAft>
              <a:buNone/>
              <a:defRPr sz="900"/>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9" y="2218826"/>
            <a:ext cx="2098675" cy="820737"/>
          </a:xfrm>
        </p:spPr>
        <p:txBody>
          <a:bodyPr wrap="none">
            <a:noAutofit/>
          </a:bodyPr>
          <a:lstStyle>
            <a:lvl1pPr marL="0" indent="0">
              <a:spcBef>
                <a:spcPts val="0"/>
              </a:spcBef>
              <a:spcAft>
                <a:spcPts val="200"/>
              </a:spcAft>
              <a:buNone/>
              <a:defRPr sz="900"/>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9" y="2218826"/>
            <a:ext cx="2098675" cy="820737"/>
          </a:xfrm>
        </p:spPr>
        <p:txBody>
          <a:bodyPr wrap="none">
            <a:noAutofit/>
          </a:bodyPr>
          <a:lstStyle>
            <a:lvl1pPr marL="0" indent="0">
              <a:spcBef>
                <a:spcPts val="0"/>
              </a:spcBef>
              <a:spcAft>
                <a:spcPts val="200"/>
              </a:spcAft>
              <a:buNone/>
              <a:defRPr sz="900"/>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8" y="3834683"/>
            <a:ext cx="2098675" cy="820737"/>
          </a:xfrm>
        </p:spPr>
        <p:txBody>
          <a:bodyPr wrap="none">
            <a:noAutofit/>
          </a:bodyPr>
          <a:lstStyle>
            <a:lvl1pPr marL="0" indent="0">
              <a:spcBef>
                <a:spcPts val="0"/>
              </a:spcBef>
              <a:spcAft>
                <a:spcPts val="200"/>
              </a:spcAft>
              <a:buNone/>
              <a:defRPr sz="900"/>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9" y="3834683"/>
            <a:ext cx="2098675" cy="820737"/>
          </a:xfrm>
        </p:spPr>
        <p:txBody>
          <a:bodyPr wrap="none">
            <a:noAutofit/>
          </a:bodyPr>
          <a:lstStyle>
            <a:lvl1pPr marL="0" indent="0">
              <a:spcBef>
                <a:spcPts val="0"/>
              </a:spcBef>
              <a:spcAft>
                <a:spcPts val="200"/>
              </a:spcAft>
              <a:buNone/>
              <a:defRPr sz="900"/>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9" y="3834683"/>
            <a:ext cx="2098675" cy="820737"/>
          </a:xfrm>
        </p:spPr>
        <p:txBody>
          <a:bodyPr wrap="none">
            <a:noAutofit/>
          </a:bodyPr>
          <a:lstStyle>
            <a:lvl1pPr marL="0" indent="0">
              <a:spcBef>
                <a:spcPts val="0"/>
              </a:spcBef>
              <a:spcAft>
                <a:spcPts val="200"/>
              </a:spcAft>
              <a:buNone/>
              <a:defRPr sz="900"/>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2294222259"/>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5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5"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57" indent="0">
              <a:buNone/>
              <a:defRPr sz="1500">
                <a:solidFill>
                  <a:schemeClr val="tx1">
                    <a:tint val="75000"/>
                  </a:schemeClr>
                </a:solidFill>
              </a:defRPr>
            </a:lvl2pPr>
            <a:lvl3pPr marL="685715" indent="0">
              <a:buNone/>
              <a:defRPr sz="1350">
                <a:solidFill>
                  <a:schemeClr val="tx1">
                    <a:tint val="75000"/>
                  </a:schemeClr>
                </a:solidFill>
              </a:defRPr>
            </a:lvl3pPr>
            <a:lvl4pPr marL="1028573" indent="0">
              <a:buNone/>
              <a:defRPr sz="1200">
                <a:solidFill>
                  <a:schemeClr val="tx1">
                    <a:tint val="75000"/>
                  </a:schemeClr>
                </a:solidFill>
              </a:defRPr>
            </a:lvl4pPr>
            <a:lvl5pPr marL="1371430" indent="0">
              <a:buNone/>
              <a:defRPr sz="1200">
                <a:solidFill>
                  <a:schemeClr val="tx1">
                    <a:tint val="75000"/>
                  </a:schemeClr>
                </a:solidFill>
              </a:defRPr>
            </a:lvl5pPr>
            <a:lvl6pPr marL="1714289" indent="0">
              <a:buNone/>
              <a:defRPr sz="1200">
                <a:solidFill>
                  <a:schemeClr val="tx1">
                    <a:tint val="75000"/>
                  </a:schemeClr>
                </a:solidFill>
              </a:defRPr>
            </a:lvl6pPr>
            <a:lvl7pPr marL="2057144" indent="0">
              <a:buNone/>
              <a:defRPr sz="1200">
                <a:solidFill>
                  <a:schemeClr val="tx1">
                    <a:tint val="75000"/>
                  </a:schemeClr>
                </a:solidFill>
              </a:defRPr>
            </a:lvl7pPr>
            <a:lvl8pPr marL="2400000" indent="0">
              <a:buNone/>
              <a:defRPr sz="1200">
                <a:solidFill>
                  <a:schemeClr val="tx1">
                    <a:tint val="75000"/>
                  </a:schemeClr>
                </a:solidFill>
              </a:defRPr>
            </a:lvl8pPr>
            <a:lvl9pPr marL="2742857"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5" y="3767496"/>
            <a:ext cx="4281959" cy="778626"/>
          </a:xfrm>
        </p:spPr>
        <p:txBody>
          <a:bodyPr wrap="none">
            <a:noAutofit/>
          </a:bodyPr>
          <a:lstStyle>
            <a:lvl1pPr marL="0" indent="0">
              <a:spcBef>
                <a:spcPts val="0"/>
              </a:spcBef>
              <a:spcAft>
                <a:spcPts val="200"/>
              </a:spcAft>
              <a:buNone/>
              <a:defRPr sz="900">
                <a:solidFill>
                  <a:schemeClr val="tx1"/>
                </a:solidFill>
              </a:defRPr>
            </a:lvl1pPr>
            <a:lvl2pPr marL="342857" indent="0">
              <a:buNone/>
              <a:defRPr sz="800"/>
            </a:lvl2pPr>
            <a:lvl3pPr marL="685715" indent="0">
              <a:buNone/>
              <a:defRPr sz="700"/>
            </a:lvl3pPr>
            <a:lvl4pPr marL="1028573" indent="0">
              <a:buNone/>
              <a:defRPr sz="600"/>
            </a:lvl4pPr>
            <a:lvl5pPr marL="137143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57" indent="0">
              <a:lnSpc>
                <a:spcPct val="120000"/>
              </a:lnSpc>
              <a:buNone/>
              <a:defRPr sz="900">
                <a:solidFill>
                  <a:schemeClr val="tx1"/>
                </a:solidFill>
                <a:latin typeface="+mn-lt"/>
              </a:defRPr>
            </a:lvl2pPr>
            <a:lvl3pPr marL="685715" indent="0">
              <a:lnSpc>
                <a:spcPct val="120000"/>
              </a:lnSpc>
              <a:buNone/>
              <a:defRPr sz="900">
                <a:solidFill>
                  <a:schemeClr val="tx1"/>
                </a:solidFill>
                <a:latin typeface="+mn-lt"/>
              </a:defRPr>
            </a:lvl3pPr>
            <a:lvl4pPr marL="1028573" indent="0">
              <a:lnSpc>
                <a:spcPct val="120000"/>
              </a:lnSpc>
              <a:buNone/>
              <a:defRPr sz="900">
                <a:solidFill>
                  <a:schemeClr val="tx1"/>
                </a:solidFill>
                <a:latin typeface="+mn-lt"/>
              </a:defRPr>
            </a:lvl4pPr>
            <a:lvl5pPr marL="137143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2234464"/>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5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57" indent="0">
              <a:buNone/>
              <a:defRPr sz="1500">
                <a:solidFill>
                  <a:schemeClr val="tx1">
                    <a:tint val="75000"/>
                  </a:schemeClr>
                </a:solidFill>
              </a:defRPr>
            </a:lvl2pPr>
            <a:lvl3pPr marL="685715" indent="0">
              <a:buNone/>
              <a:defRPr sz="1350">
                <a:solidFill>
                  <a:schemeClr val="tx1">
                    <a:tint val="75000"/>
                  </a:schemeClr>
                </a:solidFill>
              </a:defRPr>
            </a:lvl3pPr>
            <a:lvl4pPr marL="1028573" indent="0">
              <a:buNone/>
              <a:defRPr sz="1200">
                <a:solidFill>
                  <a:schemeClr val="tx1">
                    <a:tint val="75000"/>
                  </a:schemeClr>
                </a:solidFill>
              </a:defRPr>
            </a:lvl4pPr>
            <a:lvl5pPr marL="1371430" indent="0">
              <a:buNone/>
              <a:defRPr sz="1200">
                <a:solidFill>
                  <a:schemeClr val="tx1">
                    <a:tint val="75000"/>
                  </a:schemeClr>
                </a:solidFill>
              </a:defRPr>
            </a:lvl5pPr>
            <a:lvl6pPr marL="1714289" indent="0">
              <a:buNone/>
              <a:defRPr sz="1200">
                <a:solidFill>
                  <a:schemeClr val="tx1">
                    <a:tint val="75000"/>
                  </a:schemeClr>
                </a:solidFill>
              </a:defRPr>
            </a:lvl6pPr>
            <a:lvl7pPr marL="2057144" indent="0">
              <a:buNone/>
              <a:defRPr sz="1200">
                <a:solidFill>
                  <a:schemeClr val="tx1">
                    <a:tint val="75000"/>
                  </a:schemeClr>
                </a:solidFill>
              </a:defRPr>
            </a:lvl7pPr>
            <a:lvl8pPr marL="2400000" indent="0">
              <a:buNone/>
              <a:defRPr sz="1200">
                <a:solidFill>
                  <a:schemeClr val="tx1">
                    <a:tint val="75000"/>
                  </a:schemeClr>
                </a:solidFill>
              </a:defRPr>
            </a:lvl8pPr>
            <a:lvl9pPr marL="2742857"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57" indent="0">
              <a:lnSpc>
                <a:spcPct val="114000"/>
              </a:lnSpc>
              <a:buNone/>
              <a:defRPr sz="900">
                <a:solidFill>
                  <a:schemeClr val="tx1"/>
                </a:solidFill>
                <a:latin typeface="+mn-lt"/>
              </a:defRPr>
            </a:lvl2pPr>
            <a:lvl3pPr marL="685715" indent="0">
              <a:lnSpc>
                <a:spcPct val="114000"/>
              </a:lnSpc>
              <a:buNone/>
              <a:defRPr sz="900">
                <a:solidFill>
                  <a:schemeClr val="tx1"/>
                </a:solidFill>
                <a:latin typeface="+mn-lt"/>
              </a:defRPr>
            </a:lvl3pPr>
            <a:lvl4pPr marL="1028573" indent="0">
              <a:lnSpc>
                <a:spcPct val="114000"/>
              </a:lnSpc>
              <a:buNone/>
              <a:defRPr sz="900">
                <a:solidFill>
                  <a:schemeClr val="tx1"/>
                </a:solidFill>
                <a:latin typeface="+mn-lt"/>
              </a:defRPr>
            </a:lvl4pPr>
            <a:lvl5pPr marL="137143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3" y="2275718"/>
            <a:ext cx="4258925" cy="249237"/>
          </a:xfrm>
        </p:spPr>
        <p:txBody>
          <a:bodyPr anchor="b" anchorCtr="0">
            <a:noAutofit/>
          </a:bodyPr>
          <a:lstStyle>
            <a:lvl1pPr marL="0" indent="0">
              <a:buNone/>
              <a:defRPr sz="10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96681641"/>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5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57" indent="0">
              <a:buNone/>
              <a:defRPr sz="1500">
                <a:solidFill>
                  <a:schemeClr val="tx1">
                    <a:tint val="75000"/>
                  </a:schemeClr>
                </a:solidFill>
              </a:defRPr>
            </a:lvl2pPr>
            <a:lvl3pPr marL="685715" indent="0">
              <a:buNone/>
              <a:defRPr sz="1350">
                <a:solidFill>
                  <a:schemeClr val="tx1">
                    <a:tint val="75000"/>
                  </a:schemeClr>
                </a:solidFill>
              </a:defRPr>
            </a:lvl3pPr>
            <a:lvl4pPr marL="1028573" indent="0">
              <a:buNone/>
              <a:defRPr sz="1200">
                <a:solidFill>
                  <a:schemeClr val="tx1">
                    <a:tint val="75000"/>
                  </a:schemeClr>
                </a:solidFill>
              </a:defRPr>
            </a:lvl4pPr>
            <a:lvl5pPr marL="1371430" indent="0">
              <a:buNone/>
              <a:defRPr sz="1200">
                <a:solidFill>
                  <a:schemeClr val="tx1">
                    <a:tint val="75000"/>
                  </a:schemeClr>
                </a:solidFill>
              </a:defRPr>
            </a:lvl5pPr>
            <a:lvl6pPr marL="1714289" indent="0">
              <a:buNone/>
              <a:defRPr sz="1200">
                <a:solidFill>
                  <a:schemeClr val="tx1">
                    <a:tint val="75000"/>
                  </a:schemeClr>
                </a:solidFill>
              </a:defRPr>
            </a:lvl6pPr>
            <a:lvl7pPr marL="2057144" indent="0">
              <a:buNone/>
              <a:defRPr sz="1200">
                <a:solidFill>
                  <a:schemeClr val="tx1">
                    <a:tint val="75000"/>
                  </a:schemeClr>
                </a:solidFill>
              </a:defRPr>
            </a:lvl7pPr>
            <a:lvl8pPr marL="2400000" indent="0">
              <a:buNone/>
              <a:defRPr sz="1200">
                <a:solidFill>
                  <a:schemeClr val="tx1">
                    <a:tint val="75000"/>
                  </a:schemeClr>
                </a:solidFill>
              </a:defRPr>
            </a:lvl8pPr>
            <a:lvl9pPr marL="2742857"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57" indent="0">
              <a:lnSpc>
                <a:spcPct val="114000"/>
              </a:lnSpc>
              <a:buNone/>
              <a:defRPr sz="900">
                <a:solidFill>
                  <a:schemeClr val="tx1"/>
                </a:solidFill>
                <a:latin typeface="+mn-lt"/>
              </a:defRPr>
            </a:lvl2pPr>
            <a:lvl3pPr marL="685715" indent="0">
              <a:lnSpc>
                <a:spcPct val="114000"/>
              </a:lnSpc>
              <a:buNone/>
              <a:defRPr sz="900">
                <a:solidFill>
                  <a:schemeClr val="tx1"/>
                </a:solidFill>
                <a:latin typeface="+mn-lt"/>
              </a:defRPr>
            </a:lvl3pPr>
            <a:lvl4pPr marL="1028573" indent="0">
              <a:lnSpc>
                <a:spcPct val="114000"/>
              </a:lnSpc>
              <a:buNone/>
              <a:defRPr sz="900">
                <a:solidFill>
                  <a:schemeClr val="tx1"/>
                </a:solidFill>
                <a:latin typeface="+mn-lt"/>
              </a:defRPr>
            </a:lvl4pPr>
            <a:lvl5pPr marL="137143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3" y="2275718"/>
            <a:ext cx="4258925" cy="249237"/>
          </a:xfrm>
        </p:spPr>
        <p:txBody>
          <a:bodyPr anchor="b" anchorCtr="0">
            <a:noAutofit/>
          </a:bodyPr>
          <a:lstStyle>
            <a:lvl1pPr marL="0" indent="0">
              <a:buNone/>
              <a:defRPr sz="10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049123872"/>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5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57" indent="0">
              <a:buNone/>
              <a:defRPr sz="1500">
                <a:solidFill>
                  <a:schemeClr val="tx1">
                    <a:tint val="75000"/>
                  </a:schemeClr>
                </a:solidFill>
              </a:defRPr>
            </a:lvl2pPr>
            <a:lvl3pPr marL="685715" indent="0">
              <a:buNone/>
              <a:defRPr sz="1350">
                <a:solidFill>
                  <a:schemeClr val="tx1">
                    <a:tint val="75000"/>
                  </a:schemeClr>
                </a:solidFill>
              </a:defRPr>
            </a:lvl3pPr>
            <a:lvl4pPr marL="1028573" indent="0">
              <a:buNone/>
              <a:defRPr sz="1200">
                <a:solidFill>
                  <a:schemeClr val="tx1">
                    <a:tint val="75000"/>
                  </a:schemeClr>
                </a:solidFill>
              </a:defRPr>
            </a:lvl4pPr>
            <a:lvl5pPr marL="1371430" indent="0">
              <a:buNone/>
              <a:defRPr sz="1200">
                <a:solidFill>
                  <a:schemeClr val="tx1">
                    <a:tint val="75000"/>
                  </a:schemeClr>
                </a:solidFill>
              </a:defRPr>
            </a:lvl5pPr>
            <a:lvl6pPr marL="1714289" indent="0">
              <a:buNone/>
              <a:defRPr sz="1200">
                <a:solidFill>
                  <a:schemeClr val="tx1">
                    <a:tint val="75000"/>
                  </a:schemeClr>
                </a:solidFill>
              </a:defRPr>
            </a:lvl6pPr>
            <a:lvl7pPr marL="2057144" indent="0">
              <a:buNone/>
              <a:defRPr sz="1200">
                <a:solidFill>
                  <a:schemeClr val="tx1">
                    <a:tint val="75000"/>
                  </a:schemeClr>
                </a:solidFill>
              </a:defRPr>
            </a:lvl7pPr>
            <a:lvl8pPr marL="2400000" indent="0">
              <a:buNone/>
              <a:defRPr sz="1200">
                <a:solidFill>
                  <a:schemeClr val="tx1">
                    <a:tint val="75000"/>
                  </a:schemeClr>
                </a:solidFill>
              </a:defRPr>
            </a:lvl8pPr>
            <a:lvl9pPr marL="2742857"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57" indent="0">
              <a:lnSpc>
                <a:spcPct val="114000"/>
              </a:lnSpc>
              <a:buNone/>
              <a:defRPr sz="900">
                <a:solidFill>
                  <a:schemeClr val="tx1"/>
                </a:solidFill>
                <a:latin typeface="+mn-lt"/>
              </a:defRPr>
            </a:lvl2pPr>
            <a:lvl3pPr marL="685715" indent="0">
              <a:lnSpc>
                <a:spcPct val="114000"/>
              </a:lnSpc>
              <a:buNone/>
              <a:defRPr sz="900">
                <a:solidFill>
                  <a:schemeClr val="tx1"/>
                </a:solidFill>
                <a:latin typeface="+mn-lt"/>
              </a:defRPr>
            </a:lvl3pPr>
            <a:lvl4pPr marL="1028573" indent="0">
              <a:lnSpc>
                <a:spcPct val="114000"/>
              </a:lnSpc>
              <a:buNone/>
              <a:defRPr sz="900">
                <a:solidFill>
                  <a:schemeClr val="tx1"/>
                </a:solidFill>
                <a:latin typeface="+mn-lt"/>
              </a:defRPr>
            </a:lvl4pPr>
            <a:lvl5pPr marL="137143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3" y="2275718"/>
            <a:ext cx="4258925" cy="249237"/>
          </a:xfrm>
        </p:spPr>
        <p:txBody>
          <a:bodyPr anchor="b" anchorCtr="0">
            <a:noAutofit/>
          </a:bodyPr>
          <a:lstStyle>
            <a:lvl1pPr marL="0" indent="0">
              <a:buNone/>
              <a:defRPr sz="10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957707419"/>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5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5" y="195268"/>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5" y="195268"/>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4" y="195268"/>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33" y="195268"/>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90"/>
            <a:ext cx="1836009" cy="720725"/>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90"/>
            <a:ext cx="1836009" cy="720725"/>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90"/>
            <a:ext cx="1836009" cy="720725"/>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90"/>
            <a:ext cx="1836009" cy="720725"/>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81" y="3034476"/>
            <a:ext cx="1820681" cy="1022350"/>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41" y="3041190"/>
            <a:ext cx="1829675" cy="1022350"/>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4847097"/>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5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21"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3" y="2342395"/>
            <a:ext cx="1960421" cy="222872"/>
          </a:xfrm>
        </p:spPr>
        <p:txBody>
          <a:bodyPr anchor="b" anchorCtr="0">
            <a:noAutofit/>
          </a:bodyPr>
          <a:lstStyle>
            <a:lvl1pPr marL="0" indent="0">
              <a:buNone/>
              <a:defRPr sz="10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3" y="3040063"/>
            <a:ext cx="4151537" cy="1187450"/>
          </a:xfrm>
        </p:spPr>
        <p:txBody>
          <a:bodyPr>
            <a:noAutofit/>
          </a:bodyPr>
          <a:lstStyle>
            <a:lvl1pPr marL="0" indent="0">
              <a:lnSpc>
                <a:spcPct val="114000"/>
              </a:lnSpc>
              <a:buNone/>
              <a:defRPr sz="800"/>
            </a:lvl1pPr>
            <a:lvl2pPr marL="342857" indent="0">
              <a:lnSpc>
                <a:spcPct val="114000"/>
              </a:lnSpc>
              <a:buNone/>
              <a:defRPr sz="800"/>
            </a:lvl2pPr>
            <a:lvl3pPr marL="685715" indent="0">
              <a:lnSpc>
                <a:spcPct val="114000"/>
              </a:lnSpc>
              <a:buNone/>
              <a:defRPr sz="800"/>
            </a:lvl3pPr>
            <a:lvl4pPr marL="1028573" indent="0">
              <a:lnSpc>
                <a:spcPct val="114000"/>
              </a:lnSpc>
              <a:buNone/>
              <a:defRPr sz="800"/>
            </a:lvl4pPr>
            <a:lvl5pPr marL="137143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90"/>
            <a:ext cx="4163406" cy="720725"/>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19233839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29154863"/>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5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6"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3"/>
            <a:ext cx="2080167" cy="140525"/>
          </a:xfrm>
        </p:spPr>
        <p:txBody>
          <a:bodyPr anchor="t"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80"/>
            <a:ext cx="2084867" cy="881063"/>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3"/>
            <a:ext cx="2080167" cy="140525"/>
          </a:xfrm>
        </p:spPr>
        <p:txBody>
          <a:bodyPr anchor="t"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6" y="1222380"/>
            <a:ext cx="2084867" cy="881063"/>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82"/>
            <a:ext cx="2080167" cy="140525"/>
          </a:xfrm>
        </p:spPr>
        <p:txBody>
          <a:bodyPr anchor="t"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82"/>
            <a:ext cx="2080167" cy="140525"/>
          </a:xfrm>
        </p:spPr>
        <p:txBody>
          <a:bodyPr anchor="t" anchorCtr="0">
            <a:noAutofit/>
          </a:bodyPr>
          <a:lstStyle>
            <a:lvl1pPr marL="0" indent="0">
              <a:buNone/>
              <a:defRPr sz="9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6" y="3636514"/>
            <a:ext cx="2084867" cy="984000"/>
          </a:xfrm>
        </p:spPr>
        <p:txBody>
          <a:bodyPr>
            <a:noAutofit/>
          </a:bodyPr>
          <a:lstStyle>
            <a:lvl1pPr marL="0" indent="0">
              <a:lnSpc>
                <a:spcPct val="114000"/>
              </a:lnSpc>
              <a:buNone/>
              <a:defRPr sz="900"/>
            </a:lvl1pPr>
            <a:lvl2pPr marL="342857" indent="0">
              <a:lnSpc>
                <a:spcPct val="114000"/>
              </a:lnSpc>
              <a:buNone/>
              <a:defRPr sz="900"/>
            </a:lvl2pPr>
            <a:lvl3pPr marL="685715" indent="0">
              <a:lnSpc>
                <a:spcPct val="114000"/>
              </a:lnSpc>
              <a:buNone/>
              <a:defRPr sz="900"/>
            </a:lvl3pPr>
            <a:lvl4pPr marL="1028573" indent="0">
              <a:lnSpc>
                <a:spcPct val="114000"/>
              </a:lnSpc>
              <a:buNone/>
              <a:defRPr sz="900"/>
            </a:lvl4pPr>
            <a:lvl5pPr marL="137143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36820734"/>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5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8"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5"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183237115"/>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5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30"/>
            <a:ext cx="7237412" cy="1223963"/>
          </a:xfrm>
        </p:spPr>
        <p:txBody>
          <a:bodyPr>
            <a:noAutofit/>
          </a:bodyPr>
          <a:lstStyle>
            <a:lvl1pPr marL="0" indent="0">
              <a:buNone/>
              <a:defRPr sz="2400">
                <a:solidFill>
                  <a:schemeClr val="tx2"/>
                </a:solidFill>
                <a:latin typeface="+mj-lt"/>
              </a:defRPr>
            </a:lvl1pPr>
            <a:lvl2pPr marL="342857" indent="0">
              <a:buNone/>
              <a:defRPr>
                <a:solidFill>
                  <a:schemeClr val="tx2"/>
                </a:solidFill>
                <a:latin typeface="+mj-lt"/>
              </a:defRPr>
            </a:lvl2pPr>
            <a:lvl3pPr marL="685715" indent="0">
              <a:buNone/>
              <a:defRPr>
                <a:solidFill>
                  <a:schemeClr val="tx2"/>
                </a:solidFill>
                <a:latin typeface="+mj-lt"/>
              </a:defRPr>
            </a:lvl3pPr>
            <a:lvl4pPr marL="1028573" indent="0">
              <a:buNone/>
              <a:defRPr>
                <a:solidFill>
                  <a:schemeClr val="tx2"/>
                </a:solidFill>
                <a:latin typeface="+mj-lt"/>
              </a:defRPr>
            </a:lvl4pPr>
            <a:lvl5pPr marL="137143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42" indent="0">
              <a:buNone/>
              <a:defRPr sz="100"/>
            </a:lvl2pPr>
            <a:lvl3pPr marL="914288" indent="0">
              <a:buNone/>
              <a:defRPr sz="100"/>
            </a:lvl3pPr>
            <a:lvl4pPr marL="1371430" indent="0">
              <a:buNone/>
              <a:defRPr sz="100"/>
            </a:lvl4pPr>
            <a:lvl5pPr marL="182857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80"/>
            <a:ext cx="2080167" cy="140525"/>
          </a:xfrm>
        </p:spPr>
        <p:txBody>
          <a:bodyPr anchor="t" anchorCtr="0">
            <a:noAutofit/>
          </a:bodyPr>
          <a:lstStyle>
            <a:lvl1pPr marL="0" indent="0">
              <a:buNone/>
              <a:defRPr sz="8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41" y="3359802"/>
            <a:ext cx="2084867" cy="137352"/>
          </a:xfrm>
        </p:spPr>
        <p:txBody>
          <a:bodyPr>
            <a:noAutofit/>
          </a:bodyPr>
          <a:lstStyle>
            <a:lvl1pPr marL="0" indent="0">
              <a:buNone/>
              <a:defRPr sz="800"/>
            </a:lvl1pPr>
            <a:lvl2pPr marL="342857" indent="0">
              <a:buNone/>
              <a:defRPr sz="800"/>
            </a:lvl2pPr>
            <a:lvl3pPr marL="685715" indent="0">
              <a:buNone/>
              <a:defRPr sz="800"/>
            </a:lvl3pPr>
            <a:lvl4pPr marL="1028573" indent="0">
              <a:buNone/>
              <a:defRPr sz="800"/>
            </a:lvl4pPr>
            <a:lvl5pPr marL="1371430" indent="0">
              <a:buNone/>
              <a:defRPr sz="800"/>
            </a:lvl5pPr>
          </a:lstStyle>
          <a:p>
            <a:pPr lvl="0"/>
            <a:r>
              <a:rPr lang="en-US" dirty="0"/>
              <a:t>Job title / Credential</a:t>
            </a:r>
          </a:p>
        </p:txBody>
      </p:sp>
    </p:spTree>
    <p:extLst>
      <p:ext uri="{BB962C8B-B14F-4D97-AF65-F5344CB8AC3E}">
        <p14:creationId xmlns:p14="http://schemas.microsoft.com/office/powerpoint/2010/main" val="2791955507"/>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5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30"/>
            <a:ext cx="7237412" cy="1223963"/>
          </a:xfrm>
        </p:spPr>
        <p:txBody>
          <a:bodyPr>
            <a:noAutofit/>
          </a:bodyPr>
          <a:lstStyle>
            <a:lvl1pPr marL="0" indent="0">
              <a:buNone/>
              <a:defRPr sz="2400">
                <a:solidFill>
                  <a:schemeClr val="tx2"/>
                </a:solidFill>
                <a:latin typeface="+mj-lt"/>
              </a:defRPr>
            </a:lvl1pPr>
            <a:lvl2pPr marL="342857" indent="0">
              <a:buNone/>
              <a:defRPr>
                <a:solidFill>
                  <a:schemeClr val="tx2"/>
                </a:solidFill>
                <a:latin typeface="+mj-lt"/>
              </a:defRPr>
            </a:lvl2pPr>
            <a:lvl3pPr marL="685715" indent="0">
              <a:buNone/>
              <a:defRPr>
                <a:solidFill>
                  <a:schemeClr val="tx2"/>
                </a:solidFill>
                <a:latin typeface="+mj-lt"/>
              </a:defRPr>
            </a:lvl3pPr>
            <a:lvl4pPr marL="1028573" indent="0">
              <a:buNone/>
              <a:defRPr>
                <a:solidFill>
                  <a:schemeClr val="tx2"/>
                </a:solidFill>
                <a:latin typeface="+mj-lt"/>
              </a:defRPr>
            </a:lvl4pPr>
            <a:lvl5pPr marL="1371430"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80"/>
            <a:ext cx="2080167" cy="140525"/>
          </a:xfrm>
        </p:spPr>
        <p:txBody>
          <a:bodyPr anchor="t" anchorCtr="0">
            <a:noAutofit/>
          </a:bodyPr>
          <a:lstStyle>
            <a:lvl1pPr marL="0" indent="0">
              <a:buNone/>
              <a:defRPr sz="800" b="1">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41" y="3359802"/>
            <a:ext cx="2084867" cy="137352"/>
          </a:xfrm>
        </p:spPr>
        <p:txBody>
          <a:bodyPr>
            <a:noAutofit/>
          </a:bodyPr>
          <a:lstStyle>
            <a:lvl1pPr marL="0" indent="0">
              <a:buNone/>
              <a:defRPr sz="800"/>
            </a:lvl1pPr>
            <a:lvl2pPr marL="342857" indent="0">
              <a:buNone/>
              <a:defRPr sz="800"/>
            </a:lvl2pPr>
            <a:lvl3pPr marL="685715" indent="0">
              <a:buNone/>
              <a:defRPr sz="800"/>
            </a:lvl3pPr>
            <a:lvl4pPr marL="1028573" indent="0">
              <a:buNone/>
              <a:defRPr sz="800"/>
            </a:lvl4pPr>
            <a:lvl5pPr marL="1371430"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42" indent="0">
              <a:buNone/>
              <a:defRPr sz="100"/>
            </a:lvl2pPr>
            <a:lvl3pPr marL="914288" indent="0">
              <a:buNone/>
              <a:defRPr sz="100"/>
            </a:lvl3pPr>
            <a:lvl4pPr marL="1371430" indent="0">
              <a:buNone/>
              <a:defRPr sz="100"/>
            </a:lvl4pPr>
            <a:lvl5pPr marL="1828574" indent="0">
              <a:buNone/>
              <a:defRPr sz="100"/>
            </a:lvl5pPr>
          </a:lstStyle>
          <a:p>
            <a:pPr lvl="0"/>
            <a:r>
              <a:rPr lang="en-US"/>
              <a:t>.</a:t>
            </a:r>
          </a:p>
        </p:txBody>
      </p:sp>
    </p:spTree>
    <p:extLst>
      <p:ext uri="{BB962C8B-B14F-4D97-AF65-F5344CB8AC3E}">
        <p14:creationId xmlns:p14="http://schemas.microsoft.com/office/powerpoint/2010/main" val="401756830"/>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9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5"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5"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4"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3"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90"/>
            <a:ext cx="1836009" cy="792163"/>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90"/>
            <a:ext cx="1836009" cy="792163"/>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90"/>
            <a:ext cx="1836009" cy="792163"/>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90"/>
            <a:ext cx="1836009" cy="792163"/>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7"/>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57" indent="0">
              <a:lnSpc>
                <a:spcPct val="114000"/>
              </a:lnSpc>
              <a:spcBef>
                <a:spcPts val="0"/>
              </a:spcBef>
              <a:buNone/>
              <a:defRPr sz="900">
                <a:solidFill>
                  <a:schemeClr val="tx1"/>
                </a:solidFill>
              </a:defRPr>
            </a:lvl2pPr>
            <a:lvl3pPr marL="685715" indent="0">
              <a:lnSpc>
                <a:spcPct val="114000"/>
              </a:lnSpc>
              <a:spcBef>
                <a:spcPts val="0"/>
              </a:spcBef>
              <a:buNone/>
              <a:defRPr sz="900">
                <a:solidFill>
                  <a:schemeClr val="tx1"/>
                </a:solidFill>
              </a:defRPr>
            </a:lvl3pPr>
            <a:lvl4pPr marL="1028573" indent="0">
              <a:lnSpc>
                <a:spcPct val="114000"/>
              </a:lnSpc>
              <a:spcBef>
                <a:spcPts val="0"/>
              </a:spcBef>
              <a:buNone/>
              <a:defRPr sz="900">
                <a:solidFill>
                  <a:schemeClr val="tx1"/>
                </a:solidFill>
              </a:defRPr>
            </a:lvl4pPr>
            <a:lvl5pPr marL="137143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7"/>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57" indent="0">
              <a:lnSpc>
                <a:spcPct val="114000"/>
              </a:lnSpc>
              <a:spcBef>
                <a:spcPts val="0"/>
              </a:spcBef>
              <a:buNone/>
              <a:defRPr sz="900">
                <a:solidFill>
                  <a:schemeClr val="tx1"/>
                </a:solidFill>
              </a:defRPr>
            </a:lvl2pPr>
            <a:lvl3pPr marL="685715" indent="0">
              <a:lnSpc>
                <a:spcPct val="114000"/>
              </a:lnSpc>
              <a:spcBef>
                <a:spcPts val="0"/>
              </a:spcBef>
              <a:buNone/>
              <a:defRPr sz="900">
                <a:solidFill>
                  <a:schemeClr val="tx1"/>
                </a:solidFill>
              </a:defRPr>
            </a:lvl3pPr>
            <a:lvl4pPr marL="1028573" indent="0">
              <a:lnSpc>
                <a:spcPct val="114000"/>
              </a:lnSpc>
              <a:spcBef>
                <a:spcPts val="0"/>
              </a:spcBef>
              <a:buNone/>
              <a:defRPr sz="900">
                <a:solidFill>
                  <a:schemeClr val="tx1"/>
                </a:solidFill>
              </a:defRPr>
            </a:lvl4pPr>
            <a:lvl5pPr marL="137143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7"/>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57" indent="0">
              <a:lnSpc>
                <a:spcPct val="114000"/>
              </a:lnSpc>
              <a:spcBef>
                <a:spcPts val="0"/>
              </a:spcBef>
              <a:buNone/>
              <a:defRPr sz="900">
                <a:solidFill>
                  <a:schemeClr val="tx1"/>
                </a:solidFill>
              </a:defRPr>
            </a:lvl2pPr>
            <a:lvl3pPr marL="685715" indent="0">
              <a:lnSpc>
                <a:spcPct val="114000"/>
              </a:lnSpc>
              <a:spcBef>
                <a:spcPts val="0"/>
              </a:spcBef>
              <a:buNone/>
              <a:defRPr sz="900">
                <a:solidFill>
                  <a:schemeClr val="tx1"/>
                </a:solidFill>
              </a:defRPr>
            </a:lvl3pPr>
            <a:lvl4pPr marL="1028573" indent="0">
              <a:lnSpc>
                <a:spcPct val="114000"/>
              </a:lnSpc>
              <a:spcBef>
                <a:spcPts val="0"/>
              </a:spcBef>
              <a:buNone/>
              <a:defRPr sz="900">
                <a:solidFill>
                  <a:schemeClr val="tx1"/>
                </a:solidFill>
              </a:defRPr>
            </a:lvl4pPr>
            <a:lvl5pPr marL="137143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7"/>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57" indent="0">
              <a:lnSpc>
                <a:spcPct val="114000"/>
              </a:lnSpc>
              <a:spcBef>
                <a:spcPts val="0"/>
              </a:spcBef>
              <a:buNone/>
              <a:defRPr sz="900">
                <a:solidFill>
                  <a:schemeClr val="tx1"/>
                </a:solidFill>
              </a:defRPr>
            </a:lvl2pPr>
            <a:lvl3pPr marL="685715" indent="0">
              <a:lnSpc>
                <a:spcPct val="114000"/>
              </a:lnSpc>
              <a:spcBef>
                <a:spcPts val="0"/>
              </a:spcBef>
              <a:buNone/>
              <a:defRPr sz="900">
                <a:solidFill>
                  <a:schemeClr val="tx1"/>
                </a:solidFill>
              </a:defRPr>
            </a:lvl3pPr>
            <a:lvl4pPr marL="1028573" indent="0">
              <a:lnSpc>
                <a:spcPct val="114000"/>
              </a:lnSpc>
              <a:spcBef>
                <a:spcPts val="0"/>
              </a:spcBef>
              <a:buNone/>
              <a:defRPr sz="900">
                <a:solidFill>
                  <a:schemeClr val="tx1"/>
                </a:solidFill>
              </a:defRPr>
            </a:lvl4pPr>
            <a:lvl5pPr marL="1371430"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214431113"/>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7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5"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5"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4"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3"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6"/>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2"/>
            <a:ext cx="1831610" cy="1048985"/>
          </a:xfrm>
        </p:spPr>
        <p:txBody>
          <a:bodyPr>
            <a:noAutofit/>
          </a:bodyPr>
          <a:lstStyle>
            <a:lvl1pPr marL="0" indent="0">
              <a:lnSpc>
                <a:spcPct val="114000"/>
              </a:lnSpc>
              <a:buNone/>
              <a:defRPr sz="900">
                <a:solidFill>
                  <a:schemeClr val="tx1"/>
                </a:solidFill>
              </a:defRPr>
            </a:lvl1pPr>
            <a:lvl2pPr marL="342857" indent="0">
              <a:lnSpc>
                <a:spcPct val="114000"/>
              </a:lnSpc>
              <a:buNone/>
              <a:defRPr sz="900">
                <a:solidFill>
                  <a:schemeClr val="tx1"/>
                </a:solidFill>
              </a:defRPr>
            </a:lvl2pPr>
            <a:lvl3pPr marL="685715" indent="0">
              <a:lnSpc>
                <a:spcPct val="114000"/>
              </a:lnSpc>
              <a:buNone/>
              <a:defRPr sz="900">
                <a:solidFill>
                  <a:schemeClr val="tx1"/>
                </a:solidFill>
              </a:defRPr>
            </a:lvl3pPr>
            <a:lvl4pPr marL="1028573" indent="0">
              <a:lnSpc>
                <a:spcPct val="114000"/>
              </a:lnSpc>
              <a:buNone/>
              <a:defRPr sz="900">
                <a:solidFill>
                  <a:schemeClr val="tx1"/>
                </a:solidFill>
              </a:defRPr>
            </a:lvl4pPr>
            <a:lvl5pPr marL="137143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6"/>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2"/>
            <a:ext cx="1831610" cy="1048985"/>
          </a:xfrm>
        </p:spPr>
        <p:txBody>
          <a:bodyPr>
            <a:noAutofit/>
          </a:bodyPr>
          <a:lstStyle>
            <a:lvl1pPr marL="0" indent="0">
              <a:lnSpc>
                <a:spcPct val="114000"/>
              </a:lnSpc>
              <a:buNone/>
              <a:defRPr sz="900">
                <a:solidFill>
                  <a:schemeClr val="tx1"/>
                </a:solidFill>
              </a:defRPr>
            </a:lvl1pPr>
            <a:lvl2pPr marL="342857" indent="0">
              <a:lnSpc>
                <a:spcPct val="114000"/>
              </a:lnSpc>
              <a:buNone/>
              <a:defRPr sz="900">
                <a:solidFill>
                  <a:schemeClr val="tx1"/>
                </a:solidFill>
              </a:defRPr>
            </a:lvl2pPr>
            <a:lvl3pPr marL="685715" indent="0">
              <a:lnSpc>
                <a:spcPct val="114000"/>
              </a:lnSpc>
              <a:buNone/>
              <a:defRPr sz="900">
                <a:solidFill>
                  <a:schemeClr val="tx1"/>
                </a:solidFill>
              </a:defRPr>
            </a:lvl3pPr>
            <a:lvl4pPr marL="1028573" indent="0">
              <a:lnSpc>
                <a:spcPct val="114000"/>
              </a:lnSpc>
              <a:buNone/>
              <a:defRPr sz="900">
                <a:solidFill>
                  <a:schemeClr val="tx1"/>
                </a:solidFill>
              </a:defRPr>
            </a:lvl4pPr>
            <a:lvl5pPr marL="137143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6"/>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2"/>
            <a:ext cx="1831610" cy="1048985"/>
          </a:xfrm>
        </p:spPr>
        <p:txBody>
          <a:bodyPr>
            <a:noAutofit/>
          </a:bodyPr>
          <a:lstStyle>
            <a:lvl1pPr marL="0" indent="0">
              <a:lnSpc>
                <a:spcPct val="114000"/>
              </a:lnSpc>
              <a:buNone/>
              <a:defRPr sz="900">
                <a:solidFill>
                  <a:schemeClr val="tx1"/>
                </a:solidFill>
              </a:defRPr>
            </a:lvl1pPr>
            <a:lvl2pPr marL="342857" indent="0">
              <a:lnSpc>
                <a:spcPct val="114000"/>
              </a:lnSpc>
              <a:buNone/>
              <a:defRPr sz="900">
                <a:solidFill>
                  <a:schemeClr val="tx1"/>
                </a:solidFill>
              </a:defRPr>
            </a:lvl2pPr>
            <a:lvl3pPr marL="685715" indent="0">
              <a:lnSpc>
                <a:spcPct val="114000"/>
              </a:lnSpc>
              <a:buNone/>
              <a:defRPr sz="900">
                <a:solidFill>
                  <a:schemeClr val="tx1"/>
                </a:solidFill>
              </a:defRPr>
            </a:lvl3pPr>
            <a:lvl4pPr marL="1028573" indent="0">
              <a:lnSpc>
                <a:spcPct val="114000"/>
              </a:lnSpc>
              <a:buNone/>
              <a:defRPr sz="900">
                <a:solidFill>
                  <a:schemeClr val="tx1"/>
                </a:solidFill>
              </a:defRPr>
            </a:lvl4pPr>
            <a:lvl5pPr marL="137143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6"/>
            <a:ext cx="1827480"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2"/>
            <a:ext cx="1831610" cy="1048985"/>
          </a:xfrm>
        </p:spPr>
        <p:txBody>
          <a:bodyPr>
            <a:noAutofit/>
          </a:bodyPr>
          <a:lstStyle>
            <a:lvl1pPr marL="0" indent="0">
              <a:lnSpc>
                <a:spcPct val="114000"/>
              </a:lnSpc>
              <a:buNone/>
              <a:defRPr sz="900">
                <a:solidFill>
                  <a:schemeClr val="tx1"/>
                </a:solidFill>
              </a:defRPr>
            </a:lvl1pPr>
            <a:lvl2pPr marL="342857" indent="0">
              <a:lnSpc>
                <a:spcPct val="114000"/>
              </a:lnSpc>
              <a:buNone/>
              <a:defRPr sz="900">
                <a:solidFill>
                  <a:schemeClr val="tx1"/>
                </a:solidFill>
              </a:defRPr>
            </a:lvl2pPr>
            <a:lvl3pPr marL="685715" indent="0">
              <a:lnSpc>
                <a:spcPct val="114000"/>
              </a:lnSpc>
              <a:buNone/>
              <a:defRPr sz="900">
                <a:solidFill>
                  <a:schemeClr val="tx1"/>
                </a:solidFill>
              </a:defRPr>
            </a:lvl3pPr>
            <a:lvl4pPr marL="1028573" indent="0">
              <a:lnSpc>
                <a:spcPct val="114000"/>
              </a:lnSpc>
              <a:buNone/>
              <a:defRPr sz="900">
                <a:solidFill>
                  <a:schemeClr val="tx1"/>
                </a:solidFill>
              </a:defRPr>
            </a:lvl4pPr>
            <a:lvl5pPr marL="1371430"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8174452"/>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5_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8"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8" y="195267"/>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5"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9"/>
            <a:ext cx="3982308"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8" y="1426681"/>
            <a:ext cx="3982309" cy="990600"/>
          </a:xfrm>
        </p:spPr>
        <p:txBody>
          <a:bodyPr>
            <a:noAutofit/>
          </a:bodyPr>
          <a:lstStyle>
            <a:lvl1pPr marL="0" indent="0">
              <a:lnSpc>
                <a:spcPct val="114000"/>
              </a:lnSpc>
              <a:buNone/>
              <a:defRPr sz="800">
                <a:solidFill>
                  <a:schemeClr val="tx1"/>
                </a:solidFill>
              </a:defRPr>
            </a:lvl1pPr>
            <a:lvl2pPr marL="342857" indent="0">
              <a:lnSpc>
                <a:spcPct val="114000"/>
              </a:lnSpc>
              <a:buNone/>
              <a:defRPr sz="800">
                <a:solidFill>
                  <a:schemeClr val="tx1"/>
                </a:solidFill>
              </a:defRPr>
            </a:lvl2pPr>
            <a:lvl3pPr marL="685715" indent="0">
              <a:lnSpc>
                <a:spcPct val="114000"/>
              </a:lnSpc>
              <a:buNone/>
              <a:defRPr sz="800">
                <a:solidFill>
                  <a:schemeClr val="tx1"/>
                </a:solidFill>
              </a:defRPr>
            </a:lvl3pPr>
            <a:lvl4pPr marL="1028573" indent="0">
              <a:lnSpc>
                <a:spcPct val="114000"/>
              </a:lnSpc>
              <a:buNone/>
              <a:defRPr sz="800">
                <a:solidFill>
                  <a:schemeClr val="tx1"/>
                </a:solidFill>
              </a:defRPr>
            </a:lvl4pPr>
            <a:lvl5pPr marL="137143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3"/>
            <a:ext cx="3982308"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5" y="3833965"/>
            <a:ext cx="3982309" cy="990600"/>
          </a:xfrm>
        </p:spPr>
        <p:txBody>
          <a:bodyPr>
            <a:noAutofit/>
          </a:bodyPr>
          <a:lstStyle>
            <a:lvl1pPr marL="0" indent="0">
              <a:lnSpc>
                <a:spcPct val="114000"/>
              </a:lnSpc>
              <a:buNone/>
              <a:defRPr sz="800">
                <a:solidFill>
                  <a:schemeClr val="tx1"/>
                </a:solidFill>
              </a:defRPr>
            </a:lvl1pPr>
            <a:lvl2pPr marL="342857" indent="0">
              <a:lnSpc>
                <a:spcPct val="114000"/>
              </a:lnSpc>
              <a:buNone/>
              <a:defRPr sz="800">
                <a:solidFill>
                  <a:schemeClr val="tx1"/>
                </a:solidFill>
              </a:defRPr>
            </a:lvl2pPr>
            <a:lvl3pPr marL="685715" indent="0">
              <a:lnSpc>
                <a:spcPct val="114000"/>
              </a:lnSpc>
              <a:buNone/>
              <a:defRPr sz="800">
                <a:solidFill>
                  <a:schemeClr val="tx1"/>
                </a:solidFill>
              </a:defRPr>
            </a:lvl3pPr>
            <a:lvl4pPr marL="1028573" indent="0">
              <a:lnSpc>
                <a:spcPct val="114000"/>
              </a:lnSpc>
              <a:buNone/>
              <a:defRPr sz="800">
                <a:solidFill>
                  <a:schemeClr val="tx1"/>
                </a:solidFill>
              </a:defRPr>
            </a:lvl4pPr>
            <a:lvl5pPr marL="1371430"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034632285"/>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preserve="1" userDrawn="1">
  <p:cSld name="5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214551211"/>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5_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7566713"/>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userDrawn="1">
  <p:cSld name="5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8157953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559322049"/>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5_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464105236"/>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5_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31"/>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5" y="1419230"/>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8" y="1419230"/>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92" y="1419230"/>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8"/>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8"/>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4" y="1568891"/>
            <a:ext cx="2010035"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11" y="1568891"/>
            <a:ext cx="2010035"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9" y="1568891"/>
            <a:ext cx="2010035"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3"/>
            <a:ext cx="3430016"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3"/>
            <a:ext cx="3430016"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31"/>
            <a:ext cx="3430016"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31"/>
            <a:ext cx="3430016" cy="140525"/>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147952555"/>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showMasterSp="0" preserve="1" userDrawn="1">
  <p:cSld name="5_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8"/>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57" indent="0">
              <a:lnSpc>
                <a:spcPct val="114000"/>
              </a:lnSpc>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5"/>
            <a:ext cx="4277362" cy="130013"/>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7"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28636445"/>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showMasterSp="0" preserve="1" userDrawn="1">
  <p:cSld name="5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57" indent="0">
              <a:buNone/>
              <a:defRPr sz="800">
                <a:solidFill>
                  <a:schemeClr val="tx1"/>
                </a:solidFill>
                <a:latin typeface="+mj-lt"/>
              </a:defRPr>
            </a:lvl2pPr>
            <a:lvl3pPr marL="685715" indent="0">
              <a:buNone/>
              <a:defRPr sz="800">
                <a:solidFill>
                  <a:schemeClr val="tx1"/>
                </a:solidFill>
                <a:latin typeface="+mj-lt"/>
              </a:defRPr>
            </a:lvl3pPr>
            <a:lvl4pPr marL="1028573" indent="0">
              <a:buNone/>
              <a:defRPr sz="800">
                <a:solidFill>
                  <a:schemeClr val="tx1"/>
                </a:solidFill>
                <a:latin typeface="+mj-lt"/>
              </a:defRPr>
            </a:lvl4pPr>
            <a:lvl5pPr marL="1371430"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57" indent="0">
              <a:lnSpc>
                <a:spcPct val="114000"/>
              </a:lnSpc>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5"/>
            <a:ext cx="4277362" cy="130013"/>
          </a:xfrm>
        </p:spPr>
        <p:txBody>
          <a:bodyPr anchor="t" anchorCtr="0">
            <a:noAutofit/>
          </a:bodyPr>
          <a:lstStyle>
            <a:lvl1pPr marL="0" indent="0">
              <a:buNone/>
              <a:defRPr sz="900" b="1">
                <a:solidFill>
                  <a:schemeClr val="tx1"/>
                </a:solidFill>
              </a:defRPr>
            </a:lvl1pPr>
            <a:lvl2pPr marL="342857" indent="0">
              <a:buNone/>
              <a:defRPr sz="1000">
                <a:solidFill>
                  <a:schemeClr val="tx2"/>
                </a:solidFill>
              </a:defRPr>
            </a:lvl2pPr>
            <a:lvl3pPr marL="685715" indent="0">
              <a:buNone/>
              <a:defRPr sz="900">
                <a:solidFill>
                  <a:schemeClr val="tx2"/>
                </a:solidFill>
              </a:defRPr>
            </a:lvl3pPr>
            <a:lvl4pPr marL="1028573" indent="0">
              <a:buNone/>
              <a:defRPr sz="800">
                <a:solidFill>
                  <a:schemeClr val="tx2"/>
                </a:solidFill>
              </a:defRPr>
            </a:lvl4pPr>
            <a:lvl5pPr marL="1371430"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7"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57" indent="0">
              <a:buNone/>
              <a:defRPr sz="800">
                <a:solidFill>
                  <a:schemeClr val="tx1"/>
                </a:solidFill>
              </a:defRPr>
            </a:lvl2pPr>
            <a:lvl3pPr marL="685715" indent="0">
              <a:buNone/>
              <a:defRPr sz="800">
                <a:solidFill>
                  <a:schemeClr val="tx1"/>
                </a:solidFill>
              </a:defRPr>
            </a:lvl3pPr>
            <a:lvl4pPr marL="1028573" indent="0">
              <a:buNone/>
              <a:defRPr sz="800">
                <a:solidFill>
                  <a:schemeClr val="tx1"/>
                </a:solidFill>
              </a:defRPr>
            </a:lvl4pPr>
            <a:lvl5pPr marL="1371430"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8"/>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935655943"/>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106441919"/>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5"/>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7"/>
            <a:ext cx="3600450" cy="129953"/>
          </a:xfrm>
        </p:spPr>
        <p:txBody>
          <a:bodyPr anchor="ctr" anchorCtr="0">
            <a:noAutofit/>
          </a:bodyPr>
          <a:lstStyle>
            <a:lvl1pPr marL="0" indent="0">
              <a:buNone/>
              <a:defRPr sz="1050">
                <a:solidFill>
                  <a:schemeClr val="tx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4" y="204790"/>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5"/>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3" y="3107458"/>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3" y="3447004"/>
            <a:ext cx="4151537" cy="683071"/>
          </a:xfrm>
        </p:spPr>
        <p:txBody>
          <a:bodyPr numCol="2" spcCol="216000">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66"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36541701"/>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84" indent="0">
              <a:buNone/>
              <a:defRPr/>
            </a:lvl2pPr>
            <a:lvl3pPr marL="685766" indent="0">
              <a:buNone/>
              <a:defRPr/>
            </a:lvl3pPr>
            <a:lvl4pPr marL="1028649" indent="0">
              <a:buNone/>
              <a:defRPr/>
            </a:lvl4pPr>
            <a:lvl5pPr marL="1371532"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5"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6" y="1816102"/>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9" y="1816102"/>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5"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6" y="3444486"/>
            <a:ext cx="2098675"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9" y="3444486"/>
            <a:ext cx="2092412" cy="125413"/>
          </a:xfrm>
        </p:spPr>
        <p:txBody>
          <a:bodyPr>
            <a:noAutofit/>
          </a:bodyPr>
          <a:lstStyle>
            <a:lvl1pPr marL="0" indent="0">
              <a:buNone/>
              <a:defRPr sz="1000" b="1">
                <a:solidFill>
                  <a:schemeClr val="tx2"/>
                </a:solidFill>
                <a:latin typeface="+mn-lt"/>
              </a:defRPr>
            </a:lvl1pPr>
            <a:lvl2pPr marL="342884" indent="0">
              <a:buNone/>
              <a:defRPr>
                <a:solidFill>
                  <a:schemeClr val="tx2"/>
                </a:solidFill>
                <a:latin typeface="+mn-lt"/>
              </a:defRPr>
            </a:lvl2pPr>
            <a:lvl3pPr marL="685766" indent="0">
              <a:buNone/>
              <a:defRPr>
                <a:solidFill>
                  <a:schemeClr val="tx2"/>
                </a:solidFill>
                <a:latin typeface="+mn-lt"/>
              </a:defRPr>
            </a:lvl3pPr>
            <a:lvl4pPr marL="1028649" indent="0">
              <a:buNone/>
              <a:defRPr>
                <a:solidFill>
                  <a:schemeClr val="tx2"/>
                </a:solidFill>
                <a:latin typeface="+mn-lt"/>
              </a:defRPr>
            </a:lvl4pPr>
            <a:lvl5pPr marL="1371532"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5"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6" y="2218826"/>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5"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6" y="3834683"/>
            <a:ext cx="2098675" cy="820737"/>
          </a:xfrm>
        </p:spPr>
        <p:txBody>
          <a:bodyPr wrap="none">
            <a:noAutofit/>
          </a:bodyPr>
          <a:lstStyle>
            <a:lvl1pPr marL="0" indent="0">
              <a:spcBef>
                <a:spcPts val="0"/>
              </a:spcBef>
              <a:spcAft>
                <a:spcPts val="200"/>
              </a:spcAft>
              <a:buNone/>
              <a:defRPr sz="900"/>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902965058"/>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5"/>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2"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2" y="3767496"/>
            <a:ext cx="4281959" cy="778626"/>
          </a:xfrm>
        </p:spPr>
        <p:txBody>
          <a:bodyPr wrap="none">
            <a:noAutofit/>
          </a:bodyPr>
          <a:lstStyle>
            <a:lvl1pPr marL="0" indent="0">
              <a:spcBef>
                <a:spcPts val="0"/>
              </a:spcBef>
              <a:spcAft>
                <a:spcPts val="200"/>
              </a:spcAft>
              <a:buNone/>
              <a:defRPr sz="900">
                <a:solidFill>
                  <a:schemeClr val="tx1"/>
                </a:solidFill>
              </a:defRPr>
            </a:lvl1pPr>
            <a:lvl2pPr marL="342884" indent="0">
              <a:buNone/>
              <a:defRPr sz="800"/>
            </a:lvl2pPr>
            <a:lvl3pPr marL="685766" indent="0">
              <a:buNone/>
              <a:defRPr sz="700"/>
            </a:lvl3pPr>
            <a:lvl4pPr marL="1028649" indent="0">
              <a:buNone/>
              <a:defRPr sz="600"/>
            </a:lvl4pPr>
            <a:lvl5pPr marL="1371532"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84" indent="0">
              <a:lnSpc>
                <a:spcPct val="120000"/>
              </a:lnSpc>
              <a:buNone/>
              <a:defRPr sz="900">
                <a:solidFill>
                  <a:schemeClr val="tx1"/>
                </a:solidFill>
                <a:latin typeface="+mn-lt"/>
              </a:defRPr>
            </a:lvl2pPr>
            <a:lvl3pPr marL="685766" indent="0">
              <a:lnSpc>
                <a:spcPct val="120000"/>
              </a:lnSpc>
              <a:buNone/>
              <a:defRPr sz="900">
                <a:solidFill>
                  <a:schemeClr val="tx1"/>
                </a:solidFill>
                <a:latin typeface="+mn-lt"/>
              </a:defRPr>
            </a:lvl3pPr>
            <a:lvl4pPr marL="1028649" indent="0">
              <a:lnSpc>
                <a:spcPct val="120000"/>
              </a:lnSpc>
              <a:buNone/>
              <a:defRPr sz="900">
                <a:solidFill>
                  <a:schemeClr val="tx1"/>
                </a:solidFill>
                <a:latin typeface="+mn-lt"/>
              </a:defRPr>
            </a:lvl4pPr>
            <a:lvl5pPr marL="1371532"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2467084"/>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78271448"/>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8" y="206377"/>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80" y="2342395"/>
            <a:ext cx="1960421" cy="222872"/>
          </a:xfrm>
        </p:spPr>
        <p:txBody>
          <a:bodyPr anchor="b" anchorCtr="0">
            <a:noAutofit/>
          </a:bodyPr>
          <a:lstStyle>
            <a:lvl1pPr marL="0" indent="0">
              <a:buNone/>
              <a:defRPr sz="10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80" y="3040063"/>
            <a:ext cx="4151537" cy="1187450"/>
          </a:xfrm>
        </p:spPr>
        <p:txBody>
          <a:bodyPr>
            <a:noAutofit/>
          </a:bodyPr>
          <a:lstStyle>
            <a:lvl1pPr marL="0" indent="0">
              <a:lnSpc>
                <a:spcPct val="114000"/>
              </a:lnSpc>
              <a:buNone/>
              <a:defRPr sz="800"/>
            </a:lvl1pPr>
            <a:lvl2pPr marL="342884" indent="0">
              <a:lnSpc>
                <a:spcPct val="114000"/>
              </a:lnSpc>
              <a:buNone/>
              <a:defRPr sz="800"/>
            </a:lvl2pPr>
            <a:lvl3pPr marL="685766" indent="0">
              <a:lnSpc>
                <a:spcPct val="114000"/>
              </a:lnSpc>
              <a:buNone/>
              <a:defRPr sz="800"/>
            </a:lvl3pPr>
            <a:lvl4pPr marL="1028649" indent="0">
              <a:lnSpc>
                <a:spcPct val="114000"/>
              </a:lnSpc>
              <a:buNone/>
              <a:defRPr sz="800"/>
            </a:lvl4pPr>
            <a:lvl5pPr marL="1371532"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200"/>
            <a:ext cx="1960422" cy="137914"/>
          </a:xfrm>
        </p:spPr>
        <p:txBody>
          <a:bodyPr anchor="b" anchorCtr="0">
            <a:noAutofit/>
          </a:bodyPr>
          <a:lstStyle>
            <a:lvl1pPr marL="0" indent="0">
              <a:buNone/>
              <a:defRPr sz="800" b="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80" y="1111252"/>
            <a:ext cx="413861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7"/>
            <a:ext cx="4163406"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6350256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1527951672"/>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3" y="204790"/>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8"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5" y="1023940"/>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3" y="1222377"/>
            <a:ext cx="2084867" cy="881063"/>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8"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5" y="3438079"/>
            <a:ext cx="2080167" cy="140525"/>
          </a:xfrm>
        </p:spPr>
        <p:txBody>
          <a:bodyPr anchor="t"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3" y="3636514"/>
            <a:ext cx="2084867" cy="98400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460425715"/>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763341129"/>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8"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7"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6"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1"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6"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5"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055314785"/>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5"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5" y="195265"/>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2" y="2643190"/>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6"/>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5" y="1426681"/>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600"/>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200"/>
            <a:ext cx="3982308"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2" y="3833965"/>
            <a:ext cx="3982309" cy="990600"/>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lnSpc>
                <a:spcPct val="114000"/>
              </a:lnSpc>
              <a:buNone/>
              <a:defRPr sz="800">
                <a:solidFill>
                  <a:schemeClr val="tx1"/>
                </a:solidFill>
              </a:defRPr>
            </a:lvl3pPr>
            <a:lvl4pPr marL="1028649" indent="0">
              <a:lnSpc>
                <a:spcPct val="114000"/>
              </a:lnSpc>
              <a:buNone/>
              <a:defRPr sz="800">
                <a:solidFill>
                  <a:schemeClr val="tx1"/>
                </a:solidFill>
              </a:defRPr>
            </a:lvl4pPr>
            <a:lvl5pPr marL="1371532"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70073243"/>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020978021"/>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400463549"/>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4102513449"/>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3929238326"/>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6651802"/>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727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5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6482" y="3425824"/>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03110791"/>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9"/>
            <a:ext cx="8724900"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2"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5"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9" y="1419227"/>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5"/>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2"/>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1"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8"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6" y="1568888"/>
            <a:ext cx="2010035"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7" y="161556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70"/>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3" y="2941607"/>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8"/>
            <a:ext cx="3430016"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3" y="4144763"/>
            <a:ext cx="3430018" cy="667869"/>
          </a:xfrm>
        </p:spPr>
        <p:txBody>
          <a:bodyPr>
            <a:noAutofit/>
          </a:bodyPr>
          <a:lstStyle>
            <a:lvl1pPr marL="0" indent="0">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3"/>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825426507"/>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1727643785"/>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3" y="1338610"/>
            <a:ext cx="4273372" cy="418736"/>
          </a:xfrm>
        </p:spPr>
        <p:txBody>
          <a:bodyPr anchor="t" anchorCtr="0">
            <a:noAutofit/>
          </a:bodyPr>
          <a:lstStyle>
            <a:lvl1pPr marL="0" indent="0">
              <a:buNone/>
              <a:defRPr sz="32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84" indent="0">
              <a:lnSpc>
                <a:spcPct val="114000"/>
              </a:lnSpc>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3" y="2802102"/>
            <a:ext cx="4277362" cy="130013"/>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4"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84" indent="0">
              <a:buNone/>
              <a:defRPr sz="800">
                <a:solidFill>
                  <a:schemeClr val="tx1"/>
                </a:solidFill>
              </a:defRPr>
            </a:lvl2pPr>
            <a:lvl3pPr marL="685766" indent="0">
              <a:buNone/>
              <a:defRPr sz="800">
                <a:solidFill>
                  <a:schemeClr val="tx1"/>
                </a:solidFill>
              </a:defRPr>
            </a:lvl3pPr>
            <a:lvl4pPr marL="1028649" indent="0">
              <a:buNone/>
              <a:defRPr sz="800">
                <a:solidFill>
                  <a:schemeClr val="tx1"/>
                </a:solidFill>
              </a:defRPr>
            </a:lvl4pPr>
            <a:lvl5pPr marL="1371532"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5"/>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2307573849"/>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08474324"/>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2"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2"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1"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30"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7"/>
            <a:ext cx="1836009" cy="792163"/>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6"/>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9" y="3054351"/>
            <a:ext cx="1831610" cy="990600"/>
          </a:xfrm>
        </p:spPr>
        <p:txBody>
          <a:bodyPr>
            <a:noAutofit/>
          </a:bodyPr>
          <a:lstStyle>
            <a:lvl1pPr marL="0" indent="0">
              <a:lnSpc>
                <a:spcPct val="114000"/>
              </a:lnSpc>
              <a:spcBef>
                <a:spcPts val="0"/>
              </a:spcBef>
              <a:buNone/>
              <a:defRPr sz="900">
                <a:solidFill>
                  <a:schemeClr val="tx1"/>
                </a:solidFill>
              </a:defRPr>
            </a:lvl1pPr>
            <a:lvl2pPr marL="342884" indent="0">
              <a:lnSpc>
                <a:spcPct val="114000"/>
              </a:lnSpc>
              <a:spcBef>
                <a:spcPts val="0"/>
              </a:spcBef>
              <a:buNone/>
              <a:defRPr sz="900">
                <a:solidFill>
                  <a:schemeClr val="tx1"/>
                </a:solidFill>
              </a:defRPr>
            </a:lvl2pPr>
            <a:lvl3pPr marL="685766" indent="0">
              <a:lnSpc>
                <a:spcPct val="114000"/>
              </a:lnSpc>
              <a:spcBef>
                <a:spcPts val="0"/>
              </a:spcBef>
              <a:buNone/>
              <a:defRPr sz="900">
                <a:solidFill>
                  <a:schemeClr val="tx1"/>
                </a:solidFill>
              </a:defRPr>
            </a:lvl3pPr>
            <a:lvl4pPr marL="1028649" indent="0">
              <a:lnSpc>
                <a:spcPct val="114000"/>
              </a:lnSpc>
              <a:spcBef>
                <a:spcPts val="0"/>
              </a:spcBef>
              <a:buNone/>
              <a:defRPr sz="900">
                <a:solidFill>
                  <a:schemeClr val="tx1"/>
                </a:solidFill>
              </a:defRPr>
            </a:lvl4pPr>
            <a:lvl5pPr marL="1371532"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80"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84820073"/>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43234525"/>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84" indent="0">
              <a:buNone/>
              <a:defRPr sz="1500">
                <a:solidFill>
                  <a:schemeClr val="tx1">
                    <a:tint val="75000"/>
                  </a:schemeClr>
                </a:solidFill>
              </a:defRPr>
            </a:lvl2pPr>
            <a:lvl3pPr marL="685766" indent="0">
              <a:buNone/>
              <a:defRPr sz="1350">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5"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4"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84" indent="0">
              <a:lnSpc>
                <a:spcPct val="114000"/>
              </a:lnSpc>
              <a:buNone/>
              <a:defRPr sz="900">
                <a:solidFill>
                  <a:schemeClr val="tx1"/>
                </a:solidFill>
                <a:latin typeface="+mn-lt"/>
              </a:defRPr>
            </a:lvl2pPr>
            <a:lvl3pPr marL="685766" indent="0">
              <a:lnSpc>
                <a:spcPct val="114000"/>
              </a:lnSpc>
              <a:buNone/>
              <a:defRPr sz="900">
                <a:solidFill>
                  <a:schemeClr val="tx1"/>
                </a:solidFill>
                <a:latin typeface="+mn-lt"/>
              </a:defRPr>
            </a:lvl3pPr>
            <a:lvl4pPr marL="1028649" indent="0">
              <a:lnSpc>
                <a:spcPct val="114000"/>
              </a:lnSpc>
              <a:buNone/>
              <a:defRPr sz="900">
                <a:solidFill>
                  <a:schemeClr val="tx1"/>
                </a:solidFill>
                <a:latin typeface="+mn-lt"/>
              </a:defRPr>
            </a:lvl4pPr>
            <a:lvl5pPr marL="1371532"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10" y="2275718"/>
            <a:ext cx="4258925" cy="249237"/>
          </a:xfrm>
        </p:spPr>
        <p:txBody>
          <a:bodyPr anchor="b" anchorCtr="0">
            <a:noAutofit/>
          </a:bodyPr>
          <a:lstStyle>
            <a:lvl1pPr marL="0" indent="0">
              <a:buNone/>
              <a:defRPr sz="10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220352974"/>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2" y="195265"/>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2" y="195265"/>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1" y="195265"/>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2"/>
            <a:ext cx="1836009" cy="471488"/>
          </a:xfrm>
        </p:spPr>
        <p:txBody>
          <a:bodyPr anchor="ctr"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5"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80"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7"/>
            <a:ext cx="1836009" cy="720725"/>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5"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80"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8" y="3034476"/>
            <a:ext cx="1820681"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8" y="3041190"/>
            <a:ext cx="1829675"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90"/>
            <a:ext cx="1836009" cy="1022350"/>
          </a:xfrm>
        </p:spPr>
        <p:txBody>
          <a:bodyPr>
            <a:noAutofit/>
          </a:bodyPr>
          <a:lstStyle>
            <a:lvl1pPr marL="0" indent="0">
              <a:lnSpc>
                <a:spcPct val="114000"/>
              </a:lnSpc>
              <a:buNone/>
              <a:defRPr sz="900"/>
            </a:lvl1pPr>
            <a:lvl2pPr marL="342884" indent="0">
              <a:lnSpc>
                <a:spcPct val="114000"/>
              </a:lnSpc>
              <a:buNone/>
              <a:defRPr sz="900"/>
            </a:lvl2pPr>
            <a:lvl3pPr marL="685766" indent="0">
              <a:lnSpc>
                <a:spcPct val="114000"/>
              </a:lnSpc>
              <a:buNone/>
              <a:defRPr sz="900"/>
            </a:lvl3pPr>
            <a:lvl4pPr marL="1028649" indent="0">
              <a:lnSpc>
                <a:spcPct val="114000"/>
              </a:lnSpc>
              <a:buNone/>
              <a:defRPr sz="900"/>
            </a:lvl4pPr>
            <a:lvl5pPr marL="1371532"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0731756"/>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2"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Tree>
    <p:extLst>
      <p:ext uri="{BB962C8B-B14F-4D97-AF65-F5344CB8AC3E}">
        <p14:creationId xmlns:p14="http://schemas.microsoft.com/office/powerpoint/2010/main" val="3451762305"/>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7"/>
            <a:ext cx="7237412" cy="1223963"/>
          </a:xfrm>
        </p:spPr>
        <p:txBody>
          <a:bodyPr>
            <a:noAutofit/>
          </a:bodyPr>
          <a:lstStyle>
            <a:lvl1pPr marL="0" indent="0">
              <a:buNone/>
              <a:defRPr sz="2400">
                <a:solidFill>
                  <a:schemeClr val="tx2"/>
                </a:solidFill>
                <a:latin typeface="+mj-lt"/>
              </a:defRPr>
            </a:lvl1pPr>
            <a:lvl2pPr marL="342884" indent="0">
              <a:buNone/>
              <a:defRPr>
                <a:solidFill>
                  <a:schemeClr val="tx2"/>
                </a:solidFill>
                <a:latin typeface="+mj-lt"/>
              </a:defRPr>
            </a:lvl2pPr>
            <a:lvl3pPr marL="685766" indent="0">
              <a:buNone/>
              <a:defRPr>
                <a:solidFill>
                  <a:schemeClr val="tx2"/>
                </a:solidFill>
                <a:latin typeface="+mj-lt"/>
              </a:defRPr>
            </a:lvl3pPr>
            <a:lvl4pPr marL="1028649" indent="0">
              <a:buNone/>
              <a:defRPr>
                <a:solidFill>
                  <a:schemeClr val="tx2"/>
                </a:solidFill>
                <a:latin typeface="+mj-lt"/>
              </a:defRPr>
            </a:lvl4pPr>
            <a:lvl5pPr marL="1371532"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7"/>
            <a:ext cx="2080167" cy="140525"/>
          </a:xfrm>
        </p:spPr>
        <p:txBody>
          <a:bodyPr anchor="t" anchorCtr="0">
            <a:noAutofit/>
          </a:bodyPr>
          <a:lstStyle>
            <a:lvl1pPr marL="0" indent="0">
              <a:buNone/>
              <a:defRPr sz="800" b="1">
                <a:solidFill>
                  <a:schemeClr val="tx2"/>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8" y="3359802"/>
            <a:ext cx="2084867" cy="137352"/>
          </a:xfrm>
        </p:spPr>
        <p:txBody>
          <a:bodyPr>
            <a:noAutofit/>
          </a:bodyPr>
          <a:lstStyle>
            <a:lvl1pPr marL="0" indent="0">
              <a:buNone/>
              <a:defRPr sz="800"/>
            </a:lvl1pPr>
            <a:lvl2pPr marL="342884" indent="0">
              <a:buNone/>
              <a:defRPr sz="800"/>
            </a:lvl2pPr>
            <a:lvl3pPr marL="685766" indent="0">
              <a:buNone/>
              <a:defRPr sz="800"/>
            </a:lvl3pPr>
            <a:lvl4pPr marL="1028649" indent="0">
              <a:buNone/>
              <a:defRPr sz="800"/>
            </a:lvl4pPr>
            <a:lvl5pPr marL="1371532"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78" indent="0">
              <a:buNone/>
              <a:defRPr sz="100"/>
            </a:lvl2pPr>
            <a:lvl3pPr marL="914355" indent="0">
              <a:buNone/>
              <a:defRPr sz="100"/>
            </a:lvl3pPr>
            <a:lvl4pPr marL="1371532" indent="0">
              <a:buNone/>
              <a:defRPr sz="100"/>
            </a:lvl4pPr>
            <a:lvl5pPr marL="1828709" indent="0">
              <a:buNone/>
              <a:defRPr sz="100"/>
            </a:lvl5pPr>
          </a:lstStyle>
          <a:p>
            <a:pPr lvl="0"/>
            <a:r>
              <a:rPr lang="en-US"/>
              <a:t>.</a:t>
            </a:r>
          </a:p>
        </p:txBody>
      </p:sp>
    </p:spTree>
    <p:extLst>
      <p:ext uri="{BB962C8B-B14F-4D97-AF65-F5344CB8AC3E}">
        <p14:creationId xmlns:p14="http://schemas.microsoft.com/office/powerpoint/2010/main" val="1275090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Sun Life New Display" pitchFamily="2"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40124847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892" indent="0">
              <a:lnSpc>
                <a:spcPct val="114000"/>
              </a:lnSpc>
              <a:spcBef>
                <a:spcPts val="0"/>
              </a:spcBef>
              <a:buNone/>
              <a:defRPr sz="900">
                <a:solidFill>
                  <a:schemeClr val="tx1"/>
                </a:solidFill>
                <a:latin typeface="Sun Life New Text" pitchFamily="2" charset="0"/>
              </a:defRPr>
            </a:lvl2pPr>
            <a:lvl3pPr marL="685783" indent="0">
              <a:lnSpc>
                <a:spcPct val="114000"/>
              </a:lnSpc>
              <a:spcBef>
                <a:spcPts val="0"/>
              </a:spcBef>
              <a:buNone/>
              <a:defRPr sz="900">
                <a:solidFill>
                  <a:schemeClr val="tx1"/>
                </a:solidFill>
                <a:latin typeface="Sun Life New Text" pitchFamily="2" charset="0"/>
              </a:defRPr>
            </a:lvl3pPr>
            <a:lvl4pPr marL="1028675" indent="0">
              <a:lnSpc>
                <a:spcPct val="114000"/>
              </a:lnSpc>
              <a:spcBef>
                <a:spcPts val="0"/>
              </a:spcBef>
              <a:buNone/>
              <a:defRPr sz="900">
                <a:solidFill>
                  <a:schemeClr val="tx1"/>
                </a:solidFill>
                <a:latin typeface="Sun Life New Text" pitchFamily="2" charset="0"/>
              </a:defRPr>
            </a:lvl4pPr>
            <a:lvl5pPr marL="1371566"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381267341"/>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8"/>
            <a:ext cx="3086100" cy="1405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80" y="3579953"/>
            <a:ext cx="8418579"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80" y="3778389"/>
            <a:ext cx="8437605"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8546621"/>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389473220"/>
      </p:ext>
    </p:extLst>
  </p:cSld>
  <p:clrMapOvr>
    <a:masterClrMapping/>
  </p:clrMapOvr>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latin typeface="Sun Life New Display" pitchFamily="2" charset="0"/>
              </a:defRPr>
            </a:lvl1pPr>
          </a:lstStyle>
          <a:p>
            <a:r>
              <a:rPr lang="en-US"/>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Sun Life New Display" pitchFamily="2" charset="0"/>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atin typeface="Sun Life New Text" pitchFamily="2" charset="0"/>
              </a:defRPr>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lvl="0"/>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a:p>
            <a:pPr marL="0" marR="0" lvl="0" indent="0" algn="l" defTabSz="685783" rtl="0" eaLnBrk="1" fontAlgn="auto" latinLnBrk="0" hangingPunct="1">
              <a:lnSpc>
                <a:spcPct val="114000"/>
              </a:lnSpc>
              <a:spcBef>
                <a:spcPts val="750"/>
              </a:spcBef>
              <a:spcAft>
                <a:spcPct val="0"/>
              </a:spcAft>
              <a:buClrTx/>
              <a:buSzTx/>
              <a:buFont typeface="Arial" panose="020B0604020202020204" pitchFamily="34" charset="0"/>
              <a:buNone/>
              <a:defRPr/>
            </a:pPr>
            <a:r>
              <a:rPr lang="en-US"/>
              <a:t>First Last—Job Title</a:t>
            </a:r>
          </a:p>
        </p:txBody>
      </p:sp>
    </p:spTree>
    <p:extLst>
      <p:ext uri="{BB962C8B-B14F-4D97-AF65-F5344CB8AC3E}">
        <p14:creationId xmlns:p14="http://schemas.microsoft.com/office/powerpoint/2010/main" val="4234787848"/>
      </p:ext>
    </p:extLst>
  </p:cSld>
  <p:clrMapOvr>
    <a:masterClrMapping/>
  </p:clrMapOvr>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latin typeface="Sun Life New Display" pitchFamily="2" charset="0"/>
              </a:defRPr>
            </a:lvl1pPr>
          </a:lstStyle>
          <a:p>
            <a:r>
              <a:rPr lang="en-US"/>
              <a:t>Table of</a:t>
            </a:r>
            <a:br>
              <a:rPr lang="en-US"/>
            </a:br>
            <a:r>
              <a:rPr lang="en-US"/>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Sun Life New Display" pitchFamily="2" charset="0"/>
              </a:defRPr>
            </a:lvl1pPr>
            <a:lvl2pPr marL="342892" indent="0">
              <a:buNone/>
              <a:defRPr/>
            </a:lvl2pPr>
            <a:lvl3pPr marL="685783" indent="0">
              <a:buNone/>
              <a:defRPr/>
            </a:lvl3pPr>
            <a:lvl4pPr marL="1028675" indent="0">
              <a:buNone/>
              <a:defRPr/>
            </a:lvl4pPr>
            <a:lvl5pPr marL="1371566" indent="0">
              <a:buNone/>
              <a:defRPr/>
            </a:lvl5pPr>
          </a:lstStyle>
          <a:p>
            <a:pPr lvl="0"/>
            <a:r>
              <a:rPr lang="en-US"/>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Sun Life New Display" pitchFamily="2" charset="0"/>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ct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Tree>
    <p:extLst>
      <p:ext uri="{BB962C8B-B14F-4D97-AF65-F5344CB8AC3E}">
        <p14:creationId xmlns:p14="http://schemas.microsoft.com/office/powerpoint/2010/main" val="2306858083"/>
      </p:ext>
    </p:extLst>
  </p:cSld>
  <p:clrMapOvr>
    <a:masterClrMapping/>
  </p:clrMapOvr>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atin typeface="Sun Life New Display" pitchFamily="2" charset="0"/>
              </a:defRPr>
            </a:lvl1pPr>
          </a:lstStyle>
          <a:p>
            <a:r>
              <a:rPr lang="en-US"/>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ct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a:t>Subsection</a:t>
            </a:r>
          </a:p>
          <a:p>
            <a:pPr lvl="0"/>
            <a:r>
              <a:rPr lang="en-US"/>
              <a:t>Subsection</a:t>
            </a:r>
          </a:p>
          <a:p>
            <a:pPr lvl="0"/>
            <a:r>
              <a:rPr lang="en-US"/>
              <a:t>Subsection</a:t>
            </a:r>
          </a:p>
          <a:p>
            <a:pPr lvl="0"/>
            <a:r>
              <a:rPr lang="en-US"/>
              <a:t>Subsection</a:t>
            </a:r>
          </a:p>
          <a:p>
            <a:pPr lvl="0"/>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3847120"/>
      </p:ext>
    </p:extLst>
  </p:cSld>
  <p:clrMapOvr>
    <a:masterClrMapping/>
  </p:clrMapOvr>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Sun Life New Display" pitchFamily="2" charset="0"/>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1597659426"/>
      </p:ext>
    </p:extLst>
  </p:cSld>
  <p:clrMapOvr>
    <a:masterClrMapping/>
  </p:clrMapOvr>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2283215389"/>
      </p:ext>
    </p:extLst>
  </p:cSld>
  <p:clrMapOvr>
    <a:masterClrMapping/>
  </p:clrMapOvr>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atin typeface="Sun Life New Text" pitchFamily="2" charset="0"/>
              </a:defRPr>
            </a:lvl1pPr>
            <a:lvl2pPr marL="342892" indent="0">
              <a:lnSpc>
                <a:spcPct val="114000"/>
              </a:lnSpc>
              <a:buNone/>
              <a:defRPr sz="900">
                <a:latin typeface="Sun Life New Text" pitchFamily="2" charset="0"/>
              </a:defRPr>
            </a:lvl2pPr>
            <a:lvl3pPr marL="685783" indent="0">
              <a:lnSpc>
                <a:spcPct val="114000"/>
              </a:lnSpc>
              <a:buNone/>
              <a:defRPr sz="900">
                <a:latin typeface="Sun Life New Text" pitchFamily="2" charset="0"/>
              </a:defRPr>
            </a:lvl3pPr>
            <a:lvl4pPr marL="1028675" indent="0">
              <a:lnSpc>
                <a:spcPct val="114000"/>
              </a:lnSpc>
              <a:buNone/>
              <a:defRPr sz="900">
                <a:latin typeface="Sun Life New Text" pitchFamily="2" charset="0"/>
              </a:defRPr>
            </a:lvl4pPr>
            <a:lvl5pPr marL="1371566" indent="0">
              <a:lnSpc>
                <a:spcPct val="114000"/>
              </a:lnSpc>
              <a:buNone/>
              <a:defRPr sz="900">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4015888596"/>
      </p:ext>
    </p:extLst>
  </p:cSld>
  <p:clrMapOvr>
    <a:masterClrMapping/>
  </p:clrMapOvr>
  <p:transition/>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111312163"/>
      </p:ext>
    </p:extLst>
  </p:cSld>
  <p:clrMapOvr>
    <a:masterClrMapping/>
  </p:clrMapOvr>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726813088"/>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13538604"/>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latin typeface="Sun Life New Text" pitchFamily="2" charset="0"/>
              </a:defRPr>
            </a:lvl1pPr>
            <a:lvl2pPr marL="342892" indent="0">
              <a:lnSpc>
                <a:spcPct val="114000"/>
              </a:lnSpc>
              <a:buNone/>
              <a:defRPr sz="800">
                <a:solidFill>
                  <a:schemeClr val="tx1"/>
                </a:solidFill>
                <a:latin typeface="Sun Life New Text" pitchFamily="2" charset="0"/>
              </a:defRPr>
            </a:lvl2pPr>
            <a:lvl3pPr marL="685783" indent="0">
              <a:lnSpc>
                <a:spcPct val="114000"/>
              </a:lnSpc>
              <a:buNone/>
              <a:defRPr sz="800">
                <a:solidFill>
                  <a:schemeClr val="tx1"/>
                </a:solidFill>
                <a:latin typeface="Sun Life New Text" pitchFamily="2" charset="0"/>
              </a:defRPr>
            </a:lvl3pPr>
            <a:lvl4pPr marL="1028675" indent="0">
              <a:lnSpc>
                <a:spcPct val="114000"/>
              </a:lnSpc>
              <a:buNone/>
              <a:defRPr sz="800">
                <a:solidFill>
                  <a:schemeClr val="tx1"/>
                </a:solidFill>
                <a:latin typeface="Sun Life New Text" pitchFamily="2" charset="0"/>
              </a:defRPr>
            </a:lvl4pPr>
            <a:lvl5pPr marL="1371566" indent="0">
              <a:lnSpc>
                <a:spcPct val="114000"/>
              </a:lnSpc>
              <a:buNone/>
              <a:defRPr sz="8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4140554814"/>
      </p:ext>
    </p:extLst>
  </p:cSld>
  <p:clrMapOvr>
    <a:masterClrMapping/>
  </p:clrMapOvr>
  <p:transition/>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1761497287"/>
      </p:ext>
    </p:extLst>
  </p:cSld>
  <p:clrMapOvr>
    <a:masterClrMapping/>
  </p:clrMapOvr>
  <p:transition/>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3729564859"/>
      </p:ext>
    </p:extLst>
  </p:cSld>
  <p:clrMapOvr>
    <a:masterClrMapping/>
  </p:clrMapOvr>
  <p:transition/>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090607087"/>
      </p:ext>
    </p:extLst>
  </p:cSld>
  <p:clrMapOvr>
    <a:masterClrMapping/>
  </p:clrMapOvr>
  <p:transition/>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Tree>
    <p:extLst>
      <p:ext uri="{BB962C8B-B14F-4D97-AF65-F5344CB8AC3E}">
        <p14:creationId xmlns:p14="http://schemas.microsoft.com/office/powerpoint/2010/main" val="4021242302"/>
      </p:ext>
    </p:extLst>
  </p:cSld>
  <p:clrMapOvr>
    <a:masterClrMapping/>
  </p:clrMapOvr>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a:lum/>
            <a:extLst>
              <a:ext uri="{28A0092B-C50C-407E-A947-70E740481C1C}">
                <a14:useLocalDpi xmlns:a14="http://schemas.microsoft.com/office/drawing/2010/main"/>
              </a:ext>
            </a:extLst>
          </a:blip>
          <a:stretch>
            <a:fillRect t="-1000" b="-2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927704"/>
      </p:ext>
    </p:extLst>
  </p:cSld>
  <p:clrMapOvr>
    <a:masterClrMapping/>
  </p:clrMapOvr>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518573"/>
      </p:ext>
    </p:extLst>
  </p:cSld>
  <p:clrMapOvr>
    <a:masterClrMapping/>
  </p:clrMapOvr>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2500950795"/>
      </p:ext>
    </p:extLst>
  </p:cSld>
  <p:clrMapOvr>
    <a:masterClrMapping/>
  </p:clrMapOvr>
  <p:transition/>
</p:sldLayout>
</file>

<file path=ppt/slideLayouts/slideLayout518.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Tree>
    <p:extLst>
      <p:ext uri="{BB962C8B-B14F-4D97-AF65-F5344CB8AC3E}">
        <p14:creationId xmlns:p14="http://schemas.microsoft.com/office/powerpoint/2010/main" val="617420788"/>
      </p:ext>
    </p:extLst>
  </p:cSld>
  <p:clrMapOvr>
    <a:masterClrMapping/>
  </p:clrMapOvr>
  <p:transition/>
</p:sldLayout>
</file>

<file path=ppt/slideLayouts/slideLayout519.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Click to edit Master text styles</a:t>
            </a:r>
          </a:p>
          <a:p>
            <a:pPr lvl="1"/>
            <a:r>
              <a:rPr lang="en-US"/>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ct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a:t>First Last</a:t>
            </a:r>
          </a:p>
          <a:p>
            <a:pPr lvl="0"/>
            <a:r>
              <a:rPr lang="en-US"/>
              <a:t>Job title</a:t>
            </a:r>
          </a:p>
          <a:p>
            <a:pPr lvl="0"/>
            <a:r>
              <a:rPr lang="en-US"/>
              <a:t>Phone:</a:t>
            </a:r>
          </a:p>
          <a:p>
            <a:pPr lvl="0"/>
            <a:r>
              <a:rPr lang="en-US"/>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1"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164985253"/>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530861688"/>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6482" y="3425824"/>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latin typeface="Sun Life New Text" pitchFamily="2" charset="0"/>
              </a:defRPr>
            </a:lvl1pPr>
            <a:lvl2pPr marL="342892" indent="0">
              <a:lnSpc>
                <a:spcPct val="114000"/>
              </a:lnSpc>
              <a:buNone/>
              <a:defRPr sz="900">
                <a:solidFill>
                  <a:schemeClr val="tx1"/>
                </a:solidFill>
                <a:latin typeface="Sun Life New Text" pitchFamily="2" charset="0"/>
              </a:defRPr>
            </a:lvl2pPr>
            <a:lvl3pPr marL="685783" indent="0">
              <a:lnSpc>
                <a:spcPct val="114000"/>
              </a:lnSpc>
              <a:buNone/>
              <a:defRPr sz="900">
                <a:solidFill>
                  <a:schemeClr val="tx1"/>
                </a:solidFill>
                <a:latin typeface="Sun Life New Text" pitchFamily="2" charset="0"/>
              </a:defRPr>
            </a:lvl3pPr>
            <a:lvl4pPr marL="1028675" indent="0">
              <a:lnSpc>
                <a:spcPct val="114000"/>
              </a:lnSpc>
              <a:buNone/>
              <a:defRPr sz="900">
                <a:solidFill>
                  <a:schemeClr val="tx1"/>
                </a:solidFill>
                <a:latin typeface="Sun Life New Text" pitchFamily="2" charset="0"/>
              </a:defRPr>
            </a:lvl4pPr>
            <a:lvl5pPr marL="1371566" indent="0">
              <a:lnSpc>
                <a:spcPct val="114000"/>
              </a:lnSpc>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4990008"/>
      </p:ext>
    </p:extLst>
  </p:cSld>
  <p:clrMapOvr>
    <a:masterClrMapping/>
  </p:clrMapOvr>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ct val="0"/>
              </a:spcBef>
              <a:buNone/>
              <a:defRPr sz="900">
                <a:solidFill>
                  <a:schemeClr val="tx1"/>
                </a:solidFill>
                <a:latin typeface="Sun Life New Text" pitchFamily="2" charset="0"/>
              </a:defRPr>
            </a:lvl1pPr>
            <a:lvl2pPr marL="342892" indent="0">
              <a:lnSpc>
                <a:spcPct val="114000"/>
              </a:lnSpc>
              <a:spcBef>
                <a:spcPct val="0"/>
              </a:spcBef>
              <a:buNone/>
              <a:defRPr sz="900">
                <a:solidFill>
                  <a:schemeClr val="tx1"/>
                </a:solidFill>
                <a:latin typeface="Sun Life New Text" pitchFamily="2" charset="0"/>
              </a:defRPr>
            </a:lvl2pPr>
            <a:lvl3pPr marL="685783" indent="0">
              <a:lnSpc>
                <a:spcPct val="114000"/>
              </a:lnSpc>
              <a:spcBef>
                <a:spcPct val="0"/>
              </a:spcBef>
              <a:buNone/>
              <a:defRPr sz="900">
                <a:solidFill>
                  <a:schemeClr val="tx1"/>
                </a:solidFill>
                <a:latin typeface="Sun Life New Text" pitchFamily="2" charset="0"/>
              </a:defRPr>
            </a:lvl3pPr>
            <a:lvl4pPr marL="1028675" indent="0">
              <a:lnSpc>
                <a:spcPct val="114000"/>
              </a:lnSpc>
              <a:spcBef>
                <a:spcPct val="0"/>
              </a:spcBef>
              <a:buNone/>
              <a:defRPr sz="900">
                <a:solidFill>
                  <a:schemeClr val="tx1"/>
                </a:solidFill>
                <a:latin typeface="Sun Life New Text" pitchFamily="2" charset="0"/>
              </a:defRPr>
            </a:lvl4pPr>
            <a:lvl5pPr marL="1371566" indent="0">
              <a:lnSpc>
                <a:spcPct val="114000"/>
              </a:lnSpc>
              <a:spcBef>
                <a:spcPct val="0"/>
              </a:spcBef>
              <a:buNone/>
              <a:defRPr sz="900">
                <a:solidFill>
                  <a:schemeClr val="tx1"/>
                </a:solidFill>
                <a:latin typeface="Sun Life New Tex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a:t>CLICK TO INSERT PICTURE</a:t>
            </a:r>
          </a:p>
        </p:txBody>
      </p:sp>
    </p:spTree>
    <p:extLst>
      <p:ext uri="{BB962C8B-B14F-4D97-AF65-F5344CB8AC3E}">
        <p14:creationId xmlns:p14="http://schemas.microsoft.com/office/powerpoint/2010/main" val="983251339"/>
      </p:ext>
    </p:extLst>
  </p:cSld>
  <p:clrMapOvr>
    <a:masterClrMapping/>
  </p:clrMapOvr>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2265106635"/>
      </p:ext>
    </p:extLst>
  </p:cSld>
  <p:clrMapOvr>
    <a:masterClrMapping/>
  </p:clrMapOvr>
  <p:transition/>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ct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&lt;##&gt;. SECTION TITLE GOES HERE</a:t>
            </a:r>
          </a:p>
        </p:txBody>
      </p:sp>
    </p:spTree>
    <p:extLst>
      <p:ext uri="{BB962C8B-B14F-4D97-AF65-F5344CB8AC3E}">
        <p14:creationId xmlns:p14="http://schemas.microsoft.com/office/powerpoint/2010/main" val="878107858"/>
      </p:ext>
    </p:extLst>
  </p:cSld>
  <p:clrMapOvr>
    <a:masterClrMapping/>
  </p:clrMapOvr>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8271981"/>
      </p:ext>
    </p:extLst>
  </p:cSld>
  <p:clrMapOvr>
    <a:masterClrMapping/>
  </p:clrMapOvr>
  <p:transition/>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1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err="1"/>
              <a:t>Subheader goes here.</a:t>
            </a:r>
          </a:p>
        </p:txBody>
      </p:sp>
    </p:spTree>
    <p:extLst>
      <p:ext uri="{BB962C8B-B14F-4D97-AF65-F5344CB8AC3E}">
        <p14:creationId xmlns:p14="http://schemas.microsoft.com/office/powerpoint/2010/main" val="3768227360"/>
      </p:ext>
    </p:extLst>
  </p:cSld>
  <p:clrMapOvr>
    <a:masterClrMapping/>
  </p:clrMapOvr>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Tree>
    <p:extLst>
      <p:ext uri="{BB962C8B-B14F-4D97-AF65-F5344CB8AC3E}">
        <p14:creationId xmlns:p14="http://schemas.microsoft.com/office/powerpoint/2010/main" val="3837517902"/>
      </p:ext>
    </p:extLst>
  </p:cSld>
  <p:clrMapOvr>
    <a:masterClrMapping/>
  </p:clrMapOvr>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a:t>“Lorem ipsum dolor sit amet, consectetuer adipi scing elit, sed diam nonummy nibh euismod tincidunt ut laoreet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786910814"/>
      </p:ext>
    </p:extLst>
  </p:cSld>
  <p:clrMapOvr>
    <a:masterClrMapping/>
  </p:clrMapOvr>
  <p:transition/>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8574228"/>
      </p:ext>
    </p:extLst>
  </p:cSld>
  <p:clrMapOvr>
    <a:masterClrMapping/>
  </p:clrMapOvr>
  <p:transition/>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1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Large header </a:t>
            </a:r>
            <a:br>
              <a:rPr lang="en-US"/>
            </a:br>
            <a:r>
              <a:rPr lang="en-US"/>
              <a:t>text can go here.</a:t>
            </a:r>
          </a:p>
        </p:txBody>
      </p:sp>
    </p:spTree>
    <p:extLst>
      <p:ext uri="{BB962C8B-B14F-4D97-AF65-F5344CB8AC3E}">
        <p14:creationId xmlns:p14="http://schemas.microsoft.com/office/powerpoint/2010/main" val="1676893817"/>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9866581"/>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1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255160425"/>
      </p:ext>
    </p:extLst>
  </p:cSld>
  <p:clrMapOvr>
    <a:masterClrMapping/>
  </p:clrMapOvr>
  <p:transition/>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1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a:t>Click to insert title.</a:t>
            </a:r>
          </a:p>
        </p:txBody>
      </p:sp>
    </p:spTree>
    <p:extLst>
      <p:ext uri="{BB962C8B-B14F-4D97-AF65-F5344CB8AC3E}">
        <p14:creationId xmlns:p14="http://schemas.microsoft.com/office/powerpoint/2010/main" val="2444734805"/>
      </p:ext>
    </p:extLst>
  </p:cSld>
  <p:clrMapOvr>
    <a:masterClrMapping/>
  </p:clrMapOvr>
  <p:transition/>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a:xfrm>
            <a:off x="828495" y="4971429"/>
            <a:ext cx="3086100" cy="140525"/>
          </a:xfrm>
          <a:prstGeom prst="rect">
            <a:avLst/>
          </a:prstGeom>
        </p:spPr>
        <p:txBody>
          <a:bodyPr/>
          <a:lstStyle/>
          <a:p>
            <a:r>
              <a:rPr lang="en-US"/>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3"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3"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2"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1"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9892536"/>
      </p:ext>
    </p:extLst>
  </p:cSld>
  <p:clrMapOvr>
    <a:masterClrMapping/>
  </p:clrMapOvr>
  <p:transition/>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2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1015101741"/>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8701356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40799992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44478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5" y="204790"/>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2"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11180374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4506927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8"/>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6"/>
            <a:ext cx="8353425" cy="204789"/>
          </a:xfrm>
        </p:spPr>
        <p:txBody>
          <a:bodyPr anchor="t" anchorCtr="0">
            <a:noAutofit/>
          </a:bodyPr>
          <a:lstStyle>
            <a:lvl1pPr marL="0" indent="0">
              <a:buNone/>
              <a:defRPr sz="1400">
                <a:solidFill>
                  <a:schemeClr val="tx2"/>
                </a:solidFill>
                <a:latin typeface="+mj-lt"/>
              </a:defRPr>
            </a:lvl1pPr>
            <a:lvl2pPr marL="342884" indent="0">
              <a:buNone/>
              <a:defRPr sz="800">
                <a:solidFill>
                  <a:schemeClr val="tx1"/>
                </a:solidFill>
                <a:latin typeface="+mj-lt"/>
              </a:defRPr>
            </a:lvl2pPr>
            <a:lvl3pPr marL="685766" indent="0">
              <a:buNone/>
              <a:defRPr sz="800">
                <a:solidFill>
                  <a:schemeClr val="tx1"/>
                </a:solidFill>
                <a:latin typeface="+mj-lt"/>
              </a:defRPr>
            </a:lvl3pPr>
            <a:lvl4pPr marL="1028649" indent="0">
              <a:buNone/>
              <a:defRPr sz="800">
                <a:solidFill>
                  <a:schemeClr val="tx1"/>
                </a:solidFill>
                <a:latin typeface="+mj-lt"/>
              </a:defRPr>
            </a:lvl4pPr>
            <a:lvl5pPr marL="1371532"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2383951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1097062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a:t>CLICK TO INSERT PICTURE</a:t>
            </a:r>
          </a:p>
        </p:txBody>
      </p:sp>
      <p:sp>
        <p:nvSpPr>
          <p:cNvPr id="8" name="Footer Placeholder 7"/>
          <p:cNvSpPr>
            <a:spLocks noGrp="1"/>
          </p:cNvSpPr>
          <p:nvPr>
            <p:ph type="ftr" sz="quarter" idx="11"/>
          </p:nvPr>
        </p:nvSpPr>
        <p:spPr>
          <a:xfrm>
            <a:off x="828495" y="4971429"/>
            <a:ext cx="3086100" cy="140525"/>
          </a:xfrm>
          <a:prstGeom prst="rect">
            <a:avLst/>
          </a:prstGeom>
        </p:spPr>
        <p:txBody>
          <a:bodyPr/>
          <a:lstStyle/>
          <a:p>
            <a:r>
              <a:rPr lang="en-US"/>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3"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3"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2"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1"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4"/>
            <a:ext cx="1827480" cy="140525"/>
          </a:xfrm>
        </p:spPr>
        <p:txBody>
          <a:bodyPr anchor="t" anchorCtr="0">
            <a:noAutofit/>
          </a:bodyPr>
          <a:lstStyle>
            <a:lvl1pPr marL="0" indent="0">
              <a:buNone/>
              <a:defRPr sz="900" b="1">
                <a:solidFill>
                  <a:schemeClr val="tx1"/>
                </a:solidFill>
              </a:defRPr>
            </a:lvl1pPr>
            <a:lvl2pPr marL="342875" indent="0">
              <a:buNone/>
              <a:defRPr sz="1000">
                <a:solidFill>
                  <a:schemeClr val="tx2"/>
                </a:solidFill>
              </a:defRPr>
            </a:lvl2pPr>
            <a:lvl3pPr marL="685749" indent="0">
              <a:buNone/>
              <a:defRPr sz="900">
                <a:solidFill>
                  <a:schemeClr val="tx2"/>
                </a:solidFill>
              </a:defRPr>
            </a:lvl3pPr>
            <a:lvl4pPr marL="1028624" indent="0">
              <a:buNone/>
              <a:defRPr sz="800">
                <a:solidFill>
                  <a:schemeClr val="tx2"/>
                </a:solidFill>
              </a:defRPr>
            </a:lvl4pPr>
            <a:lvl5pPr marL="1371498"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90"/>
            <a:ext cx="1831610" cy="1048985"/>
          </a:xfrm>
        </p:spPr>
        <p:txBody>
          <a:bodyPr>
            <a:noAutofit/>
          </a:bodyPr>
          <a:lstStyle>
            <a:lvl1pPr marL="0" indent="0">
              <a:lnSpc>
                <a:spcPct val="114000"/>
              </a:lnSpc>
              <a:buNone/>
              <a:defRPr sz="900">
                <a:solidFill>
                  <a:schemeClr val="tx1"/>
                </a:solidFill>
              </a:defRPr>
            </a:lvl1pPr>
            <a:lvl2pPr marL="342875" indent="0">
              <a:lnSpc>
                <a:spcPct val="114000"/>
              </a:lnSpc>
              <a:buNone/>
              <a:defRPr sz="900">
                <a:solidFill>
                  <a:schemeClr val="tx1"/>
                </a:solidFill>
              </a:defRPr>
            </a:lvl2pPr>
            <a:lvl3pPr marL="685749" indent="0">
              <a:lnSpc>
                <a:spcPct val="114000"/>
              </a:lnSpc>
              <a:buNone/>
              <a:defRPr sz="900">
                <a:solidFill>
                  <a:schemeClr val="tx1"/>
                </a:solidFill>
              </a:defRPr>
            </a:lvl3pPr>
            <a:lvl4pPr marL="1028624" indent="0">
              <a:lnSpc>
                <a:spcPct val="114000"/>
              </a:lnSpc>
              <a:buNone/>
              <a:defRPr sz="900">
                <a:solidFill>
                  <a:schemeClr val="tx1"/>
                </a:solidFill>
              </a:defRPr>
            </a:lvl4pPr>
            <a:lvl5pPr marL="1371498"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906461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Content Slide Image Four Column Colou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14145BF-3C04-B770-EEC0-2BB4215FF942}"/>
              </a:ext>
            </a:extLst>
          </p:cNvPr>
          <p:cNvSpPr/>
          <p:nvPr userDrawn="1"/>
        </p:nvSpPr>
        <p:spPr>
          <a:xfrm>
            <a:off x="215902" y="3435350"/>
            <a:ext cx="2087563"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C36A61E-E85D-B141-AB46-3B5843E38ECD}"/>
              </a:ext>
            </a:extLst>
          </p:cNvPr>
          <p:cNvSpPr/>
          <p:nvPr userDrawn="1"/>
        </p:nvSpPr>
        <p:spPr>
          <a:xfrm>
            <a:off x="2426952" y="3435350"/>
            <a:ext cx="2087563"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Rectangle 14">
            <a:extLst>
              <a:ext uri="{FF2B5EF4-FFF2-40B4-BE49-F238E27FC236}">
                <a16:creationId xmlns:a16="http://schemas.microsoft.com/office/drawing/2014/main" id="{DDD4F5D3-7D3C-601E-C77C-CC2BEF2215F0}"/>
              </a:ext>
            </a:extLst>
          </p:cNvPr>
          <p:cNvSpPr/>
          <p:nvPr userDrawn="1"/>
        </p:nvSpPr>
        <p:spPr>
          <a:xfrm>
            <a:off x="4629491" y="3435350"/>
            <a:ext cx="2087563" cy="151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EA518629-76A3-B763-BAB7-696DA3291A3C}"/>
              </a:ext>
            </a:extLst>
          </p:cNvPr>
          <p:cNvSpPr/>
          <p:nvPr userDrawn="1"/>
        </p:nvSpPr>
        <p:spPr>
          <a:xfrm>
            <a:off x="6832030" y="3435350"/>
            <a:ext cx="2087563" cy="151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a:extLst>
              <a:ext uri="{FF2B5EF4-FFF2-40B4-BE49-F238E27FC236}">
                <a16:creationId xmlns:a16="http://schemas.microsoft.com/office/drawing/2014/main" id="{8BE3D0FC-2E75-E34E-72BB-CE9BD7CE6F79}"/>
              </a:ext>
            </a:extLst>
          </p:cNvPr>
          <p:cNvSpPr>
            <a:spLocks noGrp="1"/>
          </p:cNvSpPr>
          <p:nvPr>
            <p:ph type="body" sz="quarter" idx="40" hasCustomPrompt="1"/>
          </p:nvPr>
        </p:nvSpPr>
        <p:spPr>
          <a:xfrm>
            <a:off x="2540833"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0" name="Text Placeholder 32">
            <a:extLst>
              <a:ext uri="{FF2B5EF4-FFF2-40B4-BE49-F238E27FC236}">
                <a16:creationId xmlns:a16="http://schemas.microsoft.com/office/drawing/2014/main" id="{BE0BA8A1-0C3F-6B57-B094-21EEFB7F7366}"/>
              </a:ext>
            </a:extLst>
          </p:cNvPr>
          <p:cNvSpPr>
            <a:spLocks noGrp="1"/>
          </p:cNvSpPr>
          <p:nvPr>
            <p:ph type="body" sz="quarter" idx="41"/>
          </p:nvPr>
        </p:nvSpPr>
        <p:spPr>
          <a:xfrm>
            <a:off x="2540833"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a:extLst>
              <a:ext uri="{FF2B5EF4-FFF2-40B4-BE49-F238E27FC236}">
                <a16:creationId xmlns:a16="http://schemas.microsoft.com/office/drawing/2014/main" id="{F51FB4F4-9FBA-1FB7-5EF7-C43CA10D1029}"/>
              </a:ext>
            </a:extLst>
          </p:cNvPr>
          <p:cNvSpPr>
            <a:spLocks noGrp="1"/>
          </p:cNvSpPr>
          <p:nvPr>
            <p:ph type="body" sz="quarter" idx="42" hasCustomPrompt="1"/>
          </p:nvPr>
        </p:nvSpPr>
        <p:spPr>
          <a:xfrm>
            <a:off x="4759378"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2" name="Text Placeholder 32">
            <a:extLst>
              <a:ext uri="{FF2B5EF4-FFF2-40B4-BE49-F238E27FC236}">
                <a16:creationId xmlns:a16="http://schemas.microsoft.com/office/drawing/2014/main" id="{6FF719E1-8629-FDE8-AA71-C6462CEA8D08}"/>
              </a:ext>
            </a:extLst>
          </p:cNvPr>
          <p:cNvSpPr>
            <a:spLocks noGrp="1"/>
          </p:cNvSpPr>
          <p:nvPr>
            <p:ph type="body" sz="quarter" idx="43"/>
          </p:nvPr>
        </p:nvSpPr>
        <p:spPr>
          <a:xfrm>
            <a:off x="4759378"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a:extLst>
              <a:ext uri="{FF2B5EF4-FFF2-40B4-BE49-F238E27FC236}">
                <a16:creationId xmlns:a16="http://schemas.microsoft.com/office/drawing/2014/main" id="{ED53FA62-2A1A-CD38-823C-C465A1BDAD2A}"/>
              </a:ext>
            </a:extLst>
          </p:cNvPr>
          <p:cNvSpPr>
            <a:spLocks noGrp="1"/>
          </p:cNvSpPr>
          <p:nvPr>
            <p:ph type="body" sz="quarter" idx="44" hasCustomPrompt="1"/>
          </p:nvPr>
        </p:nvSpPr>
        <p:spPr>
          <a:xfrm>
            <a:off x="6970427" y="3579953"/>
            <a:ext cx="1827480" cy="140525"/>
          </a:xfrm>
        </p:spPr>
        <p:txBody>
          <a:bodyPr anchor="t" anchorCtr="0">
            <a:noAutofit/>
          </a:bodyPr>
          <a:lstStyle>
            <a:lvl1pPr marL="0" indent="0">
              <a:buNone/>
              <a:defRPr sz="900" b="1">
                <a:solidFill>
                  <a:schemeClr val="tx1"/>
                </a:solidFill>
              </a:defRPr>
            </a:lvl1pPr>
            <a:lvl2pPr marL="342884" indent="0">
              <a:buNone/>
              <a:defRPr sz="1000">
                <a:solidFill>
                  <a:schemeClr val="tx2"/>
                </a:solidFill>
              </a:defRPr>
            </a:lvl2pPr>
            <a:lvl3pPr marL="685766" indent="0">
              <a:buNone/>
              <a:defRPr sz="900">
                <a:solidFill>
                  <a:schemeClr val="tx2"/>
                </a:solidFill>
              </a:defRPr>
            </a:lvl3pPr>
            <a:lvl4pPr marL="1028649" indent="0">
              <a:buNone/>
              <a:defRPr sz="800">
                <a:solidFill>
                  <a:schemeClr val="tx2"/>
                </a:solidFill>
              </a:defRPr>
            </a:lvl4pPr>
            <a:lvl5pPr marL="1371532" indent="0">
              <a:buNone/>
              <a:defRPr sz="800">
                <a:solidFill>
                  <a:schemeClr val="tx2"/>
                </a:solidFill>
              </a:defRPr>
            </a:lvl5pPr>
          </a:lstStyle>
          <a:p>
            <a:pPr lvl="0"/>
            <a:r>
              <a:rPr lang="en-US" err="1"/>
              <a:t>Subheader goes here.</a:t>
            </a:r>
          </a:p>
        </p:txBody>
      </p:sp>
      <p:sp>
        <p:nvSpPr>
          <p:cNvPr id="24" name="Text Placeholder 32">
            <a:extLst>
              <a:ext uri="{FF2B5EF4-FFF2-40B4-BE49-F238E27FC236}">
                <a16:creationId xmlns:a16="http://schemas.microsoft.com/office/drawing/2014/main" id="{EC70EB82-438B-2CA2-2449-A4FD3C465DB2}"/>
              </a:ext>
            </a:extLst>
          </p:cNvPr>
          <p:cNvSpPr>
            <a:spLocks noGrp="1"/>
          </p:cNvSpPr>
          <p:nvPr>
            <p:ph type="body" sz="quarter" idx="45"/>
          </p:nvPr>
        </p:nvSpPr>
        <p:spPr>
          <a:xfrm>
            <a:off x="6970429" y="3778389"/>
            <a:ext cx="1831610" cy="1048985"/>
          </a:xfrm>
        </p:spPr>
        <p:txBody>
          <a:bodyPr>
            <a:noAutofit/>
          </a:bodyPr>
          <a:lstStyle>
            <a:lvl1pPr marL="0" indent="0">
              <a:lnSpc>
                <a:spcPct val="114000"/>
              </a:lnSpc>
              <a:buNone/>
              <a:defRPr sz="900">
                <a:solidFill>
                  <a:schemeClr val="tx1"/>
                </a:solidFill>
              </a:defRPr>
            </a:lvl1pPr>
            <a:lvl2pPr marL="342884" indent="0">
              <a:lnSpc>
                <a:spcPct val="114000"/>
              </a:lnSpc>
              <a:buNone/>
              <a:defRPr sz="900">
                <a:solidFill>
                  <a:schemeClr val="tx1"/>
                </a:solidFill>
              </a:defRPr>
            </a:lvl2pPr>
            <a:lvl3pPr marL="685766" indent="0">
              <a:lnSpc>
                <a:spcPct val="114000"/>
              </a:lnSpc>
              <a:buNone/>
              <a:defRPr sz="900">
                <a:solidFill>
                  <a:schemeClr val="tx1"/>
                </a:solidFill>
              </a:defRPr>
            </a:lvl3pPr>
            <a:lvl4pPr marL="1028649" indent="0">
              <a:lnSpc>
                <a:spcPct val="114000"/>
              </a:lnSpc>
              <a:buNone/>
              <a:defRPr sz="900">
                <a:solidFill>
                  <a:schemeClr val="tx1"/>
                </a:solidFill>
              </a:defRPr>
            </a:lvl4pPr>
            <a:lvl5pPr marL="1371532" indent="0">
              <a:lnSpc>
                <a:spcPct val="114000"/>
              </a:lnSpc>
              <a:buNone/>
              <a:defRPr sz="9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8C4D3A2C-7FD1-DBCF-3111-5BAD7ED310B6}"/>
              </a:ext>
            </a:extLst>
          </p:cNvPr>
          <p:cNvSpPr/>
          <p:nvPr userDrawn="1"/>
        </p:nvSpPr>
        <p:spPr>
          <a:xfrm>
            <a:off x="239384" y="142336"/>
            <a:ext cx="8673738" cy="3172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n>
                <a:noFill/>
              </a:ln>
              <a:solidFill>
                <a:schemeClr val="accent2"/>
              </a:solidFill>
            </a:endParaRPr>
          </a:p>
        </p:txBody>
      </p:sp>
    </p:spTree>
    <p:extLst>
      <p:ext uri="{BB962C8B-B14F-4D97-AF65-F5344CB8AC3E}">
        <p14:creationId xmlns:p14="http://schemas.microsoft.com/office/powerpoint/2010/main" val="30616618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_Blank Slide Warm Yellow">
    <p:bg>
      <p:bgPr>
        <a:solidFill>
          <a:schemeClr val="bg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Sun Life New Display" pitchFamily="2" charset="0"/>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8019065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0787020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4"/>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3"/>
            <a:ext cx="3600450" cy="273844"/>
          </a:xfrm>
        </p:spPr>
        <p:txBody>
          <a:bodyPr anchor="b" anchorCtr="0">
            <a:noAutofit/>
          </a:bodyPr>
          <a:lstStyle>
            <a:lvl1pPr marL="0" indent="0" algn="l">
              <a:buNone/>
              <a:defRPr sz="1800">
                <a:solidFill>
                  <a:schemeClr val="tx2"/>
                </a:solidFill>
                <a:latin typeface="+mj-lt"/>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6"/>
            <a:ext cx="3600450" cy="129953"/>
          </a:xfrm>
        </p:spPr>
        <p:txBody>
          <a:bodyPr anchor="ctr" anchorCtr="0">
            <a:noAutofit/>
          </a:bodyPr>
          <a:lstStyle>
            <a:lvl1pPr marL="0" indent="0">
              <a:buNone/>
              <a:defRPr sz="1050">
                <a:solidFill>
                  <a:schemeClr val="tx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3" y="204789"/>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8" y="4582634"/>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2" y="3107458"/>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2" y="3447003"/>
            <a:ext cx="4151537" cy="683071"/>
          </a:xfrm>
        </p:spPr>
        <p:txBody>
          <a:bodyPr numCol="2" spcCol="216000">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36463322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1"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7"/>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30"/>
            <a:ext cx="647700" cy="363326"/>
          </a:xfrm>
        </p:spPr>
        <p:txBody>
          <a:bodyPr>
            <a:noAutofit/>
          </a:bodyPr>
          <a:lstStyle>
            <a:lvl1pPr marL="0" indent="0">
              <a:buNone/>
              <a:defRPr sz="2800" b="1">
                <a:solidFill>
                  <a:schemeClr val="tx2"/>
                </a:solidFill>
                <a:latin typeface="+mj-lt"/>
              </a:defRPr>
            </a:lvl1pPr>
            <a:lvl2pPr marL="342892" indent="0">
              <a:buNone/>
              <a:defRPr/>
            </a:lvl2pPr>
            <a:lvl3pPr marL="685783" indent="0">
              <a:buNone/>
              <a:defRPr/>
            </a:lvl3pPr>
            <a:lvl4pPr marL="1028675" indent="0">
              <a:buNone/>
              <a:defRPr/>
            </a:lvl4pPr>
            <a:lvl5pPr marL="1371566"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4"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5" y="1816101"/>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8" y="1816101"/>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4"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5" y="3444485"/>
            <a:ext cx="2098675"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8" y="3444485"/>
            <a:ext cx="2092412" cy="125413"/>
          </a:xfrm>
        </p:spPr>
        <p:txBody>
          <a:bodyPr>
            <a:noAutofit/>
          </a:bodyPr>
          <a:lstStyle>
            <a:lvl1pPr marL="0" indent="0">
              <a:buNone/>
              <a:defRPr sz="1000" b="1">
                <a:solidFill>
                  <a:schemeClr val="tx2"/>
                </a:solidFill>
                <a:latin typeface="+mn-lt"/>
              </a:defRPr>
            </a:lvl1pPr>
            <a:lvl2pPr marL="342892" indent="0">
              <a:buNone/>
              <a:defRPr>
                <a:solidFill>
                  <a:schemeClr val="tx2"/>
                </a:solidFill>
                <a:latin typeface="+mn-lt"/>
              </a:defRPr>
            </a:lvl2pPr>
            <a:lvl3pPr marL="685783" indent="0">
              <a:buNone/>
              <a:defRPr>
                <a:solidFill>
                  <a:schemeClr val="tx2"/>
                </a:solidFill>
                <a:latin typeface="+mn-lt"/>
              </a:defRPr>
            </a:lvl3pPr>
            <a:lvl4pPr marL="1028675" indent="0">
              <a:buNone/>
              <a:defRPr>
                <a:solidFill>
                  <a:schemeClr val="tx2"/>
                </a:solidFill>
                <a:latin typeface="+mn-lt"/>
              </a:defRPr>
            </a:lvl4pPr>
            <a:lvl5pPr marL="1371566"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4"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5" y="2218825"/>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4"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5" y="3834683"/>
            <a:ext cx="2098675" cy="820737"/>
          </a:xfrm>
        </p:spPr>
        <p:txBody>
          <a:bodyPr wrap="none">
            <a:noAutofit/>
          </a:bodyPr>
          <a:lstStyle>
            <a:lvl1pPr marL="0" indent="0">
              <a:spcBef>
                <a:spcPts val="0"/>
              </a:spcBef>
              <a:spcAft>
                <a:spcPts val="200"/>
              </a:spcAft>
              <a:buNone/>
              <a:defRPr sz="900"/>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167391841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4"/>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1"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1" y="3767496"/>
            <a:ext cx="4281959" cy="778626"/>
          </a:xfrm>
        </p:spPr>
        <p:txBody>
          <a:bodyPr wrap="none">
            <a:noAutofit/>
          </a:bodyPr>
          <a:lstStyle>
            <a:lvl1pPr marL="0" indent="0">
              <a:spcBef>
                <a:spcPts val="0"/>
              </a:spcBef>
              <a:spcAft>
                <a:spcPts val="200"/>
              </a:spcAft>
              <a:buNone/>
              <a:defRPr sz="900">
                <a:solidFill>
                  <a:schemeClr val="tx1"/>
                </a:solidFill>
              </a:defRPr>
            </a:lvl1pPr>
            <a:lvl2pPr marL="342892" indent="0">
              <a:buNone/>
              <a:defRPr sz="800"/>
            </a:lvl2pPr>
            <a:lvl3pPr marL="685783" indent="0">
              <a:buNone/>
              <a:defRPr sz="700"/>
            </a:lvl3pPr>
            <a:lvl4pPr marL="1028675" indent="0">
              <a:buNone/>
              <a:defRPr sz="600"/>
            </a:lvl4pPr>
            <a:lvl5pPr marL="1371566"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892" indent="0">
              <a:lnSpc>
                <a:spcPct val="120000"/>
              </a:lnSpc>
              <a:buNone/>
              <a:defRPr sz="900">
                <a:solidFill>
                  <a:schemeClr val="tx1"/>
                </a:solidFill>
                <a:latin typeface="+mn-lt"/>
              </a:defRPr>
            </a:lvl2pPr>
            <a:lvl3pPr marL="685783" indent="0">
              <a:lnSpc>
                <a:spcPct val="120000"/>
              </a:lnSpc>
              <a:buNone/>
              <a:defRPr sz="900">
                <a:solidFill>
                  <a:schemeClr val="tx1"/>
                </a:solidFill>
                <a:latin typeface="+mn-lt"/>
              </a:defRPr>
            </a:lvl3pPr>
            <a:lvl4pPr marL="1028675" indent="0">
              <a:lnSpc>
                <a:spcPct val="120000"/>
              </a:lnSpc>
              <a:buNone/>
              <a:defRPr sz="900">
                <a:solidFill>
                  <a:schemeClr val="tx1"/>
                </a:solidFill>
                <a:latin typeface="+mn-lt"/>
              </a:defRPr>
            </a:lvl4pPr>
            <a:lvl5pPr marL="1371566"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709054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0422461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7" y="206376"/>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9" y="2342394"/>
            <a:ext cx="1960421" cy="222872"/>
          </a:xfrm>
        </p:spPr>
        <p:txBody>
          <a:bodyPr anchor="b" anchorCtr="0">
            <a:noAutofit/>
          </a:bodyPr>
          <a:lstStyle>
            <a:lvl1pPr marL="0" indent="0">
              <a:buNone/>
              <a:defRPr sz="10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9" y="3040063"/>
            <a:ext cx="4151537" cy="1187450"/>
          </a:xfrm>
        </p:spPr>
        <p:txBody>
          <a:bodyPr>
            <a:noAutofit/>
          </a:bodyPr>
          <a:lstStyle>
            <a:lvl1pPr marL="0" indent="0">
              <a:lnSpc>
                <a:spcPct val="114000"/>
              </a:lnSpc>
              <a:buNone/>
              <a:defRPr sz="800"/>
            </a:lvl1pPr>
            <a:lvl2pPr marL="342892" indent="0">
              <a:lnSpc>
                <a:spcPct val="114000"/>
              </a:lnSpc>
              <a:buNone/>
              <a:defRPr sz="800"/>
            </a:lvl2pPr>
            <a:lvl3pPr marL="685783" indent="0">
              <a:lnSpc>
                <a:spcPct val="114000"/>
              </a:lnSpc>
              <a:buNone/>
              <a:defRPr sz="800"/>
            </a:lvl3pPr>
            <a:lvl4pPr marL="1028675" indent="0">
              <a:lnSpc>
                <a:spcPct val="114000"/>
              </a:lnSpc>
              <a:buNone/>
              <a:defRPr sz="800"/>
            </a:lvl4pPr>
            <a:lvl5pPr marL="1371566"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9"/>
            <a:ext cx="1960422" cy="137914"/>
          </a:xfrm>
        </p:spPr>
        <p:txBody>
          <a:bodyPr anchor="b" anchorCtr="0">
            <a:noAutofit/>
          </a:bodyPr>
          <a:lstStyle>
            <a:lvl1pPr marL="0" indent="0">
              <a:buNone/>
              <a:defRPr sz="800" b="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9" y="1111252"/>
            <a:ext cx="413861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6"/>
            <a:ext cx="4163406"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3947701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2" y="204789"/>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9"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7"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7"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4" y="1023939"/>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2" y="1222376"/>
            <a:ext cx="2084867" cy="881063"/>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4"/>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9"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7"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7"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4" y="3438078"/>
            <a:ext cx="2080167" cy="140525"/>
          </a:xfrm>
        </p:spPr>
        <p:txBody>
          <a:bodyPr anchor="t"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2" y="3636514"/>
            <a:ext cx="2084867" cy="98400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48780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atin typeface="Sun Life New Text" pitchFamily="2" charset="0"/>
              </a:defRPr>
            </a:lvl1pPr>
            <a:lvl2pPr marL="342900" indent="0">
              <a:lnSpc>
                <a:spcPct val="114000"/>
              </a:lnSpc>
              <a:buNone/>
              <a:defRPr sz="900">
                <a:latin typeface="Sun Life New Text" pitchFamily="2" charset="0"/>
              </a:defRPr>
            </a:lvl2pPr>
            <a:lvl3pPr marL="685800" indent="0">
              <a:lnSpc>
                <a:spcPct val="114000"/>
              </a:lnSpc>
              <a:buNone/>
              <a:defRPr sz="900">
                <a:latin typeface="Sun Life New Text" pitchFamily="2" charset="0"/>
              </a:defRPr>
            </a:lvl3pPr>
            <a:lvl4pPr marL="1028700" indent="0">
              <a:lnSpc>
                <a:spcPct val="114000"/>
              </a:lnSpc>
              <a:buNone/>
              <a:defRPr sz="900">
                <a:latin typeface="Sun Life New Text" pitchFamily="2" charset="0"/>
              </a:defRPr>
            </a:lvl4pPr>
            <a:lvl5pPr marL="1371600" indent="0">
              <a:lnSpc>
                <a:spcPct val="114000"/>
              </a:lnSpc>
              <a:buNone/>
              <a:defRPr sz="900">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8455305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4" y="204789"/>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1" y="202138"/>
            <a:ext cx="2843213" cy="2369612"/>
          </a:xfrm>
        </p:spPr>
        <p:txBody>
          <a:bodyPr rIns="144000" anchor="t" anchorCtr="0">
            <a:noAutofit/>
          </a:bodyPr>
          <a:lstStyle>
            <a:lvl1pPr marL="0" indent="0">
              <a:lnSpc>
                <a:spcPct val="95000"/>
              </a:lnSpc>
              <a:buNone/>
              <a:defRPr sz="2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28104815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7"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6"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5"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1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5"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10"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5"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36804763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Slide Four Til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Picture Placeholder 42">
            <a:extLst>
              <a:ext uri="{FF2B5EF4-FFF2-40B4-BE49-F238E27FC236}">
                <a16:creationId xmlns:a16="http://schemas.microsoft.com/office/drawing/2014/main" id="{5E50BEDE-12F8-C493-D1C5-A6F59F0EF74F}"/>
              </a:ext>
            </a:extLst>
          </p:cNvPr>
          <p:cNvSpPr>
            <a:spLocks noGrp="1"/>
          </p:cNvSpPr>
          <p:nvPr>
            <p:ph type="pic" sz="quarter" idx="14" hasCustomPrompt="1"/>
          </p:nvPr>
        </p:nvSpPr>
        <p:spPr>
          <a:xfrm>
            <a:off x="221216" y="206376"/>
            <a:ext cx="4279347" cy="2328863"/>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Picture Placeholder 42">
            <a:extLst>
              <a:ext uri="{FF2B5EF4-FFF2-40B4-BE49-F238E27FC236}">
                <a16:creationId xmlns:a16="http://schemas.microsoft.com/office/drawing/2014/main" id="{10A48A3F-D2D4-3681-218B-4627129E090B}"/>
              </a:ext>
            </a:extLst>
          </p:cNvPr>
          <p:cNvSpPr>
            <a:spLocks noGrp="1"/>
          </p:cNvSpPr>
          <p:nvPr>
            <p:ph type="pic" sz="quarter" idx="15" hasCustomPrompt="1"/>
          </p:nvPr>
        </p:nvSpPr>
        <p:spPr>
          <a:xfrm>
            <a:off x="4608514" y="2643188"/>
            <a:ext cx="4319587" cy="23050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0" name="Rectangle 9">
            <a:extLst>
              <a:ext uri="{FF2B5EF4-FFF2-40B4-BE49-F238E27FC236}">
                <a16:creationId xmlns:a16="http://schemas.microsoft.com/office/drawing/2014/main" id="{2955B7B2-BFF6-F30D-F1CA-0E0B1DCBDDC6}"/>
              </a:ext>
            </a:extLst>
          </p:cNvPr>
          <p:cNvSpPr/>
          <p:nvPr userDrawn="1"/>
        </p:nvSpPr>
        <p:spPr>
          <a:xfrm>
            <a:off x="4608514" y="195264"/>
            <a:ext cx="4319587" cy="233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A9532E05-1B05-0DD1-4003-824295BD069F}"/>
              </a:ext>
            </a:extLst>
          </p:cNvPr>
          <p:cNvSpPr/>
          <p:nvPr userDrawn="1"/>
        </p:nvSpPr>
        <p:spPr>
          <a:xfrm>
            <a:off x="211681" y="2643189"/>
            <a:ext cx="4300517" cy="231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4DE9FAA5-4D97-85D2-696A-B97472BC0BB1}"/>
              </a:ext>
            </a:extLst>
          </p:cNvPr>
          <p:cNvSpPr>
            <a:spLocks noGrp="1"/>
          </p:cNvSpPr>
          <p:nvPr>
            <p:ph type="body" sz="quarter" idx="35" hasCustomPrompt="1"/>
          </p:nvPr>
        </p:nvSpPr>
        <p:spPr>
          <a:xfrm>
            <a:off x="4766404" y="1168285"/>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3" name="Text Placeholder 32">
            <a:extLst>
              <a:ext uri="{FF2B5EF4-FFF2-40B4-BE49-F238E27FC236}">
                <a16:creationId xmlns:a16="http://schemas.microsoft.com/office/drawing/2014/main" id="{93881D5E-D7BA-1080-8686-8AF960E041C3}"/>
              </a:ext>
            </a:extLst>
          </p:cNvPr>
          <p:cNvSpPr>
            <a:spLocks noGrp="1"/>
          </p:cNvSpPr>
          <p:nvPr>
            <p:ph type="body" sz="quarter" idx="39"/>
          </p:nvPr>
        </p:nvSpPr>
        <p:spPr>
          <a:xfrm>
            <a:off x="4766404" y="1426681"/>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42">
            <a:extLst>
              <a:ext uri="{FF2B5EF4-FFF2-40B4-BE49-F238E27FC236}">
                <a16:creationId xmlns:a16="http://schemas.microsoft.com/office/drawing/2014/main" id="{7516312C-4CBD-87AC-3F09-00C3A9ECDCE6}"/>
              </a:ext>
            </a:extLst>
          </p:cNvPr>
          <p:cNvSpPr>
            <a:spLocks noGrp="1"/>
          </p:cNvSpPr>
          <p:nvPr>
            <p:ph type="pic" sz="quarter" idx="46" hasCustomPrompt="1"/>
          </p:nvPr>
        </p:nvSpPr>
        <p:spPr>
          <a:xfrm>
            <a:off x="4752975" y="300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7D9075EF-66DF-8532-5BDC-5413AF114AB1}"/>
              </a:ext>
            </a:extLst>
          </p:cNvPr>
          <p:cNvSpPr>
            <a:spLocks noGrp="1"/>
          </p:cNvSpPr>
          <p:nvPr>
            <p:ph type="body" sz="quarter" idx="47" hasCustomPrompt="1"/>
          </p:nvPr>
        </p:nvSpPr>
        <p:spPr>
          <a:xfrm>
            <a:off x="403141" y="3587199"/>
            <a:ext cx="3982308"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B641C6B7-2682-04C2-5546-54F21B1895B8}"/>
              </a:ext>
            </a:extLst>
          </p:cNvPr>
          <p:cNvSpPr>
            <a:spLocks noGrp="1"/>
          </p:cNvSpPr>
          <p:nvPr>
            <p:ph type="body" sz="quarter" idx="48"/>
          </p:nvPr>
        </p:nvSpPr>
        <p:spPr>
          <a:xfrm>
            <a:off x="403141" y="3833965"/>
            <a:ext cx="3982309" cy="990600"/>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lnSpc>
                <a:spcPct val="114000"/>
              </a:lnSpc>
              <a:buNone/>
              <a:defRPr sz="800">
                <a:solidFill>
                  <a:schemeClr val="tx1"/>
                </a:solidFill>
              </a:defRPr>
            </a:lvl3pPr>
            <a:lvl4pPr marL="1028675" indent="0">
              <a:lnSpc>
                <a:spcPct val="114000"/>
              </a:lnSpc>
              <a:buNone/>
              <a:defRPr sz="800">
                <a:solidFill>
                  <a:schemeClr val="tx1"/>
                </a:solidFill>
              </a:defRPr>
            </a:lvl4pPr>
            <a:lvl5pPr marL="1371566" indent="0">
              <a:lnSpc>
                <a:spcPct val="114000"/>
              </a:lnSpc>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8AD98225-F6FF-6097-07BF-A4B8A705A96F}"/>
              </a:ext>
            </a:extLst>
          </p:cNvPr>
          <p:cNvSpPr>
            <a:spLocks noGrp="1"/>
          </p:cNvSpPr>
          <p:nvPr>
            <p:ph type="pic" sz="quarter" idx="49" hasCustomPrompt="1"/>
          </p:nvPr>
        </p:nvSpPr>
        <p:spPr>
          <a:xfrm>
            <a:off x="395289" y="2773077"/>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9749180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Slide Warm Yellow">
    <p:bg>
      <p:bgPr>
        <a:solidFill>
          <a:schemeClr val="bg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82115495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Slide Light Grey">
    <p:bg>
      <p:bgPr>
        <a:solidFill>
          <a:schemeClr val="accent2"/>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6" name="Text Placeholder 15">
            <a:extLst>
              <a:ext uri="{FF2B5EF4-FFF2-40B4-BE49-F238E27FC236}">
                <a16:creationId xmlns:a16="http://schemas.microsoft.com/office/drawing/2014/main" id="{05DA9270-0C8F-AE43-9DDB-CCD2F8C3C5FD}"/>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14350742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Text Placeholder 15">
            <a:extLst>
              <a:ext uri="{FF2B5EF4-FFF2-40B4-BE49-F238E27FC236}">
                <a16:creationId xmlns:a16="http://schemas.microsoft.com/office/drawing/2014/main" id="{08147F08-5EB9-9345-BD50-B2D4254A446F}"/>
              </a:ext>
            </a:extLst>
          </p:cNvPr>
          <p:cNvSpPr>
            <a:spLocks noGrp="1"/>
          </p:cNvSpPr>
          <p:nvPr>
            <p:ph type="body" sz="quarter" idx="13" hasCustomPrompt="1"/>
          </p:nvPr>
        </p:nvSpPr>
        <p:spPr>
          <a:xfrm>
            <a:off x="215900" y="212185"/>
            <a:ext cx="8353425"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Tree>
    <p:extLst>
      <p:ext uri="{BB962C8B-B14F-4D97-AF65-F5344CB8AC3E}">
        <p14:creationId xmlns:p14="http://schemas.microsoft.com/office/powerpoint/2010/main" val="34374682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Slide White Al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Tree>
    <p:extLst>
      <p:ext uri="{BB962C8B-B14F-4D97-AF65-F5344CB8AC3E}">
        <p14:creationId xmlns:p14="http://schemas.microsoft.com/office/powerpoint/2010/main" val="5379252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8316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09645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Grid Sl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Text Placeholder 15">
            <a:extLst>
              <a:ext uri="{FF2B5EF4-FFF2-40B4-BE49-F238E27FC236}">
                <a16:creationId xmlns:a16="http://schemas.microsoft.com/office/drawing/2014/main" id="{B92AED2F-7E09-5FBA-1CE8-AF2BEB53912D}"/>
              </a:ext>
            </a:extLst>
          </p:cNvPr>
          <p:cNvSpPr>
            <a:spLocks noGrp="1"/>
          </p:cNvSpPr>
          <p:nvPr>
            <p:ph type="body" sz="quarter" idx="13" hasCustomPrompt="1"/>
          </p:nvPr>
        </p:nvSpPr>
        <p:spPr>
          <a:xfrm>
            <a:off x="215900" y="617008"/>
            <a:ext cx="8724900" cy="204789"/>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Click to insert title.</a:t>
            </a:r>
          </a:p>
        </p:txBody>
      </p:sp>
      <p:sp>
        <p:nvSpPr>
          <p:cNvPr id="6" name="Text Placeholder 9">
            <a:extLst>
              <a:ext uri="{FF2B5EF4-FFF2-40B4-BE49-F238E27FC236}">
                <a16:creationId xmlns:a16="http://schemas.microsoft.com/office/drawing/2014/main" id="{1F23F4A2-995F-91FA-375C-59861C4C3D04}"/>
              </a:ext>
            </a:extLst>
          </p:cNvPr>
          <p:cNvSpPr>
            <a:spLocks noGrp="1"/>
          </p:cNvSpPr>
          <p:nvPr>
            <p:ph type="body" sz="quarter" idx="27" hasCustomPrompt="1"/>
          </p:nvPr>
        </p:nvSpPr>
        <p:spPr>
          <a:xfrm>
            <a:off x="215900" y="319090"/>
            <a:ext cx="4284663"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7" name="Rectangle 6">
            <a:extLst>
              <a:ext uri="{FF2B5EF4-FFF2-40B4-BE49-F238E27FC236}">
                <a16:creationId xmlns:a16="http://schemas.microsoft.com/office/drawing/2014/main" id="{F8927A4D-6948-2588-3C64-B2E81481CDB5}"/>
              </a:ext>
            </a:extLst>
          </p:cNvPr>
          <p:cNvSpPr/>
          <p:nvPr userDrawn="1"/>
        </p:nvSpPr>
        <p:spPr>
          <a:xfrm>
            <a:off x="215901"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4923238-AAEA-3311-1B76-232B599FDABD}"/>
              </a:ext>
            </a:extLst>
          </p:cNvPr>
          <p:cNvSpPr/>
          <p:nvPr userDrawn="1"/>
        </p:nvSpPr>
        <p:spPr>
          <a:xfrm>
            <a:off x="3156744"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83B788F1-6012-D560-F1CD-EE5F2B838BA1}"/>
              </a:ext>
            </a:extLst>
          </p:cNvPr>
          <p:cNvSpPr/>
          <p:nvPr userDrawn="1"/>
        </p:nvSpPr>
        <p:spPr>
          <a:xfrm>
            <a:off x="6084888" y="1419226"/>
            <a:ext cx="284321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Rectangle 10">
            <a:extLst>
              <a:ext uri="{FF2B5EF4-FFF2-40B4-BE49-F238E27FC236}">
                <a16:creationId xmlns:a16="http://schemas.microsoft.com/office/drawing/2014/main" id="{233D8033-4A90-1E75-9747-999B07E26A66}"/>
              </a:ext>
            </a:extLst>
          </p:cNvPr>
          <p:cNvSpPr/>
          <p:nvPr userDrawn="1"/>
        </p:nvSpPr>
        <p:spPr>
          <a:xfrm>
            <a:off x="215900"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8D37C1A9-0D32-5D38-442A-20AB9B875D32}"/>
              </a:ext>
            </a:extLst>
          </p:cNvPr>
          <p:cNvSpPr/>
          <p:nvPr userDrawn="1"/>
        </p:nvSpPr>
        <p:spPr>
          <a:xfrm>
            <a:off x="4643438" y="2608264"/>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Rectangle 12">
            <a:extLst>
              <a:ext uri="{FF2B5EF4-FFF2-40B4-BE49-F238E27FC236}">
                <a16:creationId xmlns:a16="http://schemas.microsoft.com/office/drawing/2014/main" id="{6E96CFFF-6D63-3B93-E817-82FFD599E098}"/>
              </a:ext>
            </a:extLst>
          </p:cNvPr>
          <p:cNvSpPr/>
          <p:nvPr userDrawn="1"/>
        </p:nvSpPr>
        <p:spPr>
          <a:xfrm>
            <a:off x="215900"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2BE2293B-519A-F72D-D662-879CCCF478DE}"/>
              </a:ext>
            </a:extLst>
          </p:cNvPr>
          <p:cNvSpPr/>
          <p:nvPr userDrawn="1"/>
        </p:nvSpPr>
        <p:spPr>
          <a:xfrm>
            <a:off x="4643438" y="3824881"/>
            <a:ext cx="4284663" cy="1116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9">
            <a:extLst>
              <a:ext uri="{FF2B5EF4-FFF2-40B4-BE49-F238E27FC236}">
                <a16:creationId xmlns:a16="http://schemas.microsoft.com/office/drawing/2014/main" id="{25BEF1AC-6CBD-F292-CB10-8BFDF79B2800}"/>
              </a:ext>
            </a:extLst>
          </p:cNvPr>
          <p:cNvSpPr>
            <a:spLocks noGrp="1"/>
          </p:cNvSpPr>
          <p:nvPr>
            <p:ph type="body" sz="quarter" idx="35" hasCustomPrompt="1"/>
          </p:nvPr>
        </p:nvSpPr>
        <p:spPr>
          <a:xfrm>
            <a:off x="935040"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306DD891-EA8A-9247-4E03-C8F7BA9DDC43}"/>
              </a:ext>
            </a:extLst>
          </p:cNvPr>
          <p:cNvSpPr>
            <a:spLocks noGrp="1"/>
          </p:cNvSpPr>
          <p:nvPr>
            <p:ph type="body" sz="quarter" idx="39"/>
          </p:nvPr>
        </p:nvSpPr>
        <p:spPr>
          <a:xfrm>
            <a:off x="935039"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Picture Placeholder 42">
            <a:extLst>
              <a:ext uri="{FF2B5EF4-FFF2-40B4-BE49-F238E27FC236}">
                <a16:creationId xmlns:a16="http://schemas.microsoft.com/office/drawing/2014/main" id="{AE7043E8-FBCF-6007-B1D9-774B080363BB}"/>
              </a:ext>
            </a:extLst>
          </p:cNvPr>
          <p:cNvSpPr>
            <a:spLocks noGrp="1"/>
          </p:cNvSpPr>
          <p:nvPr>
            <p:ph type="pic" sz="quarter" idx="46" hasCustomPrompt="1"/>
          </p:nvPr>
        </p:nvSpPr>
        <p:spPr>
          <a:xfrm>
            <a:off x="348210"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18" name="Text Placeholder 9">
            <a:extLst>
              <a:ext uri="{FF2B5EF4-FFF2-40B4-BE49-F238E27FC236}">
                <a16:creationId xmlns:a16="http://schemas.microsoft.com/office/drawing/2014/main" id="{19F6B059-D5DD-4A0D-D3AA-9AA2D5249932}"/>
              </a:ext>
            </a:extLst>
          </p:cNvPr>
          <p:cNvSpPr>
            <a:spLocks noGrp="1"/>
          </p:cNvSpPr>
          <p:nvPr>
            <p:ph type="body" sz="quarter" idx="47" hasCustomPrompt="1"/>
          </p:nvPr>
        </p:nvSpPr>
        <p:spPr>
          <a:xfrm>
            <a:off x="3856307"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9" name="Text Placeholder 32">
            <a:extLst>
              <a:ext uri="{FF2B5EF4-FFF2-40B4-BE49-F238E27FC236}">
                <a16:creationId xmlns:a16="http://schemas.microsoft.com/office/drawing/2014/main" id="{D38C44B3-A269-67F7-4EF3-4934DF3CF37C}"/>
              </a:ext>
            </a:extLst>
          </p:cNvPr>
          <p:cNvSpPr>
            <a:spLocks noGrp="1"/>
          </p:cNvSpPr>
          <p:nvPr>
            <p:ph type="body" sz="quarter" idx="48"/>
          </p:nvPr>
        </p:nvSpPr>
        <p:spPr>
          <a:xfrm>
            <a:off x="3856306"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42">
            <a:extLst>
              <a:ext uri="{FF2B5EF4-FFF2-40B4-BE49-F238E27FC236}">
                <a16:creationId xmlns:a16="http://schemas.microsoft.com/office/drawing/2014/main" id="{DAC687B8-6538-7DA3-DF46-8E5E29C9EE7B}"/>
              </a:ext>
            </a:extLst>
          </p:cNvPr>
          <p:cNvSpPr>
            <a:spLocks noGrp="1"/>
          </p:cNvSpPr>
          <p:nvPr>
            <p:ph type="pic" sz="quarter" idx="49" hasCustomPrompt="1"/>
          </p:nvPr>
        </p:nvSpPr>
        <p:spPr>
          <a:xfrm>
            <a:off x="3269478"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1" name="Text Placeholder 9">
            <a:extLst>
              <a:ext uri="{FF2B5EF4-FFF2-40B4-BE49-F238E27FC236}">
                <a16:creationId xmlns:a16="http://schemas.microsoft.com/office/drawing/2014/main" id="{0FEFA35E-B823-AAE3-3188-9D7A3978FDA6}"/>
              </a:ext>
            </a:extLst>
          </p:cNvPr>
          <p:cNvSpPr>
            <a:spLocks noGrp="1"/>
          </p:cNvSpPr>
          <p:nvPr>
            <p:ph type="body" sz="quarter" idx="50" hasCustomPrompt="1"/>
          </p:nvPr>
        </p:nvSpPr>
        <p:spPr>
          <a:xfrm>
            <a:off x="6785755" y="1568887"/>
            <a:ext cx="2010035"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A6B82983-BED2-D0BA-E34B-57A7DB4B91B3}"/>
              </a:ext>
            </a:extLst>
          </p:cNvPr>
          <p:cNvSpPr>
            <a:spLocks noGrp="1"/>
          </p:cNvSpPr>
          <p:nvPr>
            <p:ph type="body" sz="quarter" idx="51"/>
          </p:nvPr>
        </p:nvSpPr>
        <p:spPr>
          <a:xfrm>
            <a:off x="6785754" y="1767323"/>
            <a:ext cx="2010036"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FF98E427-BE82-669F-F2CF-2BB448B764DB}"/>
              </a:ext>
            </a:extLst>
          </p:cNvPr>
          <p:cNvSpPr>
            <a:spLocks noGrp="1"/>
          </p:cNvSpPr>
          <p:nvPr>
            <p:ph type="pic" sz="quarter" idx="52" hasCustomPrompt="1"/>
          </p:nvPr>
        </p:nvSpPr>
        <p:spPr>
          <a:xfrm>
            <a:off x="6198926" y="161556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Text Placeholder 9">
            <a:extLst>
              <a:ext uri="{FF2B5EF4-FFF2-40B4-BE49-F238E27FC236}">
                <a16:creationId xmlns:a16="http://schemas.microsoft.com/office/drawing/2014/main" id="{C98C6CB1-222B-6AFE-169F-A237D4089113}"/>
              </a:ext>
            </a:extLst>
          </p:cNvPr>
          <p:cNvSpPr>
            <a:spLocks noGrp="1"/>
          </p:cNvSpPr>
          <p:nvPr>
            <p:ph type="body" sz="quarter" idx="53" hasCustomPrompt="1"/>
          </p:nvPr>
        </p:nvSpPr>
        <p:spPr>
          <a:xfrm>
            <a:off x="935040"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5" name="Text Placeholder 32">
            <a:extLst>
              <a:ext uri="{FF2B5EF4-FFF2-40B4-BE49-F238E27FC236}">
                <a16:creationId xmlns:a16="http://schemas.microsoft.com/office/drawing/2014/main" id="{83362D77-B6AD-46F5-B12B-0883235381CE}"/>
              </a:ext>
            </a:extLst>
          </p:cNvPr>
          <p:cNvSpPr>
            <a:spLocks noGrp="1"/>
          </p:cNvSpPr>
          <p:nvPr>
            <p:ph type="body" sz="quarter" idx="54"/>
          </p:nvPr>
        </p:nvSpPr>
        <p:spPr>
          <a:xfrm>
            <a:off x="935040"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Picture Placeholder 42">
            <a:extLst>
              <a:ext uri="{FF2B5EF4-FFF2-40B4-BE49-F238E27FC236}">
                <a16:creationId xmlns:a16="http://schemas.microsoft.com/office/drawing/2014/main" id="{A800F9CE-9041-C86D-674B-609A51E04DDF}"/>
              </a:ext>
            </a:extLst>
          </p:cNvPr>
          <p:cNvSpPr>
            <a:spLocks noGrp="1"/>
          </p:cNvSpPr>
          <p:nvPr>
            <p:ph type="pic" sz="quarter" idx="55" hasCustomPrompt="1"/>
          </p:nvPr>
        </p:nvSpPr>
        <p:spPr>
          <a:xfrm>
            <a:off x="348210"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7" name="Text Placeholder 9">
            <a:extLst>
              <a:ext uri="{FF2B5EF4-FFF2-40B4-BE49-F238E27FC236}">
                <a16:creationId xmlns:a16="http://schemas.microsoft.com/office/drawing/2014/main" id="{A1416BDE-92B4-54DA-1113-EA73E9844661}"/>
              </a:ext>
            </a:extLst>
          </p:cNvPr>
          <p:cNvSpPr>
            <a:spLocks noGrp="1"/>
          </p:cNvSpPr>
          <p:nvPr>
            <p:ph type="body" sz="quarter" idx="56" hasCustomPrompt="1"/>
          </p:nvPr>
        </p:nvSpPr>
        <p:spPr>
          <a:xfrm>
            <a:off x="5365771" y="2743169"/>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8" name="Text Placeholder 32">
            <a:extLst>
              <a:ext uri="{FF2B5EF4-FFF2-40B4-BE49-F238E27FC236}">
                <a16:creationId xmlns:a16="http://schemas.microsoft.com/office/drawing/2014/main" id="{AA7A5419-060B-866A-3638-18BD9ABD8EC5}"/>
              </a:ext>
            </a:extLst>
          </p:cNvPr>
          <p:cNvSpPr>
            <a:spLocks noGrp="1"/>
          </p:cNvSpPr>
          <p:nvPr>
            <p:ph type="body" sz="quarter" idx="57"/>
          </p:nvPr>
        </p:nvSpPr>
        <p:spPr>
          <a:xfrm>
            <a:off x="5365772" y="2941606"/>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Picture Placeholder 42">
            <a:extLst>
              <a:ext uri="{FF2B5EF4-FFF2-40B4-BE49-F238E27FC236}">
                <a16:creationId xmlns:a16="http://schemas.microsoft.com/office/drawing/2014/main" id="{6ADAEBC5-AD26-30C8-0351-BB9C77FD7AC0}"/>
              </a:ext>
            </a:extLst>
          </p:cNvPr>
          <p:cNvSpPr>
            <a:spLocks noGrp="1"/>
          </p:cNvSpPr>
          <p:nvPr>
            <p:ph type="pic" sz="quarter" idx="58" hasCustomPrompt="1"/>
          </p:nvPr>
        </p:nvSpPr>
        <p:spPr>
          <a:xfrm>
            <a:off x="4778943" y="2789844"/>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0" name="Text Placeholder 9">
            <a:extLst>
              <a:ext uri="{FF2B5EF4-FFF2-40B4-BE49-F238E27FC236}">
                <a16:creationId xmlns:a16="http://schemas.microsoft.com/office/drawing/2014/main" id="{4868867B-06CF-B338-EFA7-1B4285076BF2}"/>
              </a:ext>
            </a:extLst>
          </p:cNvPr>
          <p:cNvSpPr>
            <a:spLocks noGrp="1"/>
          </p:cNvSpPr>
          <p:nvPr>
            <p:ph type="body" sz="quarter" idx="59" hasCustomPrompt="1"/>
          </p:nvPr>
        </p:nvSpPr>
        <p:spPr>
          <a:xfrm>
            <a:off x="935040"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32">
            <a:extLst>
              <a:ext uri="{FF2B5EF4-FFF2-40B4-BE49-F238E27FC236}">
                <a16:creationId xmlns:a16="http://schemas.microsoft.com/office/drawing/2014/main" id="{45856CB2-3EFB-0690-1F14-C969A0ABAC6A}"/>
              </a:ext>
            </a:extLst>
          </p:cNvPr>
          <p:cNvSpPr>
            <a:spLocks noGrp="1"/>
          </p:cNvSpPr>
          <p:nvPr>
            <p:ph type="body" sz="quarter" idx="60"/>
          </p:nvPr>
        </p:nvSpPr>
        <p:spPr>
          <a:xfrm>
            <a:off x="935040"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2" name="Picture Placeholder 42">
            <a:extLst>
              <a:ext uri="{FF2B5EF4-FFF2-40B4-BE49-F238E27FC236}">
                <a16:creationId xmlns:a16="http://schemas.microsoft.com/office/drawing/2014/main" id="{AEC65C40-26B6-4785-C35A-E29368598AA9}"/>
              </a:ext>
            </a:extLst>
          </p:cNvPr>
          <p:cNvSpPr>
            <a:spLocks noGrp="1"/>
          </p:cNvSpPr>
          <p:nvPr>
            <p:ph type="pic" sz="quarter" idx="61" hasCustomPrompt="1"/>
          </p:nvPr>
        </p:nvSpPr>
        <p:spPr>
          <a:xfrm>
            <a:off x="348210"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33" name="Text Placeholder 9">
            <a:extLst>
              <a:ext uri="{FF2B5EF4-FFF2-40B4-BE49-F238E27FC236}">
                <a16:creationId xmlns:a16="http://schemas.microsoft.com/office/drawing/2014/main" id="{EEC3CD7E-008A-0911-0C42-6CC6F76670E7}"/>
              </a:ext>
            </a:extLst>
          </p:cNvPr>
          <p:cNvSpPr>
            <a:spLocks noGrp="1"/>
          </p:cNvSpPr>
          <p:nvPr>
            <p:ph type="body" sz="quarter" idx="62" hasCustomPrompt="1"/>
          </p:nvPr>
        </p:nvSpPr>
        <p:spPr>
          <a:xfrm>
            <a:off x="5365771" y="3946327"/>
            <a:ext cx="3430016"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4" name="Text Placeholder 32">
            <a:extLst>
              <a:ext uri="{FF2B5EF4-FFF2-40B4-BE49-F238E27FC236}">
                <a16:creationId xmlns:a16="http://schemas.microsoft.com/office/drawing/2014/main" id="{B5C9427E-D8DD-4AA3-033A-E5AB8628EEFF}"/>
              </a:ext>
            </a:extLst>
          </p:cNvPr>
          <p:cNvSpPr>
            <a:spLocks noGrp="1"/>
          </p:cNvSpPr>
          <p:nvPr>
            <p:ph type="body" sz="quarter" idx="63"/>
          </p:nvPr>
        </p:nvSpPr>
        <p:spPr>
          <a:xfrm>
            <a:off x="5365772" y="4144763"/>
            <a:ext cx="3430018" cy="667869"/>
          </a:xfrm>
        </p:spPr>
        <p:txBody>
          <a:bodyPr>
            <a:noAutofit/>
          </a:bodyPr>
          <a:lstStyle>
            <a:lvl1pPr marL="0" indent="0">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Picture Placeholder 42">
            <a:extLst>
              <a:ext uri="{FF2B5EF4-FFF2-40B4-BE49-F238E27FC236}">
                <a16:creationId xmlns:a16="http://schemas.microsoft.com/office/drawing/2014/main" id="{DEAA93CA-8846-45AB-5ADC-B6FB7B378705}"/>
              </a:ext>
            </a:extLst>
          </p:cNvPr>
          <p:cNvSpPr>
            <a:spLocks noGrp="1"/>
          </p:cNvSpPr>
          <p:nvPr>
            <p:ph type="pic" sz="quarter" idx="64" hasCustomPrompt="1"/>
          </p:nvPr>
        </p:nvSpPr>
        <p:spPr>
          <a:xfrm>
            <a:off x="4778943" y="3993002"/>
            <a:ext cx="52247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458491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Large Heade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Picture Placeholder 42">
            <a:extLst>
              <a:ext uri="{FF2B5EF4-FFF2-40B4-BE49-F238E27FC236}">
                <a16:creationId xmlns:a16="http://schemas.microsoft.com/office/drawing/2014/main" id="{0D5DD147-C73A-B4DA-1321-B559075FE55A}"/>
              </a:ext>
            </a:extLst>
          </p:cNvPr>
          <p:cNvSpPr>
            <a:spLocks noGrp="1"/>
          </p:cNvSpPr>
          <p:nvPr>
            <p:ph type="pic" sz="quarter" idx="14" hasCustomPrompt="1"/>
          </p:nvPr>
        </p:nvSpPr>
        <p:spPr>
          <a:xfrm>
            <a:off x="3167063" y="204788"/>
            <a:ext cx="5759875"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9" name="Text Placeholder 15">
            <a:extLst>
              <a:ext uri="{FF2B5EF4-FFF2-40B4-BE49-F238E27FC236}">
                <a16:creationId xmlns:a16="http://schemas.microsoft.com/office/drawing/2014/main" id="{9D5A45A1-3577-DE4C-DF6F-5B433B6C18C3}"/>
              </a:ext>
            </a:extLst>
          </p:cNvPr>
          <p:cNvSpPr>
            <a:spLocks noGrp="1"/>
          </p:cNvSpPr>
          <p:nvPr>
            <p:ph type="body" sz="quarter" idx="31" hasCustomPrompt="1"/>
          </p:nvPr>
        </p:nvSpPr>
        <p:spPr>
          <a:xfrm>
            <a:off x="215900" y="202138"/>
            <a:ext cx="2843213" cy="2369612"/>
          </a:xfrm>
        </p:spPr>
        <p:txBody>
          <a:bodyPr rIns="144000" anchor="t" anchorCtr="0">
            <a:noAutofit/>
          </a:bodyPr>
          <a:lstStyle>
            <a:lvl1pPr marL="0" indent="0">
              <a:lnSpc>
                <a:spcPct val="95000"/>
              </a:lnSpc>
              <a:buNone/>
              <a:defRPr sz="2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Large header </a:t>
            </a:r>
            <a:br>
              <a:rPr lang="en-US" dirty="0"/>
            </a:br>
            <a:r>
              <a:rPr lang="en-US" dirty="0"/>
              <a:t>text can go here.</a:t>
            </a:r>
          </a:p>
        </p:txBody>
      </p:sp>
    </p:spTree>
    <p:extLst>
      <p:ext uri="{BB962C8B-B14F-4D97-AF65-F5344CB8AC3E}">
        <p14:creationId xmlns:p14="http://schemas.microsoft.com/office/powerpoint/2010/main" val="391787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Ending Slide Warm Yellow">
    <p:bg>
      <p:bgPr>
        <a:solidFill>
          <a:schemeClr val="bg2"/>
        </a:solidFill>
        <a:effectLst/>
      </p:bgPr>
    </p:bg>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
        <p:nvSpPr>
          <p:cNvPr id="83" name="Text Placeholder 15">
            <a:extLst>
              <a:ext uri="{FF2B5EF4-FFF2-40B4-BE49-F238E27FC236}">
                <a16:creationId xmlns:a16="http://schemas.microsoft.com/office/drawing/2014/main" id="{5245708D-39F0-0549-BEB2-D1CD4477F72F}"/>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84" name="Text Placeholder 32">
            <a:extLst>
              <a:ext uri="{FF2B5EF4-FFF2-40B4-BE49-F238E27FC236}">
                <a16:creationId xmlns:a16="http://schemas.microsoft.com/office/drawing/2014/main" id="{8ABD3588-FD5B-CC46-B06E-456A729736FF}"/>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85" name="Text Placeholder 9">
            <a:extLst>
              <a:ext uri="{FF2B5EF4-FFF2-40B4-BE49-F238E27FC236}">
                <a16:creationId xmlns:a16="http://schemas.microsoft.com/office/drawing/2014/main" id="{792CFF5D-6C9E-1F45-9D58-FD3D4D08AE32}"/>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86" name="Text Placeholder 32">
            <a:extLst>
              <a:ext uri="{FF2B5EF4-FFF2-40B4-BE49-F238E27FC236}">
                <a16:creationId xmlns:a16="http://schemas.microsoft.com/office/drawing/2014/main" id="{45E670BD-D326-0A4E-86DC-7AF8A809964B}"/>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87" name="Text Placeholder 32">
            <a:extLst>
              <a:ext uri="{FF2B5EF4-FFF2-40B4-BE49-F238E27FC236}">
                <a16:creationId xmlns:a16="http://schemas.microsoft.com/office/drawing/2014/main" id="{9449C036-C3AD-E846-ACDA-73192F83706D}"/>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Tree>
    <p:extLst>
      <p:ext uri="{BB962C8B-B14F-4D97-AF65-F5344CB8AC3E}">
        <p14:creationId xmlns:p14="http://schemas.microsoft.com/office/powerpoint/2010/main" val="25299216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ing Slide White">
    <p:bg>
      <p:bgPr>
        <a:solidFill>
          <a:schemeClr val="bg1"/>
        </a:solidFill>
        <a:effectLst/>
      </p:bgPr>
    </p:bg>
    <p:spTree>
      <p:nvGrpSpPr>
        <p:cNvPr id="1" name=""/>
        <p:cNvGrpSpPr/>
        <p:nvPr/>
      </p:nvGrpSpPr>
      <p:grpSpPr>
        <a:xfrm>
          <a:off x="0" y="0"/>
          <a:ext cx="0" cy="0"/>
          <a:chOff x="0" y="0"/>
          <a:chExt cx="0" cy="0"/>
        </a:xfrm>
      </p:grpSpPr>
      <p:sp>
        <p:nvSpPr>
          <p:cNvPr id="49" name="Text Placeholder 15">
            <a:extLst>
              <a:ext uri="{FF2B5EF4-FFF2-40B4-BE49-F238E27FC236}">
                <a16:creationId xmlns:a16="http://schemas.microsoft.com/office/drawing/2014/main" id="{5F9F1CC7-BCB0-5844-B142-02231C3E30F9}"/>
              </a:ext>
            </a:extLst>
          </p:cNvPr>
          <p:cNvSpPr>
            <a:spLocks noGrp="1"/>
          </p:cNvSpPr>
          <p:nvPr>
            <p:ph type="body" sz="quarter" idx="13" hasCustomPrompt="1"/>
          </p:nvPr>
        </p:nvSpPr>
        <p:spPr>
          <a:xfrm>
            <a:off x="227192" y="1338610"/>
            <a:ext cx="4273372" cy="418736"/>
          </a:xfrm>
        </p:spPr>
        <p:txBody>
          <a:bodyPr anchor="t" anchorCtr="0">
            <a:noAutofit/>
          </a:bodyPr>
          <a:lstStyle>
            <a:lvl1pPr marL="0" indent="0">
              <a:buNone/>
              <a:defRPr sz="32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Thank you!</a:t>
            </a:r>
          </a:p>
        </p:txBody>
      </p:sp>
      <p:sp>
        <p:nvSpPr>
          <p:cNvPr id="50" name="Text Placeholder 32">
            <a:extLst>
              <a:ext uri="{FF2B5EF4-FFF2-40B4-BE49-F238E27FC236}">
                <a16:creationId xmlns:a16="http://schemas.microsoft.com/office/drawing/2014/main" id="{C04B0BAC-1678-9447-BFE6-A7D671988C1D}"/>
              </a:ext>
            </a:extLst>
          </p:cNvPr>
          <p:cNvSpPr>
            <a:spLocks noGrp="1"/>
          </p:cNvSpPr>
          <p:nvPr>
            <p:ph type="body" sz="quarter" idx="48"/>
          </p:nvPr>
        </p:nvSpPr>
        <p:spPr>
          <a:xfrm>
            <a:off x="223203" y="2218265"/>
            <a:ext cx="4273372" cy="424923"/>
          </a:xfrm>
        </p:spPr>
        <p:txBody>
          <a:bodyPr>
            <a:noAutofit/>
          </a:bodyPr>
          <a:lstStyle>
            <a:lvl1pPr marL="0" indent="0">
              <a:lnSpc>
                <a:spcPct val="114000"/>
              </a:lnSpc>
              <a:buNone/>
              <a:defRPr sz="800">
                <a:solidFill>
                  <a:schemeClr val="tx1"/>
                </a:solidFill>
              </a:defRPr>
            </a:lvl1pPr>
            <a:lvl2pPr marL="342892" indent="0">
              <a:lnSpc>
                <a:spcPct val="114000"/>
              </a:lnSpc>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Click to edit Master text styles</a:t>
            </a:r>
          </a:p>
          <a:p>
            <a:pPr lvl="1"/>
            <a:r>
              <a:rPr lang="en-US" dirty="0"/>
              <a:t>Second level</a:t>
            </a:r>
          </a:p>
        </p:txBody>
      </p:sp>
      <p:sp>
        <p:nvSpPr>
          <p:cNvPr id="51" name="Text Placeholder 9">
            <a:extLst>
              <a:ext uri="{FF2B5EF4-FFF2-40B4-BE49-F238E27FC236}">
                <a16:creationId xmlns:a16="http://schemas.microsoft.com/office/drawing/2014/main" id="{3CF649F7-AADA-034C-90E5-2FD2E10FE54E}"/>
              </a:ext>
            </a:extLst>
          </p:cNvPr>
          <p:cNvSpPr>
            <a:spLocks noGrp="1"/>
          </p:cNvSpPr>
          <p:nvPr>
            <p:ph type="body" sz="quarter" idx="35" hasCustomPrompt="1"/>
          </p:nvPr>
        </p:nvSpPr>
        <p:spPr>
          <a:xfrm>
            <a:off x="223202" y="2802101"/>
            <a:ext cx="4277362" cy="130013"/>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52" name="Text Placeholder 32">
            <a:extLst>
              <a:ext uri="{FF2B5EF4-FFF2-40B4-BE49-F238E27FC236}">
                <a16:creationId xmlns:a16="http://schemas.microsoft.com/office/drawing/2014/main" id="{EEE903D1-E1BB-634A-9A28-B09E2D82649F}"/>
              </a:ext>
            </a:extLst>
          </p:cNvPr>
          <p:cNvSpPr>
            <a:spLocks noGrp="1"/>
          </p:cNvSpPr>
          <p:nvPr>
            <p:ph type="body" sz="quarter" idx="39" hasCustomPrompt="1"/>
          </p:nvPr>
        </p:nvSpPr>
        <p:spPr>
          <a:xfrm>
            <a:off x="240619" y="3054545"/>
            <a:ext cx="2062844"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sp>
        <p:nvSpPr>
          <p:cNvPr id="53" name="Text Placeholder 32">
            <a:extLst>
              <a:ext uri="{FF2B5EF4-FFF2-40B4-BE49-F238E27FC236}">
                <a16:creationId xmlns:a16="http://schemas.microsoft.com/office/drawing/2014/main" id="{4AD3A378-A47E-8947-9E8C-5D120F2D3287}"/>
              </a:ext>
            </a:extLst>
          </p:cNvPr>
          <p:cNvSpPr>
            <a:spLocks noGrp="1"/>
          </p:cNvSpPr>
          <p:nvPr>
            <p:ph type="body" sz="quarter" idx="49" hasCustomPrompt="1"/>
          </p:nvPr>
        </p:nvSpPr>
        <p:spPr>
          <a:xfrm>
            <a:off x="2411413" y="3054545"/>
            <a:ext cx="2089151" cy="682614"/>
          </a:xfrm>
        </p:spPr>
        <p:txBody>
          <a:bodyPr>
            <a:noAutofit/>
          </a:bodyPr>
          <a:lstStyle>
            <a:lvl1pPr marL="0" indent="0">
              <a:lnSpc>
                <a:spcPct val="114000"/>
              </a:lnSpc>
              <a:spcBef>
                <a:spcPts val="0"/>
              </a:spcBef>
              <a:spcAft>
                <a:spcPts val="400"/>
              </a:spcAft>
              <a:buNone/>
              <a:defRPr sz="800">
                <a:solidFill>
                  <a:schemeClr val="tx1"/>
                </a:solidFill>
              </a:defRPr>
            </a:lvl1pPr>
            <a:lvl2pPr marL="342892" indent="0">
              <a:buNone/>
              <a:defRPr sz="800">
                <a:solidFill>
                  <a:schemeClr val="tx1"/>
                </a:solidFill>
              </a:defRPr>
            </a:lvl2pPr>
            <a:lvl3pPr marL="685783" indent="0">
              <a:buNone/>
              <a:defRPr sz="800">
                <a:solidFill>
                  <a:schemeClr val="tx1"/>
                </a:solidFill>
              </a:defRPr>
            </a:lvl3pPr>
            <a:lvl4pPr marL="1028675" indent="0">
              <a:buNone/>
              <a:defRPr sz="800">
                <a:solidFill>
                  <a:schemeClr val="tx1"/>
                </a:solidFill>
              </a:defRPr>
            </a:lvl4pPr>
            <a:lvl5pPr marL="1371566" indent="0">
              <a:buNone/>
              <a:defRPr sz="800">
                <a:solidFill>
                  <a:schemeClr val="tx1"/>
                </a:solidFill>
              </a:defRPr>
            </a:lvl5pPr>
          </a:lstStyle>
          <a:p>
            <a:pPr lvl="0"/>
            <a:r>
              <a:rPr lang="en-US" dirty="0"/>
              <a:t>First Last</a:t>
            </a:r>
          </a:p>
          <a:p>
            <a:pPr lvl="0"/>
            <a:r>
              <a:rPr lang="en-US" dirty="0"/>
              <a:t>Job title</a:t>
            </a:r>
          </a:p>
          <a:p>
            <a:pPr lvl="0"/>
            <a:r>
              <a:rPr lang="en-US" dirty="0"/>
              <a:t>Phone:</a:t>
            </a:r>
          </a:p>
          <a:p>
            <a:pPr lvl="0"/>
            <a:r>
              <a:rPr lang="en-US" dirty="0"/>
              <a:t>Email:</a:t>
            </a:r>
          </a:p>
        </p:txBody>
      </p:sp>
      <p:grpSp>
        <p:nvGrpSpPr>
          <p:cNvPr id="54" name="Group 53">
            <a:extLst>
              <a:ext uri="{FF2B5EF4-FFF2-40B4-BE49-F238E27FC236}">
                <a16:creationId xmlns:a16="http://schemas.microsoft.com/office/drawing/2014/main" id="{528A66DD-E13F-2C47-99F0-7BDEC1B3EE58}"/>
              </a:ext>
            </a:extLst>
          </p:cNvPr>
          <p:cNvGrpSpPr/>
          <p:nvPr userDrawn="1"/>
        </p:nvGrpSpPr>
        <p:grpSpPr>
          <a:xfrm>
            <a:off x="211588" y="4582634"/>
            <a:ext cx="1514666" cy="365605"/>
            <a:chOff x="211587" y="4593566"/>
            <a:chExt cx="1429538" cy="345057"/>
          </a:xfrm>
        </p:grpSpPr>
        <p:grpSp>
          <p:nvGrpSpPr>
            <p:cNvPr id="55" name="Graphic 11">
              <a:extLst>
                <a:ext uri="{FF2B5EF4-FFF2-40B4-BE49-F238E27FC236}">
                  <a16:creationId xmlns:a16="http://schemas.microsoft.com/office/drawing/2014/main" id="{40F98975-7FCD-844D-9889-8527072A9AB8}"/>
                </a:ext>
              </a:extLst>
            </p:cNvPr>
            <p:cNvGrpSpPr/>
            <p:nvPr/>
          </p:nvGrpSpPr>
          <p:grpSpPr>
            <a:xfrm>
              <a:off x="638681" y="4671130"/>
              <a:ext cx="1002444" cy="224838"/>
              <a:chOff x="3733211" y="2293774"/>
              <a:chExt cx="2924878" cy="656020"/>
            </a:xfrm>
            <a:solidFill>
              <a:schemeClr val="tx2"/>
            </a:solidFill>
          </p:grpSpPr>
          <p:sp>
            <p:nvSpPr>
              <p:cNvPr id="76" name="Freeform 75">
                <a:extLst>
                  <a:ext uri="{FF2B5EF4-FFF2-40B4-BE49-F238E27FC236}">
                    <a16:creationId xmlns:a16="http://schemas.microsoft.com/office/drawing/2014/main" id="{B57B3853-ADFF-4149-A7A6-E633CD2CFD2D}"/>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sz="1800"/>
              </a:p>
            </p:txBody>
          </p:sp>
          <p:sp>
            <p:nvSpPr>
              <p:cNvPr id="77" name="Freeform 76">
                <a:extLst>
                  <a:ext uri="{FF2B5EF4-FFF2-40B4-BE49-F238E27FC236}">
                    <a16:creationId xmlns:a16="http://schemas.microsoft.com/office/drawing/2014/main" id="{D1CF3B8F-C2D5-DE43-9EB8-A432C8CEB597}"/>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sz="1800"/>
              </a:p>
            </p:txBody>
          </p:sp>
          <p:sp>
            <p:nvSpPr>
              <p:cNvPr id="78" name="Freeform 77">
                <a:extLst>
                  <a:ext uri="{FF2B5EF4-FFF2-40B4-BE49-F238E27FC236}">
                    <a16:creationId xmlns:a16="http://schemas.microsoft.com/office/drawing/2014/main" id="{380334FD-3DFC-4045-822B-38E6C8E6BDA0}"/>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sz="1800"/>
              </a:p>
            </p:txBody>
          </p:sp>
          <p:sp>
            <p:nvSpPr>
              <p:cNvPr id="79" name="Freeform 78">
                <a:extLst>
                  <a:ext uri="{FF2B5EF4-FFF2-40B4-BE49-F238E27FC236}">
                    <a16:creationId xmlns:a16="http://schemas.microsoft.com/office/drawing/2014/main" id="{6471CD38-0CA4-664C-AA5A-04AE92F34C88}"/>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sz="1800"/>
              </a:p>
            </p:txBody>
          </p:sp>
          <p:sp>
            <p:nvSpPr>
              <p:cNvPr id="80" name="Freeform 79">
                <a:extLst>
                  <a:ext uri="{FF2B5EF4-FFF2-40B4-BE49-F238E27FC236}">
                    <a16:creationId xmlns:a16="http://schemas.microsoft.com/office/drawing/2014/main" id="{6837098D-3737-2142-9853-BEFD889F0324}"/>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sz="1800"/>
              </a:p>
            </p:txBody>
          </p:sp>
          <p:sp>
            <p:nvSpPr>
              <p:cNvPr id="81" name="Freeform 80">
                <a:extLst>
                  <a:ext uri="{FF2B5EF4-FFF2-40B4-BE49-F238E27FC236}">
                    <a16:creationId xmlns:a16="http://schemas.microsoft.com/office/drawing/2014/main" id="{D2B4F8FB-8C9B-D14C-A7BB-24161BFA0421}"/>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sz="1800"/>
              </a:p>
            </p:txBody>
          </p:sp>
          <p:sp>
            <p:nvSpPr>
              <p:cNvPr id="82" name="Freeform 81">
                <a:extLst>
                  <a:ext uri="{FF2B5EF4-FFF2-40B4-BE49-F238E27FC236}">
                    <a16:creationId xmlns:a16="http://schemas.microsoft.com/office/drawing/2014/main" id="{93218CD8-D191-B14D-BDF5-7712A24031AD}"/>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sz="1800"/>
              </a:p>
            </p:txBody>
          </p:sp>
        </p:grpSp>
        <p:grpSp>
          <p:nvGrpSpPr>
            <p:cNvPr id="56" name="Graphic 11">
              <a:extLst>
                <a:ext uri="{FF2B5EF4-FFF2-40B4-BE49-F238E27FC236}">
                  <a16:creationId xmlns:a16="http://schemas.microsoft.com/office/drawing/2014/main" id="{1DC60074-FE00-7E45-A907-F525238EAB48}"/>
                </a:ext>
              </a:extLst>
            </p:cNvPr>
            <p:cNvGrpSpPr/>
            <p:nvPr/>
          </p:nvGrpSpPr>
          <p:grpSpPr>
            <a:xfrm>
              <a:off x="211587" y="4593566"/>
              <a:ext cx="352564" cy="345057"/>
              <a:chOff x="2487058" y="2067462"/>
              <a:chExt cx="1028692" cy="1006789"/>
            </a:xfrm>
            <a:solidFill>
              <a:schemeClr val="accent1"/>
            </a:solidFill>
          </p:grpSpPr>
          <p:sp>
            <p:nvSpPr>
              <p:cNvPr id="57" name="Freeform 56">
                <a:extLst>
                  <a:ext uri="{FF2B5EF4-FFF2-40B4-BE49-F238E27FC236}">
                    <a16:creationId xmlns:a16="http://schemas.microsoft.com/office/drawing/2014/main" id="{6E9ECE57-CDCD-E040-AD00-640910AF86D1}"/>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sz="1800"/>
              </a:p>
            </p:txBody>
          </p:sp>
          <p:sp>
            <p:nvSpPr>
              <p:cNvPr id="58" name="Freeform 57">
                <a:extLst>
                  <a:ext uri="{FF2B5EF4-FFF2-40B4-BE49-F238E27FC236}">
                    <a16:creationId xmlns:a16="http://schemas.microsoft.com/office/drawing/2014/main" id="{311929BE-3316-984B-96BA-4CF246723233}"/>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sz="1800"/>
              </a:p>
            </p:txBody>
          </p:sp>
          <p:sp>
            <p:nvSpPr>
              <p:cNvPr id="59" name="Freeform 58">
                <a:extLst>
                  <a:ext uri="{FF2B5EF4-FFF2-40B4-BE49-F238E27FC236}">
                    <a16:creationId xmlns:a16="http://schemas.microsoft.com/office/drawing/2014/main" id="{B7630551-220C-484B-BD0D-C636E8DA3F5A}"/>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sz="1800"/>
              </a:p>
            </p:txBody>
          </p:sp>
          <p:sp>
            <p:nvSpPr>
              <p:cNvPr id="60" name="Freeform 59">
                <a:extLst>
                  <a:ext uri="{FF2B5EF4-FFF2-40B4-BE49-F238E27FC236}">
                    <a16:creationId xmlns:a16="http://schemas.microsoft.com/office/drawing/2014/main" id="{4476EEE4-6915-1842-856D-E15EDCC8B640}"/>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sz="1800"/>
              </a:p>
            </p:txBody>
          </p:sp>
          <p:sp>
            <p:nvSpPr>
              <p:cNvPr id="61" name="Freeform 60">
                <a:extLst>
                  <a:ext uri="{FF2B5EF4-FFF2-40B4-BE49-F238E27FC236}">
                    <a16:creationId xmlns:a16="http://schemas.microsoft.com/office/drawing/2014/main" id="{F6B36593-228C-E848-B7AA-EAC0A3AF1868}"/>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sz="1800"/>
              </a:p>
            </p:txBody>
          </p:sp>
          <p:sp>
            <p:nvSpPr>
              <p:cNvPr id="62" name="Freeform 61">
                <a:extLst>
                  <a:ext uri="{FF2B5EF4-FFF2-40B4-BE49-F238E27FC236}">
                    <a16:creationId xmlns:a16="http://schemas.microsoft.com/office/drawing/2014/main" id="{5FA45320-C7E4-E14A-A453-02661ECA9662}"/>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sz="1800"/>
              </a:p>
            </p:txBody>
          </p:sp>
          <p:sp>
            <p:nvSpPr>
              <p:cNvPr id="63" name="Freeform 62">
                <a:extLst>
                  <a:ext uri="{FF2B5EF4-FFF2-40B4-BE49-F238E27FC236}">
                    <a16:creationId xmlns:a16="http://schemas.microsoft.com/office/drawing/2014/main" id="{E27CD072-EFC4-964D-A411-CE2809B055D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sz="1800"/>
              </a:p>
            </p:txBody>
          </p:sp>
          <p:sp>
            <p:nvSpPr>
              <p:cNvPr id="64" name="Freeform 63">
                <a:extLst>
                  <a:ext uri="{FF2B5EF4-FFF2-40B4-BE49-F238E27FC236}">
                    <a16:creationId xmlns:a16="http://schemas.microsoft.com/office/drawing/2014/main" id="{E7EC9A50-35AA-3E4B-87DD-8EB0EB97A14C}"/>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sz="1800"/>
              </a:p>
            </p:txBody>
          </p:sp>
          <p:sp>
            <p:nvSpPr>
              <p:cNvPr id="65" name="Freeform 64">
                <a:extLst>
                  <a:ext uri="{FF2B5EF4-FFF2-40B4-BE49-F238E27FC236}">
                    <a16:creationId xmlns:a16="http://schemas.microsoft.com/office/drawing/2014/main" id="{07D665BD-B436-0C4A-BB5C-A2D93BE9538C}"/>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sz="1800"/>
              </a:p>
            </p:txBody>
          </p:sp>
          <p:sp>
            <p:nvSpPr>
              <p:cNvPr id="66" name="Freeform 65">
                <a:extLst>
                  <a:ext uri="{FF2B5EF4-FFF2-40B4-BE49-F238E27FC236}">
                    <a16:creationId xmlns:a16="http://schemas.microsoft.com/office/drawing/2014/main" id="{5D0BCD27-B4DC-774B-A362-6E82BD01A428}"/>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sz="1800"/>
              </a:p>
            </p:txBody>
          </p:sp>
          <p:sp>
            <p:nvSpPr>
              <p:cNvPr id="67" name="Freeform 66">
                <a:extLst>
                  <a:ext uri="{FF2B5EF4-FFF2-40B4-BE49-F238E27FC236}">
                    <a16:creationId xmlns:a16="http://schemas.microsoft.com/office/drawing/2014/main" id="{88583048-B3C8-E848-81EC-35398C74850E}"/>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sz="1800"/>
              </a:p>
            </p:txBody>
          </p:sp>
          <p:sp>
            <p:nvSpPr>
              <p:cNvPr id="68" name="Freeform 67">
                <a:extLst>
                  <a:ext uri="{FF2B5EF4-FFF2-40B4-BE49-F238E27FC236}">
                    <a16:creationId xmlns:a16="http://schemas.microsoft.com/office/drawing/2014/main" id="{66C11ADC-3A09-3847-BC25-70519EE378BA}"/>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sz="1800"/>
              </a:p>
            </p:txBody>
          </p:sp>
          <p:sp>
            <p:nvSpPr>
              <p:cNvPr id="69" name="Freeform 68">
                <a:extLst>
                  <a:ext uri="{FF2B5EF4-FFF2-40B4-BE49-F238E27FC236}">
                    <a16:creationId xmlns:a16="http://schemas.microsoft.com/office/drawing/2014/main" id="{B313BFFE-FB16-DE41-B806-6148BAACC0D7}"/>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sz="1800"/>
              </a:p>
            </p:txBody>
          </p:sp>
          <p:sp>
            <p:nvSpPr>
              <p:cNvPr id="70" name="Freeform 69">
                <a:extLst>
                  <a:ext uri="{FF2B5EF4-FFF2-40B4-BE49-F238E27FC236}">
                    <a16:creationId xmlns:a16="http://schemas.microsoft.com/office/drawing/2014/main" id="{5008E915-99ED-9745-9CCA-E9D650F71AD7}"/>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sz="1800"/>
              </a:p>
            </p:txBody>
          </p:sp>
          <p:sp>
            <p:nvSpPr>
              <p:cNvPr id="71" name="Freeform 70">
                <a:extLst>
                  <a:ext uri="{FF2B5EF4-FFF2-40B4-BE49-F238E27FC236}">
                    <a16:creationId xmlns:a16="http://schemas.microsoft.com/office/drawing/2014/main" id="{20157F9C-81B0-2146-B99E-D8BFF40F4075}"/>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sz="1800"/>
              </a:p>
            </p:txBody>
          </p:sp>
          <p:sp>
            <p:nvSpPr>
              <p:cNvPr id="72" name="Freeform 71">
                <a:extLst>
                  <a:ext uri="{FF2B5EF4-FFF2-40B4-BE49-F238E27FC236}">
                    <a16:creationId xmlns:a16="http://schemas.microsoft.com/office/drawing/2014/main" id="{98F18F33-AB28-A644-A8A8-74694A9532D1}"/>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sz="1800"/>
              </a:p>
            </p:txBody>
          </p:sp>
          <p:sp>
            <p:nvSpPr>
              <p:cNvPr id="73" name="Freeform 72">
                <a:extLst>
                  <a:ext uri="{FF2B5EF4-FFF2-40B4-BE49-F238E27FC236}">
                    <a16:creationId xmlns:a16="http://schemas.microsoft.com/office/drawing/2014/main" id="{6570459D-FF85-354E-996C-B4307DBC80FE}"/>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sz="1800"/>
              </a:p>
            </p:txBody>
          </p:sp>
          <p:sp>
            <p:nvSpPr>
              <p:cNvPr id="74" name="Freeform 73">
                <a:extLst>
                  <a:ext uri="{FF2B5EF4-FFF2-40B4-BE49-F238E27FC236}">
                    <a16:creationId xmlns:a16="http://schemas.microsoft.com/office/drawing/2014/main" id="{695AB8E3-9A53-6D46-91FD-E59C7A3B8AE4}"/>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sz="1800"/>
              </a:p>
            </p:txBody>
          </p:sp>
          <p:sp>
            <p:nvSpPr>
              <p:cNvPr id="75" name="Freeform 74">
                <a:extLst>
                  <a:ext uri="{FF2B5EF4-FFF2-40B4-BE49-F238E27FC236}">
                    <a16:creationId xmlns:a16="http://schemas.microsoft.com/office/drawing/2014/main" id="{D49AF016-69D5-C74D-B92C-F27D32F46B3B}"/>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sz="1800"/>
              </a:p>
            </p:txBody>
          </p:sp>
        </p:grpSp>
      </p:grpSp>
    </p:spTree>
    <p:extLst>
      <p:ext uri="{BB962C8B-B14F-4D97-AF65-F5344CB8AC3E}">
        <p14:creationId xmlns:p14="http://schemas.microsoft.com/office/powerpoint/2010/main" val="311412471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2"/>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086888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7" name="Rectangle 6">
            <a:extLst>
              <a:ext uri="{FF2B5EF4-FFF2-40B4-BE49-F238E27FC236}">
                <a16:creationId xmlns:a16="http://schemas.microsoft.com/office/drawing/2014/main" id="{EC98B7A5-0403-A06C-DFC5-CBD9F96E532C}"/>
              </a:ext>
            </a:extLst>
          </p:cNvPr>
          <p:cNvSpPr/>
          <p:nvPr userDrawn="1"/>
        </p:nvSpPr>
        <p:spPr>
          <a:xfrm>
            <a:off x="215901" y="195263"/>
            <a:ext cx="2087563"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48F9DF10-5C87-3222-7342-BAB7A22B6C62}"/>
              </a:ext>
            </a:extLst>
          </p:cNvPr>
          <p:cNvSpPr/>
          <p:nvPr userDrawn="1"/>
        </p:nvSpPr>
        <p:spPr>
          <a:xfrm>
            <a:off x="2426951" y="195263"/>
            <a:ext cx="2087563" cy="4752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E582F32D-1FE9-85D2-2F1E-95069B1E7EF0}"/>
              </a:ext>
            </a:extLst>
          </p:cNvPr>
          <p:cNvSpPr/>
          <p:nvPr userDrawn="1"/>
        </p:nvSpPr>
        <p:spPr>
          <a:xfrm>
            <a:off x="4629490" y="195263"/>
            <a:ext cx="2087563" cy="475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BC06C5FF-85CD-EC6D-BBE9-72AEE39E5BAD}"/>
              </a:ext>
            </a:extLst>
          </p:cNvPr>
          <p:cNvSpPr/>
          <p:nvPr userDrawn="1"/>
        </p:nvSpPr>
        <p:spPr>
          <a:xfrm>
            <a:off x="6832029" y="195263"/>
            <a:ext cx="2087563" cy="475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5">
            <a:extLst>
              <a:ext uri="{FF2B5EF4-FFF2-40B4-BE49-F238E27FC236}">
                <a16:creationId xmlns:a16="http://schemas.microsoft.com/office/drawing/2014/main" id="{832D6164-9BE5-E5B3-D4A5-7CBB4C08D676}"/>
              </a:ext>
            </a:extLst>
          </p:cNvPr>
          <p:cNvSpPr>
            <a:spLocks noGrp="1"/>
          </p:cNvSpPr>
          <p:nvPr>
            <p:ph type="body" sz="quarter" idx="13" hasCustomPrompt="1"/>
          </p:nvPr>
        </p:nvSpPr>
        <p:spPr>
          <a:xfrm>
            <a:off x="337280"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one goes here.</a:t>
            </a:r>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540834"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4759379"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6970427" y="1416986"/>
            <a:ext cx="1836009" cy="792163"/>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four goes here.</a:t>
            </a:r>
          </a:p>
        </p:txBody>
      </p:sp>
      <p:sp>
        <p:nvSpPr>
          <p:cNvPr id="15" name="Text Placeholder 9">
            <a:extLst>
              <a:ext uri="{FF2B5EF4-FFF2-40B4-BE49-F238E27FC236}">
                <a16:creationId xmlns:a16="http://schemas.microsoft.com/office/drawing/2014/main" id="{4AAD8114-419D-E3DE-8654-F6E6FA5285E8}"/>
              </a:ext>
            </a:extLst>
          </p:cNvPr>
          <p:cNvSpPr>
            <a:spLocks noGrp="1"/>
          </p:cNvSpPr>
          <p:nvPr>
            <p:ph type="body" sz="quarter" idx="35" hasCustomPrompt="1"/>
          </p:nvPr>
        </p:nvSpPr>
        <p:spPr>
          <a:xfrm>
            <a:off x="337279"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6" name="Text Placeholder 32">
            <a:extLst>
              <a:ext uri="{FF2B5EF4-FFF2-40B4-BE49-F238E27FC236}">
                <a16:creationId xmlns:a16="http://schemas.microsoft.com/office/drawing/2014/main" id="{411DC17F-39A0-531C-57DE-EC1E993A7306}"/>
              </a:ext>
            </a:extLst>
          </p:cNvPr>
          <p:cNvSpPr>
            <a:spLocks noGrp="1"/>
          </p:cNvSpPr>
          <p:nvPr>
            <p:ph type="body" sz="quarter" idx="39"/>
          </p:nvPr>
        </p:nvSpPr>
        <p:spPr>
          <a:xfrm>
            <a:off x="337279"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540833"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540833"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4759378"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475937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6970427" y="2783425"/>
            <a:ext cx="1827480"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6970428" y="3054351"/>
            <a:ext cx="1831610" cy="990600"/>
          </a:xfrm>
        </p:spPr>
        <p:txBody>
          <a:bodyPr>
            <a:noAutofit/>
          </a:bodyPr>
          <a:lstStyle>
            <a:lvl1pPr marL="0" indent="0">
              <a:lnSpc>
                <a:spcPct val="114000"/>
              </a:lnSpc>
              <a:spcBef>
                <a:spcPts val="0"/>
              </a:spcBef>
              <a:buNone/>
              <a:defRPr sz="900">
                <a:solidFill>
                  <a:schemeClr val="tx1"/>
                </a:solidFill>
              </a:defRPr>
            </a:lvl1pPr>
            <a:lvl2pPr marL="342892" indent="0">
              <a:lnSpc>
                <a:spcPct val="114000"/>
              </a:lnSpc>
              <a:spcBef>
                <a:spcPts val="0"/>
              </a:spcBef>
              <a:buNone/>
              <a:defRPr sz="900">
                <a:solidFill>
                  <a:schemeClr val="tx1"/>
                </a:solidFill>
              </a:defRPr>
            </a:lvl2pPr>
            <a:lvl3pPr marL="685783" indent="0">
              <a:lnSpc>
                <a:spcPct val="114000"/>
              </a:lnSpc>
              <a:spcBef>
                <a:spcPts val="0"/>
              </a:spcBef>
              <a:buNone/>
              <a:defRPr sz="900">
                <a:solidFill>
                  <a:schemeClr val="tx1"/>
                </a:solidFill>
              </a:defRPr>
            </a:lvl3pPr>
            <a:lvl4pPr marL="1028675" indent="0">
              <a:lnSpc>
                <a:spcPct val="114000"/>
              </a:lnSpc>
              <a:spcBef>
                <a:spcPts val="0"/>
              </a:spcBef>
              <a:buNone/>
              <a:defRPr sz="900">
                <a:solidFill>
                  <a:schemeClr val="tx1"/>
                </a:solidFill>
              </a:defRPr>
            </a:lvl4pPr>
            <a:lvl5pPr marL="1371566" indent="0">
              <a:lnSpc>
                <a:spcPct val="114000"/>
              </a:lnSpc>
              <a:spcBef>
                <a:spcPts val="0"/>
              </a:spcBef>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Picture Placeholder 42">
            <a:extLst>
              <a:ext uri="{FF2B5EF4-FFF2-40B4-BE49-F238E27FC236}">
                <a16:creationId xmlns:a16="http://schemas.microsoft.com/office/drawing/2014/main" id="{A8D30F47-1B63-CFF7-E8E1-69AAA63FDCB4}"/>
              </a:ext>
            </a:extLst>
          </p:cNvPr>
          <p:cNvSpPr>
            <a:spLocks noGrp="1"/>
          </p:cNvSpPr>
          <p:nvPr>
            <p:ph type="pic" sz="quarter" idx="46" hasCustomPrompt="1"/>
          </p:nvPr>
        </p:nvSpPr>
        <p:spPr>
          <a:xfrm>
            <a:off x="323850" y="391599"/>
            <a:ext cx="611188" cy="723340"/>
          </a:xfrm>
          <a:solidFill>
            <a:schemeClr val="accent2"/>
          </a:solidFill>
        </p:spPr>
        <p:txBody>
          <a:bodyPr anchor="ctr" anchorCtr="0">
            <a:normAutofit/>
          </a:bodyPr>
          <a:lstStyle>
            <a:lvl1pPr marL="0" indent="0" algn="ctr">
              <a:buNone/>
              <a:defRPr sz="500"/>
            </a:lvl1pPr>
          </a:lstStyle>
          <a:p>
            <a:r>
              <a:rPr lang="en-US" dirty="0"/>
              <a:t>CLICK TO INSERT PICTURE</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53982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4759379"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6970428"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18665054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081956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2"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6" y="3735151"/>
            <a:ext cx="4249358" cy="1011680"/>
          </a:xfrm>
        </p:spPr>
        <p:txBody>
          <a:bodyPr>
            <a:noAutofit/>
          </a:bodyPr>
          <a:lstStyle>
            <a:lvl1pPr marL="0" indent="0">
              <a:lnSpc>
                <a:spcPct val="114000"/>
              </a:lnSpc>
              <a:buNone/>
              <a:defRPr sz="900">
                <a:solidFill>
                  <a:schemeClr val="tx1"/>
                </a:solidFill>
                <a:latin typeface="+mn-lt"/>
              </a:defRPr>
            </a:lvl1pPr>
            <a:lvl2pPr marL="342892" indent="0">
              <a:lnSpc>
                <a:spcPct val="114000"/>
              </a:lnSpc>
              <a:buNone/>
              <a:defRPr sz="900">
                <a:solidFill>
                  <a:schemeClr val="tx1"/>
                </a:solidFill>
                <a:latin typeface="+mn-lt"/>
              </a:defRPr>
            </a:lvl2pPr>
            <a:lvl3pPr marL="685783" indent="0">
              <a:lnSpc>
                <a:spcPct val="114000"/>
              </a:lnSpc>
              <a:buNone/>
              <a:defRPr sz="900">
                <a:solidFill>
                  <a:schemeClr val="tx1"/>
                </a:solidFill>
                <a:latin typeface="+mn-lt"/>
              </a:defRPr>
            </a:lvl3pPr>
            <a:lvl4pPr marL="1028675" indent="0">
              <a:lnSpc>
                <a:spcPct val="114000"/>
              </a:lnSpc>
              <a:buNone/>
              <a:defRPr sz="900">
                <a:solidFill>
                  <a:schemeClr val="tx1"/>
                </a:solidFill>
                <a:latin typeface="+mn-lt"/>
              </a:defRPr>
            </a:lvl4pPr>
            <a:lvl5pPr marL="1371566"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9" y="2275717"/>
            <a:ext cx="4258925" cy="249237"/>
          </a:xfrm>
        </p:spPr>
        <p:txBody>
          <a:bodyPr anchor="b" anchorCtr="0">
            <a:noAutofit/>
          </a:bodyPr>
          <a:lstStyle>
            <a:lvl1pPr marL="0" indent="0">
              <a:buNone/>
              <a:defRPr sz="10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48992470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1" y="195264"/>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1" y="195264"/>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90" y="195264"/>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80"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4"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9"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1"/>
            <a:ext cx="1836009" cy="471488"/>
          </a:xfrm>
        </p:spPr>
        <p:txBody>
          <a:bodyPr anchor="ctr"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4"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9"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8" y="1111252"/>
            <a:ext cx="1825078" cy="200024"/>
          </a:xfrm>
        </p:spPr>
        <p:txBody>
          <a:bodyPr anchor="b" anchorCtr="0">
            <a:noAutofit/>
          </a:bodyPr>
          <a:lstStyle>
            <a:lvl1pPr marL="0" indent="0">
              <a:buNone/>
              <a:defRPr sz="700">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80"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4"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9"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6"/>
            <a:ext cx="1836009" cy="720725"/>
          </a:xfrm>
        </p:spPr>
        <p:txBody>
          <a:bodyPr anchor="t" anchorCtr="0">
            <a:noAutofit/>
          </a:bodyPr>
          <a:lstStyle>
            <a:lvl1pPr marL="0" indent="0">
              <a:buNone/>
              <a:defRPr sz="1400">
                <a:solidFill>
                  <a:schemeClr val="tx2"/>
                </a:solidFill>
                <a:latin typeface="+mj-lt"/>
              </a:defRPr>
            </a:lvl1pPr>
            <a:lvl2pPr marL="342892" indent="0">
              <a:buNone/>
              <a:defRPr sz="800">
                <a:solidFill>
                  <a:schemeClr val="tx1"/>
                </a:solidFill>
                <a:latin typeface="+mj-lt"/>
              </a:defRPr>
            </a:lvl2pPr>
            <a:lvl3pPr marL="685783" indent="0">
              <a:buNone/>
              <a:defRPr sz="800">
                <a:solidFill>
                  <a:schemeClr val="tx1"/>
                </a:solidFill>
                <a:latin typeface="+mj-lt"/>
              </a:defRPr>
            </a:lvl3pPr>
            <a:lvl4pPr marL="1028675" indent="0">
              <a:buNone/>
              <a:defRPr sz="800">
                <a:solidFill>
                  <a:schemeClr val="tx1"/>
                </a:solidFill>
                <a:latin typeface="+mj-lt"/>
              </a:defRPr>
            </a:lvl4pPr>
            <a:lvl5pPr marL="1371566"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4"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9"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8" y="2705986"/>
            <a:ext cx="1825078" cy="222872"/>
          </a:xfrm>
        </p:spPr>
        <p:txBody>
          <a:bodyPr anchor="b" anchorCtr="0">
            <a:noAutofit/>
          </a:bodyPr>
          <a:lstStyle>
            <a:lvl1pPr marL="0" indent="0">
              <a:buNone/>
              <a:defRPr sz="9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7" y="3034476"/>
            <a:ext cx="1820681"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7" y="3041189"/>
            <a:ext cx="1829675"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9"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9"/>
            <a:ext cx="1836009" cy="1022350"/>
          </a:xfrm>
        </p:spPr>
        <p:txBody>
          <a:bodyPr>
            <a:noAutofit/>
          </a:bodyPr>
          <a:lstStyle>
            <a:lvl1pPr marL="0" indent="0">
              <a:lnSpc>
                <a:spcPct val="114000"/>
              </a:lnSpc>
              <a:buNone/>
              <a:defRPr sz="900"/>
            </a:lvl1pPr>
            <a:lvl2pPr marL="342892" indent="0">
              <a:lnSpc>
                <a:spcPct val="114000"/>
              </a:lnSpc>
              <a:buNone/>
              <a:defRPr sz="900"/>
            </a:lvl2pPr>
            <a:lvl3pPr marL="685783" indent="0">
              <a:lnSpc>
                <a:spcPct val="114000"/>
              </a:lnSpc>
              <a:buNone/>
              <a:defRPr sz="900"/>
            </a:lvl3pPr>
            <a:lvl4pPr marL="1028675" indent="0">
              <a:lnSpc>
                <a:spcPct val="114000"/>
              </a:lnSpc>
              <a:buNone/>
              <a:defRPr sz="900"/>
            </a:lvl4pPr>
            <a:lvl5pPr marL="1371566"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738105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Slide Warm Yellow">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5" name="Rectangle 4">
            <a:extLst>
              <a:ext uri="{FF2B5EF4-FFF2-40B4-BE49-F238E27FC236}">
                <a16:creationId xmlns:a16="http://schemas.microsoft.com/office/drawing/2014/main" id="{60414D47-2E79-0DFD-30E8-6DE211F7F62D}"/>
              </a:ext>
            </a:extLst>
          </p:cNvPr>
          <p:cNvSpPr/>
          <p:nvPr userDrawn="1"/>
        </p:nvSpPr>
        <p:spPr>
          <a:xfrm>
            <a:off x="215901" y="195263"/>
            <a:ext cx="8712200" cy="47529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0" name="Text Placeholder 2">
            <a:extLst>
              <a:ext uri="{FF2B5EF4-FFF2-40B4-BE49-F238E27FC236}">
                <a16:creationId xmlns:a16="http://schemas.microsoft.com/office/drawing/2014/main" id="{4E9D42CF-D2C4-43DB-4B4A-9B1C7EEC28C4}"/>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Tree>
    <p:extLst>
      <p:ext uri="{BB962C8B-B14F-4D97-AF65-F5344CB8AC3E}">
        <p14:creationId xmlns:p14="http://schemas.microsoft.com/office/powerpoint/2010/main" val="25362815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Slide Whit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9" name="Text Placeholder 8">
            <a:extLst>
              <a:ext uri="{FF2B5EF4-FFF2-40B4-BE49-F238E27FC236}">
                <a16:creationId xmlns:a16="http://schemas.microsoft.com/office/drawing/2014/main" id="{B3D089EF-1FFD-0D2D-8D12-EC38E66A32E3}"/>
              </a:ext>
            </a:extLst>
          </p:cNvPr>
          <p:cNvSpPr>
            <a:spLocks noGrp="1"/>
          </p:cNvSpPr>
          <p:nvPr>
            <p:ph type="body" sz="quarter" idx="13" hasCustomPrompt="1"/>
          </p:nvPr>
        </p:nvSpPr>
        <p:spPr>
          <a:xfrm>
            <a:off x="935038" y="1419226"/>
            <a:ext cx="7237412" cy="1223963"/>
          </a:xfrm>
        </p:spPr>
        <p:txBody>
          <a:bodyPr>
            <a:noAutofit/>
          </a:bodyPr>
          <a:lstStyle>
            <a:lvl1pPr marL="0" indent="0">
              <a:buNone/>
              <a:defRPr sz="2400">
                <a:solidFill>
                  <a:schemeClr val="tx2"/>
                </a:solidFill>
                <a:latin typeface="+mj-lt"/>
              </a:defRPr>
            </a:lvl1pPr>
            <a:lvl2pPr marL="342892" indent="0">
              <a:buNone/>
              <a:defRPr>
                <a:solidFill>
                  <a:schemeClr val="tx2"/>
                </a:solidFill>
                <a:latin typeface="+mj-lt"/>
              </a:defRPr>
            </a:lvl2pPr>
            <a:lvl3pPr marL="685783" indent="0">
              <a:buNone/>
              <a:defRPr>
                <a:solidFill>
                  <a:schemeClr val="tx2"/>
                </a:solidFill>
                <a:latin typeface="+mj-lt"/>
              </a:defRPr>
            </a:lvl3pPr>
            <a:lvl4pPr marL="1028675" indent="0">
              <a:buNone/>
              <a:defRPr>
                <a:solidFill>
                  <a:schemeClr val="tx2"/>
                </a:solidFill>
                <a:latin typeface="+mj-lt"/>
              </a:defRPr>
            </a:lvl4pPr>
            <a:lvl5pPr marL="1371566" indent="0">
              <a:buNone/>
              <a:defRPr>
                <a:solidFill>
                  <a:schemeClr val="tx2"/>
                </a:solidFill>
                <a:latin typeface="+mj-lt"/>
              </a:defRPr>
            </a:lvl5pPr>
          </a:lstStyle>
          <a:p>
            <a:pPr lvl="0"/>
            <a:r>
              <a:rPr lang="en-US" dirty="0"/>
              <a:t>“Lorem ipsum dolor sit </a:t>
            </a:r>
            <a:r>
              <a:rPr lang="en-US" dirty="0" err="1"/>
              <a:t>amet</a:t>
            </a:r>
            <a:r>
              <a:rPr lang="en-US" dirty="0"/>
              <a:t>, </a:t>
            </a:r>
            <a:r>
              <a:rPr lang="en-US" dirty="0" err="1"/>
              <a:t>consectetuer</a:t>
            </a:r>
            <a:r>
              <a:rPr lang="en-US" dirty="0"/>
              <a:t> </a:t>
            </a:r>
            <a:r>
              <a:rPr lang="en-US" dirty="0" err="1"/>
              <a:t>adipi</a:t>
            </a:r>
            <a:r>
              <a:rPr lang="en-US" dirty="0"/>
              <a:t> </a:t>
            </a:r>
            <a:r>
              <a:rPr lang="en-US" dirty="0" err="1"/>
              <a:t>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11" name="Text Placeholder 9">
            <a:extLst>
              <a:ext uri="{FF2B5EF4-FFF2-40B4-BE49-F238E27FC236}">
                <a16:creationId xmlns:a16="http://schemas.microsoft.com/office/drawing/2014/main" id="{A2DA35A8-B74A-F135-D7CC-769A96F32532}"/>
              </a:ext>
            </a:extLst>
          </p:cNvPr>
          <p:cNvSpPr>
            <a:spLocks noGrp="1"/>
          </p:cNvSpPr>
          <p:nvPr>
            <p:ph type="body" sz="quarter" idx="35" hasCustomPrompt="1"/>
          </p:nvPr>
        </p:nvSpPr>
        <p:spPr>
          <a:xfrm>
            <a:off x="935039" y="3186876"/>
            <a:ext cx="2080167" cy="140525"/>
          </a:xfrm>
        </p:spPr>
        <p:txBody>
          <a:bodyPr anchor="t" anchorCtr="0">
            <a:noAutofit/>
          </a:bodyPr>
          <a:lstStyle>
            <a:lvl1pPr marL="0" indent="0">
              <a:buNone/>
              <a:defRPr sz="800" b="1">
                <a:solidFill>
                  <a:schemeClr val="tx2"/>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a:t>First Last</a:t>
            </a:r>
          </a:p>
        </p:txBody>
      </p:sp>
      <p:sp>
        <p:nvSpPr>
          <p:cNvPr id="12" name="Text Placeholder 32">
            <a:extLst>
              <a:ext uri="{FF2B5EF4-FFF2-40B4-BE49-F238E27FC236}">
                <a16:creationId xmlns:a16="http://schemas.microsoft.com/office/drawing/2014/main" id="{C2B432E4-26D8-D91A-78DA-42F0BF305415}"/>
              </a:ext>
            </a:extLst>
          </p:cNvPr>
          <p:cNvSpPr>
            <a:spLocks noGrp="1"/>
          </p:cNvSpPr>
          <p:nvPr>
            <p:ph type="body" sz="quarter" idx="39" hasCustomPrompt="1"/>
          </p:nvPr>
        </p:nvSpPr>
        <p:spPr>
          <a:xfrm>
            <a:off x="939437" y="3359802"/>
            <a:ext cx="2084867" cy="137352"/>
          </a:xfrm>
        </p:spPr>
        <p:txBody>
          <a:bodyPr>
            <a:noAutofit/>
          </a:bodyPr>
          <a:lstStyle>
            <a:lvl1pPr marL="0" indent="0">
              <a:buNone/>
              <a:defRPr sz="800"/>
            </a:lvl1pPr>
            <a:lvl2pPr marL="342892" indent="0">
              <a:buNone/>
              <a:defRPr sz="800"/>
            </a:lvl2pPr>
            <a:lvl3pPr marL="685783" indent="0">
              <a:buNone/>
              <a:defRPr sz="800"/>
            </a:lvl3pPr>
            <a:lvl4pPr marL="1028675" indent="0">
              <a:buNone/>
              <a:defRPr sz="800"/>
            </a:lvl4pPr>
            <a:lvl5pPr marL="1371566" indent="0">
              <a:buNone/>
              <a:defRPr sz="800"/>
            </a:lvl5pPr>
          </a:lstStyle>
          <a:p>
            <a:pPr lvl="0"/>
            <a:r>
              <a:rPr lang="en-US" dirty="0"/>
              <a:t>Job title / Credential</a:t>
            </a:r>
          </a:p>
        </p:txBody>
      </p:sp>
      <p:sp>
        <p:nvSpPr>
          <p:cNvPr id="14" name="Text Placeholder 2">
            <a:extLst>
              <a:ext uri="{FF2B5EF4-FFF2-40B4-BE49-F238E27FC236}">
                <a16:creationId xmlns:a16="http://schemas.microsoft.com/office/drawing/2014/main" id="{F21CC044-6F5F-184E-9C25-8C2B078EC7A9}"/>
              </a:ext>
            </a:extLst>
          </p:cNvPr>
          <p:cNvSpPr>
            <a:spLocks noGrp="1"/>
          </p:cNvSpPr>
          <p:nvPr>
            <p:ph type="body" sz="quarter" idx="21" hasCustomPrompt="1"/>
          </p:nvPr>
        </p:nvSpPr>
        <p:spPr>
          <a:xfrm rot="5400000">
            <a:off x="1259931" y="2597111"/>
            <a:ext cx="3274" cy="659265"/>
          </a:xfrm>
          <a:solidFill>
            <a:schemeClr val="tx2"/>
          </a:solidFill>
          <a:ln w="12700">
            <a:solidFill>
              <a:schemeClr val="tx2"/>
            </a:solidFill>
          </a:ln>
        </p:spPr>
        <p:txBody>
          <a:bodyPr wrap="none" lIns="0" tIns="0" rIns="0" bIns="0">
            <a:noAutofit/>
          </a:bodyPr>
          <a:lstStyle>
            <a:lvl1pPr marL="0" indent="0">
              <a:buNone/>
              <a:defRPr sz="100">
                <a:noFill/>
              </a:defRPr>
            </a:lvl1pPr>
            <a:lvl2pPr marL="457189" indent="0">
              <a:buNone/>
              <a:defRPr sz="100"/>
            </a:lvl2pPr>
            <a:lvl3pPr marL="914378" indent="0">
              <a:buNone/>
              <a:defRPr sz="100"/>
            </a:lvl3pPr>
            <a:lvl4pPr marL="1371566" indent="0">
              <a:buNone/>
              <a:defRPr sz="100"/>
            </a:lvl4pPr>
            <a:lvl5pPr marL="1828754" indent="0">
              <a:buNone/>
              <a:defRPr sz="100"/>
            </a:lvl5pPr>
          </a:lstStyle>
          <a:p>
            <a:pPr lvl="0"/>
            <a:r>
              <a:rPr lang="en-US"/>
              <a:t>.</a:t>
            </a:r>
          </a:p>
        </p:txBody>
      </p:sp>
    </p:spTree>
    <p:extLst>
      <p:ext uri="{BB962C8B-B14F-4D97-AF65-F5344CB8AC3E}">
        <p14:creationId xmlns:p14="http://schemas.microsoft.com/office/powerpoint/2010/main" val="3708090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ontent Slide Image Four Column Colour">
    <p:spTree>
      <p:nvGrpSpPr>
        <p:cNvPr id="1" name=""/>
        <p:cNvGrpSpPr/>
        <p:nvPr/>
      </p:nvGrpSpPr>
      <p:grpSpPr>
        <a:xfrm>
          <a:off x="0" y="0"/>
          <a:ext cx="0" cy="0"/>
          <a:chOff x="0" y="0"/>
          <a:chExt cx="0" cy="0"/>
        </a:xfrm>
      </p:grpSpPr>
      <p:sp>
        <p:nvSpPr>
          <p:cNvPr id="12" name="Picture Placeholder 42">
            <a:extLst>
              <a:ext uri="{FF2B5EF4-FFF2-40B4-BE49-F238E27FC236}">
                <a16:creationId xmlns:a16="http://schemas.microsoft.com/office/drawing/2014/main" id="{F8809E32-D55A-B026-A70E-B556A2B83C00}"/>
              </a:ext>
            </a:extLst>
          </p:cNvPr>
          <p:cNvSpPr>
            <a:spLocks noGrp="1"/>
          </p:cNvSpPr>
          <p:nvPr>
            <p:ph type="pic" sz="quarter" idx="14" hasCustomPrompt="1"/>
          </p:nvPr>
        </p:nvSpPr>
        <p:spPr>
          <a:xfrm>
            <a:off x="215901" y="204789"/>
            <a:ext cx="8711038" cy="3123298"/>
          </a:xfrm>
          <a:solidFill>
            <a:schemeClr val="accent3"/>
          </a:solidFill>
        </p:spPr>
        <p:txBody>
          <a:bodyPr anchor="ctr" anchorCtr="0">
            <a:normAutofit/>
          </a:bodyPr>
          <a:lstStyle>
            <a:lvl1pPr marL="0" indent="0" algn="ctr">
              <a:buNone/>
              <a:defRPr sz="1200"/>
            </a:lvl1pPr>
          </a:lstStyle>
          <a:p>
            <a:r>
              <a:rPr lang="en-US" dirty="0"/>
              <a:t>CLICK TO INSERT PICTURE</a:t>
            </a:r>
          </a:p>
        </p:txBody>
      </p:sp>
      <p:sp>
        <p:nvSpPr>
          <p:cNvPr id="8" name="Footer Placeholder 7"/>
          <p:cNvSpPr>
            <a:spLocks noGrp="1"/>
          </p:cNvSpPr>
          <p:nvPr>
            <p:ph type="ftr" sz="quarter" idx="11"/>
          </p:nvPr>
        </p:nvSpPr>
        <p:spPr>
          <a:xfrm>
            <a:off x="828495" y="4971427"/>
            <a:ext cx="3086100" cy="140525"/>
          </a:xfrm>
          <a:prstGeom prst="rect">
            <a:avLst/>
          </a:prstGeom>
        </p:spPr>
        <p:txBody>
          <a:bodyPr/>
          <a:lstStyle/>
          <a:p>
            <a:r>
              <a:rPr lang="en-US" dirty="0"/>
              <a:t>– Presentation Title: Section Name</a:t>
            </a:r>
          </a:p>
        </p:txBody>
      </p:sp>
      <p:sp>
        <p:nvSpPr>
          <p:cNvPr id="9" name="Slide Number Placeholder 8"/>
          <p:cNvSpPr>
            <a:spLocks noGrp="1"/>
          </p:cNvSpPr>
          <p:nvPr>
            <p:ph type="sldNum" sz="quarter" idx="12"/>
          </p:nvPr>
        </p:nvSpPr>
        <p:spPr/>
        <p:txBody>
          <a:bodyPr/>
          <a:lstStyle/>
          <a:p>
            <a:fld id="{9FA635D2-B142-BE49-AECA-6169441F1F99}" type="slidenum">
              <a:rPr lang="en-US" smtClean="0"/>
              <a:t>‹#›</a:t>
            </a:fld>
            <a:endParaRPr lang="en-US"/>
          </a:p>
        </p:txBody>
      </p:sp>
      <p:sp>
        <p:nvSpPr>
          <p:cNvPr id="13" name="Rectangle 12">
            <a:extLst>
              <a:ext uri="{FF2B5EF4-FFF2-40B4-BE49-F238E27FC236}">
                <a16:creationId xmlns:a16="http://schemas.microsoft.com/office/drawing/2014/main" id="{214145BF-3C04-B770-EEC0-2BB4215FF942}"/>
              </a:ext>
            </a:extLst>
          </p:cNvPr>
          <p:cNvSpPr/>
          <p:nvPr userDrawn="1"/>
        </p:nvSpPr>
        <p:spPr>
          <a:xfrm>
            <a:off x="215901" y="3435350"/>
            <a:ext cx="8711038" cy="151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9">
            <a:extLst>
              <a:ext uri="{FF2B5EF4-FFF2-40B4-BE49-F238E27FC236}">
                <a16:creationId xmlns:a16="http://schemas.microsoft.com/office/drawing/2014/main" id="{48D24284-21AC-B155-FDE2-93BE1BDB0E5E}"/>
              </a:ext>
            </a:extLst>
          </p:cNvPr>
          <p:cNvSpPr>
            <a:spLocks noGrp="1"/>
          </p:cNvSpPr>
          <p:nvPr>
            <p:ph type="body" sz="quarter" idx="35" hasCustomPrompt="1"/>
          </p:nvPr>
        </p:nvSpPr>
        <p:spPr>
          <a:xfrm>
            <a:off x="337279" y="3579952"/>
            <a:ext cx="8418579" cy="140525"/>
          </a:xfrm>
        </p:spPr>
        <p:txBody>
          <a:bodyPr anchor="t" anchorCtr="0">
            <a:noAutofit/>
          </a:bodyPr>
          <a:lstStyle>
            <a:lvl1pPr marL="0" indent="0">
              <a:buNone/>
              <a:defRPr sz="900" b="1">
                <a:solidFill>
                  <a:schemeClr val="tx1"/>
                </a:solidFill>
              </a:defRPr>
            </a:lvl1pPr>
            <a:lvl2pPr marL="342892" indent="0">
              <a:buNone/>
              <a:defRPr sz="1000">
                <a:solidFill>
                  <a:schemeClr val="tx2"/>
                </a:solidFill>
              </a:defRPr>
            </a:lvl2pPr>
            <a:lvl3pPr marL="685783" indent="0">
              <a:buNone/>
              <a:defRPr sz="900">
                <a:solidFill>
                  <a:schemeClr val="tx2"/>
                </a:solidFill>
              </a:defRPr>
            </a:lvl3pPr>
            <a:lvl4pPr marL="1028675" indent="0">
              <a:buNone/>
              <a:defRPr sz="800">
                <a:solidFill>
                  <a:schemeClr val="tx2"/>
                </a:solidFill>
              </a:defRPr>
            </a:lvl4pPr>
            <a:lvl5pPr marL="1371566"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2E49D26F-B81C-0FAE-7172-C3BDB033F292}"/>
              </a:ext>
            </a:extLst>
          </p:cNvPr>
          <p:cNvSpPr>
            <a:spLocks noGrp="1"/>
          </p:cNvSpPr>
          <p:nvPr>
            <p:ph type="body" sz="quarter" idx="39"/>
          </p:nvPr>
        </p:nvSpPr>
        <p:spPr>
          <a:xfrm>
            <a:off x="337279" y="3778388"/>
            <a:ext cx="8437605" cy="1048985"/>
          </a:xfrm>
        </p:spPr>
        <p:txBody>
          <a:bodyPr>
            <a:noAutofit/>
          </a:bodyPr>
          <a:lstStyle>
            <a:lvl1pPr marL="0" indent="0">
              <a:lnSpc>
                <a:spcPct val="114000"/>
              </a:lnSpc>
              <a:buNone/>
              <a:defRPr sz="900">
                <a:solidFill>
                  <a:schemeClr val="tx1"/>
                </a:solidFill>
              </a:defRPr>
            </a:lvl1pPr>
            <a:lvl2pPr marL="342892" indent="0">
              <a:lnSpc>
                <a:spcPct val="114000"/>
              </a:lnSpc>
              <a:buNone/>
              <a:defRPr sz="900">
                <a:solidFill>
                  <a:schemeClr val="tx1"/>
                </a:solidFill>
              </a:defRPr>
            </a:lvl2pPr>
            <a:lvl3pPr marL="685783" indent="0">
              <a:lnSpc>
                <a:spcPct val="114000"/>
              </a:lnSpc>
              <a:buNone/>
              <a:defRPr sz="900">
                <a:solidFill>
                  <a:schemeClr val="tx1"/>
                </a:solidFill>
              </a:defRPr>
            </a:lvl3pPr>
            <a:lvl4pPr marL="1028675" indent="0">
              <a:lnSpc>
                <a:spcPct val="114000"/>
              </a:lnSpc>
              <a:buNone/>
              <a:defRPr sz="900">
                <a:solidFill>
                  <a:schemeClr val="tx1"/>
                </a:solidFill>
              </a:defRPr>
            </a:lvl4pPr>
            <a:lvl5pPr marL="1371566" indent="0">
              <a:lnSpc>
                <a:spcPct val="114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9745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Four Column Colour">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4" name="Slide Number Placeholder 3"/>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48F9DF10-5C87-3222-7342-BAB7A22B6C62}"/>
              </a:ext>
            </a:extLst>
          </p:cNvPr>
          <p:cNvSpPr/>
          <p:nvPr userDrawn="1"/>
        </p:nvSpPr>
        <p:spPr>
          <a:xfrm>
            <a:off x="131226" y="195263"/>
            <a:ext cx="2087563" cy="44415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582F32D-1FE9-85D2-2F1E-95069B1E7EF0}"/>
              </a:ext>
            </a:extLst>
          </p:cNvPr>
          <p:cNvSpPr/>
          <p:nvPr userDrawn="1"/>
        </p:nvSpPr>
        <p:spPr>
          <a:xfrm>
            <a:off x="2333765" y="195263"/>
            <a:ext cx="2087563" cy="4441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C06C5FF-85CD-EC6D-BBE9-72AEE39E5BAD}"/>
              </a:ext>
            </a:extLst>
          </p:cNvPr>
          <p:cNvSpPr/>
          <p:nvPr userDrawn="1"/>
        </p:nvSpPr>
        <p:spPr>
          <a:xfrm>
            <a:off x="4536304" y="195263"/>
            <a:ext cx="2087563" cy="44415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5">
            <a:extLst>
              <a:ext uri="{FF2B5EF4-FFF2-40B4-BE49-F238E27FC236}">
                <a16:creationId xmlns:a16="http://schemas.microsoft.com/office/drawing/2014/main" id="{EFC1E3D1-472F-9835-7DC6-AD658A295FB1}"/>
              </a:ext>
            </a:extLst>
          </p:cNvPr>
          <p:cNvSpPr>
            <a:spLocks noGrp="1"/>
          </p:cNvSpPr>
          <p:nvPr>
            <p:ph type="body" sz="quarter" idx="14" hasCustomPrompt="1"/>
          </p:nvPr>
        </p:nvSpPr>
        <p:spPr>
          <a:xfrm>
            <a:off x="245109"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two goes here.</a:t>
            </a:r>
          </a:p>
        </p:txBody>
      </p:sp>
      <p:sp>
        <p:nvSpPr>
          <p:cNvPr id="13" name="Text Placeholder 15">
            <a:extLst>
              <a:ext uri="{FF2B5EF4-FFF2-40B4-BE49-F238E27FC236}">
                <a16:creationId xmlns:a16="http://schemas.microsoft.com/office/drawing/2014/main" id="{86F5C8FC-F5E5-8ABF-AE08-1810B37DC1FC}"/>
              </a:ext>
            </a:extLst>
          </p:cNvPr>
          <p:cNvSpPr>
            <a:spLocks noGrp="1"/>
          </p:cNvSpPr>
          <p:nvPr>
            <p:ph type="body" sz="quarter" idx="15" hasCustomPrompt="1"/>
          </p:nvPr>
        </p:nvSpPr>
        <p:spPr>
          <a:xfrm>
            <a:off x="2463654"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three goes here.</a:t>
            </a:r>
          </a:p>
        </p:txBody>
      </p:sp>
      <p:sp>
        <p:nvSpPr>
          <p:cNvPr id="14" name="Text Placeholder 15">
            <a:extLst>
              <a:ext uri="{FF2B5EF4-FFF2-40B4-BE49-F238E27FC236}">
                <a16:creationId xmlns:a16="http://schemas.microsoft.com/office/drawing/2014/main" id="{D9061F47-6EFB-73DC-B51C-FC4AFFE74978}"/>
              </a:ext>
            </a:extLst>
          </p:cNvPr>
          <p:cNvSpPr>
            <a:spLocks noGrp="1"/>
          </p:cNvSpPr>
          <p:nvPr>
            <p:ph type="body" sz="quarter" idx="16" hasCustomPrompt="1"/>
          </p:nvPr>
        </p:nvSpPr>
        <p:spPr>
          <a:xfrm>
            <a:off x="4674703" y="1416985"/>
            <a:ext cx="1836009" cy="792163"/>
          </a:xfrm>
        </p:spPr>
        <p:txBody>
          <a:bodyPr anchor="t" anchorCtr="0">
            <a:noAutofit/>
          </a:bodyPr>
          <a:lstStyle>
            <a:lvl1pPr marL="0" indent="0">
              <a:buNone/>
              <a:defRPr sz="1400">
                <a:solidFill>
                  <a:schemeClr val="tx2"/>
                </a:solidFill>
                <a:latin typeface="Sun Life New Display" pitchFamily="2" charset="0"/>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four goes here.</a:t>
            </a:r>
          </a:p>
        </p:txBody>
      </p:sp>
      <p:sp>
        <p:nvSpPr>
          <p:cNvPr id="17" name="Text Placeholder 9">
            <a:extLst>
              <a:ext uri="{FF2B5EF4-FFF2-40B4-BE49-F238E27FC236}">
                <a16:creationId xmlns:a16="http://schemas.microsoft.com/office/drawing/2014/main" id="{1109AEB5-A705-B1E3-C50A-E4713A363CF0}"/>
              </a:ext>
            </a:extLst>
          </p:cNvPr>
          <p:cNvSpPr>
            <a:spLocks noGrp="1"/>
          </p:cNvSpPr>
          <p:nvPr>
            <p:ph type="body" sz="quarter" idx="40" hasCustomPrompt="1"/>
          </p:nvPr>
        </p:nvSpPr>
        <p:spPr>
          <a:xfrm>
            <a:off x="245109"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8" name="Text Placeholder 32">
            <a:extLst>
              <a:ext uri="{FF2B5EF4-FFF2-40B4-BE49-F238E27FC236}">
                <a16:creationId xmlns:a16="http://schemas.microsoft.com/office/drawing/2014/main" id="{A8F0BEC8-81AB-BEC9-97A4-5329385620EC}"/>
              </a:ext>
            </a:extLst>
          </p:cNvPr>
          <p:cNvSpPr>
            <a:spLocks noGrp="1"/>
          </p:cNvSpPr>
          <p:nvPr>
            <p:ph type="body" sz="quarter" idx="41"/>
          </p:nvPr>
        </p:nvSpPr>
        <p:spPr>
          <a:xfrm>
            <a:off x="245109"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9">
            <a:extLst>
              <a:ext uri="{FF2B5EF4-FFF2-40B4-BE49-F238E27FC236}">
                <a16:creationId xmlns:a16="http://schemas.microsoft.com/office/drawing/2014/main" id="{6F3F4150-A89F-9860-1925-5439571394A9}"/>
              </a:ext>
            </a:extLst>
          </p:cNvPr>
          <p:cNvSpPr>
            <a:spLocks noGrp="1"/>
          </p:cNvSpPr>
          <p:nvPr>
            <p:ph type="body" sz="quarter" idx="42" hasCustomPrompt="1"/>
          </p:nvPr>
        </p:nvSpPr>
        <p:spPr>
          <a:xfrm>
            <a:off x="2463654"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B3A13E3-50DE-E7AD-7CDC-E5F7336F97F6}"/>
              </a:ext>
            </a:extLst>
          </p:cNvPr>
          <p:cNvSpPr>
            <a:spLocks noGrp="1"/>
          </p:cNvSpPr>
          <p:nvPr>
            <p:ph type="body" sz="quarter" idx="43"/>
          </p:nvPr>
        </p:nvSpPr>
        <p:spPr>
          <a:xfrm>
            <a:off x="2463654"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9">
            <a:extLst>
              <a:ext uri="{FF2B5EF4-FFF2-40B4-BE49-F238E27FC236}">
                <a16:creationId xmlns:a16="http://schemas.microsoft.com/office/drawing/2014/main" id="{B09EDD68-8884-92F9-5D26-76930F77228C}"/>
              </a:ext>
            </a:extLst>
          </p:cNvPr>
          <p:cNvSpPr>
            <a:spLocks noGrp="1"/>
          </p:cNvSpPr>
          <p:nvPr>
            <p:ph type="body" sz="quarter" idx="44" hasCustomPrompt="1"/>
          </p:nvPr>
        </p:nvSpPr>
        <p:spPr>
          <a:xfrm>
            <a:off x="4674703" y="2783424"/>
            <a:ext cx="1827480" cy="140525"/>
          </a:xfrm>
        </p:spPr>
        <p:txBody>
          <a:bodyPr anchor="t" anchorCtr="0">
            <a:noAutofit/>
          </a:bodyPr>
          <a:lstStyle>
            <a:lvl1pPr marL="0" indent="0">
              <a:buNone/>
              <a:defRPr sz="900" b="1">
                <a:solidFill>
                  <a:schemeClr val="tx1"/>
                </a:solidFill>
                <a:latin typeface="Sun Life New Display" pitchFamily="2" charset="0"/>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2" name="Text Placeholder 32">
            <a:extLst>
              <a:ext uri="{FF2B5EF4-FFF2-40B4-BE49-F238E27FC236}">
                <a16:creationId xmlns:a16="http://schemas.microsoft.com/office/drawing/2014/main" id="{9D2A4232-20EE-2827-23C2-ACE4C2C18918}"/>
              </a:ext>
            </a:extLst>
          </p:cNvPr>
          <p:cNvSpPr>
            <a:spLocks noGrp="1"/>
          </p:cNvSpPr>
          <p:nvPr>
            <p:ph type="body" sz="quarter" idx="45"/>
          </p:nvPr>
        </p:nvSpPr>
        <p:spPr>
          <a:xfrm>
            <a:off x="4674703" y="3054351"/>
            <a:ext cx="1831610" cy="990600"/>
          </a:xfrm>
        </p:spPr>
        <p:txBody>
          <a:bodyPr>
            <a:noAutofit/>
          </a:bodyPr>
          <a:lstStyle>
            <a:lvl1pPr marL="0" indent="0">
              <a:lnSpc>
                <a:spcPct val="114000"/>
              </a:lnSpc>
              <a:spcBef>
                <a:spcPts val="0"/>
              </a:spcBef>
              <a:buNone/>
              <a:defRPr sz="900">
                <a:solidFill>
                  <a:schemeClr val="tx1"/>
                </a:solidFill>
                <a:latin typeface="Sun Life New Text" pitchFamily="2" charset="0"/>
              </a:defRPr>
            </a:lvl1pPr>
            <a:lvl2pPr marL="342900" indent="0">
              <a:lnSpc>
                <a:spcPct val="114000"/>
              </a:lnSpc>
              <a:spcBef>
                <a:spcPts val="0"/>
              </a:spcBef>
              <a:buNone/>
              <a:defRPr sz="900">
                <a:solidFill>
                  <a:schemeClr val="tx1"/>
                </a:solidFill>
                <a:latin typeface="Sun Life New Text" pitchFamily="2" charset="0"/>
              </a:defRPr>
            </a:lvl2pPr>
            <a:lvl3pPr marL="685800" indent="0">
              <a:lnSpc>
                <a:spcPct val="114000"/>
              </a:lnSpc>
              <a:spcBef>
                <a:spcPts val="0"/>
              </a:spcBef>
              <a:buNone/>
              <a:defRPr sz="900">
                <a:solidFill>
                  <a:schemeClr val="tx1"/>
                </a:solidFill>
                <a:latin typeface="Sun Life New Text" pitchFamily="2" charset="0"/>
              </a:defRPr>
            </a:lvl3pPr>
            <a:lvl4pPr marL="1028700" indent="0">
              <a:lnSpc>
                <a:spcPct val="114000"/>
              </a:lnSpc>
              <a:spcBef>
                <a:spcPts val="0"/>
              </a:spcBef>
              <a:buNone/>
              <a:defRPr sz="900">
                <a:solidFill>
                  <a:schemeClr val="tx1"/>
                </a:solidFill>
                <a:latin typeface="Sun Life New Text" pitchFamily="2" charset="0"/>
              </a:defRPr>
            </a:lvl4pPr>
            <a:lvl5pPr marL="1371600" indent="0">
              <a:lnSpc>
                <a:spcPct val="114000"/>
              </a:lnSpc>
              <a:spcBef>
                <a:spcPts val="0"/>
              </a:spcBef>
              <a:buNone/>
              <a:defRPr sz="900">
                <a:solidFill>
                  <a:schemeClr val="tx1"/>
                </a:solidFill>
                <a:latin typeface="Sun Life New Text"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Picture Placeholder 42">
            <a:extLst>
              <a:ext uri="{FF2B5EF4-FFF2-40B4-BE49-F238E27FC236}">
                <a16:creationId xmlns:a16="http://schemas.microsoft.com/office/drawing/2014/main" id="{3F95AB88-1959-29F2-17F9-707484C9F481}"/>
              </a:ext>
            </a:extLst>
          </p:cNvPr>
          <p:cNvSpPr>
            <a:spLocks noGrp="1"/>
          </p:cNvSpPr>
          <p:nvPr>
            <p:ph type="pic" sz="quarter" idx="47" hasCustomPrompt="1"/>
          </p:nvPr>
        </p:nvSpPr>
        <p:spPr>
          <a:xfrm>
            <a:off x="24410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5" name="Picture Placeholder 42">
            <a:extLst>
              <a:ext uri="{FF2B5EF4-FFF2-40B4-BE49-F238E27FC236}">
                <a16:creationId xmlns:a16="http://schemas.microsoft.com/office/drawing/2014/main" id="{F783E5A6-D544-5F28-F224-AFDFA2B1FC93}"/>
              </a:ext>
            </a:extLst>
          </p:cNvPr>
          <p:cNvSpPr>
            <a:spLocks noGrp="1"/>
          </p:cNvSpPr>
          <p:nvPr>
            <p:ph type="pic" sz="quarter" idx="48" hasCustomPrompt="1"/>
          </p:nvPr>
        </p:nvSpPr>
        <p:spPr>
          <a:xfrm>
            <a:off x="2463654"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26" name="Picture Placeholder 42">
            <a:extLst>
              <a:ext uri="{FF2B5EF4-FFF2-40B4-BE49-F238E27FC236}">
                <a16:creationId xmlns:a16="http://schemas.microsoft.com/office/drawing/2014/main" id="{BECF269F-F2F6-081F-E14E-8CE4EDAB79F3}"/>
              </a:ext>
            </a:extLst>
          </p:cNvPr>
          <p:cNvSpPr>
            <a:spLocks noGrp="1"/>
          </p:cNvSpPr>
          <p:nvPr>
            <p:ph type="pic" sz="quarter" idx="49" hasCustomPrompt="1"/>
          </p:nvPr>
        </p:nvSpPr>
        <p:spPr>
          <a:xfrm>
            <a:off x="4674703" y="391599"/>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147754346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123944477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5900" y="1414243"/>
            <a:ext cx="3600450" cy="818332"/>
          </a:xfrm>
        </p:spPr>
        <p:txBody>
          <a:bodyPr anchor="b">
            <a:noAutofit/>
          </a:bodyPr>
          <a:lstStyle>
            <a:lvl1pPr algn="l">
              <a:defRPr sz="28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215900" y="2647592"/>
            <a:ext cx="3600450" cy="273844"/>
          </a:xfrm>
        </p:spPr>
        <p:txBody>
          <a:bodyPr anchor="b" anchorCtr="0">
            <a:noAutofit/>
          </a:bodyPr>
          <a:lstStyle>
            <a:lvl1pPr marL="0" indent="0" algn="l">
              <a:buNone/>
              <a:defRPr sz="1800">
                <a:solidFill>
                  <a:schemeClr val="tx2"/>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insert subtitle.</a:t>
            </a:r>
          </a:p>
        </p:txBody>
      </p:sp>
      <p:sp>
        <p:nvSpPr>
          <p:cNvPr id="10" name="Text Placeholder 9">
            <a:extLst>
              <a:ext uri="{FF2B5EF4-FFF2-40B4-BE49-F238E27FC236}">
                <a16:creationId xmlns:a16="http://schemas.microsoft.com/office/drawing/2014/main" id="{4AEE579C-8BF3-5AF2-FDA6-405F238F1FCF}"/>
              </a:ext>
            </a:extLst>
          </p:cNvPr>
          <p:cNvSpPr>
            <a:spLocks noGrp="1"/>
          </p:cNvSpPr>
          <p:nvPr>
            <p:ph type="body" sz="quarter" idx="13" hasCustomPrompt="1"/>
          </p:nvPr>
        </p:nvSpPr>
        <p:spPr>
          <a:xfrm>
            <a:off x="215900" y="192805"/>
            <a:ext cx="3600450" cy="129953"/>
          </a:xfrm>
        </p:spPr>
        <p:txBody>
          <a:bodyPr anchor="ctr" anchorCtr="0">
            <a:noAutofit/>
          </a:bodyPr>
          <a:lstStyle>
            <a:lvl1pPr marL="0" indent="0">
              <a:buNone/>
              <a:defRPr sz="105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DD / MM / YYYY</a:t>
            </a:r>
          </a:p>
        </p:txBody>
      </p:sp>
      <p:sp>
        <p:nvSpPr>
          <p:cNvPr id="43" name="Picture Placeholder 42">
            <a:extLst>
              <a:ext uri="{FF2B5EF4-FFF2-40B4-BE49-F238E27FC236}">
                <a16:creationId xmlns:a16="http://schemas.microsoft.com/office/drawing/2014/main" id="{8EA885D4-90FB-BF40-DC43-B7F714E4A8CE}"/>
              </a:ext>
            </a:extLst>
          </p:cNvPr>
          <p:cNvSpPr>
            <a:spLocks noGrp="1"/>
          </p:cNvSpPr>
          <p:nvPr>
            <p:ph type="pic" sz="quarter" idx="14" hasCustomPrompt="1"/>
          </p:nvPr>
        </p:nvSpPr>
        <p:spPr>
          <a:xfrm>
            <a:off x="4627582" y="204788"/>
            <a:ext cx="4300517" cy="4730750"/>
          </a:xfrm>
          <a:solidFill>
            <a:schemeClr val="bg1"/>
          </a:solidFill>
        </p:spPr>
        <p:txBody>
          <a:bodyPr anchor="ctr" anchorCtr="0">
            <a:normAutofit/>
          </a:bodyPr>
          <a:lstStyle>
            <a:lvl1pPr marL="0" indent="0" algn="ctr">
              <a:buNone/>
              <a:defRPr sz="1200"/>
            </a:lvl1pPr>
          </a:lstStyle>
          <a:p>
            <a:r>
              <a:rPr lang="en-US" dirty="0"/>
              <a:t>CLICK TO INSERT PICTURE</a:t>
            </a:r>
          </a:p>
        </p:txBody>
      </p:sp>
      <p:grpSp>
        <p:nvGrpSpPr>
          <p:cNvPr id="4" name="Group 3">
            <a:extLst>
              <a:ext uri="{FF2B5EF4-FFF2-40B4-BE49-F238E27FC236}">
                <a16:creationId xmlns:a16="http://schemas.microsoft.com/office/drawing/2014/main" id="{CF43082B-CD40-8C3F-DC5C-2F5101E239D7}"/>
              </a:ext>
            </a:extLst>
          </p:cNvPr>
          <p:cNvGrpSpPr/>
          <p:nvPr userDrawn="1"/>
        </p:nvGrpSpPr>
        <p:grpSpPr>
          <a:xfrm>
            <a:off x="211587" y="4582633"/>
            <a:ext cx="1514666" cy="365605"/>
            <a:chOff x="211587" y="4593566"/>
            <a:chExt cx="1429538" cy="345057"/>
          </a:xfrm>
        </p:grpSpPr>
        <p:grpSp>
          <p:nvGrpSpPr>
            <p:cNvPr id="5" name="Graphic 11">
              <a:extLst>
                <a:ext uri="{FF2B5EF4-FFF2-40B4-BE49-F238E27FC236}">
                  <a16:creationId xmlns:a16="http://schemas.microsoft.com/office/drawing/2014/main" id="{7C6E4AE8-3014-F584-0A34-99DC87F67983}"/>
                </a:ext>
              </a:extLst>
            </p:cNvPr>
            <p:cNvGrpSpPr/>
            <p:nvPr/>
          </p:nvGrpSpPr>
          <p:grpSpPr>
            <a:xfrm>
              <a:off x="638681" y="4671130"/>
              <a:ext cx="1002444" cy="224838"/>
              <a:chOff x="3733211" y="2293774"/>
              <a:chExt cx="2924878" cy="656020"/>
            </a:xfrm>
            <a:solidFill>
              <a:schemeClr val="tx2"/>
            </a:solidFill>
          </p:grpSpPr>
          <p:sp>
            <p:nvSpPr>
              <p:cNvPr id="56" name="Freeform 55">
                <a:extLst>
                  <a:ext uri="{FF2B5EF4-FFF2-40B4-BE49-F238E27FC236}">
                    <a16:creationId xmlns:a16="http://schemas.microsoft.com/office/drawing/2014/main" id="{31FCB52D-45BB-1DC4-6C13-09DFAFCD57E9}"/>
                  </a:ext>
                </a:extLst>
              </p:cNvPr>
              <p:cNvSpPr/>
              <p:nvPr/>
            </p:nvSpPr>
            <p:spPr>
              <a:xfrm>
                <a:off x="3733211" y="2345339"/>
                <a:ext cx="395331" cy="601591"/>
              </a:xfrm>
              <a:custGeom>
                <a:avLst/>
                <a:gdLst>
                  <a:gd name="connsiteX0" fmla="*/ 326751 w 395331"/>
                  <a:gd name="connsiteY0" fmla="*/ 166343 h 601591"/>
                  <a:gd name="connsiteX1" fmla="*/ 203568 w 395331"/>
                  <a:gd name="connsiteY1" fmla="*/ 34566 h 601591"/>
                  <a:gd name="connsiteX2" fmla="*/ 117627 w 395331"/>
                  <a:gd name="connsiteY2" fmla="*/ 120507 h 601591"/>
                  <a:gd name="connsiteX3" fmla="*/ 395504 w 395331"/>
                  <a:gd name="connsiteY3" fmla="*/ 432762 h 601591"/>
                  <a:gd name="connsiteX4" fmla="*/ 180650 w 395331"/>
                  <a:gd name="connsiteY4" fmla="*/ 601780 h 601591"/>
                  <a:gd name="connsiteX5" fmla="*/ 25956 w 395331"/>
                  <a:gd name="connsiteY5" fmla="*/ 567404 h 601591"/>
                  <a:gd name="connsiteX6" fmla="*/ 173 w 395331"/>
                  <a:gd name="connsiteY6" fmla="*/ 404115 h 601591"/>
                  <a:gd name="connsiteX7" fmla="*/ 40279 w 395331"/>
                  <a:gd name="connsiteY7" fmla="*/ 395520 h 601591"/>
                  <a:gd name="connsiteX8" fmla="*/ 192109 w 395331"/>
                  <a:gd name="connsiteY8" fmla="*/ 570268 h 601591"/>
                  <a:gd name="connsiteX9" fmla="*/ 283780 w 395331"/>
                  <a:gd name="connsiteY9" fmla="*/ 472868 h 601591"/>
                  <a:gd name="connsiteX10" fmla="*/ 14497 w 395331"/>
                  <a:gd name="connsiteY10" fmla="*/ 157749 h 601591"/>
                  <a:gd name="connsiteX11" fmla="*/ 209298 w 395331"/>
                  <a:gd name="connsiteY11" fmla="*/ 189 h 601591"/>
                  <a:gd name="connsiteX12" fmla="*/ 346804 w 395331"/>
                  <a:gd name="connsiteY12" fmla="*/ 31701 h 601591"/>
                  <a:gd name="connsiteX13" fmla="*/ 355398 w 395331"/>
                  <a:gd name="connsiteY13" fmla="*/ 166343 h 601591"/>
                  <a:gd name="connsiteX14" fmla="*/ 326751 w 395331"/>
                  <a:gd name="connsiteY14" fmla="*/ 166343 h 601591"/>
                  <a:gd name="connsiteX15" fmla="*/ 326751 w 395331"/>
                  <a:gd name="connsiteY15" fmla="*/ 166343 h 60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5331" h="601591">
                    <a:moveTo>
                      <a:pt x="326751" y="166343"/>
                    </a:moveTo>
                    <a:cubicBezTo>
                      <a:pt x="315292" y="120507"/>
                      <a:pt x="298104" y="34566"/>
                      <a:pt x="203568" y="34566"/>
                    </a:cubicBezTo>
                    <a:cubicBezTo>
                      <a:pt x="154868" y="34566"/>
                      <a:pt x="117627" y="68942"/>
                      <a:pt x="117627" y="120507"/>
                    </a:cubicBezTo>
                    <a:cubicBezTo>
                      <a:pt x="117627" y="255149"/>
                      <a:pt x="395504" y="246555"/>
                      <a:pt x="395504" y="432762"/>
                    </a:cubicBezTo>
                    <a:cubicBezTo>
                      <a:pt x="395504" y="555945"/>
                      <a:pt x="286645" y="601780"/>
                      <a:pt x="180650" y="601780"/>
                    </a:cubicBezTo>
                    <a:cubicBezTo>
                      <a:pt x="106168" y="601780"/>
                      <a:pt x="54603" y="581727"/>
                      <a:pt x="25956" y="567404"/>
                    </a:cubicBezTo>
                    <a:cubicBezTo>
                      <a:pt x="5902" y="512974"/>
                      <a:pt x="173" y="472868"/>
                      <a:pt x="173" y="404115"/>
                    </a:cubicBezTo>
                    <a:lnTo>
                      <a:pt x="40279" y="395520"/>
                    </a:lnTo>
                    <a:cubicBezTo>
                      <a:pt x="51738" y="447085"/>
                      <a:pt x="80385" y="570268"/>
                      <a:pt x="192109" y="570268"/>
                    </a:cubicBezTo>
                    <a:cubicBezTo>
                      <a:pt x="246539" y="570268"/>
                      <a:pt x="283780" y="533027"/>
                      <a:pt x="283780" y="472868"/>
                    </a:cubicBezTo>
                    <a:cubicBezTo>
                      <a:pt x="283780" y="326767"/>
                      <a:pt x="14497" y="338226"/>
                      <a:pt x="14497" y="157749"/>
                    </a:cubicBezTo>
                    <a:cubicBezTo>
                      <a:pt x="14497" y="46025"/>
                      <a:pt x="97574" y="189"/>
                      <a:pt x="209298" y="189"/>
                    </a:cubicBezTo>
                    <a:cubicBezTo>
                      <a:pt x="275186" y="189"/>
                      <a:pt x="312428" y="14513"/>
                      <a:pt x="346804" y="31701"/>
                    </a:cubicBezTo>
                    <a:cubicBezTo>
                      <a:pt x="352534" y="74672"/>
                      <a:pt x="355398" y="120507"/>
                      <a:pt x="355398" y="166343"/>
                    </a:cubicBezTo>
                    <a:lnTo>
                      <a:pt x="326751" y="166343"/>
                    </a:lnTo>
                    <a:lnTo>
                      <a:pt x="326751" y="166343"/>
                    </a:lnTo>
                    <a:close/>
                  </a:path>
                </a:pathLst>
              </a:custGeom>
              <a:grpFill/>
              <a:ln w="28647"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8C842DC-0BC4-43F9-3166-7F99556234E4}"/>
                  </a:ext>
                </a:extLst>
              </p:cNvPr>
              <p:cNvSpPr/>
              <p:nvPr/>
            </p:nvSpPr>
            <p:spPr>
              <a:xfrm>
                <a:off x="4154325" y="2525817"/>
                <a:ext cx="478408" cy="423978"/>
              </a:xfrm>
              <a:custGeom>
                <a:avLst/>
                <a:gdLst>
                  <a:gd name="connsiteX0" fmla="*/ 326784 w 478408"/>
                  <a:gd name="connsiteY0" fmla="*/ 378338 h 423978"/>
                  <a:gd name="connsiteX1" fmla="*/ 195006 w 478408"/>
                  <a:gd name="connsiteY1" fmla="*/ 424174 h 423978"/>
                  <a:gd name="connsiteX2" fmla="*/ 54635 w 478408"/>
                  <a:gd name="connsiteY2" fmla="*/ 249426 h 423978"/>
                  <a:gd name="connsiteX3" fmla="*/ 54635 w 478408"/>
                  <a:gd name="connsiteY3" fmla="*/ 123378 h 423978"/>
                  <a:gd name="connsiteX4" fmla="*/ 28853 w 478408"/>
                  <a:gd name="connsiteY4" fmla="*/ 54625 h 423978"/>
                  <a:gd name="connsiteX5" fmla="*/ 205 w 478408"/>
                  <a:gd name="connsiteY5" fmla="*/ 60355 h 423978"/>
                  <a:gd name="connsiteX6" fmla="*/ 205 w 478408"/>
                  <a:gd name="connsiteY6" fmla="*/ 34572 h 423978"/>
                  <a:gd name="connsiteX7" fmla="*/ 157765 w 478408"/>
                  <a:gd name="connsiteY7" fmla="*/ 3060 h 423978"/>
                  <a:gd name="connsiteX8" fmla="*/ 157765 w 478408"/>
                  <a:gd name="connsiteY8" fmla="*/ 246561 h 423978"/>
                  <a:gd name="connsiteX9" fmla="*/ 255166 w 478408"/>
                  <a:gd name="connsiteY9" fmla="*/ 372609 h 423978"/>
                  <a:gd name="connsiteX10" fmla="*/ 321054 w 478408"/>
                  <a:gd name="connsiteY10" fmla="*/ 349691 h 423978"/>
                  <a:gd name="connsiteX11" fmla="*/ 321054 w 478408"/>
                  <a:gd name="connsiteY11" fmla="*/ 120514 h 423978"/>
                  <a:gd name="connsiteX12" fmla="*/ 295272 w 478408"/>
                  <a:gd name="connsiteY12" fmla="*/ 51760 h 423978"/>
                  <a:gd name="connsiteX13" fmla="*/ 266624 w 478408"/>
                  <a:gd name="connsiteY13" fmla="*/ 57490 h 423978"/>
                  <a:gd name="connsiteX14" fmla="*/ 266624 w 478408"/>
                  <a:gd name="connsiteY14" fmla="*/ 31707 h 423978"/>
                  <a:gd name="connsiteX15" fmla="*/ 424184 w 478408"/>
                  <a:gd name="connsiteY15" fmla="*/ 195 h 423978"/>
                  <a:gd name="connsiteX16" fmla="*/ 424184 w 478408"/>
                  <a:gd name="connsiteY16" fmla="*/ 260885 h 423978"/>
                  <a:gd name="connsiteX17" fmla="*/ 452831 w 478408"/>
                  <a:gd name="connsiteY17" fmla="*/ 366880 h 423978"/>
                  <a:gd name="connsiteX18" fmla="*/ 475749 w 478408"/>
                  <a:gd name="connsiteY18" fmla="*/ 366880 h 423978"/>
                  <a:gd name="connsiteX19" fmla="*/ 478614 w 478408"/>
                  <a:gd name="connsiteY19" fmla="*/ 389797 h 423978"/>
                  <a:gd name="connsiteX20" fmla="*/ 346836 w 478408"/>
                  <a:gd name="connsiteY20" fmla="*/ 424174 h 423978"/>
                  <a:gd name="connsiteX21" fmla="*/ 326784 w 478408"/>
                  <a:gd name="connsiteY21" fmla="*/ 378338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78408" h="423978">
                    <a:moveTo>
                      <a:pt x="326784" y="378338"/>
                    </a:moveTo>
                    <a:cubicBezTo>
                      <a:pt x="301001" y="395527"/>
                      <a:pt x="260895" y="424174"/>
                      <a:pt x="195006" y="424174"/>
                    </a:cubicBezTo>
                    <a:cubicBezTo>
                      <a:pt x="60364" y="424174"/>
                      <a:pt x="54635" y="346827"/>
                      <a:pt x="54635" y="249426"/>
                    </a:cubicBezTo>
                    <a:lnTo>
                      <a:pt x="54635" y="123378"/>
                    </a:lnTo>
                    <a:cubicBezTo>
                      <a:pt x="54635" y="91866"/>
                      <a:pt x="54635" y="54625"/>
                      <a:pt x="28853" y="54625"/>
                    </a:cubicBezTo>
                    <a:cubicBezTo>
                      <a:pt x="14529" y="54625"/>
                      <a:pt x="5935" y="60355"/>
                      <a:pt x="205" y="60355"/>
                    </a:cubicBezTo>
                    <a:lnTo>
                      <a:pt x="205" y="34572"/>
                    </a:lnTo>
                    <a:cubicBezTo>
                      <a:pt x="66094" y="11654"/>
                      <a:pt x="114794" y="5925"/>
                      <a:pt x="157765" y="3060"/>
                    </a:cubicBezTo>
                    <a:lnTo>
                      <a:pt x="157765" y="246561"/>
                    </a:lnTo>
                    <a:cubicBezTo>
                      <a:pt x="157765" y="315315"/>
                      <a:pt x="172089" y="372609"/>
                      <a:pt x="255166" y="372609"/>
                    </a:cubicBezTo>
                    <a:cubicBezTo>
                      <a:pt x="289542" y="372609"/>
                      <a:pt x="309595" y="355421"/>
                      <a:pt x="321054" y="349691"/>
                    </a:cubicBezTo>
                    <a:lnTo>
                      <a:pt x="321054" y="120514"/>
                    </a:lnTo>
                    <a:cubicBezTo>
                      <a:pt x="321054" y="89002"/>
                      <a:pt x="321054" y="51760"/>
                      <a:pt x="295272" y="51760"/>
                    </a:cubicBezTo>
                    <a:cubicBezTo>
                      <a:pt x="280948" y="51760"/>
                      <a:pt x="272354" y="57490"/>
                      <a:pt x="266624" y="57490"/>
                    </a:cubicBezTo>
                    <a:lnTo>
                      <a:pt x="266624" y="31707"/>
                    </a:lnTo>
                    <a:cubicBezTo>
                      <a:pt x="332513" y="8790"/>
                      <a:pt x="381213" y="3060"/>
                      <a:pt x="424184" y="195"/>
                    </a:cubicBezTo>
                    <a:lnTo>
                      <a:pt x="424184" y="260885"/>
                    </a:lnTo>
                    <a:cubicBezTo>
                      <a:pt x="424184" y="332503"/>
                      <a:pt x="424184" y="366880"/>
                      <a:pt x="452831" y="366880"/>
                    </a:cubicBezTo>
                    <a:cubicBezTo>
                      <a:pt x="458561" y="366880"/>
                      <a:pt x="470020" y="366880"/>
                      <a:pt x="475749" y="366880"/>
                    </a:cubicBezTo>
                    <a:lnTo>
                      <a:pt x="478614" y="389797"/>
                    </a:lnTo>
                    <a:cubicBezTo>
                      <a:pt x="438508" y="404121"/>
                      <a:pt x="389807" y="415580"/>
                      <a:pt x="346836" y="424174"/>
                    </a:cubicBezTo>
                    <a:lnTo>
                      <a:pt x="326784" y="378338"/>
                    </a:lnTo>
                    <a:close/>
                  </a:path>
                </a:pathLst>
              </a:custGeom>
              <a:grpFill/>
              <a:ln w="28647"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3AA17555-F54D-5856-A9CD-BDC4C9AE5B86}"/>
                  </a:ext>
                </a:extLst>
              </p:cNvPr>
              <p:cNvSpPr/>
              <p:nvPr/>
            </p:nvSpPr>
            <p:spPr>
              <a:xfrm>
                <a:off x="4658516" y="2525817"/>
                <a:ext cx="484137" cy="409654"/>
              </a:xfrm>
              <a:custGeom>
                <a:avLst/>
                <a:gdLst>
                  <a:gd name="connsiteX0" fmla="*/ 60400 w 484137"/>
                  <a:gd name="connsiteY0" fmla="*/ 120513 h 409654"/>
                  <a:gd name="connsiteX1" fmla="*/ 34618 w 484137"/>
                  <a:gd name="connsiteY1" fmla="*/ 51760 h 409654"/>
                  <a:gd name="connsiteX2" fmla="*/ 5971 w 484137"/>
                  <a:gd name="connsiteY2" fmla="*/ 57489 h 409654"/>
                  <a:gd name="connsiteX3" fmla="*/ 5971 w 484137"/>
                  <a:gd name="connsiteY3" fmla="*/ 31707 h 409654"/>
                  <a:gd name="connsiteX4" fmla="*/ 163530 w 484137"/>
                  <a:gd name="connsiteY4" fmla="*/ 195 h 409654"/>
                  <a:gd name="connsiteX5" fmla="*/ 163530 w 484137"/>
                  <a:gd name="connsiteY5" fmla="*/ 51760 h 409654"/>
                  <a:gd name="connsiteX6" fmla="*/ 301037 w 484137"/>
                  <a:gd name="connsiteY6" fmla="*/ 195 h 409654"/>
                  <a:gd name="connsiteX7" fmla="*/ 432814 w 484137"/>
                  <a:gd name="connsiteY7" fmla="*/ 154890 h 409654"/>
                  <a:gd name="connsiteX8" fmla="*/ 432814 w 484137"/>
                  <a:gd name="connsiteY8" fmla="*/ 326773 h 409654"/>
                  <a:gd name="connsiteX9" fmla="*/ 467190 w 484137"/>
                  <a:gd name="connsiteY9" fmla="*/ 384067 h 409654"/>
                  <a:gd name="connsiteX10" fmla="*/ 484379 w 484137"/>
                  <a:gd name="connsiteY10" fmla="*/ 386932 h 409654"/>
                  <a:gd name="connsiteX11" fmla="*/ 484379 w 484137"/>
                  <a:gd name="connsiteY11" fmla="*/ 409850 h 409654"/>
                  <a:gd name="connsiteX12" fmla="*/ 272389 w 484137"/>
                  <a:gd name="connsiteY12" fmla="*/ 409850 h 409654"/>
                  <a:gd name="connsiteX13" fmla="*/ 272389 w 484137"/>
                  <a:gd name="connsiteY13" fmla="*/ 384067 h 409654"/>
                  <a:gd name="connsiteX14" fmla="*/ 289578 w 484137"/>
                  <a:gd name="connsiteY14" fmla="*/ 381203 h 409654"/>
                  <a:gd name="connsiteX15" fmla="*/ 323954 w 484137"/>
                  <a:gd name="connsiteY15" fmla="*/ 323908 h 409654"/>
                  <a:gd name="connsiteX16" fmla="*/ 323954 w 484137"/>
                  <a:gd name="connsiteY16" fmla="*/ 200725 h 409654"/>
                  <a:gd name="connsiteX17" fmla="*/ 232283 w 484137"/>
                  <a:gd name="connsiteY17" fmla="*/ 48895 h 409654"/>
                  <a:gd name="connsiteX18" fmla="*/ 160665 w 484137"/>
                  <a:gd name="connsiteY18" fmla="*/ 83272 h 409654"/>
                  <a:gd name="connsiteX19" fmla="*/ 160665 w 484137"/>
                  <a:gd name="connsiteY19" fmla="*/ 326773 h 409654"/>
                  <a:gd name="connsiteX20" fmla="*/ 195042 w 484137"/>
                  <a:gd name="connsiteY20" fmla="*/ 384067 h 409654"/>
                  <a:gd name="connsiteX21" fmla="*/ 212230 w 484137"/>
                  <a:gd name="connsiteY21" fmla="*/ 386932 h 409654"/>
                  <a:gd name="connsiteX22" fmla="*/ 212230 w 484137"/>
                  <a:gd name="connsiteY22" fmla="*/ 409850 h 409654"/>
                  <a:gd name="connsiteX23" fmla="*/ 241 w 484137"/>
                  <a:gd name="connsiteY23" fmla="*/ 409850 h 409654"/>
                  <a:gd name="connsiteX24" fmla="*/ 241 w 484137"/>
                  <a:gd name="connsiteY24" fmla="*/ 384067 h 409654"/>
                  <a:gd name="connsiteX25" fmla="*/ 26023 w 484137"/>
                  <a:gd name="connsiteY25" fmla="*/ 384067 h 409654"/>
                  <a:gd name="connsiteX26" fmla="*/ 60400 w 484137"/>
                  <a:gd name="connsiteY26" fmla="*/ 326773 h 409654"/>
                  <a:gd name="connsiteX27" fmla="*/ 60400 w 484137"/>
                  <a:gd name="connsiteY27" fmla="*/ 120513 h 409654"/>
                  <a:gd name="connsiteX28" fmla="*/ 60400 w 484137"/>
                  <a:gd name="connsiteY28" fmla="*/ 120513 h 40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4137" h="409654">
                    <a:moveTo>
                      <a:pt x="60400" y="120513"/>
                    </a:moveTo>
                    <a:cubicBezTo>
                      <a:pt x="60400" y="89001"/>
                      <a:pt x="60400" y="51760"/>
                      <a:pt x="34618" y="51760"/>
                    </a:cubicBezTo>
                    <a:cubicBezTo>
                      <a:pt x="20294" y="51760"/>
                      <a:pt x="11700" y="57489"/>
                      <a:pt x="5971" y="57489"/>
                    </a:cubicBezTo>
                    <a:lnTo>
                      <a:pt x="5971" y="31707"/>
                    </a:lnTo>
                    <a:cubicBezTo>
                      <a:pt x="71859" y="8789"/>
                      <a:pt x="117694" y="3060"/>
                      <a:pt x="163530" y="195"/>
                    </a:cubicBezTo>
                    <a:lnTo>
                      <a:pt x="163530" y="51760"/>
                    </a:lnTo>
                    <a:cubicBezTo>
                      <a:pt x="186448" y="31707"/>
                      <a:pt x="226554" y="195"/>
                      <a:pt x="301037" y="195"/>
                    </a:cubicBezTo>
                    <a:cubicBezTo>
                      <a:pt x="378384" y="195"/>
                      <a:pt x="432814" y="37436"/>
                      <a:pt x="432814" y="154890"/>
                    </a:cubicBezTo>
                    <a:lnTo>
                      <a:pt x="432814" y="326773"/>
                    </a:lnTo>
                    <a:cubicBezTo>
                      <a:pt x="432814" y="372609"/>
                      <a:pt x="438543" y="381203"/>
                      <a:pt x="467190" y="384067"/>
                    </a:cubicBezTo>
                    <a:lnTo>
                      <a:pt x="484379" y="386932"/>
                    </a:lnTo>
                    <a:lnTo>
                      <a:pt x="484379" y="409850"/>
                    </a:lnTo>
                    <a:lnTo>
                      <a:pt x="272389" y="409850"/>
                    </a:lnTo>
                    <a:lnTo>
                      <a:pt x="272389" y="384067"/>
                    </a:lnTo>
                    <a:lnTo>
                      <a:pt x="289578" y="381203"/>
                    </a:lnTo>
                    <a:cubicBezTo>
                      <a:pt x="321090" y="378338"/>
                      <a:pt x="323954" y="369744"/>
                      <a:pt x="323954" y="323908"/>
                    </a:cubicBezTo>
                    <a:lnTo>
                      <a:pt x="323954" y="200725"/>
                    </a:lnTo>
                    <a:cubicBezTo>
                      <a:pt x="323954" y="131972"/>
                      <a:pt x="323954" y="48895"/>
                      <a:pt x="232283" y="48895"/>
                    </a:cubicBezTo>
                    <a:cubicBezTo>
                      <a:pt x="197907" y="48895"/>
                      <a:pt x="174989" y="66083"/>
                      <a:pt x="160665" y="83272"/>
                    </a:cubicBezTo>
                    <a:lnTo>
                      <a:pt x="160665" y="326773"/>
                    </a:lnTo>
                    <a:cubicBezTo>
                      <a:pt x="160665" y="372609"/>
                      <a:pt x="166395" y="381203"/>
                      <a:pt x="195042" y="384067"/>
                    </a:cubicBezTo>
                    <a:lnTo>
                      <a:pt x="212230" y="386932"/>
                    </a:lnTo>
                    <a:lnTo>
                      <a:pt x="212230" y="409850"/>
                    </a:lnTo>
                    <a:lnTo>
                      <a:pt x="241" y="409850"/>
                    </a:lnTo>
                    <a:lnTo>
                      <a:pt x="241" y="384067"/>
                    </a:lnTo>
                    <a:lnTo>
                      <a:pt x="26023" y="384067"/>
                    </a:lnTo>
                    <a:cubicBezTo>
                      <a:pt x="54671" y="381203"/>
                      <a:pt x="60400" y="372609"/>
                      <a:pt x="60400" y="326773"/>
                    </a:cubicBezTo>
                    <a:lnTo>
                      <a:pt x="60400" y="120513"/>
                    </a:lnTo>
                    <a:lnTo>
                      <a:pt x="60400" y="120513"/>
                    </a:lnTo>
                    <a:close/>
                  </a:path>
                </a:pathLst>
              </a:custGeom>
              <a:grpFill/>
              <a:ln w="28647"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6DCCCBE3-854E-92EB-A384-37665845459F}"/>
                  </a:ext>
                </a:extLst>
              </p:cNvPr>
              <p:cNvSpPr/>
              <p:nvPr/>
            </p:nvSpPr>
            <p:spPr>
              <a:xfrm>
                <a:off x="5303078" y="2359663"/>
                <a:ext cx="438302" cy="572943"/>
              </a:xfrm>
              <a:custGeom>
                <a:avLst/>
                <a:gdLst>
                  <a:gd name="connsiteX0" fmla="*/ 285 w 438302"/>
                  <a:gd name="connsiteY0" fmla="*/ 553080 h 572943"/>
                  <a:gd name="connsiteX1" fmla="*/ 20338 w 438302"/>
                  <a:gd name="connsiteY1" fmla="*/ 550215 h 572943"/>
                  <a:gd name="connsiteX2" fmla="*/ 60444 w 438302"/>
                  <a:gd name="connsiteY2" fmla="*/ 447085 h 572943"/>
                  <a:gd name="connsiteX3" fmla="*/ 60444 w 438302"/>
                  <a:gd name="connsiteY3" fmla="*/ 126237 h 572943"/>
                  <a:gd name="connsiteX4" fmla="*/ 20338 w 438302"/>
                  <a:gd name="connsiteY4" fmla="*/ 25971 h 572943"/>
                  <a:gd name="connsiteX5" fmla="*/ 285 w 438302"/>
                  <a:gd name="connsiteY5" fmla="*/ 23107 h 572943"/>
                  <a:gd name="connsiteX6" fmla="*/ 285 w 438302"/>
                  <a:gd name="connsiteY6" fmla="*/ 189 h 572943"/>
                  <a:gd name="connsiteX7" fmla="*/ 238056 w 438302"/>
                  <a:gd name="connsiteY7" fmla="*/ 189 h 572943"/>
                  <a:gd name="connsiteX8" fmla="*/ 238056 w 438302"/>
                  <a:gd name="connsiteY8" fmla="*/ 23107 h 572943"/>
                  <a:gd name="connsiteX9" fmla="*/ 218003 w 438302"/>
                  <a:gd name="connsiteY9" fmla="*/ 25971 h 572943"/>
                  <a:gd name="connsiteX10" fmla="*/ 177897 w 438302"/>
                  <a:gd name="connsiteY10" fmla="*/ 126237 h 572943"/>
                  <a:gd name="connsiteX11" fmla="*/ 177897 w 438302"/>
                  <a:gd name="connsiteY11" fmla="*/ 530162 h 572943"/>
                  <a:gd name="connsiteX12" fmla="*/ 258109 w 438302"/>
                  <a:gd name="connsiteY12" fmla="*/ 541621 h 572943"/>
                  <a:gd name="connsiteX13" fmla="*/ 407075 w 438302"/>
                  <a:gd name="connsiteY13" fmla="*/ 409844 h 572943"/>
                  <a:gd name="connsiteX14" fmla="*/ 438587 w 438302"/>
                  <a:gd name="connsiteY14" fmla="*/ 415573 h 572943"/>
                  <a:gd name="connsiteX15" fmla="*/ 407075 w 438302"/>
                  <a:gd name="connsiteY15" fmla="*/ 573133 h 572943"/>
                  <a:gd name="connsiteX16" fmla="*/ 285 w 438302"/>
                  <a:gd name="connsiteY16" fmla="*/ 573133 h 572943"/>
                  <a:gd name="connsiteX17" fmla="*/ 285 w 438302"/>
                  <a:gd name="connsiteY17" fmla="*/ 553080 h 57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8302" h="572943">
                    <a:moveTo>
                      <a:pt x="285" y="553080"/>
                    </a:moveTo>
                    <a:lnTo>
                      <a:pt x="20338" y="550215"/>
                    </a:lnTo>
                    <a:cubicBezTo>
                      <a:pt x="60444" y="541621"/>
                      <a:pt x="60444" y="544486"/>
                      <a:pt x="60444" y="447085"/>
                    </a:cubicBezTo>
                    <a:lnTo>
                      <a:pt x="60444" y="126237"/>
                    </a:lnTo>
                    <a:cubicBezTo>
                      <a:pt x="60444" y="40295"/>
                      <a:pt x="60444" y="31701"/>
                      <a:pt x="20338" y="25971"/>
                    </a:cubicBezTo>
                    <a:lnTo>
                      <a:pt x="285" y="23107"/>
                    </a:lnTo>
                    <a:lnTo>
                      <a:pt x="285" y="189"/>
                    </a:lnTo>
                    <a:lnTo>
                      <a:pt x="238056" y="189"/>
                    </a:lnTo>
                    <a:lnTo>
                      <a:pt x="238056" y="23107"/>
                    </a:lnTo>
                    <a:lnTo>
                      <a:pt x="218003" y="25971"/>
                    </a:lnTo>
                    <a:cubicBezTo>
                      <a:pt x="177897" y="31701"/>
                      <a:pt x="177897" y="43160"/>
                      <a:pt x="177897" y="126237"/>
                    </a:cubicBezTo>
                    <a:lnTo>
                      <a:pt x="177897" y="530162"/>
                    </a:lnTo>
                    <a:cubicBezTo>
                      <a:pt x="203680" y="535892"/>
                      <a:pt x="232327" y="541621"/>
                      <a:pt x="258109" y="541621"/>
                    </a:cubicBezTo>
                    <a:cubicBezTo>
                      <a:pt x="381292" y="541621"/>
                      <a:pt x="381292" y="481462"/>
                      <a:pt x="407075" y="409844"/>
                    </a:cubicBezTo>
                    <a:lnTo>
                      <a:pt x="438587" y="415573"/>
                    </a:lnTo>
                    <a:cubicBezTo>
                      <a:pt x="432857" y="472868"/>
                      <a:pt x="427128" y="518703"/>
                      <a:pt x="407075" y="573133"/>
                    </a:cubicBezTo>
                    <a:lnTo>
                      <a:pt x="285" y="573133"/>
                    </a:lnTo>
                    <a:lnTo>
                      <a:pt x="285" y="553080"/>
                    </a:lnTo>
                    <a:close/>
                  </a:path>
                </a:pathLst>
              </a:custGeom>
              <a:grpFill/>
              <a:ln w="28647"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41D4ED9F-839E-E741-1400-1E2CE9587755}"/>
                  </a:ext>
                </a:extLst>
              </p:cNvPr>
              <p:cNvSpPr/>
              <p:nvPr/>
            </p:nvSpPr>
            <p:spPr>
              <a:xfrm>
                <a:off x="5752839" y="2331016"/>
                <a:ext cx="211989" cy="604455"/>
              </a:xfrm>
              <a:custGeom>
                <a:avLst/>
                <a:gdLst>
                  <a:gd name="connsiteX0" fmla="*/ 6037 w 211989"/>
                  <a:gd name="connsiteY0" fmla="*/ 581726 h 604455"/>
                  <a:gd name="connsiteX1" fmla="*/ 23226 w 211989"/>
                  <a:gd name="connsiteY1" fmla="*/ 578862 h 604455"/>
                  <a:gd name="connsiteX2" fmla="*/ 57603 w 211989"/>
                  <a:gd name="connsiteY2" fmla="*/ 521567 h 604455"/>
                  <a:gd name="connsiteX3" fmla="*/ 57603 w 211989"/>
                  <a:gd name="connsiteY3" fmla="*/ 315307 h 604455"/>
                  <a:gd name="connsiteX4" fmla="*/ 31820 w 211989"/>
                  <a:gd name="connsiteY4" fmla="*/ 246554 h 604455"/>
                  <a:gd name="connsiteX5" fmla="*/ 3173 w 211989"/>
                  <a:gd name="connsiteY5" fmla="*/ 252283 h 604455"/>
                  <a:gd name="connsiteX6" fmla="*/ 3173 w 211989"/>
                  <a:gd name="connsiteY6" fmla="*/ 226501 h 604455"/>
                  <a:gd name="connsiteX7" fmla="*/ 160732 w 211989"/>
                  <a:gd name="connsiteY7" fmla="*/ 194989 h 604455"/>
                  <a:gd name="connsiteX8" fmla="*/ 160732 w 211989"/>
                  <a:gd name="connsiteY8" fmla="*/ 521567 h 604455"/>
                  <a:gd name="connsiteX9" fmla="*/ 195109 w 211989"/>
                  <a:gd name="connsiteY9" fmla="*/ 578862 h 604455"/>
                  <a:gd name="connsiteX10" fmla="*/ 212297 w 211989"/>
                  <a:gd name="connsiteY10" fmla="*/ 581726 h 604455"/>
                  <a:gd name="connsiteX11" fmla="*/ 212297 w 211989"/>
                  <a:gd name="connsiteY11" fmla="*/ 604644 h 604455"/>
                  <a:gd name="connsiteX12" fmla="*/ 308 w 211989"/>
                  <a:gd name="connsiteY12" fmla="*/ 604644 h 604455"/>
                  <a:gd name="connsiteX13" fmla="*/ 6037 w 211989"/>
                  <a:gd name="connsiteY13" fmla="*/ 581726 h 604455"/>
                  <a:gd name="connsiteX14" fmla="*/ 6037 w 211989"/>
                  <a:gd name="connsiteY14" fmla="*/ 581726 h 604455"/>
                  <a:gd name="connsiteX15" fmla="*/ 46144 w 211989"/>
                  <a:gd name="connsiteY15" fmla="*/ 60347 h 604455"/>
                  <a:gd name="connsiteX16" fmla="*/ 106303 w 211989"/>
                  <a:gd name="connsiteY16" fmla="*/ 188 h 604455"/>
                  <a:gd name="connsiteX17" fmla="*/ 166462 w 211989"/>
                  <a:gd name="connsiteY17" fmla="*/ 60347 h 604455"/>
                  <a:gd name="connsiteX18" fmla="*/ 106303 w 211989"/>
                  <a:gd name="connsiteY18" fmla="*/ 123371 h 604455"/>
                  <a:gd name="connsiteX19" fmla="*/ 46144 w 211989"/>
                  <a:gd name="connsiteY19" fmla="*/ 60347 h 60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1989" h="604455">
                    <a:moveTo>
                      <a:pt x="6037" y="581726"/>
                    </a:moveTo>
                    <a:lnTo>
                      <a:pt x="23226" y="578862"/>
                    </a:lnTo>
                    <a:cubicBezTo>
                      <a:pt x="54738" y="575997"/>
                      <a:pt x="57603" y="567403"/>
                      <a:pt x="57603" y="521567"/>
                    </a:cubicBezTo>
                    <a:lnTo>
                      <a:pt x="57603" y="315307"/>
                    </a:lnTo>
                    <a:cubicBezTo>
                      <a:pt x="57603" y="283795"/>
                      <a:pt x="57603" y="246554"/>
                      <a:pt x="31820" y="246554"/>
                    </a:cubicBezTo>
                    <a:cubicBezTo>
                      <a:pt x="17496" y="246554"/>
                      <a:pt x="8902" y="252283"/>
                      <a:pt x="3173" y="252283"/>
                    </a:cubicBezTo>
                    <a:lnTo>
                      <a:pt x="3173" y="226501"/>
                    </a:lnTo>
                    <a:cubicBezTo>
                      <a:pt x="69061" y="203583"/>
                      <a:pt x="117762" y="197854"/>
                      <a:pt x="160732" y="194989"/>
                    </a:cubicBezTo>
                    <a:lnTo>
                      <a:pt x="160732" y="521567"/>
                    </a:lnTo>
                    <a:cubicBezTo>
                      <a:pt x="160732" y="567403"/>
                      <a:pt x="166462" y="575997"/>
                      <a:pt x="195109" y="578862"/>
                    </a:cubicBezTo>
                    <a:lnTo>
                      <a:pt x="212297" y="581726"/>
                    </a:lnTo>
                    <a:lnTo>
                      <a:pt x="212297" y="604644"/>
                    </a:lnTo>
                    <a:lnTo>
                      <a:pt x="308" y="604644"/>
                    </a:lnTo>
                    <a:lnTo>
                      <a:pt x="6037" y="581726"/>
                    </a:lnTo>
                    <a:lnTo>
                      <a:pt x="6037" y="581726"/>
                    </a:lnTo>
                    <a:close/>
                    <a:moveTo>
                      <a:pt x="46144" y="60347"/>
                    </a:moveTo>
                    <a:cubicBezTo>
                      <a:pt x="46144" y="25971"/>
                      <a:pt x="71926" y="188"/>
                      <a:pt x="106303" y="188"/>
                    </a:cubicBezTo>
                    <a:cubicBezTo>
                      <a:pt x="140679" y="188"/>
                      <a:pt x="166462" y="25971"/>
                      <a:pt x="166462" y="60347"/>
                    </a:cubicBezTo>
                    <a:cubicBezTo>
                      <a:pt x="166462" y="97589"/>
                      <a:pt x="137815" y="123371"/>
                      <a:pt x="106303" y="123371"/>
                    </a:cubicBezTo>
                    <a:cubicBezTo>
                      <a:pt x="71926" y="120506"/>
                      <a:pt x="46144" y="94724"/>
                      <a:pt x="46144" y="60347"/>
                    </a:cubicBezTo>
                    <a:close/>
                  </a:path>
                </a:pathLst>
              </a:custGeom>
              <a:grpFill/>
              <a:ln w="28647"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6B33F132-74A5-78C5-B6AB-5C31CF31F96C}"/>
                  </a:ext>
                </a:extLst>
              </p:cNvPr>
              <p:cNvSpPr/>
              <p:nvPr/>
            </p:nvSpPr>
            <p:spPr>
              <a:xfrm>
                <a:off x="6007799" y="2293774"/>
                <a:ext cx="343766" cy="641697"/>
              </a:xfrm>
              <a:custGeom>
                <a:avLst/>
                <a:gdLst>
                  <a:gd name="connsiteX0" fmla="*/ 51896 w 343766"/>
                  <a:gd name="connsiteY0" fmla="*/ 243688 h 641697"/>
                  <a:gd name="connsiteX1" fmla="*/ 249561 w 343766"/>
                  <a:gd name="connsiteY1" fmla="*/ 187 h 641697"/>
                  <a:gd name="connsiteX2" fmla="*/ 344097 w 343766"/>
                  <a:gd name="connsiteY2" fmla="*/ 28834 h 641697"/>
                  <a:gd name="connsiteX3" fmla="*/ 309720 w 343766"/>
                  <a:gd name="connsiteY3" fmla="*/ 94723 h 641697"/>
                  <a:gd name="connsiteX4" fmla="*/ 303991 w 343766"/>
                  <a:gd name="connsiteY4" fmla="*/ 94723 h 641697"/>
                  <a:gd name="connsiteX5" fmla="*/ 212320 w 343766"/>
                  <a:gd name="connsiteY5" fmla="*/ 43158 h 641697"/>
                  <a:gd name="connsiteX6" fmla="*/ 157890 w 343766"/>
                  <a:gd name="connsiteY6" fmla="*/ 194988 h 641697"/>
                  <a:gd name="connsiteX7" fmla="*/ 157890 w 343766"/>
                  <a:gd name="connsiteY7" fmla="*/ 243688 h 641697"/>
                  <a:gd name="connsiteX8" fmla="*/ 266750 w 343766"/>
                  <a:gd name="connsiteY8" fmla="*/ 252282 h 641697"/>
                  <a:gd name="connsiteX9" fmla="*/ 266750 w 343766"/>
                  <a:gd name="connsiteY9" fmla="*/ 275200 h 641697"/>
                  <a:gd name="connsiteX10" fmla="*/ 157890 w 343766"/>
                  <a:gd name="connsiteY10" fmla="*/ 283794 h 641697"/>
                  <a:gd name="connsiteX11" fmla="*/ 157890 w 343766"/>
                  <a:gd name="connsiteY11" fmla="*/ 558807 h 641697"/>
                  <a:gd name="connsiteX12" fmla="*/ 195132 w 343766"/>
                  <a:gd name="connsiteY12" fmla="*/ 616102 h 641697"/>
                  <a:gd name="connsiteX13" fmla="*/ 229508 w 343766"/>
                  <a:gd name="connsiteY13" fmla="*/ 618966 h 641697"/>
                  <a:gd name="connsiteX14" fmla="*/ 229508 w 343766"/>
                  <a:gd name="connsiteY14" fmla="*/ 641884 h 641697"/>
                  <a:gd name="connsiteX15" fmla="*/ 331 w 343766"/>
                  <a:gd name="connsiteY15" fmla="*/ 641884 h 641697"/>
                  <a:gd name="connsiteX16" fmla="*/ 331 w 343766"/>
                  <a:gd name="connsiteY16" fmla="*/ 616102 h 641697"/>
                  <a:gd name="connsiteX17" fmla="*/ 17519 w 343766"/>
                  <a:gd name="connsiteY17" fmla="*/ 613237 h 641697"/>
                  <a:gd name="connsiteX18" fmla="*/ 54760 w 343766"/>
                  <a:gd name="connsiteY18" fmla="*/ 555942 h 641697"/>
                  <a:gd name="connsiteX19" fmla="*/ 51896 w 343766"/>
                  <a:gd name="connsiteY19" fmla="*/ 243688 h 641697"/>
                  <a:gd name="connsiteX20" fmla="*/ 51896 w 343766"/>
                  <a:gd name="connsiteY20" fmla="*/ 243688 h 64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3766" h="641697">
                    <a:moveTo>
                      <a:pt x="51896" y="243688"/>
                    </a:moveTo>
                    <a:cubicBezTo>
                      <a:pt x="51896" y="123370"/>
                      <a:pt x="112055" y="187"/>
                      <a:pt x="249561" y="187"/>
                    </a:cubicBezTo>
                    <a:cubicBezTo>
                      <a:pt x="295397" y="187"/>
                      <a:pt x="324044" y="14510"/>
                      <a:pt x="344097" y="28834"/>
                    </a:cubicBezTo>
                    <a:cubicBezTo>
                      <a:pt x="338368" y="54616"/>
                      <a:pt x="329773" y="71805"/>
                      <a:pt x="309720" y="94723"/>
                    </a:cubicBezTo>
                    <a:lnTo>
                      <a:pt x="303991" y="94723"/>
                    </a:lnTo>
                    <a:cubicBezTo>
                      <a:pt x="286803" y="77534"/>
                      <a:pt x="246697" y="43158"/>
                      <a:pt x="212320" y="43158"/>
                    </a:cubicBezTo>
                    <a:cubicBezTo>
                      <a:pt x="160755" y="43158"/>
                      <a:pt x="157890" y="114776"/>
                      <a:pt x="157890" y="194988"/>
                    </a:cubicBezTo>
                    <a:lnTo>
                      <a:pt x="157890" y="243688"/>
                    </a:lnTo>
                    <a:cubicBezTo>
                      <a:pt x="183673" y="243688"/>
                      <a:pt x="238102" y="249417"/>
                      <a:pt x="266750" y="252282"/>
                    </a:cubicBezTo>
                    <a:lnTo>
                      <a:pt x="266750" y="275200"/>
                    </a:lnTo>
                    <a:cubicBezTo>
                      <a:pt x="229508" y="280929"/>
                      <a:pt x="195132" y="280929"/>
                      <a:pt x="157890" y="283794"/>
                    </a:cubicBezTo>
                    <a:lnTo>
                      <a:pt x="157890" y="558807"/>
                    </a:lnTo>
                    <a:cubicBezTo>
                      <a:pt x="157890" y="604643"/>
                      <a:pt x="163620" y="613237"/>
                      <a:pt x="195132" y="616102"/>
                    </a:cubicBezTo>
                    <a:lnTo>
                      <a:pt x="229508" y="618966"/>
                    </a:lnTo>
                    <a:lnTo>
                      <a:pt x="229508" y="641884"/>
                    </a:lnTo>
                    <a:lnTo>
                      <a:pt x="331" y="641884"/>
                    </a:lnTo>
                    <a:lnTo>
                      <a:pt x="331" y="616102"/>
                    </a:lnTo>
                    <a:lnTo>
                      <a:pt x="17519" y="613237"/>
                    </a:lnTo>
                    <a:cubicBezTo>
                      <a:pt x="49031" y="610372"/>
                      <a:pt x="54760" y="601778"/>
                      <a:pt x="54760" y="555942"/>
                    </a:cubicBezTo>
                    <a:lnTo>
                      <a:pt x="51896" y="243688"/>
                    </a:lnTo>
                    <a:lnTo>
                      <a:pt x="51896" y="243688"/>
                    </a:lnTo>
                    <a:close/>
                  </a:path>
                </a:pathLst>
              </a:custGeom>
              <a:grpFill/>
              <a:ln w="28647"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1A430638-798A-F097-09FC-B11B43051DA6}"/>
                  </a:ext>
                </a:extLst>
              </p:cNvPr>
              <p:cNvSpPr/>
              <p:nvPr/>
            </p:nvSpPr>
            <p:spPr>
              <a:xfrm>
                <a:off x="6285677" y="2522952"/>
                <a:ext cx="372413" cy="423978"/>
              </a:xfrm>
              <a:custGeom>
                <a:avLst/>
                <a:gdLst>
                  <a:gd name="connsiteX0" fmla="*/ 369900 w 372413"/>
                  <a:gd name="connsiteY0" fmla="*/ 369744 h 423978"/>
                  <a:gd name="connsiteX1" fmla="*/ 203746 w 372413"/>
                  <a:gd name="connsiteY1" fmla="*/ 424174 h 423978"/>
                  <a:gd name="connsiteX2" fmla="*/ 351 w 372413"/>
                  <a:gd name="connsiteY2" fmla="*/ 217914 h 423978"/>
                  <a:gd name="connsiteX3" fmla="*/ 200881 w 372413"/>
                  <a:gd name="connsiteY3" fmla="*/ 195 h 423978"/>
                  <a:gd name="connsiteX4" fmla="*/ 372764 w 372413"/>
                  <a:gd name="connsiteY4" fmla="*/ 143431 h 423978"/>
                  <a:gd name="connsiteX5" fmla="*/ 109210 w 372413"/>
                  <a:gd name="connsiteY5" fmla="*/ 226508 h 423978"/>
                  <a:gd name="connsiteX6" fmla="*/ 263905 w 372413"/>
                  <a:gd name="connsiteY6" fmla="*/ 372609 h 423978"/>
                  <a:gd name="connsiteX7" fmla="*/ 358441 w 372413"/>
                  <a:gd name="connsiteY7" fmla="*/ 346826 h 423978"/>
                  <a:gd name="connsiteX8" fmla="*/ 369900 w 372413"/>
                  <a:gd name="connsiteY8" fmla="*/ 369744 h 423978"/>
                  <a:gd name="connsiteX9" fmla="*/ 266770 w 372413"/>
                  <a:gd name="connsiteY9" fmla="*/ 149161 h 423978"/>
                  <a:gd name="connsiteX10" fmla="*/ 180828 w 372413"/>
                  <a:gd name="connsiteY10" fmla="*/ 34572 h 423978"/>
                  <a:gd name="connsiteX11" fmla="*/ 106346 w 372413"/>
                  <a:gd name="connsiteY11" fmla="*/ 186402 h 423978"/>
                  <a:gd name="connsiteX12" fmla="*/ 266770 w 372413"/>
                  <a:gd name="connsiteY12" fmla="*/ 149161 h 423978"/>
                  <a:gd name="connsiteX13" fmla="*/ 266770 w 372413"/>
                  <a:gd name="connsiteY13" fmla="*/ 149161 h 42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2413" h="423978">
                    <a:moveTo>
                      <a:pt x="369900" y="369744"/>
                    </a:moveTo>
                    <a:cubicBezTo>
                      <a:pt x="346982" y="386932"/>
                      <a:pt x="292553" y="424174"/>
                      <a:pt x="203746" y="424174"/>
                    </a:cubicBezTo>
                    <a:cubicBezTo>
                      <a:pt x="100616" y="424174"/>
                      <a:pt x="351" y="358285"/>
                      <a:pt x="351" y="217914"/>
                    </a:cubicBezTo>
                    <a:cubicBezTo>
                      <a:pt x="351" y="80407"/>
                      <a:pt x="100616" y="195"/>
                      <a:pt x="200881" y="195"/>
                    </a:cubicBezTo>
                    <a:cubicBezTo>
                      <a:pt x="341253" y="195"/>
                      <a:pt x="364171" y="91866"/>
                      <a:pt x="372764" y="143431"/>
                    </a:cubicBezTo>
                    <a:cubicBezTo>
                      <a:pt x="298282" y="177808"/>
                      <a:pt x="200881" y="206455"/>
                      <a:pt x="109210" y="226508"/>
                    </a:cubicBezTo>
                    <a:cubicBezTo>
                      <a:pt x="117805" y="278073"/>
                      <a:pt x="143587" y="372609"/>
                      <a:pt x="263905" y="372609"/>
                    </a:cubicBezTo>
                    <a:cubicBezTo>
                      <a:pt x="309741" y="372609"/>
                      <a:pt x="346982" y="352556"/>
                      <a:pt x="358441" y="346826"/>
                    </a:cubicBezTo>
                    <a:lnTo>
                      <a:pt x="369900" y="369744"/>
                    </a:lnTo>
                    <a:close/>
                    <a:moveTo>
                      <a:pt x="266770" y="149161"/>
                    </a:moveTo>
                    <a:cubicBezTo>
                      <a:pt x="261041" y="86137"/>
                      <a:pt x="235258" y="34572"/>
                      <a:pt x="180828" y="34572"/>
                    </a:cubicBezTo>
                    <a:cubicBezTo>
                      <a:pt x="106346" y="34572"/>
                      <a:pt x="106346" y="169214"/>
                      <a:pt x="106346" y="186402"/>
                    </a:cubicBezTo>
                    <a:cubicBezTo>
                      <a:pt x="160775" y="177808"/>
                      <a:pt x="215205" y="166349"/>
                      <a:pt x="266770" y="149161"/>
                    </a:cubicBezTo>
                    <a:lnTo>
                      <a:pt x="266770" y="149161"/>
                    </a:lnTo>
                    <a:close/>
                  </a:path>
                </a:pathLst>
              </a:custGeom>
              <a:grpFill/>
              <a:ln w="28647" cap="flat">
                <a:noFill/>
                <a:prstDash val="solid"/>
                <a:miter/>
              </a:ln>
            </p:spPr>
            <p:txBody>
              <a:bodyPr rtlCol="0" anchor="ctr"/>
              <a:lstStyle/>
              <a:p>
                <a:endParaRPr lang="en-US"/>
              </a:p>
            </p:txBody>
          </p:sp>
        </p:grpSp>
        <p:grpSp>
          <p:nvGrpSpPr>
            <p:cNvPr id="6" name="Graphic 11">
              <a:extLst>
                <a:ext uri="{FF2B5EF4-FFF2-40B4-BE49-F238E27FC236}">
                  <a16:creationId xmlns:a16="http://schemas.microsoft.com/office/drawing/2014/main" id="{C2E7E580-B960-24CA-17A0-CF1CCCCDB36B}"/>
                </a:ext>
              </a:extLst>
            </p:cNvPr>
            <p:cNvGrpSpPr/>
            <p:nvPr/>
          </p:nvGrpSpPr>
          <p:grpSpPr>
            <a:xfrm>
              <a:off x="211587" y="4593566"/>
              <a:ext cx="352564" cy="345057"/>
              <a:chOff x="2487058" y="2067462"/>
              <a:chExt cx="1028692" cy="1006789"/>
            </a:xfrm>
            <a:solidFill>
              <a:schemeClr val="accent1"/>
            </a:solidFill>
          </p:grpSpPr>
          <p:sp>
            <p:nvSpPr>
              <p:cNvPr id="7" name="Freeform 6">
                <a:extLst>
                  <a:ext uri="{FF2B5EF4-FFF2-40B4-BE49-F238E27FC236}">
                    <a16:creationId xmlns:a16="http://schemas.microsoft.com/office/drawing/2014/main" id="{2A537EAA-DEC9-40FF-C57A-EF0E1B331A68}"/>
                  </a:ext>
                </a:extLst>
              </p:cNvPr>
              <p:cNvSpPr/>
              <p:nvPr/>
            </p:nvSpPr>
            <p:spPr>
              <a:xfrm>
                <a:off x="2974060" y="2069140"/>
                <a:ext cx="80992" cy="141557"/>
              </a:xfrm>
              <a:custGeom>
                <a:avLst/>
                <a:gdLst>
                  <a:gd name="connsiteX0" fmla="*/ 74591 w 80992"/>
                  <a:gd name="connsiteY0" fmla="*/ 78688 h 141557"/>
                  <a:gd name="connsiteX1" fmla="*/ 74591 w 80992"/>
                  <a:gd name="connsiteY1" fmla="*/ 32852 h 141557"/>
                  <a:gd name="connsiteX2" fmla="*/ 77456 w 80992"/>
                  <a:gd name="connsiteY2" fmla="*/ 9934 h 141557"/>
                  <a:gd name="connsiteX3" fmla="*/ 77456 w 80992"/>
                  <a:gd name="connsiteY3" fmla="*/ 4205 h 141557"/>
                  <a:gd name="connsiteX4" fmla="*/ 71727 w 80992"/>
                  <a:gd name="connsiteY4" fmla="*/ 1340 h 141557"/>
                  <a:gd name="connsiteX5" fmla="*/ 20162 w 80992"/>
                  <a:gd name="connsiteY5" fmla="*/ 61499 h 141557"/>
                  <a:gd name="connsiteX6" fmla="*/ 109 w 80992"/>
                  <a:gd name="connsiteY6" fmla="*/ 124523 h 141557"/>
                  <a:gd name="connsiteX7" fmla="*/ 80321 w 80992"/>
                  <a:gd name="connsiteY7" fmla="*/ 141711 h 141557"/>
                  <a:gd name="connsiteX8" fmla="*/ 74591 w 80992"/>
                  <a:gd name="connsiteY8" fmla="*/ 78688 h 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92" h="141557">
                    <a:moveTo>
                      <a:pt x="74591" y="78688"/>
                    </a:moveTo>
                    <a:cubicBezTo>
                      <a:pt x="71727" y="64364"/>
                      <a:pt x="71727" y="47176"/>
                      <a:pt x="74591" y="32852"/>
                    </a:cubicBezTo>
                    <a:cubicBezTo>
                      <a:pt x="74591" y="24258"/>
                      <a:pt x="74591" y="18528"/>
                      <a:pt x="77456" y="9934"/>
                    </a:cubicBezTo>
                    <a:cubicBezTo>
                      <a:pt x="77456" y="9934"/>
                      <a:pt x="77456" y="7070"/>
                      <a:pt x="77456" y="4205"/>
                    </a:cubicBezTo>
                    <a:cubicBezTo>
                      <a:pt x="77456" y="1340"/>
                      <a:pt x="74591" y="-1525"/>
                      <a:pt x="71727" y="1340"/>
                    </a:cubicBezTo>
                    <a:cubicBezTo>
                      <a:pt x="51674" y="15664"/>
                      <a:pt x="34485" y="38582"/>
                      <a:pt x="20162" y="61499"/>
                    </a:cubicBezTo>
                    <a:cubicBezTo>
                      <a:pt x="11568" y="81552"/>
                      <a:pt x="2973" y="101605"/>
                      <a:pt x="109" y="124523"/>
                    </a:cubicBezTo>
                    <a:cubicBezTo>
                      <a:pt x="28756" y="127388"/>
                      <a:pt x="54538" y="133117"/>
                      <a:pt x="80321" y="141711"/>
                    </a:cubicBezTo>
                    <a:cubicBezTo>
                      <a:pt x="83186" y="121658"/>
                      <a:pt x="77456" y="98741"/>
                      <a:pt x="74591" y="78688"/>
                    </a:cubicBezTo>
                    <a:close/>
                  </a:path>
                </a:pathLst>
              </a:custGeom>
              <a:grpFill/>
              <a:ln w="28647"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AA49F3E3-4F1A-ED3E-E4E7-B22B8F211719}"/>
                  </a:ext>
                </a:extLst>
              </p:cNvPr>
              <p:cNvSpPr/>
              <p:nvPr/>
            </p:nvSpPr>
            <p:spPr>
              <a:xfrm>
                <a:off x="2850877" y="2067462"/>
                <a:ext cx="77347" cy="128912"/>
              </a:xfrm>
              <a:custGeom>
                <a:avLst/>
                <a:gdLst>
                  <a:gd name="connsiteX0" fmla="*/ 2965 w 77347"/>
                  <a:gd name="connsiteY0" fmla="*/ 129065 h 128912"/>
                  <a:gd name="connsiteX1" fmla="*/ 77447 w 77347"/>
                  <a:gd name="connsiteY1" fmla="*/ 123336 h 128912"/>
                  <a:gd name="connsiteX2" fmla="*/ 74583 w 77347"/>
                  <a:gd name="connsiteY2" fmla="*/ 114742 h 128912"/>
                  <a:gd name="connsiteX3" fmla="*/ 60259 w 77347"/>
                  <a:gd name="connsiteY3" fmla="*/ 86095 h 128912"/>
                  <a:gd name="connsiteX4" fmla="*/ 48800 w 77347"/>
                  <a:gd name="connsiteY4" fmla="*/ 48853 h 128912"/>
                  <a:gd name="connsiteX5" fmla="*/ 43071 w 77347"/>
                  <a:gd name="connsiteY5" fmla="*/ 23071 h 128912"/>
                  <a:gd name="connsiteX6" fmla="*/ 43071 w 77347"/>
                  <a:gd name="connsiteY6" fmla="*/ 8747 h 128912"/>
                  <a:gd name="connsiteX7" fmla="*/ 43071 w 77347"/>
                  <a:gd name="connsiteY7" fmla="*/ 3018 h 128912"/>
                  <a:gd name="connsiteX8" fmla="*/ 37341 w 77347"/>
                  <a:gd name="connsiteY8" fmla="*/ 153 h 128912"/>
                  <a:gd name="connsiteX9" fmla="*/ 8694 w 77347"/>
                  <a:gd name="connsiteY9" fmla="*/ 57447 h 128912"/>
                  <a:gd name="connsiteX10" fmla="*/ 100 w 77347"/>
                  <a:gd name="connsiteY10" fmla="*/ 103283 h 128912"/>
                  <a:gd name="connsiteX11" fmla="*/ 100 w 77347"/>
                  <a:gd name="connsiteY11" fmla="*/ 123336 h 128912"/>
                  <a:gd name="connsiteX12" fmla="*/ 2965 w 77347"/>
                  <a:gd name="connsiteY12" fmla="*/ 129065 h 12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347" h="128912">
                    <a:moveTo>
                      <a:pt x="2965" y="129065"/>
                    </a:moveTo>
                    <a:cubicBezTo>
                      <a:pt x="28747" y="126201"/>
                      <a:pt x="51665" y="123336"/>
                      <a:pt x="77447" y="123336"/>
                    </a:cubicBezTo>
                    <a:cubicBezTo>
                      <a:pt x="77447" y="120471"/>
                      <a:pt x="77447" y="117606"/>
                      <a:pt x="74583" y="114742"/>
                    </a:cubicBezTo>
                    <a:cubicBezTo>
                      <a:pt x="71718" y="103283"/>
                      <a:pt x="65989" y="94689"/>
                      <a:pt x="60259" y="86095"/>
                    </a:cubicBezTo>
                    <a:cubicBezTo>
                      <a:pt x="54530" y="71771"/>
                      <a:pt x="51665" y="60312"/>
                      <a:pt x="48800" y="48853"/>
                    </a:cubicBezTo>
                    <a:cubicBezTo>
                      <a:pt x="45936" y="40259"/>
                      <a:pt x="43071" y="31665"/>
                      <a:pt x="43071" y="23071"/>
                    </a:cubicBezTo>
                    <a:cubicBezTo>
                      <a:pt x="43071" y="17341"/>
                      <a:pt x="43071" y="11612"/>
                      <a:pt x="43071" y="8747"/>
                    </a:cubicBezTo>
                    <a:lnTo>
                      <a:pt x="43071" y="3018"/>
                    </a:lnTo>
                    <a:cubicBezTo>
                      <a:pt x="43071" y="153"/>
                      <a:pt x="40206" y="153"/>
                      <a:pt x="37341" y="153"/>
                    </a:cubicBezTo>
                    <a:cubicBezTo>
                      <a:pt x="25882" y="17341"/>
                      <a:pt x="14424" y="37394"/>
                      <a:pt x="8694" y="57447"/>
                    </a:cubicBezTo>
                    <a:cubicBezTo>
                      <a:pt x="2965" y="74636"/>
                      <a:pt x="100" y="88959"/>
                      <a:pt x="100" y="103283"/>
                    </a:cubicBezTo>
                    <a:cubicBezTo>
                      <a:pt x="100" y="109012"/>
                      <a:pt x="100" y="117606"/>
                      <a:pt x="100" y="123336"/>
                    </a:cubicBezTo>
                    <a:cubicBezTo>
                      <a:pt x="100" y="126201"/>
                      <a:pt x="2965" y="126201"/>
                      <a:pt x="2965" y="129065"/>
                    </a:cubicBezTo>
                    <a:close/>
                  </a:path>
                </a:pathLst>
              </a:custGeom>
              <a:grpFill/>
              <a:ln w="28647"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5E7CAD6-21F8-BC6B-A40C-7F7DEC05F38F}"/>
                  </a:ext>
                </a:extLst>
              </p:cNvPr>
              <p:cNvSpPr/>
              <p:nvPr/>
            </p:nvSpPr>
            <p:spPr>
              <a:xfrm>
                <a:off x="2724830" y="2114013"/>
                <a:ext cx="71618" cy="116737"/>
              </a:xfrm>
              <a:custGeom>
                <a:avLst/>
                <a:gdLst>
                  <a:gd name="connsiteX0" fmla="*/ 8685 w 71618"/>
                  <a:gd name="connsiteY0" fmla="*/ 114028 h 116737"/>
                  <a:gd name="connsiteX1" fmla="*/ 11550 w 71618"/>
                  <a:gd name="connsiteY1" fmla="*/ 116893 h 116737"/>
                  <a:gd name="connsiteX2" fmla="*/ 17279 w 71618"/>
                  <a:gd name="connsiteY2" fmla="*/ 114028 h 116737"/>
                  <a:gd name="connsiteX3" fmla="*/ 71709 w 71618"/>
                  <a:gd name="connsiteY3" fmla="*/ 93975 h 116737"/>
                  <a:gd name="connsiteX4" fmla="*/ 68844 w 71618"/>
                  <a:gd name="connsiteY4" fmla="*/ 88246 h 116737"/>
                  <a:gd name="connsiteX5" fmla="*/ 51656 w 71618"/>
                  <a:gd name="connsiteY5" fmla="*/ 65328 h 116737"/>
                  <a:gd name="connsiteX6" fmla="*/ 31603 w 71618"/>
                  <a:gd name="connsiteY6" fmla="*/ 39546 h 116737"/>
                  <a:gd name="connsiteX7" fmla="*/ 20144 w 71618"/>
                  <a:gd name="connsiteY7" fmla="*/ 16628 h 116737"/>
                  <a:gd name="connsiteX8" fmla="*/ 17279 w 71618"/>
                  <a:gd name="connsiteY8" fmla="*/ 5169 h 116737"/>
                  <a:gd name="connsiteX9" fmla="*/ 17279 w 71618"/>
                  <a:gd name="connsiteY9" fmla="*/ 2304 h 116737"/>
                  <a:gd name="connsiteX10" fmla="*/ 11550 w 71618"/>
                  <a:gd name="connsiteY10" fmla="*/ 2304 h 116737"/>
                  <a:gd name="connsiteX11" fmla="*/ 91 w 71618"/>
                  <a:gd name="connsiteY11" fmla="*/ 59599 h 116737"/>
                  <a:gd name="connsiteX12" fmla="*/ 2956 w 71618"/>
                  <a:gd name="connsiteY12" fmla="*/ 99705 h 116737"/>
                  <a:gd name="connsiteX13" fmla="*/ 8685 w 71618"/>
                  <a:gd name="connsiteY13" fmla="*/ 114028 h 11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18" h="116737">
                    <a:moveTo>
                      <a:pt x="8685" y="114028"/>
                    </a:moveTo>
                    <a:cubicBezTo>
                      <a:pt x="8685" y="114028"/>
                      <a:pt x="8685" y="116893"/>
                      <a:pt x="11550" y="116893"/>
                    </a:cubicBezTo>
                    <a:cubicBezTo>
                      <a:pt x="14415" y="116893"/>
                      <a:pt x="17279" y="114028"/>
                      <a:pt x="17279" y="114028"/>
                    </a:cubicBezTo>
                    <a:cubicBezTo>
                      <a:pt x="34468" y="105434"/>
                      <a:pt x="54521" y="99705"/>
                      <a:pt x="71709" y="93975"/>
                    </a:cubicBezTo>
                    <a:cubicBezTo>
                      <a:pt x="71709" y="91111"/>
                      <a:pt x="68844" y="88246"/>
                      <a:pt x="68844" y="88246"/>
                    </a:cubicBezTo>
                    <a:cubicBezTo>
                      <a:pt x="65980" y="79652"/>
                      <a:pt x="57385" y="71058"/>
                      <a:pt x="51656" y="65328"/>
                    </a:cubicBezTo>
                    <a:cubicBezTo>
                      <a:pt x="45927" y="56734"/>
                      <a:pt x="37332" y="48140"/>
                      <a:pt x="31603" y="39546"/>
                    </a:cubicBezTo>
                    <a:cubicBezTo>
                      <a:pt x="28738" y="33816"/>
                      <a:pt x="23009" y="25222"/>
                      <a:pt x="20144" y="16628"/>
                    </a:cubicBezTo>
                    <a:cubicBezTo>
                      <a:pt x="17279" y="13763"/>
                      <a:pt x="17279" y="8034"/>
                      <a:pt x="17279" y="5169"/>
                    </a:cubicBezTo>
                    <a:cubicBezTo>
                      <a:pt x="17279" y="5169"/>
                      <a:pt x="17279" y="2304"/>
                      <a:pt x="17279" y="2304"/>
                    </a:cubicBezTo>
                    <a:cubicBezTo>
                      <a:pt x="17279" y="-560"/>
                      <a:pt x="14415" y="-560"/>
                      <a:pt x="11550" y="2304"/>
                    </a:cubicBezTo>
                    <a:cubicBezTo>
                      <a:pt x="5820" y="19493"/>
                      <a:pt x="2956" y="39546"/>
                      <a:pt x="91" y="59599"/>
                    </a:cubicBezTo>
                    <a:cubicBezTo>
                      <a:pt x="91" y="73922"/>
                      <a:pt x="91" y="85381"/>
                      <a:pt x="2956" y="99705"/>
                    </a:cubicBezTo>
                    <a:cubicBezTo>
                      <a:pt x="5820" y="102570"/>
                      <a:pt x="8685" y="108299"/>
                      <a:pt x="8685" y="114028"/>
                    </a:cubicBezTo>
                    <a:close/>
                  </a:path>
                </a:pathLst>
              </a:custGeom>
              <a:grpFill/>
              <a:ln w="28647"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1A5FF07-0C32-0472-A569-782723C8FA8E}"/>
                  </a:ext>
                </a:extLst>
              </p:cNvPr>
              <p:cNvSpPr/>
              <p:nvPr/>
            </p:nvSpPr>
            <p:spPr>
              <a:xfrm>
                <a:off x="3194644" y="2210698"/>
                <a:ext cx="161610" cy="143236"/>
              </a:xfrm>
              <a:custGeom>
                <a:avLst/>
                <a:gdLst>
                  <a:gd name="connsiteX0" fmla="*/ 127 w 161610"/>
                  <a:gd name="connsiteY0" fmla="*/ 74646 h 143236"/>
                  <a:gd name="connsiteX1" fmla="*/ 68880 w 161610"/>
                  <a:gd name="connsiteY1" fmla="*/ 143400 h 143236"/>
                  <a:gd name="connsiteX2" fmla="*/ 106122 w 161610"/>
                  <a:gd name="connsiteY2" fmla="*/ 77511 h 143236"/>
                  <a:gd name="connsiteX3" fmla="*/ 134769 w 161610"/>
                  <a:gd name="connsiteY3" fmla="*/ 31675 h 143236"/>
                  <a:gd name="connsiteX4" fmla="*/ 151957 w 161610"/>
                  <a:gd name="connsiteY4" fmla="*/ 11622 h 143236"/>
                  <a:gd name="connsiteX5" fmla="*/ 160551 w 161610"/>
                  <a:gd name="connsiteY5" fmla="*/ 5893 h 143236"/>
                  <a:gd name="connsiteX6" fmla="*/ 157687 w 161610"/>
                  <a:gd name="connsiteY6" fmla="*/ 164 h 143236"/>
                  <a:gd name="connsiteX7" fmla="*/ 63151 w 161610"/>
                  <a:gd name="connsiteY7" fmla="*/ 25946 h 143236"/>
                  <a:gd name="connsiteX8" fmla="*/ 127 w 161610"/>
                  <a:gd name="connsiteY8" fmla="*/ 74646 h 14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10" h="143236">
                    <a:moveTo>
                      <a:pt x="127" y="74646"/>
                    </a:moveTo>
                    <a:cubicBezTo>
                      <a:pt x="25910" y="94699"/>
                      <a:pt x="48827" y="117617"/>
                      <a:pt x="68880" y="143400"/>
                    </a:cubicBezTo>
                    <a:cubicBezTo>
                      <a:pt x="86069" y="126211"/>
                      <a:pt x="94663" y="100429"/>
                      <a:pt x="106122" y="77511"/>
                    </a:cubicBezTo>
                    <a:cubicBezTo>
                      <a:pt x="114716" y="60323"/>
                      <a:pt x="123310" y="45999"/>
                      <a:pt x="134769" y="31675"/>
                    </a:cubicBezTo>
                    <a:cubicBezTo>
                      <a:pt x="140498" y="25946"/>
                      <a:pt x="146228" y="17352"/>
                      <a:pt x="151957" y="11622"/>
                    </a:cubicBezTo>
                    <a:cubicBezTo>
                      <a:pt x="151957" y="11622"/>
                      <a:pt x="157687" y="8758"/>
                      <a:pt x="160551" y="5893"/>
                    </a:cubicBezTo>
                    <a:cubicBezTo>
                      <a:pt x="163416" y="3028"/>
                      <a:pt x="160551" y="164"/>
                      <a:pt x="157687" y="164"/>
                    </a:cubicBezTo>
                    <a:cubicBezTo>
                      <a:pt x="126175" y="3028"/>
                      <a:pt x="91798" y="11622"/>
                      <a:pt x="63151" y="25946"/>
                    </a:cubicBezTo>
                    <a:cubicBezTo>
                      <a:pt x="40233" y="37405"/>
                      <a:pt x="17315" y="54593"/>
                      <a:pt x="127" y="74646"/>
                    </a:cubicBezTo>
                    <a:close/>
                  </a:path>
                </a:pathLst>
              </a:custGeom>
              <a:grpFill/>
              <a:ln w="28647"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E6B39DFA-60ED-5330-1D12-7D72CB47CB4A}"/>
                  </a:ext>
                </a:extLst>
              </p:cNvPr>
              <p:cNvSpPr/>
              <p:nvPr/>
            </p:nvSpPr>
            <p:spPr>
              <a:xfrm>
                <a:off x="3274856" y="2332752"/>
                <a:ext cx="188355" cy="135770"/>
              </a:xfrm>
              <a:custGeom>
                <a:avLst/>
                <a:gdLst>
                  <a:gd name="connsiteX0" fmla="*/ 48834 w 188355"/>
                  <a:gd name="connsiteY0" fmla="*/ 121618 h 135770"/>
                  <a:gd name="connsiteX1" fmla="*/ 54563 w 188355"/>
                  <a:gd name="connsiteY1" fmla="*/ 135942 h 135770"/>
                  <a:gd name="connsiteX2" fmla="*/ 111858 w 188355"/>
                  <a:gd name="connsiteY2" fmla="*/ 72918 h 135770"/>
                  <a:gd name="connsiteX3" fmla="*/ 154829 w 188355"/>
                  <a:gd name="connsiteY3" fmla="*/ 32812 h 135770"/>
                  <a:gd name="connsiteX4" fmla="*/ 177746 w 188355"/>
                  <a:gd name="connsiteY4" fmla="*/ 18488 h 135770"/>
                  <a:gd name="connsiteX5" fmla="*/ 186340 w 188355"/>
                  <a:gd name="connsiteY5" fmla="*/ 12759 h 135770"/>
                  <a:gd name="connsiteX6" fmla="*/ 186340 w 188355"/>
                  <a:gd name="connsiteY6" fmla="*/ 4165 h 135770"/>
                  <a:gd name="connsiteX7" fmla="*/ 80346 w 188355"/>
                  <a:gd name="connsiteY7" fmla="*/ 7030 h 135770"/>
                  <a:gd name="connsiteX8" fmla="*/ 134 w 188355"/>
                  <a:gd name="connsiteY8" fmla="*/ 41406 h 135770"/>
                  <a:gd name="connsiteX9" fmla="*/ 48834 w 188355"/>
                  <a:gd name="connsiteY9" fmla="*/ 121618 h 13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55" h="135770">
                    <a:moveTo>
                      <a:pt x="48834" y="121618"/>
                    </a:moveTo>
                    <a:cubicBezTo>
                      <a:pt x="51699" y="127348"/>
                      <a:pt x="54563" y="133077"/>
                      <a:pt x="54563" y="135942"/>
                    </a:cubicBezTo>
                    <a:cubicBezTo>
                      <a:pt x="77481" y="118754"/>
                      <a:pt x="94669" y="92971"/>
                      <a:pt x="111858" y="72918"/>
                    </a:cubicBezTo>
                    <a:cubicBezTo>
                      <a:pt x="126181" y="58595"/>
                      <a:pt x="140505" y="44271"/>
                      <a:pt x="154829" y="32812"/>
                    </a:cubicBezTo>
                    <a:cubicBezTo>
                      <a:pt x="163423" y="27083"/>
                      <a:pt x="172017" y="21353"/>
                      <a:pt x="177746" y="18488"/>
                    </a:cubicBezTo>
                    <a:cubicBezTo>
                      <a:pt x="180611" y="18488"/>
                      <a:pt x="183476" y="15624"/>
                      <a:pt x="186340" y="12759"/>
                    </a:cubicBezTo>
                    <a:cubicBezTo>
                      <a:pt x="189205" y="9894"/>
                      <a:pt x="189205" y="7030"/>
                      <a:pt x="186340" y="4165"/>
                    </a:cubicBezTo>
                    <a:cubicBezTo>
                      <a:pt x="151964" y="-1565"/>
                      <a:pt x="114722" y="-1565"/>
                      <a:pt x="80346" y="7030"/>
                    </a:cubicBezTo>
                    <a:cubicBezTo>
                      <a:pt x="51699" y="12759"/>
                      <a:pt x="23051" y="24218"/>
                      <a:pt x="134" y="41406"/>
                    </a:cubicBezTo>
                    <a:cubicBezTo>
                      <a:pt x="23051" y="67189"/>
                      <a:pt x="37375" y="92971"/>
                      <a:pt x="48834" y="121618"/>
                    </a:cubicBezTo>
                    <a:close/>
                  </a:path>
                </a:pathLst>
              </a:custGeom>
              <a:grpFill/>
              <a:ln w="28647"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EA739B27-CF4D-AA1F-DCFE-7BFAB26E544C}"/>
                  </a:ext>
                </a:extLst>
              </p:cNvPr>
              <p:cNvSpPr/>
              <p:nvPr/>
            </p:nvSpPr>
            <p:spPr>
              <a:xfrm>
                <a:off x="3097243" y="2116162"/>
                <a:ext cx="121504" cy="151830"/>
              </a:xfrm>
              <a:custGeom>
                <a:avLst/>
                <a:gdLst>
                  <a:gd name="connsiteX0" fmla="*/ 88925 w 121504"/>
                  <a:gd name="connsiteY0" fmla="*/ 83234 h 151830"/>
                  <a:gd name="connsiteX1" fmla="*/ 103249 w 121504"/>
                  <a:gd name="connsiteY1" fmla="*/ 34534 h 151830"/>
                  <a:gd name="connsiteX2" fmla="*/ 114708 w 121504"/>
                  <a:gd name="connsiteY2" fmla="*/ 14481 h 151830"/>
                  <a:gd name="connsiteX3" fmla="*/ 120437 w 121504"/>
                  <a:gd name="connsiteY3" fmla="*/ 5887 h 151830"/>
                  <a:gd name="connsiteX4" fmla="*/ 117572 w 121504"/>
                  <a:gd name="connsiteY4" fmla="*/ 157 h 151830"/>
                  <a:gd name="connsiteX5" fmla="*/ 43090 w 121504"/>
                  <a:gd name="connsiteY5" fmla="*/ 48857 h 151830"/>
                  <a:gd name="connsiteX6" fmla="*/ 119 w 121504"/>
                  <a:gd name="connsiteY6" fmla="*/ 109017 h 151830"/>
                  <a:gd name="connsiteX7" fmla="*/ 80331 w 121504"/>
                  <a:gd name="connsiteY7" fmla="*/ 151987 h 151830"/>
                  <a:gd name="connsiteX8" fmla="*/ 88925 w 121504"/>
                  <a:gd name="connsiteY8" fmla="*/ 83234 h 15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504" h="151830">
                    <a:moveTo>
                      <a:pt x="88925" y="83234"/>
                    </a:moveTo>
                    <a:cubicBezTo>
                      <a:pt x="91790" y="66046"/>
                      <a:pt x="97519" y="48857"/>
                      <a:pt x="103249" y="34534"/>
                    </a:cubicBezTo>
                    <a:cubicBezTo>
                      <a:pt x="106113" y="25940"/>
                      <a:pt x="108978" y="20210"/>
                      <a:pt x="114708" y="14481"/>
                    </a:cubicBezTo>
                    <a:cubicBezTo>
                      <a:pt x="114708" y="11616"/>
                      <a:pt x="117572" y="8751"/>
                      <a:pt x="120437" y="5887"/>
                    </a:cubicBezTo>
                    <a:cubicBezTo>
                      <a:pt x="123302" y="3022"/>
                      <a:pt x="120437" y="157"/>
                      <a:pt x="117572" y="157"/>
                    </a:cubicBezTo>
                    <a:cubicBezTo>
                      <a:pt x="91790" y="11616"/>
                      <a:pt x="63143" y="28804"/>
                      <a:pt x="43090" y="48857"/>
                    </a:cubicBezTo>
                    <a:cubicBezTo>
                      <a:pt x="25901" y="66046"/>
                      <a:pt x="8713" y="86099"/>
                      <a:pt x="119" y="109017"/>
                    </a:cubicBezTo>
                    <a:cubicBezTo>
                      <a:pt x="28766" y="120475"/>
                      <a:pt x="54548" y="134799"/>
                      <a:pt x="80331" y="151987"/>
                    </a:cubicBezTo>
                    <a:cubicBezTo>
                      <a:pt x="83196" y="129070"/>
                      <a:pt x="83196" y="106152"/>
                      <a:pt x="88925" y="83234"/>
                    </a:cubicBezTo>
                    <a:close/>
                  </a:path>
                </a:pathLst>
              </a:custGeom>
              <a:grpFill/>
              <a:ln w="28647"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1DB94C2D-D032-FFB7-D1EA-AA20B9EBB965}"/>
                  </a:ext>
                </a:extLst>
              </p:cNvPr>
              <p:cNvSpPr/>
              <p:nvPr/>
            </p:nvSpPr>
            <p:spPr>
              <a:xfrm>
                <a:off x="3357933" y="2616743"/>
                <a:ext cx="155881" cy="92416"/>
              </a:xfrm>
              <a:custGeom>
                <a:avLst/>
                <a:gdLst>
                  <a:gd name="connsiteX0" fmla="*/ 77486 w 155881"/>
                  <a:gd name="connsiteY0" fmla="*/ 12394 h 92416"/>
                  <a:gd name="connsiteX1" fmla="*/ 5868 w 155881"/>
                  <a:gd name="connsiteY1" fmla="*/ 935 h 92416"/>
                  <a:gd name="connsiteX2" fmla="*/ 138 w 155881"/>
                  <a:gd name="connsiteY2" fmla="*/ 92606 h 92416"/>
                  <a:gd name="connsiteX3" fmla="*/ 71756 w 155881"/>
                  <a:gd name="connsiteY3" fmla="*/ 72553 h 92416"/>
                  <a:gd name="connsiteX4" fmla="*/ 120457 w 155881"/>
                  <a:gd name="connsiteY4" fmla="*/ 63959 h 92416"/>
                  <a:gd name="connsiteX5" fmla="*/ 143374 w 155881"/>
                  <a:gd name="connsiteY5" fmla="*/ 63959 h 92416"/>
                  <a:gd name="connsiteX6" fmla="*/ 151968 w 155881"/>
                  <a:gd name="connsiteY6" fmla="*/ 63959 h 92416"/>
                  <a:gd name="connsiteX7" fmla="*/ 154833 w 155881"/>
                  <a:gd name="connsiteY7" fmla="*/ 58230 h 92416"/>
                  <a:gd name="connsiteX8" fmla="*/ 77486 w 155881"/>
                  <a:gd name="connsiteY8" fmla="*/ 12394 h 92416"/>
                  <a:gd name="connsiteX9" fmla="*/ 77486 w 155881"/>
                  <a:gd name="connsiteY9" fmla="*/ 12394 h 9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881" h="92416">
                    <a:moveTo>
                      <a:pt x="77486" y="12394"/>
                    </a:moveTo>
                    <a:cubicBezTo>
                      <a:pt x="54568" y="3800"/>
                      <a:pt x="28786" y="-1929"/>
                      <a:pt x="5868" y="935"/>
                    </a:cubicBezTo>
                    <a:cubicBezTo>
                      <a:pt x="5868" y="32447"/>
                      <a:pt x="5868" y="61095"/>
                      <a:pt x="138" y="92606"/>
                    </a:cubicBezTo>
                    <a:cubicBezTo>
                      <a:pt x="25921" y="89742"/>
                      <a:pt x="48839" y="81148"/>
                      <a:pt x="71756" y="72553"/>
                    </a:cubicBezTo>
                    <a:cubicBezTo>
                      <a:pt x="88945" y="66824"/>
                      <a:pt x="103268" y="63959"/>
                      <a:pt x="120457" y="63959"/>
                    </a:cubicBezTo>
                    <a:cubicBezTo>
                      <a:pt x="129051" y="63959"/>
                      <a:pt x="137645" y="63959"/>
                      <a:pt x="143374" y="63959"/>
                    </a:cubicBezTo>
                    <a:cubicBezTo>
                      <a:pt x="146239" y="63959"/>
                      <a:pt x="149104" y="63959"/>
                      <a:pt x="151968" y="63959"/>
                    </a:cubicBezTo>
                    <a:cubicBezTo>
                      <a:pt x="154833" y="63959"/>
                      <a:pt x="157698" y="61095"/>
                      <a:pt x="154833" y="58230"/>
                    </a:cubicBezTo>
                    <a:cubicBezTo>
                      <a:pt x="131915" y="41041"/>
                      <a:pt x="103268" y="23853"/>
                      <a:pt x="77486" y="12394"/>
                    </a:cubicBezTo>
                    <a:lnTo>
                      <a:pt x="77486" y="12394"/>
                    </a:lnTo>
                    <a:close/>
                  </a:path>
                </a:pathLst>
              </a:custGeom>
              <a:grpFill/>
              <a:ln w="28647"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699B8C6A-AC95-55A1-73C5-968CAC112223}"/>
                  </a:ext>
                </a:extLst>
              </p:cNvPr>
              <p:cNvSpPr/>
              <p:nvPr/>
            </p:nvSpPr>
            <p:spPr>
              <a:xfrm>
                <a:off x="3337880" y="2478907"/>
                <a:ext cx="177870" cy="107068"/>
              </a:xfrm>
              <a:custGeom>
                <a:avLst/>
                <a:gdLst>
                  <a:gd name="connsiteX0" fmla="*/ 174886 w 177870"/>
                  <a:gd name="connsiteY0" fmla="*/ 27038 h 107068"/>
                  <a:gd name="connsiteX1" fmla="*/ 80350 w 177870"/>
                  <a:gd name="connsiteY1" fmla="*/ 1255 h 107068"/>
                  <a:gd name="connsiteX2" fmla="*/ 138 w 177870"/>
                  <a:gd name="connsiteY2" fmla="*/ 9849 h 107068"/>
                  <a:gd name="connsiteX3" fmla="*/ 20191 w 177870"/>
                  <a:gd name="connsiteY3" fmla="*/ 107250 h 107068"/>
                  <a:gd name="connsiteX4" fmla="*/ 88944 w 177870"/>
                  <a:gd name="connsiteY4" fmla="*/ 67144 h 107068"/>
                  <a:gd name="connsiteX5" fmla="*/ 137644 w 177870"/>
                  <a:gd name="connsiteY5" fmla="*/ 44226 h 107068"/>
                  <a:gd name="connsiteX6" fmla="*/ 163427 w 177870"/>
                  <a:gd name="connsiteY6" fmla="*/ 38497 h 107068"/>
                  <a:gd name="connsiteX7" fmla="*/ 172021 w 177870"/>
                  <a:gd name="connsiteY7" fmla="*/ 35632 h 107068"/>
                  <a:gd name="connsiteX8" fmla="*/ 174886 w 177870"/>
                  <a:gd name="connsiteY8" fmla="*/ 27038 h 10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70" h="107068">
                    <a:moveTo>
                      <a:pt x="174886" y="27038"/>
                    </a:moveTo>
                    <a:cubicBezTo>
                      <a:pt x="146238" y="12714"/>
                      <a:pt x="111862" y="4120"/>
                      <a:pt x="80350" y="1255"/>
                    </a:cubicBezTo>
                    <a:cubicBezTo>
                      <a:pt x="54567" y="-1609"/>
                      <a:pt x="25920" y="1255"/>
                      <a:pt x="138" y="9849"/>
                    </a:cubicBezTo>
                    <a:cubicBezTo>
                      <a:pt x="11597" y="41361"/>
                      <a:pt x="17326" y="75738"/>
                      <a:pt x="20191" y="107250"/>
                    </a:cubicBezTo>
                    <a:cubicBezTo>
                      <a:pt x="45973" y="98656"/>
                      <a:pt x="66026" y="78603"/>
                      <a:pt x="88944" y="67144"/>
                    </a:cubicBezTo>
                    <a:cubicBezTo>
                      <a:pt x="103268" y="58550"/>
                      <a:pt x="120456" y="49956"/>
                      <a:pt x="137644" y="44226"/>
                    </a:cubicBezTo>
                    <a:cubicBezTo>
                      <a:pt x="146238" y="41361"/>
                      <a:pt x="154833" y="38497"/>
                      <a:pt x="163427" y="38497"/>
                    </a:cubicBezTo>
                    <a:cubicBezTo>
                      <a:pt x="166291" y="38497"/>
                      <a:pt x="169156" y="38497"/>
                      <a:pt x="172021" y="35632"/>
                    </a:cubicBezTo>
                    <a:cubicBezTo>
                      <a:pt x="177750" y="32767"/>
                      <a:pt x="180615" y="29903"/>
                      <a:pt x="174886" y="27038"/>
                    </a:cubicBezTo>
                    <a:close/>
                  </a:path>
                </a:pathLst>
              </a:custGeom>
              <a:grpFill/>
              <a:ln w="28647"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580EDE9A-3D2D-BAC1-3DF2-5E849923A5CF}"/>
                  </a:ext>
                </a:extLst>
              </p:cNvPr>
              <p:cNvSpPr/>
              <p:nvPr/>
            </p:nvSpPr>
            <p:spPr>
              <a:xfrm>
                <a:off x="3160267" y="2961254"/>
                <a:ext cx="91671" cy="112997"/>
              </a:xfrm>
              <a:custGeom>
                <a:avLst/>
                <a:gdLst>
                  <a:gd name="connsiteX0" fmla="*/ 51687 w 91671"/>
                  <a:gd name="connsiteY0" fmla="*/ 215 h 112997"/>
                  <a:gd name="connsiteX1" fmla="*/ 122 w 91671"/>
                  <a:gd name="connsiteY1" fmla="*/ 40321 h 112997"/>
                  <a:gd name="connsiteX2" fmla="*/ 43093 w 91671"/>
                  <a:gd name="connsiteY2" fmla="*/ 68968 h 112997"/>
                  <a:gd name="connsiteX3" fmla="*/ 71740 w 91671"/>
                  <a:gd name="connsiteY3" fmla="*/ 91886 h 112997"/>
                  <a:gd name="connsiteX4" fmla="*/ 83199 w 91671"/>
                  <a:gd name="connsiteY4" fmla="*/ 106210 h 112997"/>
                  <a:gd name="connsiteX5" fmla="*/ 86064 w 91671"/>
                  <a:gd name="connsiteY5" fmla="*/ 111939 h 112997"/>
                  <a:gd name="connsiteX6" fmla="*/ 91793 w 91671"/>
                  <a:gd name="connsiteY6" fmla="*/ 111939 h 112997"/>
                  <a:gd name="connsiteX7" fmla="*/ 83199 w 91671"/>
                  <a:gd name="connsiteY7" fmla="*/ 48915 h 112997"/>
                  <a:gd name="connsiteX8" fmla="*/ 51687 w 91671"/>
                  <a:gd name="connsiteY8" fmla="*/ 215 h 11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71" h="112997">
                    <a:moveTo>
                      <a:pt x="51687" y="215"/>
                    </a:moveTo>
                    <a:cubicBezTo>
                      <a:pt x="34499" y="14539"/>
                      <a:pt x="17311" y="28862"/>
                      <a:pt x="122" y="40321"/>
                    </a:cubicBezTo>
                    <a:cubicBezTo>
                      <a:pt x="11581" y="51780"/>
                      <a:pt x="28769" y="60374"/>
                      <a:pt x="43093" y="68968"/>
                    </a:cubicBezTo>
                    <a:cubicBezTo>
                      <a:pt x="51687" y="74698"/>
                      <a:pt x="63146" y="83292"/>
                      <a:pt x="71740" y="91886"/>
                    </a:cubicBezTo>
                    <a:cubicBezTo>
                      <a:pt x="74605" y="97616"/>
                      <a:pt x="80334" y="100480"/>
                      <a:pt x="83199" y="106210"/>
                    </a:cubicBezTo>
                    <a:cubicBezTo>
                      <a:pt x="83199" y="106210"/>
                      <a:pt x="86064" y="109074"/>
                      <a:pt x="86064" y="111939"/>
                    </a:cubicBezTo>
                    <a:cubicBezTo>
                      <a:pt x="86064" y="114804"/>
                      <a:pt x="91793" y="111939"/>
                      <a:pt x="91793" y="111939"/>
                    </a:cubicBezTo>
                    <a:cubicBezTo>
                      <a:pt x="91793" y="91886"/>
                      <a:pt x="88929" y="68968"/>
                      <a:pt x="83199" y="48915"/>
                    </a:cubicBezTo>
                    <a:cubicBezTo>
                      <a:pt x="71740" y="31727"/>
                      <a:pt x="63146" y="14539"/>
                      <a:pt x="51687" y="215"/>
                    </a:cubicBezTo>
                    <a:close/>
                  </a:path>
                </a:pathLst>
              </a:custGeom>
              <a:grpFill/>
              <a:ln w="28647"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E220FC21-6E16-F69F-043A-76A523072F49}"/>
                  </a:ext>
                </a:extLst>
              </p:cNvPr>
              <p:cNvSpPr/>
              <p:nvPr/>
            </p:nvSpPr>
            <p:spPr>
              <a:xfrm>
                <a:off x="3249073" y="2863854"/>
                <a:ext cx="123182" cy="112910"/>
              </a:xfrm>
              <a:custGeom>
                <a:avLst/>
                <a:gdLst>
                  <a:gd name="connsiteX0" fmla="*/ 45965 w 123182"/>
                  <a:gd name="connsiteY0" fmla="*/ 208 h 112910"/>
                  <a:gd name="connsiteX1" fmla="*/ 130 w 123182"/>
                  <a:gd name="connsiteY1" fmla="*/ 60367 h 112910"/>
                  <a:gd name="connsiteX2" fmla="*/ 57424 w 123182"/>
                  <a:gd name="connsiteY2" fmla="*/ 77556 h 112910"/>
                  <a:gd name="connsiteX3" fmla="*/ 94665 w 123182"/>
                  <a:gd name="connsiteY3" fmla="*/ 94744 h 112910"/>
                  <a:gd name="connsiteX4" fmla="*/ 111854 w 123182"/>
                  <a:gd name="connsiteY4" fmla="*/ 106203 h 112910"/>
                  <a:gd name="connsiteX5" fmla="*/ 117583 w 123182"/>
                  <a:gd name="connsiteY5" fmla="*/ 111932 h 112910"/>
                  <a:gd name="connsiteX6" fmla="*/ 123313 w 123182"/>
                  <a:gd name="connsiteY6" fmla="*/ 109068 h 112910"/>
                  <a:gd name="connsiteX7" fmla="*/ 91801 w 123182"/>
                  <a:gd name="connsiteY7" fmla="*/ 43179 h 112910"/>
                  <a:gd name="connsiteX8" fmla="*/ 45965 w 123182"/>
                  <a:gd name="connsiteY8" fmla="*/ 208 h 11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82" h="112910">
                    <a:moveTo>
                      <a:pt x="45965" y="208"/>
                    </a:moveTo>
                    <a:cubicBezTo>
                      <a:pt x="31641" y="20261"/>
                      <a:pt x="17318" y="40314"/>
                      <a:pt x="130" y="60367"/>
                    </a:cubicBezTo>
                    <a:cubicBezTo>
                      <a:pt x="17318" y="68961"/>
                      <a:pt x="37371" y="71826"/>
                      <a:pt x="57424" y="77556"/>
                    </a:cubicBezTo>
                    <a:cubicBezTo>
                      <a:pt x="68883" y="80420"/>
                      <a:pt x="83206" y="86150"/>
                      <a:pt x="94665" y="94744"/>
                    </a:cubicBezTo>
                    <a:cubicBezTo>
                      <a:pt x="100395" y="97609"/>
                      <a:pt x="106124" y="100473"/>
                      <a:pt x="111854" y="106203"/>
                    </a:cubicBezTo>
                    <a:cubicBezTo>
                      <a:pt x="111854" y="106203"/>
                      <a:pt x="114718" y="109068"/>
                      <a:pt x="117583" y="111932"/>
                    </a:cubicBezTo>
                    <a:cubicBezTo>
                      <a:pt x="120448" y="114797"/>
                      <a:pt x="123313" y="111932"/>
                      <a:pt x="123313" y="109068"/>
                    </a:cubicBezTo>
                    <a:cubicBezTo>
                      <a:pt x="117583" y="86150"/>
                      <a:pt x="106124" y="63232"/>
                      <a:pt x="91801" y="43179"/>
                    </a:cubicBezTo>
                    <a:cubicBezTo>
                      <a:pt x="77477" y="25991"/>
                      <a:pt x="63153" y="11667"/>
                      <a:pt x="45965" y="208"/>
                    </a:cubicBezTo>
                    <a:close/>
                  </a:path>
                </a:pathLst>
              </a:custGeom>
              <a:grpFill/>
              <a:ln w="28647"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DE76647-A11D-E485-1F85-B9EA5E2473A6}"/>
                  </a:ext>
                </a:extLst>
              </p:cNvPr>
              <p:cNvSpPr/>
              <p:nvPr/>
            </p:nvSpPr>
            <p:spPr>
              <a:xfrm>
                <a:off x="3317827" y="2743536"/>
                <a:ext cx="144422" cy="94535"/>
              </a:xfrm>
              <a:custGeom>
                <a:avLst/>
                <a:gdLst>
                  <a:gd name="connsiteX0" fmla="*/ 88941 w 144422"/>
                  <a:gd name="connsiteY0" fmla="*/ 31711 h 94535"/>
                  <a:gd name="connsiteX1" fmla="*/ 28782 w 144422"/>
                  <a:gd name="connsiteY1" fmla="*/ 199 h 94535"/>
                  <a:gd name="connsiteX2" fmla="*/ 135 w 144422"/>
                  <a:gd name="connsiteY2" fmla="*/ 77547 h 94535"/>
                  <a:gd name="connsiteX3" fmla="*/ 66024 w 144422"/>
                  <a:gd name="connsiteY3" fmla="*/ 80411 h 94535"/>
                  <a:gd name="connsiteX4" fmla="*/ 111859 w 144422"/>
                  <a:gd name="connsiteY4" fmla="*/ 86141 h 94535"/>
                  <a:gd name="connsiteX5" fmla="*/ 131912 w 144422"/>
                  <a:gd name="connsiteY5" fmla="*/ 91870 h 94535"/>
                  <a:gd name="connsiteX6" fmla="*/ 140506 w 144422"/>
                  <a:gd name="connsiteY6" fmla="*/ 94735 h 94535"/>
                  <a:gd name="connsiteX7" fmla="*/ 143371 w 144422"/>
                  <a:gd name="connsiteY7" fmla="*/ 91870 h 94535"/>
                  <a:gd name="connsiteX8" fmla="*/ 88941 w 144422"/>
                  <a:gd name="connsiteY8" fmla="*/ 31711 h 9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422" h="94535">
                    <a:moveTo>
                      <a:pt x="88941" y="31711"/>
                    </a:moveTo>
                    <a:cubicBezTo>
                      <a:pt x="71753" y="17387"/>
                      <a:pt x="51700" y="5929"/>
                      <a:pt x="28782" y="199"/>
                    </a:cubicBezTo>
                    <a:cubicBezTo>
                      <a:pt x="23053" y="25982"/>
                      <a:pt x="11594" y="51764"/>
                      <a:pt x="135" y="77547"/>
                    </a:cubicBezTo>
                    <a:cubicBezTo>
                      <a:pt x="23053" y="83276"/>
                      <a:pt x="43106" y="77547"/>
                      <a:pt x="66024" y="80411"/>
                    </a:cubicBezTo>
                    <a:cubicBezTo>
                      <a:pt x="80347" y="80411"/>
                      <a:pt x="97536" y="83276"/>
                      <a:pt x="111859" y="86141"/>
                    </a:cubicBezTo>
                    <a:cubicBezTo>
                      <a:pt x="117589" y="89005"/>
                      <a:pt x="126183" y="89005"/>
                      <a:pt x="131912" y="91870"/>
                    </a:cubicBezTo>
                    <a:cubicBezTo>
                      <a:pt x="134777" y="91870"/>
                      <a:pt x="137642" y="94735"/>
                      <a:pt x="140506" y="94735"/>
                    </a:cubicBezTo>
                    <a:cubicBezTo>
                      <a:pt x="143371" y="94735"/>
                      <a:pt x="146236" y="91870"/>
                      <a:pt x="143371" y="91870"/>
                    </a:cubicBezTo>
                    <a:cubicBezTo>
                      <a:pt x="129047" y="68952"/>
                      <a:pt x="108994" y="48899"/>
                      <a:pt x="88941" y="31711"/>
                    </a:cubicBezTo>
                    <a:close/>
                  </a:path>
                </a:pathLst>
              </a:custGeom>
              <a:grpFill/>
              <a:ln w="28647"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73ABC87C-6CCF-1DFE-FF48-FF212CEE86DF}"/>
                  </a:ext>
                </a:extLst>
              </p:cNvPr>
              <p:cNvSpPr/>
              <p:nvPr/>
            </p:nvSpPr>
            <p:spPr>
              <a:xfrm>
                <a:off x="2647482" y="2966984"/>
                <a:ext cx="381007" cy="97708"/>
              </a:xfrm>
              <a:custGeom>
                <a:avLst/>
                <a:gdLst>
                  <a:gd name="connsiteX0" fmla="*/ 189168 w 381007"/>
                  <a:gd name="connsiteY0" fmla="*/ 20268 h 97708"/>
                  <a:gd name="connsiteX1" fmla="*/ 96 w 381007"/>
                  <a:gd name="connsiteY1" fmla="*/ 215 h 97708"/>
                  <a:gd name="connsiteX2" fmla="*/ 74579 w 381007"/>
                  <a:gd name="connsiteY2" fmla="*/ 48915 h 97708"/>
                  <a:gd name="connsiteX3" fmla="*/ 286568 w 381007"/>
                  <a:gd name="connsiteY3" fmla="*/ 97615 h 97708"/>
                  <a:gd name="connsiteX4" fmla="*/ 381104 w 381007"/>
                  <a:gd name="connsiteY4" fmla="*/ 86157 h 97708"/>
                  <a:gd name="connsiteX5" fmla="*/ 235003 w 381007"/>
                  <a:gd name="connsiteY5" fmla="*/ 46050 h 97708"/>
                  <a:gd name="connsiteX6" fmla="*/ 189168 w 381007"/>
                  <a:gd name="connsiteY6" fmla="*/ 20268 h 97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7" h="97708">
                    <a:moveTo>
                      <a:pt x="189168" y="20268"/>
                    </a:moveTo>
                    <a:cubicBezTo>
                      <a:pt x="117550" y="28862"/>
                      <a:pt x="51661" y="23133"/>
                      <a:pt x="96" y="215"/>
                    </a:cubicBezTo>
                    <a:cubicBezTo>
                      <a:pt x="23014" y="20268"/>
                      <a:pt x="48797" y="34592"/>
                      <a:pt x="74579" y="48915"/>
                    </a:cubicBezTo>
                    <a:cubicBezTo>
                      <a:pt x="137603" y="83292"/>
                      <a:pt x="212086" y="100480"/>
                      <a:pt x="286568" y="97615"/>
                    </a:cubicBezTo>
                    <a:cubicBezTo>
                      <a:pt x="318080" y="97615"/>
                      <a:pt x="349592" y="91886"/>
                      <a:pt x="381104" y="86157"/>
                    </a:cubicBezTo>
                    <a:cubicBezTo>
                      <a:pt x="329539" y="80427"/>
                      <a:pt x="280839" y="66103"/>
                      <a:pt x="235003" y="46050"/>
                    </a:cubicBezTo>
                    <a:cubicBezTo>
                      <a:pt x="220680" y="37456"/>
                      <a:pt x="203492" y="28862"/>
                      <a:pt x="189168" y="20268"/>
                    </a:cubicBezTo>
                    <a:close/>
                  </a:path>
                </a:pathLst>
              </a:custGeom>
              <a:grpFill/>
              <a:ln w="28647"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D97BF4F8-6010-74ED-9422-6866417EAF09}"/>
                  </a:ext>
                </a:extLst>
              </p:cNvPr>
              <p:cNvSpPr/>
              <p:nvPr/>
            </p:nvSpPr>
            <p:spPr>
              <a:xfrm>
                <a:off x="2876660" y="2799557"/>
                <a:ext cx="345039" cy="241909"/>
              </a:xfrm>
              <a:custGeom>
                <a:avLst/>
                <a:gdLst>
                  <a:gd name="connsiteX0" fmla="*/ 343878 w 345039"/>
                  <a:gd name="connsiteY0" fmla="*/ 7211 h 241909"/>
                  <a:gd name="connsiteX1" fmla="*/ 343878 w 345039"/>
                  <a:gd name="connsiteY1" fmla="*/ 1481 h 241909"/>
                  <a:gd name="connsiteX2" fmla="*/ 338148 w 345039"/>
                  <a:gd name="connsiteY2" fmla="*/ 1481 h 241909"/>
                  <a:gd name="connsiteX3" fmla="*/ 183453 w 345039"/>
                  <a:gd name="connsiteY3" fmla="*/ 113206 h 241909"/>
                  <a:gd name="connsiteX4" fmla="*/ 149077 w 345039"/>
                  <a:gd name="connsiteY4" fmla="*/ 130394 h 241909"/>
                  <a:gd name="connsiteX5" fmla="*/ 111 w 345039"/>
                  <a:gd name="connsiteY5" fmla="*/ 179094 h 241909"/>
                  <a:gd name="connsiteX6" fmla="*/ 43082 w 345039"/>
                  <a:gd name="connsiteY6" fmla="*/ 202012 h 241909"/>
                  <a:gd name="connsiteX7" fmla="*/ 186318 w 345039"/>
                  <a:gd name="connsiteY7" fmla="*/ 242118 h 241909"/>
                  <a:gd name="connsiteX8" fmla="*/ 243612 w 345039"/>
                  <a:gd name="connsiteY8" fmla="*/ 216335 h 241909"/>
                  <a:gd name="connsiteX9" fmla="*/ 166265 w 345039"/>
                  <a:gd name="connsiteY9" fmla="*/ 150447 h 241909"/>
                  <a:gd name="connsiteX10" fmla="*/ 343878 w 345039"/>
                  <a:gd name="connsiteY10" fmla="*/ 7211 h 24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039" h="241909">
                    <a:moveTo>
                      <a:pt x="343878" y="7211"/>
                    </a:moveTo>
                    <a:cubicBezTo>
                      <a:pt x="343878" y="7211"/>
                      <a:pt x="346742" y="4346"/>
                      <a:pt x="343878" y="1481"/>
                    </a:cubicBezTo>
                    <a:cubicBezTo>
                      <a:pt x="341013" y="-1383"/>
                      <a:pt x="338148" y="1481"/>
                      <a:pt x="338148" y="1481"/>
                    </a:cubicBezTo>
                    <a:cubicBezTo>
                      <a:pt x="295177" y="44452"/>
                      <a:pt x="243612" y="81694"/>
                      <a:pt x="183453" y="113206"/>
                    </a:cubicBezTo>
                    <a:cubicBezTo>
                      <a:pt x="171994" y="118935"/>
                      <a:pt x="160536" y="124664"/>
                      <a:pt x="149077" y="130394"/>
                    </a:cubicBezTo>
                    <a:cubicBezTo>
                      <a:pt x="100376" y="153312"/>
                      <a:pt x="48811" y="170500"/>
                      <a:pt x="111" y="179094"/>
                    </a:cubicBezTo>
                    <a:cubicBezTo>
                      <a:pt x="14435" y="187688"/>
                      <a:pt x="28758" y="193418"/>
                      <a:pt x="43082" y="202012"/>
                    </a:cubicBezTo>
                    <a:cubicBezTo>
                      <a:pt x="88918" y="222065"/>
                      <a:pt x="134753" y="236389"/>
                      <a:pt x="186318" y="242118"/>
                    </a:cubicBezTo>
                    <a:cubicBezTo>
                      <a:pt x="206371" y="236389"/>
                      <a:pt x="226424" y="227794"/>
                      <a:pt x="243612" y="216335"/>
                    </a:cubicBezTo>
                    <a:cubicBezTo>
                      <a:pt x="217830" y="196282"/>
                      <a:pt x="192047" y="173365"/>
                      <a:pt x="166265" y="150447"/>
                    </a:cubicBezTo>
                    <a:cubicBezTo>
                      <a:pt x="246477" y="113206"/>
                      <a:pt x="303772" y="61641"/>
                      <a:pt x="343878" y="7211"/>
                    </a:cubicBezTo>
                    <a:close/>
                  </a:path>
                </a:pathLst>
              </a:custGeom>
              <a:grpFill/>
              <a:ln w="28647"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E6761B5-F9C7-9B84-6E55-2BD24FC8D0D6}"/>
                  </a:ext>
                </a:extLst>
              </p:cNvPr>
              <p:cNvSpPr/>
              <p:nvPr/>
            </p:nvSpPr>
            <p:spPr>
              <a:xfrm>
                <a:off x="2487058" y="2474252"/>
                <a:ext cx="143235" cy="277877"/>
              </a:xfrm>
              <a:custGeom>
                <a:avLst/>
                <a:gdLst>
                  <a:gd name="connsiteX0" fmla="*/ 45912 w 143235"/>
                  <a:gd name="connsiteY0" fmla="*/ 252282 h 277877"/>
                  <a:gd name="connsiteX1" fmla="*/ 57371 w 143235"/>
                  <a:gd name="connsiteY1" fmla="*/ 258011 h 277877"/>
                  <a:gd name="connsiteX2" fmla="*/ 100342 w 143235"/>
                  <a:gd name="connsiteY2" fmla="*/ 272335 h 277877"/>
                  <a:gd name="connsiteX3" fmla="*/ 143313 w 143235"/>
                  <a:gd name="connsiteY3" fmla="*/ 278065 h 277877"/>
                  <a:gd name="connsiteX4" fmla="*/ 126124 w 143235"/>
                  <a:gd name="connsiteY4" fmla="*/ 232229 h 277877"/>
                  <a:gd name="connsiteX5" fmla="*/ 108936 w 143235"/>
                  <a:gd name="connsiteY5" fmla="*/ 157746 h 277877"/>
                  <a:gd name="connsiteX6" fmla="*/ 106071 w 143235"/>
                  <a:gd name="connsiteY6" fmla="*/ 131964 h 277877"/>
                  <a:gd name="connsiteX7" fmla="*/ 103207 w 143235"/>
                  <a:gd name="connsiteY7" fmla="*/ 109046 h 277877"/>
                  <a:gd name="connsiteX8" fmla="*/ 103207 w 143235"/>
                  <a:gd name="connsiteY8" fmla="*/ 97587 h 277877"/>
                  <a:gd name="connsiteX9" fmla="*/ 103207 w 143235"/>
                  <a:gd name="connsiteY9" fmla="*/ 54616 h 277877"/>
                  <a:gd name="connsiteX10" fmla="*/ 60236 w 143235"/>
                  <a:gd name="connsiteY10" fmla="*/ 40293 h 277877"/>
                  <a:gd name="connsiteX11" fmla="*/ 54506 w 143235"/>
                  <a:gd name="connsiteY11" fmla="*/ 37428 h 277877"/>
                  <a:gd name="connsiteX12" fmla="*/ 37318 w 143235"/>
                  <a:gd name="connsiteY12" fmla="*/ 23104 h 277877"/>
                  <a:gd name="connsiteX13" fmla="*/ 31589 w 143235"/>
                  <a:gd name="connsiteY13" fmla="*/ 11646 h 277877"/>
                  <a:gd name="connsiteX14" fmla="*/ 28724 w 143235"/>
                  <a:gd name="connsiteY14" fmla="*/ 187 h 277877"/>
                  <a:gd name="connsiteX15" fmla="*/ 11536 w 143235"/>
                  <a:gd name="connsiteY15" fmla="*/ 54616 h 277877"/>
                  <a:gd name="connsiteX16" fmla="*/ 5806 w 143235"/>
                  <a:gd name="connsiteY16" fmla="*/ 77534 h 277877"/>
                  <a:gd name="connsiteX17" fmla="*/ 77 w 143235"/>
                  <a:gd name="connsiteY17" fmla="*/ 123370 h 277877"/>
                  <a:gd name="connsiteX18" fmla="*/ 77 w 143235"/>
                  <a:gd name="connsiteY18" fmla="*/ 134829 h 277877"/>
                  <a:gd name="connsiteX19" fmla="*/ 77 w 143235"/>
                  <a:gd name="connsiteY19" fmla="*/ 169205 h 277877"/>
                  <a:gd name="connsiteX20" fmla="*/ 2942 w 143235"/>
                  <a:gd name="connsiteY20" fmla="*/ 212176 h 277877"/>
                  <a:gd name="connsiteX21" fmla="*/ 45912 w 143235"/>
                  <a:gd name="connsiteY21" fmla="*/ 252282 h 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235" h="277877">
                    <a:moveTo>
                      <a:pt x="45912" y="252282"/>
                    </a:moveTo>
                    <a:cubicBezTo>
                      <a:pt x="48777" y="255147"/>
                      <a:pt x="51642" y="255147"/>
                      <a:pt x="57371" y="258011"/>
                    </a:cubicBezTo>
                    <a:cubicBezTo>
                      <a:pt x="71695" y="263741"/>
                      <a:pt x="86018" y="269470"/>
                      <a:pt x="100342" y="272335"/>
                    </a:cubicBezTo>
                    <a:cubicBezTo>
                      <a:pt x="114666" y="275200"/>
                      <a:pt x="128989" y="278065"/>
                      <a:pt x="143313" y="278065"/>
                    </a:cubicBezTo>
                    <a:cubicBezTo>
                      <a:pt x="137583" y="263741"/>
                      <a:pt x="131854" y="249417"/>
                      <a:pt x="126124" y="232229"/>
                    </a:cubicBezTo>
                    <a:cubicBezTo>
                      <a:pt x="117530" y="209311"/>
                      <a:pt x="111801" y="183529"/>
                      <a:pt x="108936" y="157746"/>
                    </a:cubicBezTo>
                    <a:cubicBezTo>
                      <a:pt x="108936" y="149152"/>
                      <a:pt x="106071" y="140558"/>
                      <a:pt x="106071" y="131964"/>
                    </a:cubicBezTo>
                    <a:cubicBezTo>
                      <a:pt x="106071" y="126234"/>
                      <a:pt x="106071" y="117640"/>
                      <a:pt x="103207" y="109046"/>
                    </a:cubicBezTo>
                    <a:cubicBezTo>
                      <a:pt x="103207" y="106181"/>
                      <a:pt x="103207" y="100452"/>
                      <a:pt x="103207" y="97587"/>
                    </a:cubicBezTo>
                    <a:cubicBezTo>
                      <a:pt x="103207" y="83264"/>
                      <a:pt x="103207" y="68940"/>
                      <a:pt x="103207" y="54616"/>
                    </a:cubicBezTo>
                    <a:cubicBezTo>
                      <a:pt x="86018" y="51752"/>
                      <a:pt x="71695" y="48887"/>
                      <a:pt x="60236" y="40293"/>
                    </a:cubicBezTo>
                    <a:cubicBezTo>
                      <a:pt x="57371" y="40293"/>
                      <a:pt x="57371" y="37428"/>
                      <a:pt x="54506" y="37428"/>
                    </a:cubicBezTo>
                    <a:cubicBezTo>
                      <a:pt x="48777" y="34563"/>
                      <a:pt x="43048" y="28834"/>
                      <a:pt x="37318" y="23104"/>
                    </a:cubicBezTo>
                    <a:cubicBezTo>
                      <a:pt x="34453" y="20240"/>
                      <a:pt x="31589" y="17375"/>
                      <a:pt x="31589" y="11646"/>
                    </a:cubicBezTo>
                    <a:cubicBezTo>
                      <a:pt x="28724" y="8781"/>
                      <a:pt x="28724" y="3051"/>
                      <a:pt x="28724" y="187"/>
                    </a:cubicBezTo>
                    <a:cubicBezTo>
                      <a:pt x="22995" y="17375"/>
                      <a:pt x="17265" y="34563"/>
                      <a:pt x="11536" y="54616"/>
                    </a:cubicBezTo>
                    <a:cubicBezTo>
                      <a:pt x="8671" y="60346"/>
                      <a:pt x="8671" y="68940"/>
                      <a:pt x="5806" y="77534"/>
                    </a:cubicBezTo>
                    <a:cubicBezTo>
                      <a:pt x="2942" y="91858"/>
                      <a:pt x="77" y="106181"/>
                      <a:pt x="77" y="123370"/>
                    </a:cubicBezTo>
                    <a:cubicBezTo>
                      <a:pt x="77" y="126234"/>
                      <a:pt x="77" y="131964"/>
                      <a:pt x="77" y="134829"/>
                    </a:cubicBezTo>
                    <a:cubicBezTo>
                      <a:pt x="77" y="146287"/>
                      <a:pt x="77" y="157746"/>
                      <a:pt x="77" y="169205"/>
                    </a:cubicBezTo>
                    <a:cubicBezTo>
                      <a:pt x="77" y="183529"/>
                      <a:pt x="77" y="197852"/>
                      <a:pt x="2942" y="212176"/>
                    </a:cubicBezTo>
                    <a:cubicBezTo>
                      <a:pt x="11536" y="226500"/>
                      <a:pt x="28724" y="240823"/>
                      <a:pt x="45912" y="252282"/>
                    </a:cubicBezTo>
                    <a:close/>
                  </a:path>
                </a:pathLst>
              </a:custGeom>
              <a:grpFill/>
              <a:ln w="28647"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CDA9A79-59A7-E6B2-3A4A-1B7A489BF073}"/>
                  </a:ext>
                </a:extLst>
              </p:cNvPr>
              <p:cNvSpPr/>
              <p:nvPr/>
            </p:nvSpPr>
            <p:spPr>
              <a:xfrm>
                <a:off x="2630294" y="2369849"/>
                <a:ext cx="379416" cy="385145"/>
              </a:xfrm>
              <a:custGeom>
                <a:avLst/>
                <a:gdLst>
                  <a:gd name="connsiteX0" fmla="*/ 31607 w 379416"/>
                  <a:gd name="connsiteY0" fmla="*/ 161881 h 385145"/>
                  <a:gd name="connsiteX1" fmla="*/ 95 w 379416"/>
                  <a:gd name="connsiteY1" fmla="*/ 164745 h 385145"/>
                  <a:gd name="connsiteX2" fmla="*/ 95 w 379416"/>
                  <a:gd name="connsiteY2" fmla="*/ 196257 h 385145"/>
                  <a:gd name="connsiteX3" fmla="*/ 95 w 379416"/>
                  <a:gd name="connsiteY3" fmla="*/ 196257 h 385145"/>
                  <a:gd name="connsiteX4" fmla="*/ 95 w 379416"/>
                  <a:gd name="connsiteY4" fmla="*/ 207716 h 385145"/>
                  <a:gd name="connsiteX5" fmla="*/ 95 w 379416"/>
                  <a:gd name="connsiteY5" fmla="*/ 224905 h 385145"/>
                  <a:gd name="connsiteX6" fmla="*/ 14419 w 379416"/>
                  <a:gd name="connsiteY6" fmla="*/ 305117 h 385145"/>
                  <a:gd name="connsiteX7" fmla="*/ 43066 w 379416"/>
                  <a:gd name="connsiteY7" fmla="*/ 385329 h 385145"/>
                  <a:gd name="connsiteX8" fmla="*/ 235002 w 379416"/>
                  <a:gd name="connsiteY8" fmla="*/ 342358 h 385145"/>
                  <a:gd name="connsiteX9" fmla="*/ 166249 w 379416"/>
                  <a:gd name="connsiteY9" fmla="*/ 196257 h 385145"/>
                  <a:gd name="connsiteX10" fmla="*/ 154790 w 379416"/>
                  <a:gd name="connsiteY10" fmla="*/ 170475 h 385145"/>
                  <a:gd name="connsiteX11" fmla="*/ 192031 w 379416"/>
                  <a:gd name="connsiteY11" fmla="*/ 153287 h 385145"/>
                  <a:gd name="connsiteX12" fmla="*/ 372509 w 379416"/>
                  <a:gd name="connsiteY12" fmla="*/ 15780 h 385145"/>
                  <a:gd name="connsiteX13" fmla="*/ 378238 w 379416"/>
                  <a:gd name="connsiteY13" fmla="*/ 7186 h 385145"/>
                  <a:gd name="connsiteX14" fmla="*/ 378238 w 379416"/>
                  <a:gd name="connsiteY14" fmla="*/ 1456 h 385145"/>
                  <a:gd name="connsiteX15" fmla="*/ 372509 w 379416"/>
                  <a:gd name="connsiteY15" fmla="*/ 1456 h 385145"/>
                  <a:gd name="connsiteX16" fmla="*/ 352456 w 379416"/>
                  <a:gd name="connsiteY16" fmla="*/ 18645 h 385145"/>
                  <a:gd name="connsiteX17" fmla="*/ 214949 w 379416"/>
                  <a:gd name="connsiteY17" fmla="*/ 104586 h 385145"/>
                  <a:gd name="connsiteX18" fmla="*/ 143331 w 379416"/>
                  <a:gd name="connsiteY18" fmla="*/ 133233 h 385145"/>
                  <a:gd name="connsiteX19" fmla="*/ 74578 w 379416"/>
                  <a:gd name="connsiteY19" fmla="*/ 153287 h 385145"/>
                  <a:gd name="connsiteX20" fmla="*/ 31607 w 379416"/>
                  <a:gd name="connsiteY20" fmla="*/ 161881 h 38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416" h="385145">
                    <a:moveTo>
                      <a:pt x="31607" y="161881"/>
                    </a:moveTo>
                    <a:cubicBezTo>
                      <a:pt x="20148" y="161881"/>
                      <a:pt x="8689" y="164745"/>
                      <a:pt x="95" y="164745"/>
                    </a:cubicBezTo>
                    <a:cubicBezTo>
                      <a:pt x="95" y="176204"/>
                      <a:pt x="95" y="184798"/>
                      <a:pt x="95" y="196257"/>
                    </a:cubicBezTo>
                    <a:lnTo>
                      <a:pt x="95" y="196257"/>
                    </a:lnTo>
                    <a:cubicBezTo>
                      <a:pt x="95" y="199122"/>
                      <a:pt x="95" y="201987"/>
                      <a:pt x="95" y="207716"/>
                    </a:cubicBezTo>
                    <a:cubicBezTo>
                      <a:pt x="95" y="213446"/>
                      <a:pt x="95" y="219175"/>
                      <a:pt x="95" y="224905"/>
                    </a:cubicBezTo>
                    <a:cubicBezTo>
                      <a:pt x="2960" y="253552"/>
                      <a:pt x="8689" y="279334"/>
                      <a:pt x="14419" y="305117"/>
                    </a:cubicBezTo>
                    <a:cubicBezTo>
                      <a:pt x="20148" y="333764"/>
                      <a:pt x="31607" y="359546"/>
                      <a:pt x="43066" y="385329"/>
                    </a:cubicBezTo>
                    <a:cubicBezTo>
                      <a:pt x="100360" y="382464"/>
                      <a:pt x="166249" y="368141"/>
                      <a:pt x="235002" y="342358"/>
                    </a:cubicBezTo>
                    <a:cubicBezTo>
                      <a:pt x="206355" y="293658"/>
                      <a:pt x="183437" y="242093"/>
                      <a:pt x="166249" y="196257"/>
                    </a:cubicBezTo>
                    <a:cubicBezTo>
                      <a:pt x="163384" y="187663"/>
                      <a:pt x="160519" y="179069"/>
                      <a:pt x="154790" y="170475"/>
                    </a:cubicBezTo>
                    <a:cubicBezTo>
                      <a:pt x="166249" y="164745"/>
                      <a:pt x="180573" y="159016"/>
                      <a:pt x="192031" y="153287"/>
                    </a:cubicBezTo>
                    <a:cubicBezTo>
                      <a:pt x="272244" y="116045"/>
                      <a:pt x="335267" y="64480"/>
                      <a:pt x="372509" y="15780"/>
                    </a:cubicBezTo>
                    <a:cubicBezTo>
                      <a:pt x="375373" y="12915"/>
                      <a:pt x="378238" y="10051"/>
                      <a:pt x="378238" y="7186"/>
                    </a:cubicBezTo>
                    <a:cubicBezTo>
                      <a:pt x="378238" y="7186"/>
                      <a:pt x="381103" y="4321"/>
                      <a:pt x="378238" y="1456"/>
                    </a:cubicBezTo>
                    <a:cubicBezTo>
                      <a:pt x="375373" y="-1408"/>
                      <a:pt x="372509" y="1456"/>
                      <a:pt x="372509" y="1456"/>
                    </a:cubicBezTo>
                    <a:cubicBezTo>
                      <a:pt x="366779" y="4321"/>
                      <a:pt x="361050" y="10051"/>
                      <a:pt x="352456" y="18645"/>
                    </a:cubicBezTo>
                    <a:cubicBezTo>
                      <a:pt x="315214" y="50157"/>
                      <a:pt x="269379" y="78804"/>
                      <a:pt x="214949" y="104586"/>
                    </a:cubicBezTo>
                    <a:cubicBezTo>
                      <a:pt x="192031" y="116045"/>
                      <a:pt x="166249" y="124639"/>
                      <a:pt x="143331" y="133233"/>
                    </a:cubicBezTo>
                    <a:cubicBezTo>
                      <a:pt x="120413" y="141828"/>
                      <a:pt x="97496" y="147557"/>
                      <a:pt x="74578" y="153287"/>
                    </a:cubicBezTo>
                    <a:cubicBezTo>
                      <a:pt x="60254" y="156151"/>
                      <a:pt x="45931" y="159016"/>
                      <a:pt x="31607" y="161881"/>
                    </a:cubicBezTo>
                    <a:close/>
                  </a:path>
                </a:pathLst>
              </a:custGeom>
              <a:grpFill/>
              <a:ln w="28647"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38E9BCFD-4ACB-4D0C-4CA2-787692E01A42}"/>
                  </a:ext>
                </a:extLst>
              </p:cNvPr>
              <p:cNvSpPr/>
              <p:nvPr/>
            </p:nvSpPr>
            <p:spPr>
              <a:xfrm>
                <a:off x="2530029" y="2265127"/>
                <a:ext cx="146100" cy="226312"/>
              </a:xfrm>
              <a:custGeom>
                <a:avLst/>
                <a:gdLst>
                  <a:gd name="connsiteX0" fmla="*/ 17268 w 146100"/>
                  <a:gd name="connsiteY0" fmla="*/ 206430 h 226312"/>
                  <a:gd name="connsiteX1" fmla="*/ 40186 w 146100"/>
                  <a:gd name="connsiteY1" fmla="*/ 220754 h 226312"/>
                  <a:gd name="connsiteX2" fmla="*/ 48780 w 146100"/>
                  <a:gd name="connsiteY2" fmla="*/ 223618 h 226312"/>
                  <a:gd name="connsiteX3" fmla="*/ 65968 w 146100"/>
                  <a:gd name="connsiteY3" fmla="*/ 226483 h 226312"/>
                  <a:gd name="connsiteX4" fmla="*/ 68833 w 146100"/>
                  <a:gd name="connsiteY4" fmla="*/ 206430 h 226312"/>
                  <a:gd name="connsiteX5" fmla="*/ 71698 w 146100"/>
                  <a:gd name="connsiteY5" fmla="*/ 189242 h 226312"/>
                  <a:gd name="connsiteX6" fmla="*/ 83157 w 146100"/>
                  <a:gd name="connsiteY6" fmla="*/ 137677 h 226312"/>
                  <a:gd name="connsiteX7" fmla="*/ 126128 w 146100"/>
                  <a:gd name="connsiteY7" fmla="*/ 34547 h 226312"/>
                  <a:gd name="connsiteX8" fmla="*/ 140451 w 146100"/>
                  <a:gd name="connsiteY8" fmla="*/ 8764 h 226312"/>
                  <a:gd name="connsiteX9" fmla="*/ 146181 w 146100"/>
                  <a:gd name="connsiteY9" fmla="*/ 170 h 226312"/>
                  <a:gd name="connsiteX10" fmla="*/ 108939 w 146100"/>
                  <a:gd name="connsiteY10" fmla="*/ 28817 h 226312"/>
                  <a:gd name="connsiteX11" fmla="*/ 60239 w 146100"/>
                  <a:gd name="connsiteY11" fmla="*/ 83247 h 226312"/>
                  <a:gd name="connsiteX12" fmla="*/ 80 w 146100"/>
                  <a:gd name="connsiteY12" fmla="*/ 174918 h 226312"/>
                  <a:gd name="connsiteX13" fmla="*/ 5809 w 146100"/>
                  <a:gd name="connsiteY13" fmla="*/ 192106 h 226312"/>
                  <a:gd name="connsiteX14" fmla="*/ 17268 w 146100"/>
                  <a:gd name="connsiteY14" fmla="*/ 206430 h 22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100" h="226312">
                    <a:moveTo>
                      <a:pt x="17268" y="206430"/>
                    </a:moveTo>
                    <a:cubicBezTo>
                      <a:pt x="22998" y="212160"/>
                      <a:pt x="31592" y="217889"/>
                      <a:pt x="40186" y="220754"/>
                    </a:cubicBezTo>
                    <a:cubicBezTo>
                      <a:pt x="43051" y="220754"/>
                      <a:pt x="45915" y="223618"/>
                      <a:pt x="48780" y="223618"/>
                    </a:cubicBezTo>
                    <a:cubicBezTo>
                      <a:pt x="54510" y="226483"/>
                      <a:pt x="60239" y="226483"/>
                      <a:pt x="65968" y="226483"/>
                    </a:cubicBezTo>
                    <a:cubicBezTo>
                      <a:pt x="65968" y="220754"/>
                      <a:pt x="68833" y="212160"/>
                      <a:pt x="68833" y="206430"/>
                    </a:cubicBezTo>
                    <a:cubicBezTo>
                      <a:pt x="68833" y="200701"/>
                      <a:pt x="71698" y="194971"/>
                      <a:pt x="71698" y="189242"/>
                    </a:cubicBezTo>
                    <a:cubicBezTo>
                      <a:pt x="74563" y="172053"/>
                      <a:pt x="80292" y="154865"/>
                      <a:pt x="83157" y="137677"/>
                    </a:cubicBezTo>
                    <a:cubicBezTo>
                      <a:pt x="94616" y="100435"/>
                      <a:pt x="108939" y="66059"/>
                      <a:pt x="126128" y="34547"/>
                    </a:cubicBezTo>
                    <a:cubicBezTo>
                      <a:pt x="131857" y="25953"/>
                      <a:pt x="134722" y="17359"/>
                      <a:pt x="140451" y="8764"/>
                    </a:cubicBezTo>
                    <a:cubicBezTo>
                      <a:pt x="143316" y="5900"/>
                      <a:pt x="143316" y="3035"/>
                      <a:pt x="146181" y="170"/>
                    </a:cubicBezTo>
                    <a:cubicBezTo>
                      <a:pt x="131857" y="8764"/>
                      <a:pt x="120398" y="17359"/>
                      <a:pt x="108939" y="28817"/>
                    </a:cubicBezTo>
                    <a:cubicBezTo>
                      <a:pt x="91751" y="46006"/>
                      <a:pt x="74563" y="63194"/>
                      <a:pt x="60239" y="83247"/>
                    </a:cubicBezTo>
                    <a:cubicBezTo>
                      <a:pt x="37321" y="111894"/>
                      <a:pt x="17268" y="140542"/>
                      <a:pt x="80" y="174918"/>
                    </a:cubicBezTo>
                    <a:cubicBezTo>
                      <a:pt x="80" y="180648"/>
                      <a:pt x="2945" y="186377"/>
                      <a:pt x="5809" y="192106"/>
                    </a:cubicBezTo>
                    <a:cubicBezTo>
                      <a:pt x="5809" y="194971"/>
                      <a:pt x="11539" y="200701"/>
                      <a:pt x="17268" y="206430"/>
                    </a:cubicBezTo>
                    <a:close/>
                  </a:path>
                </a:pathLst>
              </a:custGeom>
              <a:grpFill/>
              <a:ln w="28647"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FC6AC7F-5738-CB7F-BF4B-D60C9346BCFD}"/>
                  </a:ext>
                </a:extLst>
              </p:cNvPr>
              <p:cNvSpPr/>
              <p:nvPr/>
            </p:nvSpPr>
            <p:spPr>
              <a:xfrm>
                <a:off x="2630294" y="2253668"/>
                <a:ext cx="131777" cy="243501"/>
              </a:xfrm>
              <a:custGeom>
                <a:avLst/>
                <a:gdLst>
                  <a:gd name="connsiteX0" fmla="*/ 8681 w 131777"/>
                  <a:gd name="connsiteY0" fmla="*/ 172053 h 243501"/>
                  <a:gd name="connsiteX1" fmla="*/ 5816 w 131777"/>
                  <a:gd name="connsiteY1" fmla="*/ 192106 h 243501"/>
                  <a:gd name="connsiteX2" fmla="*/ 86 w 131777"/>
                  <a:gd name="connsiteY2" fmla="*/ 243671 h 243501"/>
                  <a:gd name="connsiteX3" fmla="*/ 83163 w 131777"/>
                  <a:gd name="connsiteY3" fmla="*/ 235077 h 243501"/>
                  <a:gd name="connsiteX4" fmla="*/ 131864 w 131777"/>
                  <a:gd name="connsiteY4" fmla="*/ 220753 h 243501"/>
                  <a:gd name="connsiteX5" fmla="*/ 126134 w 131777"/>
                  <a:gd name="connsiteY5" fmla="*/ 203565 h 243501"/>
                  <a:gd name="connsiteX6" fmla="*/ 106081 w 131777"/>
                  <a:gd name="connsiteY6" fmla="*/ 134812 h 243501"/>
                  <a:gd name="connsiteX7" fmla="*/ 100352 w 131777"/>
                  <a:gd name="connsiteY7" fmla="*/ 111894 h 243501"/>
                  <a:gd name="connsiteX8" fmla="*/ 91758 w 131777"/>
                  <a:gd name="connsiteY8" fmla="*/ 77517 h 243501"/>
                  <a:gd name="connsiteX9" fmla="*/ 80299 w 131777"/>
                  <a:gd name="connsiteY9" fmla="*/ 20223 h 243501"/>
                  <a:gd name="connsiteX10" fmla="*/ 74569 w 131777"/>
                  <a:gd name="connsiteY10" fmla="*/ 3035 h 243501"/>
                  <a:gd name="connsiteX11" fmla="*/ 74569 w 131777"/>
                  <a:gd name="connsiteY11" fmla="*/ 170 h 243501"/>
                  <a:gd name="connsiteX12" fmla="*/ 71704 w 131777"/>
                  <a:gd name="connsiteY12" fmla="*/ 5899 h 243501"/>
                  <a:gd name="connsiteX13" fmla="*/ 57381 w 131777"/>
                  <a:gd name="connsiteY13" fmla="*/ 31682 h 243501"/>
                  <a:gd name="connsiteX14" fmla="*/ 23004 w 131777"/>
                  <a:gd name="connsiteY14" fmla="*/ 123353 h 243501"/>
                  <a:gd name="connsiteX15" fmla="*/ 8681 w 131777"/>
                  <a:gd name="connsiteY15" fmla="*/ 172053 h 2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77" h="243501">
                    <a:moveTo>
                      <a:pt x="8681" y="172053"/>
                    </a:moveTo>
                    <a:cubicBezTo>
                      <a:pt x="8681" y="177783"/>
                      <a:pt x="5816" y="186377"/>
                      <a:pt x="5816" y="192106"/>
                    </a:cubicBezTo>
                    <a:cubicBezTo>
                      <a:pt x="2951" y="209295"/>
                      <a:pt x="86" y="226483"/>
                      <a:pt x="86" y="243671"/>
                    </a:cubicBezTo>
                    <a:cubicBezTo>
                      <a:pt x="25869" y="243671"/>
                      <a:pt x="54516" y="240807"/>
                      <a:pt x="83163" y="235077"/>
                    </a:cubicBezTo>
                    <a:cubicBezTo>
                      <a:pt x="100352" y="232212"/>
                      <a:pt x="114675" y="226483"/>
                      <a:pt x="131864" y="220753"/>
                    </a:cubicBezTo>
                    <a:cubicBezTo>
                      <a:pt x="128999" y="215024"/>
                      <a:pt x="128999" y="209295"/>
                      <a:pt x="126134" y="203565"/>
                    </a:cubicBezTo>
                    <a:cubicBezTo>
                      <a:pt x="117540" y="180647"/>
                      <a:pt x="111811" y="157730"/>
                      <a:pt x="106081" y="134812"/>
                    </a:cubicBezTo>
                    <a:cubicBezTo>
                      <a:pt x="106081" y="126218"/>
                      <a:pt x="103216" y="117624"/>
                      <a:pt x="100352" y="111894"/>
                    </a:cubicBezTo>
                    <a:cubicBezTo>
                      <a:pt x="97487" y="100435"/>
                      <a:pt x="94622" y="88976"/>
                      <a:pt x="91758" y="77517"/>
                    </a:cubicBezTo>
                    <a:cubicBezTo>
                      <a:pt x="86028" y="54600"/>
                      <a:pt x="83163" y="37411"/>
                      <a:pt x="80299" y="20223"/>
                    </a:cubicBezTo>
                    <a:cubicBezTo>
                      <a:pt x="77434" y="14494"/>
                      <a:pt x="77434" y="8764"/>
                      <a:pt x="74569" y="3035"/>
                    </a:cubicBezTo>
                    <a:cubicBezTo>
                      <a:pt x="74569" y="3035"/>
                      <a:pt x="74569" y="170"/>
                      <a:pt x="74569" y="170"/>
                    </a:cubicBezTo>
                    <a:cubicBezTo>
                      <a:pt x="74569" y="3035"/>
                      <a:pt x="71704" y="5899"/>
                      <a:pt x="71704" y="5899"/>
                    </a:cubicBezTo>
                    <a:cubicBezTo>
                      <a:pt x="65975" y="14494"/>
                      <a:pt x="63110" y="23088"/>
                      <a:pt x="57381" y="31682"/>
                    </a:cubicBezTo>
                    <a:cubicBezTo>
                      <a:pt x="43057" y="60329"/>
                      <a:pt x="31598" y="91841"/>
                      <a:pt x="23004" y="123353"/>
                    </a:cubicBezTo>
                    <a:cubicBezTo>
                      <a:pt x="17275" y="137677"/>
                      <a:pt x="11545" y="154865"/>
                      <a:pt x="8681" y="172053"/>
                    </a:cubicBezTo>
                    <a:close/>
                  </a:path>
                </a:pathLst>
              </a:custGeom>
              <a:grpFill/>
              <a:ln w="28647"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F0FE2F9-BC25-1ABE-9A91-B35ECA45F36A}"/>
                  </a:ext>
                </a:extLst>
              </p:cNvPr>
              <p:cNvSpPr/>
              <p:nvPr/>
            </p:nvSpPr>
            <p:spPr>
              <a:xfrm>
                <a:off x="2501382" y="2737806"/>
                <a:ext cx="292201" cy="221657"/>
              </a:xfrm>
              <a:custGeom>
                <a:avLst/>
                <a:gdLst>
                  <a:gd name="connsiteX0" fmla="*/ 292284 w 292201"/>
                  <a:gd name="connsiteY0" fmla="*/ 220787 h 221657"/>
                  <a:gd name="connsiteX1" fmla="*/ 171966 w 292201"/>
                  <a:gd name="connsiteY1" fmla="*/ 91874 h 221657"/>
                  <a:gd name="connsiteX2" fmla="*/ 149048 w 292201"/>
                  <a:gd name="connsiteY2" fmla="*/ 51768 h 221657"/>
                  <a:gd name="connsiteX3" fmla="*/ 68836 w 292201"/>
                  <a:gd name="connsiteY3" fmla="*/ 40309 h 221657"/>
                  <a:gd name="connsiteX4" fmla="*/ 34460 w 292201"/>
                  <a:gd name="connsiteY4" fmla="*/ 28850 h 221657"/>
                  <a:gd name="connsiteX5" fmla="*/ 25866 w 292201"/>
                  <a:gd name="connsiteY5" fmla="*/ 23121 h 221657"/>
                  <a:gd name="connsiteX6" fmla="*/ 83 w 292201"/>
                  <a:gd name="connsiteY6" fmla="*/ 203 h 221657"/>
                  <a:gd name="connsiteX7" fmla="*/ 20136 w 292201"/>
                  <a:gd name="connsiteY7" fmla="*/ 60362 h 221657"/>
                  <a:gd name="connsiteX8" fmla="*/ 23001 w 292201"/>
                  <a:gd name="connsiteY8" fmla="*/ 68956 h 221657"/>
                  <a:gd name="connsiteX9" fmla="*/ 40189 w 292201"/>
                  <a:gd name="connsiteY9" fmla="*/ 100468 h 221657"/>
                  <a:gd name="connsiteX10" fmla="*/ 57377 w 292201"/>
                  <a:gd name="connsiteY10" fmla="*/ 126251 h 221657"/>
                  <a:gd name="connsiteX11" fmla="*/ 88889 w 292201"/>
                  <a:gd name="connsiteY11" fmla="*/ 169222 h 221657"/>
                  <a:gd name="connsiteX12" fmla="*/ 292284 w 292201"/>
                  <a:gd name="connsiteY12" fmla="*/ 220787 h 221657"/>
                  <a:gd name="connsiteX13" fmla="*/ 292284 w 292201"/>
                  <a:gd name="connsiteY13" fmla="*/ 220787 h 22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201" h="221657">
                    <a:moveTo>
                      <a:pt x="292284" y="220787"/>
                    </a:moveTo>
                    <a:cubicBezTo>
                      <a:pt x="246449" y="186410"/>
                      <a:pt x="203478" y="140574"/>
                      <a:pt x="171966" y="91874"/>
                    </a:cubicBezTo>
                    <a:cubicBezTo>
                      <a:pt x="163372" y="80415"/>
                      <a:pt x="154778" y="66092"/>
                      <a:pt x="149048" y="51768"/>
                    </a:cubicBezTo>
                    <a:cubicBezTo>
                      <a:pt x="120401" y="51768"/>
                      <a:pt x="91754" y="48903"/>
                      <a:pt x="68836" y="40309"/>
                    </a:cubicBezTo>
                    <a:cubicBezTo>
                      <a:pt x="57377" y="40309"/>
                      <a:pt x="45919" y="34580"/>
                      <a:pt x="34460" y="28850"/>
                    </a:cubicBezTo>
                    <a:cubicBezTo>
                      <a:pt x="31595" y="25986"/>
                      <a:pt x="28730" y="25986"/>
                      <a:pt x="25866" y="23121"/>
                    </a:cubicBezTo>
                    <a:cubicBezTo>
                      <a:pt x="14407" y="17392"/>
                      <a:pt x="5812" y="8797"/>
                      <a:pt x="83" y="203"/>
                    </a:cubicBezTo>
                    <a:cubicBezTo>
                      <a:pt x="5812" y="20256"/>
                      <a:pt x="11542" y="40309"/>
                      <a:pt x="20136" y="60362"/>
                    </a:cubicBezTo>
                    <a:cubicBezTo>
                      <a:pt x="20136" y="63227"/>
                      <a:pt x="23001" y="66092"/>
                      <a:pt x="23001" y="68956"/>
                    </a:cubicBezTo>
                    <a:cubicBezTo>
                      <a:pt x="28730" y="80415"/>
                      <a:pt x="34460" y="89010"/>
                      <a:pt x="40189" y="100468"/>
                    </a:cubicBezTo>
                    <a:cubicBezTo>
                      <a:pt x="45919" y="109063"/>
                      <a:pt x="51648" y="117657"/>
                      <a:pt x="57377" y="126251"/>
                    </a:cubicBezTo>
                    <a:cubicBezTo>
                      <a:pt x="65972" y="140574"/>
                      <a:pt x="77430" y="154898"/>
                      <a:pt x="88889" y="169222"/>
                    </a:cubicBezTo>
                    <a:cubicBezTo>
                      <a:pt x="134725" y="209328"/>
                      <a:pt x="209208" y="226516"/>
                      <a:pt x="292284" y="220787"/>
                    </a:cubicBezTo>
                    <a:lnTo>
                      <a:pt x="292284" y="220787"/>
                    </a:lnTo>
                    <a:close/>
                  </a:path>
                </a:pathLst>
              </a:custGeom>
              <a:grpFill/>
              <a:ln w="28647"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492E3C8A-8993-1A60-BAFA-D5E2C5580BC0}"/>
                  </a:ext>
                </a:extLst>
              </p:cNvPr>
              <p:cNvSpPr/>
              <p:nvPr/>
            </p:nvSpPr>
            <p:spPr>
              <a:xfrm>
                <a:off x="2693318" y="2558920"/>
                <a:ext cx="476816" cy="396604"/>
              </a:xfrm>
              <a:custGeom>
                <a:avLst/>
                <a:gdLst>
                  <a:gd name="connsiteX0" fmla="*/ 255063 w 476816"/>
                  <a:gd name="connsiteY0" fmla="*/ 156165 h 396604"/>
                  <a:gd name="connsiteX1" fmla="*/ 192039 w 476816"/>
                  <a:gd name="connsiteY1" fmla="*/ 184812 h 396604"/>
                  <a:gd name="connsiteX2" fmla="*/ 103 w 476816"/>
                  <a:gd name="connsiteY2" fmla="*/ 233512 h 396604"/>
                  <a:gd name="connsiteX3" fmla="*/ 23021 w 476816"/>
                  <a:gd name="connsiteY3" fmla="*/ 270754 h 396604"/>
                  <a:gd name="connsiteX4" fmla="*/ 146204 w 476816"/>
                  <a:gd name="connsiteY4" fmla="*/ 396801 h 396604"/>
                  <a:gd name="connsiteX5" fmla="*/ 312357 w 476816"/>
                  <a:gd name="connsiteY5" fmla="*/ 348101 h 396604"/>
                  <a:gd name="connsiteX6" fmla="*/ 212092 w 476816"/>
                  <a:gd name="connsiteY6" fmla="*/ 216324 h 396604"/>
                  <a:gd name="connsiteX7" fmla="*/ 246469 w 476816"/>
                  <a:gd name="connsiteY7" fmla="*/ 199136 h 396604"/>
                  <a:gd name="connsiteX8" fmla="*/ 475647 w 476816"/>
                  <a:gd name="connsiteY8" fmla="*/ 7199 h 396604"/>
                  <a:gd name="connsiteX9" fmla="*/ 475647 w 476816"/>
                  <a:gd name="connsiteY9" fmla="*/ 1470 h 396604"/>
                  <a:gd name="connsiteX10" fmla="*/ 469917 w 476816"/>
                  <a:gd name="connsiteY10" fmla="*/ 1470 h 396604"/>
                  <a:gd name="connsiteX11" fmla="*/ 255063 w 476816"/>
                  <a:gd name="connsiteY11" fmla="*/ 156165 h 39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816" h="396604">
                    <a:moveTo>
                      <a:pt x="255063" y="156165"/>
                    </a:moveTo>
                    <a:cubicBezTo>
                      <a:pt x="235010" y="167624"/>
                      <a:pt x="214957" y="176218"/>
                      <a:pt x="192039" y="184812"/>
                    </a:cubicBezTo>
                    <a:cubicBezTo>
                      <a:pt x="123286" y="210595"/>
                      <a:pt x="57397" y="227783"/>
                      <a:pt x="103" y="233512"/>
                    </a:cubicBezTo>
                    <a:cubicBezTo>
                      <a:pt x="5832" y="244971"/>
                      <a:pt x="14427" y="259295"/>
                      <a:pt x="23021" y="270754"/>
                    </a:cubicBezTo>
                    <a:cubicBezTo>
                      <a:pt x="57397" y="322319"/>
                      <a:pt x="97503" y="362425"/>
                      <a:pt x="146204" y="396801"/>
                    </a:cubicBezTo>
                    <a:cubicBezTo>
                      <a:pt x="197769" y="388207"/>
                      <a:pt x="255063" y="373884"/>
                      <a:pt x="312357" y="348101"/>
                    </a:cubicBezTo>
                    <a:cubicBezTo>
                      <a:pt x="275116" y="305130"/>
                      <a:pt x="243604" y="262160"/>
                      <a:pt x="212092" y="216324"/>
                    </a:cubicBezTo>
                    <a:cubicBezTo>
                      <a:pt x="223551" y="210595"/>
                      <a:pt x="235010" y="204865"/>
                      <a:pt x="246469" y="199136"/>
                    </a:cubicBezTo>
                    <a:cubicBezTo>
                      <a:pt x="352464" y="147571"/>
                      <a:pt x="432676" y="75953"/>
                      <a:pt x="475647" y="7199"/>
                    </a:cubicBezTo>
                    <a:cubicBezTo>
                      <a:pt x="475647" y="7199"/>
                      <a:pt x="478511" y="4335"/>
                      <a:pt x="475647" y="1470"/>
                    </a:cubicBezTo>
                    <a:cubicBezTo>
                      <a:pt x="472782" y="-1395"/>
                      <a:pt x="469917" y="1470"/>
                      <a:pt x="469917" y="1470"/>
                    </a:cubicBezTo>
                    <a:cubicBezTo>
                      <a:pt x="415487" y="58764"/>
                      <a:pt x="343869" y="113194"/>
                      <a:pt x="255063" y="156165"/>
                    </a:cubicBezTo>
                    <a:close/>
                  </a:path>
                </a:pathLst>
              </a:custGeom>
              <a:grpFill/>
              <a:ln w="28647" cap="flat">
                <a:noFill/>
                <a:prstDash val="solid"/>
                <a:miter/>
              </a:ln>
            </p:spPr>
            <p:txBody>
              <a:bodyPr rtlCol="0" anchor="ctr"/>
              <a:lstStyle/>
              <a:p>
                <a:endParaRPr lang="en-US"/>
              </a:p>
            </p:txBody>
          </p:sp>
        </p:grpSp>
      </p:grpSp>
      <p:sp>
        <p:nvSpPr>
          <p:cNvPr id="35" name="Text Placeholder 9">
            <a:extLst>
              <a:ext uri="{FF2B5EF4-FFF2-40B4-BE49-F238E27FC236}">
                <a16:creationId xmlns:a16="http://schemas.microsoft.com/office/drawing/2014/main" id="{D1C9238D-353A-FC4D-8EE9-06DAB6A0BFBD}"/>
              </a:ext>
            </a:extLst>
          </p:cNvPr>
          <p:cNvSpPr>
            <a:spLocks noGrp="1"/>
          </p:cNvSpPr>
          <p:nvPr>
            <p:ph type="body" sz="quarter" idx="35" hasCustomPrompt="1"/>
          </p:nvPr>
        </p:nvSpPr>
        <p:spPr>
          <a:xfrm>
            <a:off x="227191" y="3107458"/>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Presenters goes here.</a:t>
            </a:r>
          </a:p>
        </p:txBody>
      </p:sp>
      <p:sp>
        <p:nvSpPr>
          <p:cNvPr id="36" name="Text Placeholder 32">
            <a:extLst>
              <a:ext uri="{FF2B5EF4-FFF2-40B4-BE49-F238E27FC236}">
                <a16:creationId xmlns:a16="http://schemas.microsoft.com/office/drawing/2014/main" id="{3CDDDA68-C26C-194C-8B2C-DDAB904CB0B5}"/>
              </a:ext>
            </a:extLst>
          </p:cNvPr>
          <p:cNvSpPr>
            <a:spLocks noGrp="1"/>
          </p:cNvSpPr>
          <p:nvPr>
            <p:ph type="body" sz="quarter" idx="39" hasCustomPrompt="1"/>
          </p:nvPr>
        </p:nvSpPr>
        <p:spPr>
          <a:xfrm>
            <a:off x="227191" y="3447002"/>
            <a:ext cx="4151537" cy="683071"/>
          </a:xfrm>
        </p:spPr>
        <p:txBody>
          <a:bodyPr numCol="2" spcCol="216000">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lvl="0"/>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lang="en-US" dirty="0"/>
              <a:t>First Last—Job Title</a:t>
            </a:r>
          </a:p>
        </p:txBody>
      </p:sp>
    </p:spTree>
    <p:extLst>
      <p:ext uri="{BB962C8B-B14F-4D97-AF65-F5344CB8AC3E}">
        <p14:creationId xmlns:p14="http://schemas.microsoft.com/office/powerpoint/2010/main" val="48158098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Table of Contents">
    <p:bg>
      <p:bgPr>
        <a:solidFill>
          <a:schemeClr val="accent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9" name="Title 1">
            <a:extLst>
              <a:ext uri="{FF2B5EF4-FFF2-40B4-BE49-F238E27FC236}">
                <a16:creationId xmlns:a16="http://schemas.microsoft.com/office/drawing/2014/main" id="{44726DB1-B7E6-1774-F331-3A22F3BF643F}"/>
              </a:ext>
            </a:extLst>
          </p:cNvPr>
          <p:cNvSpPr>
            <a:spLocks noGrp="1"/>
          </p:cNvSpPr>
          <p:nvPr>
            <p:ph type="ctrTitle" hasCustomPrompt="1"/>
          </p:nvPr>
        </p:nvSpPr>
        <p:spPr>
          <a:xfrm>
            <a:off x="215900" y="1419225"/>
            <a:ext cx="1919788" cy="973246"/>
          </a:xfrm>
        </p:spPr>
        <p:txBody>
          <a:bodyPr anchor="ctr" anchorCtr="0">
            <a:noAutofit/>
          </a:bodyPr>
          <a:lstStyle>
            <a:lvl1pPr algn="l">
              <a:defRPr sz="3200">
                <a:solidFill>
                  <a:schemeClr val="tx2"/>
                </a:solidFill>
              </a:defRPr>
            </a:lvl1pPr>
          </a:lstStyle>
          <a:p>
            <a:r>
              <a:rPr lang="en-US" dirty="0"/>
              <a:t>Table of</a:t>
            </a:r>
            <a:br>
              <a:rPr lang="en-US" dirty="0"/>
            </a:br>
            <a:r>
              <a:rPr lang="en-US" dirty="0"/>
              <a:t>contents.</a:t>
            </a:r>
          </a:p>
        </p:txBody>
      </p:sp>
      <p:sp>
        <p:nvSpPr>
          <p:cNvPr id="11" name="Text Placeholder 10">
            <a:extLst>
              <a:ext uri="{FF2B5EF4-FFF2-40B4-BE49-F238E27FC236}">
                <a16:creationId xmlns:a16="http://schemas.microsoft.com/office/drawing/2014/main" id="{0A3387E6-AEDC-1EEF-F5B5-55F1233CAAFD}"/>
              </a:ext>
            </a:extLst>
          </p:cNvPr>
          <p:cNvSpPr>
            <a:spLocks noGrp="1"/>
          </p:cNvSpPr>
          <p:nvPr>
            <p:ph type="body" sz="quarter" idx="13" hasCustomPrompt="1"/>
          </p:nvPr>
        </p:nvSpPr>
        <p:spPr>
          <a:xfrm>
            <a:off x="2411413"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01.</a:t>
            </a:r>
          </a:p>
        </p:txBody>
      </p:sp>
      <p:sp>
        <p:nvSpPr>
          <p:cNvPr id="12" name="Text Placeholder 10">
            <a:extLst>
              <a:ext uri="{FF2B5EF4-FFF2-40B4-BE49-F238E27FC236}">
                <a16:creationId xmlns:a16="http://schemas.microsoft.com/office/drawing/2014/main" id="{7A4626EC-51F0-97F1-2D9E-32E394B5A7C1}"/>
              </a:ext>
            </a:extLst>
          </p:cNvPr>
          <p:cNvSpPr>
            <a:spLocks noGrp="1"/>
          </p:cNvSpPr>
          <p:nvPr>
            <p:ph type="body" sz="quarter" idx="14" hasCustomPrompt="1"/>
          </p:nvPr>
        </p:nvSpPr>
        <p:spPr>
          <a:xfrm>
            <a:off x="4615994"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02.</a:t>
            </a:r>
          </a:p>
        </p:txBody>
      </p:sp>
      <p:sp>
        <p:nvSpPr>
          <p:cNvPr id="13" name="Text Placeholder 10">
            <a:extLst>
              <a:ext uri="{FF2B5EF4-FFF2-40B4-BE49-F238E27FC236}">
                <a16:creationId xmlns:a16="http://schemas.microsoft.com/office/drawing/2014/main" id="{8CB200F9-6303-78EB-9E3A-11D192A3D6FB}"/>
              </a:ext>
            </a:extLst>
          </p:cNvPr>
          <p:cNvSpPr>
            <a:spLocks noGrp="1"/>
          </p:cNvSpPr>
          <p:nvPr>
            <p:ph type="body" sz="quarter" idx="15" hasCustomPrompt="1"/>
          </p:nvPr>
        </p:nvSpPr>
        <p:spPr>
          <a:xfrm>
            <a:off x="6845627" y="1349196"/>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03.</a:t>
            </a:r>
          </a:p>
        </p:txBody>
      </p:sp>
      <p:sp>
        <p:nvSpPr>
          <p:cNvPr id="14" name="Text Placeholder 10">
            <a:extLst>
              <a:ext uri="{FF2B5EF4-FFF2-40B4-BE49-F238E27FC236}">
                <a16:creationId xmlns:a16="http://schemas.microsoft.com/office/drawing/2014/main" id="{D8644989-7F22-2D6A-8DAB-DEDFFCBA056F}"/>
              </a:ext>
            </a:extLst>
          </p:cNvPr>
          <p:cNvSpPr>
            <a:spLocks noGrp="1"/>
          </p:cNvSpPr>
          <p:nvPr>
            <p:ph type="body" sz="quarter" idx="16" hasCustomPrompt="1"/>
          </p:nvPr>
        </p:nvSpPr>
        <p:spPr>
          <a:xfrm>
            <a:off x="2411413"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04.</a:t>
            </a:r>
          </a:p>
        </p:txBody>
      </p:sp>
      <p:sp>
        <p:nvSpPr>
          <p:cNvPr id="15" name="Text Placeholder 10">
            <a:extLst>
              <a:ext uri="{FF2B5EF4-FFF2-40B4-BE49-F238E27FC236}">
                <a16:creationId xmlns:a16="http://schemas.microsoft.com/office/drawing/2014/main" id="{41BC573E-68DD-3A53-8495-2D83C448F86F}"/>
              </a:ext>
            </a:extLst>
          </p:cNvPr>
          <p:cNvSpPr>
            <a:spLocks noGrp="1"/>
          </p:cNvSpPr>
          <p:nvPr>
            <p:ph type="body" sz="quarter" idx="17" hasCustomPrompt="1"/>
          </p:nvPr>
        </p:nvSpPr>
        <p:spPr>
          <a:xfrm>
            <a:off x="4615994"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05.</a:t>
            </a:r>
          </a:p>
        </p:txBody>
      </p:sp>
      <p:sp>
        <p:nvSpPr>
          <p:cNvPr id="16" name="Text Placeholder 10">
            <a:extLst>
              <a:ext uri="{FF2B5EF4-FFF2-40B4-BE49-F238E27FC236}">
                <a16:creationId xmlns:a16="http://schemas.microsoft.com/office/drawing/2014/main" id="{9F1AF766-EF3A-C147-4975-4E61F2964BEF}"/>
              </a:ext>
            </a:extLst>
          </p:cNvPr>
          <p:cNvSpPr>
            <a:spLocks noGrp="1"/>
          </p:cNvSpPr>
          <p:nvPr>
            <p:ph type="body" sz="quarter" idx="18" hasCustomPrompt="1"/>
          </p:nvPr>
        </p:nvSpPr>
        <p:spPr>
          <a:xfrm>
            <a:off x="6845627" y="2971929"/>
            <a:ext cx="647700" cy="363326"/>
          </a:xfrm>
        </p:spPr>
        <p:txBody>
          <a:bodyPr>
            <a:noAutofit/>
          </a:bodyPr>
          <a:lstStyle>
            <a:lvl1pPr marL="0" indent="0">
              <a:buNone/>
              <a:defRPr sz="2800" b="1">
                <a:solidFill>
                  <a:schemeClr val="tx2"/>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06.</a:t>
            </a:r>
          </a:p>
        </p:txBody>
      </p:sp>
      <p:sp>
        <p:nvSpPr>
          <p:cNvPr id="18" name="Text Placeholder 17">
            <a:extLst>
              <a:ext uri="{FF2B5EF4-FFF2-40B4-BE49-F238E27FC236}">
                <a16:creationId xmlns:a16="http://schemas.microsoft.com/office/drawing/2014/main" id="{7C354461-06FE-8570-AD97-25189E294D69}"/>
              </a:ext>
            </a:extLst>
          </p:cNvPr>
          <p:cNvSpPr>
            <a:spLocks noGrp="1"/>
          </p:cNvSpPr>
          <p:nvPr>
            <p:ph type="body" sz="quarter" idx="19" hasCustomPrompt="1"/>
          </p:nvPr>
        </p:nvSpPr>
        <p:spPr>
          <a:xfrm>
            <a:off x="2411413"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19" name="Text Placeholder 17">
            <a:extLst>
              <a:ext uri="{FF2B5EF4-FFF2-40B4-BE49-F238E27FC236}">
                <a16:creationId xmlns:a16="http://schemas.microsoft.com/office/drawing/2014/main" id="{D6DDE41C-EE2D-AE60-0664-7A0FC9C6A54F}"/>
              </a:ext>
            </a:extLst>
          </p:cNvPr>
          <p:cNvSpPr>
            <a:spLocks noGrp="1"/>
          </p:cNvSpPr>
          <p:nvPr>
            <p:ph type="body" sz="quarter" idx="20" hasCustomPrompt="1"/>
          </p:nvPr>
        </p:nvSpPr>
        <p:spPr>
          <a:xfrm>
            <a:off x="4615994" y="1816100"/>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0" name="Text Placeholder 17">
            <a:extLst>
              <a:ext uri="{FF2B5EF4-FFF2-40B4-BE49-F238E27FC236}">
                <a16:creationId xmlns:a16="http://schemas.microsoft.com/office/drawing/2014/main" id="{1DB719A2-ECB3-1418-6F81-018BB5AA97E5}"/>
              </a:ext>
            </a:extLst>
          </p:cNvPr>
          <p:cNvSpPr>
            <a:spLocks noGrp="1"/>
          </p:cNvSpPr>
          <p:nvPr>
            <p:ph type="body" sz="quarter" idx="21" hasCustomPrompt="1"/>
          </p:nvPr>
        </p:nvSpPr>
        <p:spPr>
          <a:xfrm>
            <a:off x="6845627" y="1816100"/>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1" name="Text Placeholder 17">
            <a:extLst>
              <a:ext uri="{FF2B5EF4-FFF2-40B4-BE49-F238E27FC236}">
                <a16:creationId xmlns:a16="http://schemas.microsoft.com/office/drawing/2014/main" id="{582135BD-34EE-D87B-0257-976D83410E4F}"/>
              </a:ext>
            </a:extLst>
          </p:cNvPr>
          <p:cNvSpPr>
            <a:spLocks noGrp="1"/>
          </p:cNvSpPr>
          <p:nvPr>
            <p:ph type="body" sz="quarter" idx="22" hasCustomPrompt="1"/>
          </p:nvPr>
        </p:nvSpPr>
        <p:spPr>
          <a:xfrm>
            <a:off x="2411413"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2" name="Text Placeholder 17">
            <a:extLst>
              <a:ext uri="{FF2B5EF4-FFF2-40B4-BE49-F238E27FC236}">
                <a16:creationId xmlns:a16="http://schemas.microsoft.com/office/drawing/2014/main" id="{ECF57AAC-A1E0-DD7E-92AD-CFF7D430158A}"/>
              </a:ext>
            </a:extLst>
          </p:cNvPr>
          <p:cNvSpPr>
            <a:spLocks noGrp="1"/>
          </p:cNvSpPr>
          <p:nvPr>
            <p:ph type="body" sz="quarter" idx="23" hasCustomPrompt="1"/>
          </p:nvPr>
        </p:nvSpPr>
        <p:spPr>
          <a:xfrm>
            <a:off x="4615994" y="3444484"/>
            <a:ext cx="2098675"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3" name="Text Placeholder 17">
            <a:extLst>
              <a:ext uri="{FF2B5EF4-FFF2-40B4-BE49-F238E27FC236}">
                <a16:creationId xmlns:a16="http://schemas.microsoft.com/office/drawing/2014/main" id="{8CC48DB9-BEF8-4DB7-BED7-BD75E2464D5D}"/>
              </a:ext>
            </a:extLst>
          </p:cNvPr>
          <p:cNvSpPr>
            <a:spLocks noGrp="1"/>
          </p:cNvSpPr>
          <p:nvPr>
            <p:ph type="body" sz="quarter" idx="24" hasCustomPrompt="1"/>
          </p:nvPr>
        </p:nvSpPr>
        <p:spPr>
          <a:xfrm>
            <a:off x="6845627" y="3444484"/>
            <a:ext cx="2092412" cy="125413"/>
          </a:xfrm>
        </p:spPr>
        <p:txBody>
          <a:bodyPr>
            <a:noAutofit/>
          </a:bodyPr>
          <a:lstStyle>
            <a:lvl1pPr marL="0" indent="0">
              <a:buNone/>
              <a:defRPr sz="1000" b="1">
                <a:solidFill>
                  <a:schemeClr val="tx2"/>
                </a:solidFill>
                <a:latin typeface="+mn-lt"/>
              </a:defRPr>
            </a:lvl1pPr>
            <a:lvl2pPr marL="342900" indent="0">
              <a:buNone/>
              <a:defRPr>
                <a:solidFill>
                  <a:schemeClr val="tx2"/>
                </a:solidFill>
                <a:latin typeface="+mn-lt"/>
              </a:defRPr>
            </a:lvl2pPr>
            <a:lvl3pPr marL="685800" indent="0">
              <a:buNone/>
              <a:defRPr>
                <a:solidFill>
                  <a:schemeClr val="tx2"/>
                </a:solidFill>
                <a:latin typeface="+mn-lt"/>
              </a:defRPr>
            </a:lvl3pPr>
            <a:lvl4pPr marL="1028700" indent="0">
              <a:buNone/>
              <a:defRPr>
                <a:solidFill>
                  <a:schemeClr val="tx2"/>
                </a:solidFill>
                <a:latin typeface="+mn-lt"/>
              </a:defRPr>
            </a:lvl4pPr>
            <a:lvl5pPr marL="1371600" indent="0">
              <a:buNone/>
              <a:defRPr>
                <a:solidFill>
                  <a:schemeClr val="tx2"/>
                </a:solidFill>
                <a:latin typeface="+mn-lt"/>
              </a:defRPr>
            </a:lvl5pPr>
          </a:lstStyle>
          <a:p>
            <a:pPr lvl="0"/>
            <a:r>
              <a:rPr lang="en-US" dirty="0"/>
              <a:t>Section title goes here.</a:t>
            </a:r>
          </a:p>
        </p:txBody>
      </p:sp>
      <p:sp>
        <p:nvSpPr>
          <p:cNvPr id="27" name="Text Placeholder 26">
            <a:extLst>
              <a:ext uri="{FF2B5EF4-FFF2-40B4-BE49-F238E27FC236}">
                <a16:creationId xmlns:a16="http://schemas.microsoft.com/office/drawing/2014/main" id="{8474B4D8-4C65-E890-B5DE-6BFDAF2A76B2}"/>
              </a:ext>
            </a:extLst>
          </p:cNvPr>
          <p:cNvSpPr>
            <a:spLocks noGrp="1"/>
          </p:cNvSpPr>
          <p:nvPr>
            <p:ph type="body" sz="quarter" idx="25" hasCustomPrompt="1"/>
          </p:nvPr>
        </p:nvSpPr>
        <p:spPr>
          <a:xfrm>
            <a:off x="2411413"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8" name="Text Placeholder 26">
            <a:extLst>
              <a:ext uri="{FF2B5EF4-FFF2-40B4-BE49-F238E27FC236}">
                <a16:creationId xmlns:a16="http://schemas.microsoft.com/office/drawing/2014/main" id="{41775F53-27CA-6212-5A52-C45880B23427}"/>
              </a:ext>
            </a:extLst>
          </p:cNvPr>
          <p:cNvSpPr>
            <a:spLocks noGrp="1"/>
          </p:cNvSpPr>
          <p:nvPr>
            <p:ph type="body" sz="quarter" idx="26" hasCustomPrompt="1"/>
          </p:nvPr>
        </p:nvSpPr>
        <p:spPr>
          <a:xfrm>
            <a:off x="461599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29" name="Text Placeholder 26">
            <a:extLst>
              <a:ext uri="{FF2B5EF4-FFF2-40B4-BE49-F238E27FC236}">
                <a16:creationId xmlns:a16="http://schemas.microsoft.com/office/drawing/2014/main" id="{D66A3B78-41DC-06D1-36A3-D91EC6C32F9C}"/>
              </a:ext>
            </a:extLst>
          </p:cNvPr>
          <p:cNvSpPr>
            <a:spLocks noGrp="1"/>
          </p:cNvSpPr>
          <p:nvPr>
            <p:ph type="body" sz="quarter" idx="27" hasCustomPrompt="1"/>
          </p:nvPr>
        </p:nvSpPr>
        <p:spPr>
          <a:xfrm>
            <a:off x="6839364" y="2218824"/>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0" name="Text Placeholder 26">
            <a:extLst>
              <a:ext uri="{FF2B5EF4-FFF2-40B4-BE49-F238E27FC236}">
                <a16:creationId xmlns:a16="http://schemas.microsoft.com/office/drawing/2014/main" id="{3EC79D14-346D-23BE-D99A-733F910EBFAA}"/>
              </a:ext>
            </a:extLst>
          </p:cNvPr>
          <p:cNvSpPr>
            <a:spLocks noGrp="1"/>
          </p:cNvSpPr>
          <p:nvPr>
            <p:ph type="body" sz="quarter" idx="28" hasCustomPrompt="1"/>
          </p:nvPr>
        </p:nvSpPr>
        <p:spPr>
          <a:xfrm>
            <a:off x="2411413"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1" name="Text Placeholder 26">
            <a:extLst>
              <a:ext uri="{FF2B5EF4-FFF2-40B4-BE49-F238E27FC236}">
                <a16:creationId xmlns:a16="http://schemas.microsoft.com/office/drawing/2014/main" id="{BBF6F0CC-4A3F-D822-3CD3-1B0ABB27FF9D}"/>
              </a:ext>
            </a:extLst>
          </p:cNvPr>
          <p:cNvSpPr>
            <a:spLocks noGrp="1"/>
          </p:cNvSpPr>
          <p:nvPr>
            <p:ph type="body" sz="quarter" idx="29" hasCustomPrompt="1"/>
          </p:nvPr>
        </p:nvSpPr>
        <p:spPr>
          <a:xfrm>
            <a:off x="461599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32" name="Text Placeholder 26">
            <a:extLst>
              <a:ext uri="{FF2B5EF4-FFF2-40B4-BE49-F238E27FC236}">
                <a16:creationId xmlns:a16="http://schemas.microsoft.com/office/drawing/2014/main" id="{EBA69CA3-3E77-09CD-FFBE-B77B26582185}"/>
              </a:ext>
            </a:extLst>
          </p:cNvPr>
          <p:cNvSpPr>
            <a:spLocks noGrp="1"/>
          </p:cNvSpPr>
          <p:nvPr>
            <p:ph type="body" sz="quarter" idx="30" hasCustomPrompt="1"/>
          </p:nvPr>
        </p:nvSpPr>
        <p:spPr>
          <a:xfrm>
            <a:off x="6839364" y="3834682"/>
            <a:ext cx="2098675" cy="820737"/>
          </a:xfrm>
        </p:spPr>
        <p:txBody>
          <a:bodyPr wrap="none">
            <a:noAutofit/>
          </a:bodyPr>
          <a:lstStyle>
            <a:lvl1pPr marL="0" indent="0">
              <a:spcBef>
                <a:spcPts val="0"/>
              </a:spcBef>
              <a:spcAft>
                <a:spcPts val="200"/>
              </a:spcAft>
              <a:buNone/>
              <a:defRPr sz="900"/>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Tree>
    <p:extLst>
      <p:ext uri="{BB962C8B-B14F-4D97-AF65-F5344CB8AC3E}">
        <p14:creationId xmlns:p14="http://schemas.microsoft.com/office/powerpoint/2010/main" val="37653457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Section Divi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00" y="1779373"/>
            <a:ext cx="1497570" cy="724930"/>
          </a:xfrm>
        </p:spPr>
        <p:txBody>
          <a:bodyPr anchor="b">
            <a:normAutofit/>
          </a:bodyPr>
          <a:lstStyle>
            <a:lvl1pPr>
              <a:defRPr sz="4800" b="1"/>
            </a:lvl1pPr>
          </a:lstStyle>
          <a:p>
            <a:r>
              <a:rPr lang="en-US" dirty="0"/>
              <a:t>01.</a:t>
            </a:r>
          </a:p>
        </p:txBody>
      </p:sp>
      <p:sp>
        <p:nvSpPr>
          <p:cNvPr id="3" name="Text Placeholder 2"/>
          <p:cNvSpPr>
            <a:spLocks noGrp="1"/>
          </p:cNvSpPr>
          <p:nvPr>
            <p:ph type="body" idx="1" hasCustomPrompt="1"/>
          </p:nvPr>
        </p:nvSpPr>
        <p:spPr>
          <a:xfrm>
            <a:off x="215900" y="2639198"/>
            <a:ext cx="4281959"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2" name="Text Placeholder 26">
            <a:extLst>
              <a:ext uri="{FF2B5EF4-FFF2-40B4-BE49-F238E27FC236}">
                <a16:creationId xmlns:a16="http://schemas.microsoft.com/office/drawing/2014/main" id="{D04805F5-7E8C-D806-3F0A-79377EA8A2FF}"/>
              </a:ext>
            </a:extLst>
          </p:cNvPr>
          <p:cNvSpPr>
            <a:spLocks noGrp="1"/>
          </p:cNvSpPr>
          <p:nvPr>
            <p:ph type="body" sz="quarter" idx="25" hasCustomPrompt="1"/>
          </p:nvPr>
        </p:nvSpPr>
        <p:spPr>
          <a:xfrm>
            <a:off x="215900" y="3767496"/>
            <a:ext cx="4281959" cy="778626"/>
          </a:xfrm>
        </p:spPr>
        <p:txBody>
          <a:bodyPr wrap="none">
            <a:noAutofit/>
          </a:bodyPr>
          <a:lstStyle>
            <a:lvl1pPr marL="0" indent="0">
              <a:spcBef>
                <a:spcPts val="0"/>
              </a:spcBef>
              <a:spcAft>
                <a:spcPts val="200"/>
              </a:spcAft>
              <a:buNone/>
              <a:defRPr sz="900">
                <a:solidFill>
                  <a:schemeClr val="tx1"/>
                </a:solidFill>
              </a:defRPr>
            </a:lvl1pPr>
            <a:lvl2pPr marL="342900" indent="0">
              <a:buNone/>
              <a:defRPr sz="800"/>
            </a:lvl2pPr>
            <a:lvl3pPr marL="685800" indent="0">
              <a:buNone/>
              <a:defRPr sz="700"/>
            </a:lvl3pPr>
            <a:lvl4pPr marL="1028700" indent="0">
              <a:buNone/>
              <a:defRPr sz="600"/>
            </a:lvl4pPr>
            <a:lvl5pPr marL="1371600" indent="0">
              <a:buNone/>
              <a:defRPr sz="600"/>
            </a:lvl5pPr>
          </a:lstStyle>
          <a:p>
            <a:pPr lvl="0"/>
            <a:r>
              <a:rPr lang="en-US" dirty="0"/>
              <a:t>Subsection</a:t>
            </a:r>
          </a:p>
          <a:p>
            <a:pPr lvl="0"/>
            <a:r>
              <a:rPr lang="en-US" dirty="0"/>
              <a:t>Subsection</a:t>
            </a:r>
          </a:p>
          <a:p>
            <a:pPr lvl="0"/>
            <a:r>
              <a:rPr lang="en-US" dirty="0"/>
              <a:t>Subsection</a:t>
            </a:r>
          </a:p>
          <a:p>
            <a:pPr lvl="0"/>
            <a:r>
              <a:rPr lang="en-US" dirty="0"/>
              <a:t>Subsection</a:t>
            </a:r>
          </a:p>
          <a:p>
            <a:pPr lvl="0"/>
            <a:endParaRPr lang="en-US" dirty="0"/>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4638675" y="2620483"/>
            <a:ext cx="4281958" cy="1818246"/>
          </a:xfrm>
        </p:spPr>
        <p:txBody>
          <a:bodyPr>
            <a:noAutofit/>
          </a:bodyPr>
          <a:lstStyle>
            <a:lvl1pPr marL="0" indent="0">
              <a:lnSpc>
                <a:spcPct val="120000"/>
              </a:lnSpc>
              <a:buNone/>
              <a:defRPr sz="900">
                <a:solidFill>
                  <a:schemeClr val="tx1"/>
                </a:solidFill>
                <a:latin typeface="+mn-lt"/>
              </a:defRPr>
            </a:lvl1pPr>
            <a:lvl2pPr marL="342900" indent="0">
              <a:lnSpc>
                <a:spcPct val="120000"/>
              </a:lnSpc>
              <a:buNone/>
              <a:defRPr sz="900">
                <a:solidFill>
                  <a:schemeClr val="tx1"/>
                </a:solidFill>
                <a:latin typeface="+mn-lt"/>
              </a:defRPr>
            </a:lvl2pPr>
            <a:lvl3pPr marL="685800" indent="0">
              <a:lnSpc>
                <a:spcPct val="120000"/>
              </a:lnSpc>
              <a:buNone/>
              <a:defRPr sz="900">
                <a:solidFill>
                  <a:schemeClr val="tx1"/>
                </a:solidFill>
                <a:latin typeface="+mn-lt"/>
              </a:defRPr>
            </a:lvl3pPr>
            <a:lvl4pPr marL="1028700" indent="0">
              <a:lnSpc>
                <a:spcPct val="120000"/>
              </a:lnSpc>
              <a:buNone/>
              <a:defRPr sz="900">
                <a:solidFill>
                  <a:schemeClr val="tx1"/>
                </a:solidFill>
                <a:latin typeface="+mn-lt"/>
              </a:defRPr>
            </a:lvl4pPr>
            <a:lvl5pPr marL="1371600" indent="0">
              <a:lnSpc>
                <a:spcPct val="120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433804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Section Divider Medium Grey">
    <p:bg>
      <p:bgPr>
        <a:solidFill>
          <a:schemeClr val="accent3"/>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35781795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Section Divider Warm Yellow">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33942262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Section Divider Light Grey">
    <p:bg>
      <p:bgPr>
        <a:solidFill>
          <a:schemeClr val="accent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232211" y="2639198"/>
            <a:ext cx="4258925" cy="936024"/>
          </a:xfrm>
        </p:spPr>
        <p:txBody>
          <a:bodyPr>
            <a:noAutofit/>
          </a:bodyPr>
          <a:lstStyle>
            <a:lvl1pPr marL="0" indent="0">
              <a:lnSpc>
                <a:spcPct val="90000"/>
              </a:lnSpc>
              <a:spcBef>
                <a:spcPts val="0"/>
              </a:spcBef>
              <a:buNone/>
              <a:defRPr sz="3200">
                <a:solidFill>
                  <a:schemeClr val="tx2"/>
                </a:solidFill>
                <a:latin typeface="+mj-lt"/>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Subsection title goes here.</a:t>
            </a:r>
          </a:p>
        </p:txBody>
      </p:sp>
      <p:sp>
        <p:nvSpPr>
          <p:cNvPr id="5" name="Footer Placeholder 4"/>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6" name="Slide Number Placeholder 5"/>
          <p:cNvSpPr>
            <a:spLocks noGrp="1"/>
          </p:cNvSpPr>
          <p:nvPr>
            <p:ph type="sldNum" sz="quarter" idx="12"/>
          </p:nvPr>
        </p:nvSpPr>
        <p:spPr/>
        <p:txBody>
          <a:bodyPr/>
          <a:lstStyle/>
          <a:p>
            <a:fld id="{9FA635D2-B142-BE49-AECA-6169441F1F99}" type="slidenum">
              <a:rPr lang="en-US" smtClean="0"/>
              <a:t>‹#›</a:t>
            </a:fld>
            <a:endParaRPr lang="en-US"/>
          </a:p>
        </p:txBody>
      </p:sp>
      <p:sp>
        <p:nvSpPr>
          <p:cNvPr id="14" name="Text Placeholder 13">
            <a:extLst>
              <a:ext uri="{FF2B5EF4-FFF2-40B4-BE49-F238E27FC236}">
                <a16:creationId xmlns:a16="http://schemas.microsoft.com/office/drawing/2014/main" id="{7F158E40-8F99-0CD3-28AF-D46165656244}"/>
              </a:ext>
            </a:extLst>
          </p:cNvPr>
          <p:cNvSpPr>
            <a:spLocks noGrp="1"/>
          </p:cNvSpPr>
          <p:nvPr>
            <p:ph type="body" sz="quarter" idx="26"/>
          </p:nvPr>
        </p:nvSpPr>
        <p:spPr>
          <a:xfrm>
            <a:off x="251205" y="3735151"/>
            <a:ext cx="4249358" cy="1011680"/>
          </a:xfrm>
        </p:spPr>
        <p:txBody>
          <a:bodyPr>
            <a:noAutofit/>
          </a:bodyPr>
          <a:lstStyle>
            <a:lvl1pPr marL="0" indent="0">
              <a:lnSpc>
                <a:spcPct val="114000"/>
              </a:lnSpc>
              <a:buNone/>
              <a:defRPr sz="900">
                <a:solidFill>
                  <a:schemeClr val="tx1"/>
                </a:solidFill>
                <a:latin typeface="+mn-lt"/>
              </a:defRPr>
            </a:lvl1pPr>
            <a:lvl2pPr marL="342900" indent="0">
              <a:lnSpc>
                <a:spcPct val="114000"/>
              </a:lnSpc>
              <a:buNone/>
              <a:defRPr sz="900">
                <a:solidFill>
                  <a:schemeClr val="tx1"/>
                </a:solidFill>
                <a:latin typeface="+mn-lt"/>
              </a:defRPr>
            </a:lvl2pPr>
            <a:lvl3pPr marL="685800" indent="0">
              <a:lnSpc>
                <a:spcPct val="114000"/>
              </a:lnSpc>
              <a:buNone/>
              <a:defRPr sz="900">
                <a:solidFill>
                  <a:schemeClr val="tx1"/>
                </a:solidFill>
                <a:latin typeface="+mn-lt"/>
              </a:defRPr>
            </a:lvl3pPr>
            <a:lvl4pPr marL="1028700" indent="0">
              <a:lnSpc>
                <a:spcPct val="114000"/>
              </a:lnSpc>
              <a:buNone/>
              <a:defRPr sz="900">
                <a:solidFill>
                  <a:schemeClr val="tx1"/>
                </a:solidFill>
                <a:latin typeface="+mn-lt"/>
              </a:defRPr>
            </a:lvl4pPr>
            <a:lvl5pPr marL="1371600" indent="0">
              <a:lnSpc>
                <a:spcPct val="114000"/>
              </a:lnSpc>
              <a:buNone/>
              <a:defRPr sz="90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4D439A0-A9B0-861F-CEF2-DA751F9DC457}"/>
              </a:ext>
            </a:extLst>
          </p:cNvPr>
          <p:cNvSpPr>
            <a:spLocks noGrp="1"/>
          </p:cNvSpPr>
          <p:nvPr>
            <p:ph type="body" sz="quarter" idx="27" hasCustomPrompt="1"/>
          </p:nvPr>
        </p:nvSpPr>
        <p:spPr>
          <a:xfrm>
            <a:off x="241208" y="2275716"/>
            <a:ext cx="4258925" cy="249237"/>
          </a:xfrm>
        </p:spPr>
        <p:txBody>
          <a:bodyPr anchor="b" anchorCtr="0">
            <a:noAutofit/>
          </a:bodyPr>
          <a:lstStyle>
            <a:lvl1pPr marL="0" indent="0">
              <a:buNone/>
              <a:defRPr sz="10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&lt;##&gt;. SECTION TITLE GOES HERE</a:t>
            </a:r>
          </a:p>
        </p:txBody>
      </p:sp>
    </p:spTree>
    <p:extLst>
      <p:ext uri="{BB962C8B-B14F-4D97-AF65-F5344CB8AC3E}">
        <p14:creationId xmlns:p14="http://schemas.microsoft.com/office/powerpoint/2010/main" val="28247763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_Content Slide 4 Column">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5" name="Slide Number Placeholder 4"/>
          <p:cNvSpPr>
            <a:spLocks noGrp="1"/>
          </p:cNvSpPr>
          <p:nvPr>
            <p:ph type="sldNum" sz="quarter" idx="12"/>
          </p:nvPr>
        </p:nvSpPr>
        <p:spPr/>
        <p:txBody>
          <a:bodyPr/>
          <a:lstStyle/>
          <a:p>
            <a:fld id="{9FA635D2-B142-BE49-AECA-6169441F1F99}" type="slidenum">
              <a:rPr lang="en-US" smtClean="0"/>
              <a:t>‹#›</a:t>
            </a:fld>
            <a:endParaRPr lang="en-US"/>
          </a:p>
        </p:txBody>
      </p:sp>
      <p:sp>
        <p:nvSpPr>
          <p:cNvPr id="8" name="Rectangle 7">
            <a:extLst>
              <a:ext uri="{FF2B5EF4-FFF2-40B4-BE49-F238E27FC236}">
                <a16:creationId xmlns:a16="http://schemas.microsoft.com/office/drawing/2014/main" id="{CC21602C-1817-2D77-A081-1D7796E7C5B6}"/>
              </a:ext>
            </a:extLst>
          </p:cNvPr>
          <p:cNvSpPr/>
          <p:nvPr userDrawn="1"/>
        </p:nvSpPr>
        <p:spPr>
          <a:xfrm>
            <a:off x="215900" y="195263"/>
            <a:ext cx="2087563" cy="7207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9AE944-9E9A-E641-568E-43B357820865}"/>
              </a:ext>
            </a:extLst>
          </p:cNvPr>
          <p:cNvSpPr/>
          <p:nvPr userDrawn="1"/>
        </p:nvSpPr>
        <p:spPr>
          <a:xfrm>
            <a:off x="2426950" y="195263"/>
            <a:ext cx="2087563" cy="720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D397701-33FC-1827-B791-3523EF2FEEE2}"/>
              </a:ext>
            </a:extLst>
          </p:cNvPr>
          <p:cNvSpPr/>
          <p:nvPr userDrawn="1"/>
        </p:nvSpPr>
        <p:spPr>
          <a:xfrm>
            <a:off x="4629489" y="195263"/>
            <a:ext cx="2087563" cy="720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8D67548-D607-0D13-A6E0-21EBE5DD9465}"/>
              </a:ext>
            </a:extLst>
          </p:cNvPr>
          <p:cNvSpPr/>
          <p:nvPr userDrawn="1"/>
        </p:nvSpPr>
        <p:spPr>
          <a:xfrm>
            <a:off x="6832028" y="195263"/>
            <a:ext cx="2087563" cy="7207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a:extLst>
              <a:ext uri="{FF2B5EF4-FFF2-40B4-BE49-F238E27FC236}">
                <a16:creationId xmlns:a16="http://schemas.microsoft.com/office/drawing/2014/main" id="{4C441049-7DCC-789E-9202-B5466EFE4C01}"/>
              </a:ext>
            </a:extLst>
          </p:cNvPr>
          <p:cNvSpPr>
            <a:spLocks noGrp="1"/>
          </p:cNvSpPr>
          <p:nvPr>
            <p:ph type="body" sz="quarter" idx="13" hasCustomPrompt="1"/>
          </p:nvPr>
        </p:nvSpPr>
        <p:spPr>
          <a:xfrm>
            <a:off x="337279"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7" name="Text Placeholder 15">
            <a:extLst>
              <a:ext uri="{FF2B5EF4-FFF2-40B4-BE49-F238E27FC236}">
                <a16:creationId xmlns:a16="http://schemas.microsoft.com/office/drawing/2014/main" id="{14F9B1C3-BAFF-0618-1141-9AAA54257260}"/>
              </a:ext>
            </a:extLst>
          </p:cNvPr>
          <p:cNvSpPr>
            <a:spLocks noGrp="1"/>
          </p:cNvSpPr>
          <p:nvPr>
            <p:ph type="body" sz="quarter" idx="14" hasCustomPrompt="1"/>
          </p:nvPr>
        </p:nvSpPr>
        <p:spPr>
          <a:xfrm>
            <a:off x="2540833"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8" name="Text Placeholder 15">
            <a:extLst>
              <a:ext uri="{FF2B5EF4-FFF2-40B4-BE49-F238E27FC236}">
                <a16:creationId xmlns:a16="http://schemas.microsoft.com/office/drawing/2014/main" id="{B73DEC17-A2ED-C6B1-7627-4114335158DA}"/>
              </a:ext>
            </a:extLst>
          </p:cNvPr>
          <p:cNvSpPr>
            <a:spLocks noGrp="1"/>
          </p:cNvSpPr>
          <p:nvPr>
            <p:ph type="body" sz="quarter" idx="15" hasCustomPrompt="1"/>
          </p:nvPr>
        </p:nvSpPr>
        <p:spPr>
          <a:xfrm>
            <a:off x="4759378"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19" name="Text Placeholder 15">
            <a:extLst>
              <a:ext uri="{FF2B5EF4-FFF2-40B4-BE49-F238E27FC236}">
                <a16:creationId xmlns:a16="http://schemas.microsoft.com/office/drawing/2014/main" id="{4992C5A0-AFE7-DC4B-061E-8F1D134CE4E2}"/>
              </a:ext>
            </a:extLst>
          </p:cNvPr>
          <p:cNvSpPr>
            <a:spLocks noGrp="1"/>
          </p:cNvSpPr>
          <p:nvPr>
            <p:ph type="body" sz="quarter" idx="16" hasCustomPrompt="1"/>
          </p:nvPr>
        </p:nvSpPr>
        <p:spPr>
          <a:xfrm>
            <a:off x="6970427" y="330200"/>
            <a:ext cx="1836009" cy="471488"/>
          </a:xfrm>
        </p:spPr>
        <p:txBody>
          <a:bodyPr anchor="ctr"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a:t>Highlight stats</a:t>
            </a:r>
          </a:p>
        </p:txBody>
      </p:sp>
      <p:sp>
        <p:nvSpPr>
          <p:cNvPr id="20" name="Text Placeholder 9">
            <a:extLst>
              <a:ext uri="{FF2B5EF4-FFF2-40B4-BE49-F238E27FC236}">
                <a16:creationId xmlns:a16="http://schemas.microsoft.com/office/drawing/2014/main" id="{5ACC3BA3-CB38-F60C-880B-784B3DE49A5E}"/>
              </a:ext>
            </a:extLst>
          </p:cNvPr>
          <p:cNvSpPr>
            <a:spLocks noGrp="1"/>
          </p:cNvSpPr>
          <p:nvPr>
            <p:ph type="body" sz="quarter" idx="27" hasCustomPrompt="1"/>
          </p:nvPr>
        </p:nvSpPr>
        <p:spPr>
          <a:xfrm>
            <a:off x="337279"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1" name="Text Placeholder 9">
            <a:extLst>
              <a:ext uri="{FF2B5EF4-FFF2-40B4-BE49-F238E27FC236}">
                <a16:creationId xmlns:a16="http://schemas.microsoft.com/office/drawing/2014/main" id="{F4020213-FD1D-48D2-D5B9-FC1C316AD3FC}"/>
              </a:ext>
            </a:extLst>
          </p:cNvPr>
          <p:cNvSpPr>
            <a:spLocks noGrp="1"/>
          </p:cNvSpPr>
          <p:nvPr>
            <p:ph type="body" sz="quarter" idx="28" hasCustomPrompt="1"/>
          </p:nvPr>
        </p:nvSpPr>
        <p:spPr>
          <a:xfrm>
            <a:off x="2540833"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2" name="Text Placeholder 9">
            <a:extLst>
              <a:ext uri="{FF2B5EF4-FFF2-40B4-BE49-F238E27FC236}">
                <a16:creationId xmlns:a16="http://schemas.microsoft.com/office/drawing/2014/main" id="{F0FB1A36-7502-387F-9A00-B790FE5197E7}"/>
              </a:ext>
            </a:extLst>
          </p:cNvPr>
          <p:cNvSpPr>
            <a:spLocks noGrp="1"/>
          </p:cNvSpPr>
          <p:nvPr>
            <p:ph type="body" sz="quarter" idx="29" hasCustomPrompt="1"/>
          </p:nvPr>
        </p:nvSpPr>
        <p:spPr>
          <a:xfrm>
            <a:off x="4759378"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3" name="Text Placeholder 9">
            <a:extLst>
              <a:ext uri="{FF2B5EF4-FFF2-40B4-BE49-F238E27FC236}">
                <a16:creationId xmlns:a16="http://schemas.microsoft.com/office/drawing/2014/main" id="{D688AB2E-D0DA-16A3-A057-1377E84481FC}"/>
              </a:ext>
            </a:extLst>
          </p:cNvPr>
          <p:cNvSpPr>
            <a:spLocks noGrp="1"/>
          </p:cNvSpPr>
          <p:nvPr>
            <p:ph type="body" sz="quarter" idx="30" hasCustomPrompt="1"/>
          </p:nvPr>
        </p:nvSpPr>
        <p:spPr>
          <a:xfrm>
            <a:off x="6970427" y="1111252"/>
            <a:ext cx="182507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24" name="Text Placeholder 15">
            <a:extLst>
              <a:ext uri="{FF2B5EF4-FFF2-40B4-BE49-F238E27FC236}">
                <a16:creationId xmlns:a16="http://schemas.microsoft.com/office/drawing/2014/main" id="{368B0EF8-930A-D4CC-FA42-DD1AE40F2F9B}"/>
              </a:ext>
            </a:extLst>
          </p:cNvPr>
          <p:cNvSpPr>
            <a:spLocks noGrp="1"/>
          </p:cNvSpPr>
          <p:nvPr>
            <p:ph type="body" sz="quarter" idx="31" hasCustomPrompt="1"/>
          </p:nvPr>
        </p:nvSpPr>
        <p:spPr>
          <a:xfrm>
            <a:off x="337279"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5" name="Text Placeholder 15">
            <a:extLst>
              <a:ext uri="{FF2B5EF4-FFF2-40B4-BE49-F238E27FC236}">
                <a16:creationId xmlns:a16="http://schemas.microsoft.com/office/drawing/2014/main" id="{49B6E47E-D3D1-E382-095D-913E79B452F9}"/>
              </a:ext>
            </a:extLst>
          </p:cNvPr>
          <p:cNvSpPr>
            <a:spLocks noGrp="1"/>
          </p:cNvSpPr>
          <p:nvPr>
            <p:ph type="body" sz="quarter" idx="32" hasCustomPrompt="1"/>
          </p:nvPr>
        </p:nvSpPr>
        <p:spPr>
          <a:xfrm>
            <a:off x="2540833"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6" name="Text Placeholder 15">
            <a:extLst>
              <a:ext uri="{FF2B5EF4-FFF2-40B4-BE49-F238E27FC236}">
                <a16:creationId xmlns:a16="http://schemas.microsoft.com/office/drawing/2014/main" id="{528E9BF7-B39D-2EAE-E33F-B469445D8151}"/>
              </a:ext>
            </a:extLst>
          </p:cNvPr>
          <p:cNvSpPr>
            <a:spLocks noGrp="1"/>
          </p:cNvSpPr>
          <p:nvPr>
            <p:ph type="body" sz="quarter" idx="33" hasCustomPrompt="1"/>
          </p:nvPr>
        </p:nvSpPr>
        <p:spPr>
          <a:xfrm>
            <a:off x="4759378"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7" name="Text Placeholder 15">
            <a:extLst>
              <a:ext uri="{FF2B5EF4-FFF2-40B4-BE49-F238E27FC236}">
                <a16:creationId xmlns:a16="http://schemas.microsoft.com/office/drawing/2014/main" id="{ACA80DCC-6B5F-DBC6-057F-779BB84A0C9E}"/>
              </a:ext>
            </a:extLst>
          </p:cNvPr>
          <p:cNvSpPr>
            <a:spLocks noGrp="1"/>
          </p:cNvSpPr>
          <p:nvPr>
            <p:ph type="body" sz="quarter" idx="34" hasCustomPrompt="1"/>
          </p:nvPr>
        </p:nvSpPr>
        <p:spPr>
          <a:xfrm>
            <a:off x="6970427" y="1416985"/>
            <a:ext cx="1836009"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
        <p:nvSpPr>
          <p:cNvPr id="28" name="Text Placeholder 9">
            <a:extLst>
              <a:ext uri="{FF2B5EF4-FFF2-40B4-BE49-F238E27FC236}">
                <a16:creationId xmlns:a16="http://schemas.microsoft.com/office/drawing/2014/main" id="{57A68056-2B29-782E-3763-8AFAEBD187AE}"/>
              </a:ext>
            </a:extLst>
          </p:cNvPr>
          <p:cNvSpPr>
            <a:spLocks noGrp="1"/>
          </p:cNvSpPr>
          <p:nvPr>
            <p:ph type="body" sz="quarter" idx="35" hasCustomPrompt="1"/>
          </p:nvPr>
        </p:nvSpPr>
        <p:spPr>
          <a:xfrm>
            <a:off x="337279"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9" name="Text Placeholder 9">
            <a:extLst>
              <a:ext uri="{FF2B5EF4-FFF2-40B4-BE49-F238E27FC236}">
                <a16:creationId xmlns:a16="http://schemas.microsoft.com/office/drawing/2014/main" id="{9B2EB121-896A-3DF7-92E7-266C1E20F1E6}"/>
              </a:ext>
            </a:extLst>
          </p:cNvPr>
          <p:cNvSpPr>
            <a:spLocks noGrp="1"/>
          </p:cNvSpPr>
          <p:nvPr>
            <p:ph type="body" sz="quarter" idx="36" hasCustomPrompt="1"/>
          </p:nvPr>
        </p:nvSpPr>
        <p:spPr>
          <a:xfrm>
            <a:off x="2540833"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0" name="Text Placeholder 9">
            <a:extLst>
              <a:ext uri="{FF2B5EF4-FFF2-40B4-BE49-F238E27FC236}">
                <a16:creationId xmlns:a16="http://schemas.microsoft.com/office/drawing/2014/main" id="{CAFD655C-6EA7-1F97-1F5D-07C5C3F6BC9A}"/>
              </a:ext>
            </a:extLst>
          </p:cNvPr>
          <p:cNvSpPr>
            <a:spLocks noGrp="1"/>
          </p:cNvSpPr>
          <p:nvPr>
            <p:ph type="body" sz="quarter" idx="37" hasCustomPrompt="1"/>
          </p:nvPr>
        </p:nvSpPr>
        <p:spPr>
          <a:xfrm>
            <a:off x="4759378"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1" name="Text Placeholder 9">
            <a:extLst>
              <a:ext uri="{FF2B5EF4-FFF2-40B4-BE49-F238E27FC236}">
                <a16:creationId xmlns:a16="http://schemas.microsoft.com/office/drawing/2014/main" id="{007E23B5-D0F4-3EFC-7902-E038FA32F274}"/>
              </a:ext>
            </a:extLst>
          </p:cNvPr>
          <p:cNvSpPr>
            <a:spLocks noGrp="1"/>
          </p:cNvSpPr>
          <p:nvPr>
            <p:ph type="body" sz="quarter" idx="38" hasCustomPrompt="1"/>
          </p:nvPr>
        </p:nvSpPr>
        <p:spPr>
          <a:xfrm>
            <a:off x="6970427" y="2705985"/>
            <a:ext cx="1825078" cy="222872"/>
          </a:xfrm>
        </p:spPr>
        <p:txBody>
          <a:bodyPr anchor="b"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33" name="Text Placeholder 32">
            <a:extLst>
              <a:ext uri="{FF2B5EF4-FFF2-40B4-BE49-F238E27FC236}">
                <a16:creationId xmlns:a16="http://schemas.microsoft.com/office/drawing/2014/main" id="{13581A65-E016-F310-EB02-64983DA04394}"/>
              </a:ext>
            </a:extLst>
          </p:cNvPr>
          <p:cNvSpPr>
            <a:spLocks noGrp="1"/>
          </p:cNvSpPr>
          <p:nvPr>
            <p:ph type="body" sz="quarter" idx="39"/>
          </p:nvPr>
        </p:nvSpPr>
        <p:spPr>
          <a:xfrm>
            <a:off x="341676" y="3034476"/>
            <a:ext cx="1820681"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ext Placeholder 32">
            <a:extLst>
              <a:ext uri="{FF2B5EF4-FFF2-40B4-BE49-F238E27FC236}">
                <a16:creationId xmlns:a16="http://schemas.microsoft.com/office/drawing/2014/main" id="{0A225663-63EF-BCCA-A4C0-8496132464E5}"/>
              </a:ext>
            </a:extLst>
          </p:cNvPr>
          <p:cNvSpPr>
            <a:spLocks noGrp="1"/>
          </p:cNvSpPr>
          <p:nvPr>
            <p:ph type="body" sz="quarter" idx="40"/>
          </p:nvPr>
        </p:nvSpPr>
        <p:spPr>
          <a:xfrm>
            <a:off x="2536236" y="3041188"/>
            <a:ext cx="1829675"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32">
            <a:extLst>
              <a:ext uri="{FF2B5EF4-FFF2-40B4-BE49-F238E27FC236}">
                <a16:creationId xmlns:a16="http://schemas.microsoft.com/office/drawing/2014/main" id="{80474354-0A59-F05F-AF6E-74F85E8B81C2}"/>
              </a:ext>
            </a:extLst>
          </p:cNvPr>
          <p:cNvSpPr>
            <a:spLocks noGrp="1"/>
          </p:cNvSpPr>
          <p:nvPr>
            <p:ph type="body" sz="quarter" idx="41"/>
          </p:nvPr>
        </p:nvSpPr>
        <p:spPr>
          <a:xfrm>
            <a:off x="4759378"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2">
            <a:extLst>
              <a:ext uri="{FF2B5EF4-FFF2-40B4-BE49-F238E27FC236}">
                <a16:creationId xmlns:a16="http://schemas.microsoft.com/office/drawing/2014/main" id="{CC6B5DA9-7035-E337-2946-3DC9393E8ECE}"/>
              </a:ext>
            </a:extLst>
          </p:cNvPr>
          <p:cNvSpPr>
            <a:spLocks noGrp="1"/>
          </p:cNvSpPr>
          <p:nvPr>
            <p:ph type="body" sz="quarter" idx="42"/>
          </p:nvPr>
        </p:nvSpPr>
        <p:spPr>
          <a:xfrm>
            <a:off x="6964961" y="3041188"/>
            <a:ext cx="1836009" cy="102235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697436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Content Slide Image One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221216" y="206375"/>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4759378" y="2342393"/>
            <a:ext cx="1960421" cy="222872"/>
          </a:xfrm>
        </p:spPr>
        <p:txBody>
          <a:bodyPr anchor="b" anchorCtr="0">
            <a:noAutofit/>
          </a:bodyPr>
          <a:lstStyle>
            <a:lvl1pPr marL="0" indent="0">
              <a:buNone/>
              <a:defRPr sz="10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4759378" y="3040063"/>
            <a:ext cx="4151537" cy="1187450"/>
          </a:xfrm>
        </p:spPr>
        <p:txBody>
          <a:bodyPr>
            <a:noAutofit/>
          </a:bodyPr>
          <a:lstStyle>
            <a:lvl1pPr marL="0" indent="0">
              <a:lnSpc>
                <a:spcPct val="114000"/>
              </a:lnSpc>
              <a:buNone/>
              <a:defRPr sz="800"/>
            </a:lvl1pPr>
            <a:lvl2pPr marL="342900" indent="0">
              <a:lnSpc>
                <a:spcPct val="114000"/>
              </a:lnSpc>
              <a:buNone/>
              <a:defRPr sz="800"/>
            </a:lvl2pPr>
            <a:lvl3pPr marL="685800" indent="0">
              <a:lnSpc>
                <a:spcPct val="114000"/>
              </a:lnSpc>
              <a:buNone/>
              <a:defRPr sz="800"/>
            </a:lvl3pPr>
            <a:lvl4pPr marL="1028700" indent="0">
              <a:lnSpc>
                <a:spcPct val="114000"/>
              </a:lnSpc>
              <a:buNone/>
              <a:defRPr sz="800"/>
            </a:lvl4pPr>
            <a:lvl5pPr marL="1371600" indent="0">
              <a:lnSpc>
                <a:spcPct val="114000"/>
              </a:lnSpc>
              <a:buNone/>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9">
            <a:extLst>
              <a:ext uri="{FF2B5EF4-FFF2-40B4-BE49-F238E27FC236}">
                <a16:creationId xmlns:a16="http://schemas.microsoft.com/office/drawing/2014/main" id="{A874CF84-747E-7589-CA7F-7DE9988FCF76}"/>
              </a:ext>
            </a:extLst>
          </p:cNvPr>
          <p:cNvSpPr>
            <a:spLocks noGrp="1"/>
          </p:cNvSpPr>
          <p:nvPr>
            <p:ph type="body" sz="quarter" idx="40" hasCustomPrompt="1"/>
          </p:nvPr>
        </p:nvSpPr>
        <p:spPr>
          <a:xfrm>
            <a:off x="4759378" y="2644198"/>
            <a:ext cx="1960422" cy="137914"/>
          </a:xfrm>
        </p:spPr>
        <p:txBody>
          <a:bodyPr anchor="b" anchorCtr="0">
            <a:noAutofit/>
          </a:bodyPr>
          <a:lstStyle>
            <a:lvl1pPr marL="0" indent="0">
              <a:buNone/>
              <a:defRPr sz="800" b="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Recommended count: 350 characters.</a:t>
            </a:r>
          </a:p>
        </p:txBody>
      </p:sp>
      <p:sp>
        <p:nvSpPr>
          <p:cNvPr id="2" name="Text Placeholder 9">
            <a:extLst>
              <a:ext uri="{FF2B5EF4-FFF2-40B4-BE49-F238E27FC236}">
                <a16:creationId xmlns:a16="http://schemas.microsoft.com/office/drawing/2014/main" id="{E495CD0A-363B-1C73-7CD9-ACB163B10445}"/>
              </a:ext>
            </a:extLst>
          </p:cNvPr>
          <p:cNvSpPr>
            <a:spLocks noGrp="1"/>
          </p:cNvSpPr>
          <p:nvPr>
            <p:ph type="body" sz="quarter" idx="29" hasCustomPrompt="1"/>
          </p:nvPr>
        </p:nvSpPr>
        <p:spPr>
          <a:xfrm>
            <a:off x="4759378" y="1111252"/>
            <a:ext cx="4138618" cy="200024"/>
          </a:xfrm>
        </p:spPr>
        <p:txBody>
          <a:bodyPr anchor="b" anchorCtr="0">
            <a:noAutofit/>
          </a:bodyPr>
          <a:lstStyle>
            <a:lvl1pPr marL="0" indent="0">
              <a:buNone/>
              <a:defRPr sz="700">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a:t>EYEBROW TEXT</a:t>
            </a:r>
          </a:p>
        </p:txBody>
      </p:sp>
      <p:sp>
        <p:nvSpPr>
          <p:cNvPr id="3" name="Text Placeholder 15">
            <a:extLst>
              <a:ext uri="{FF2B5EF4-FFF2-40B4-BE49-F238E27FC236}">
                <a16:creationId xmlns:a16="http://schemas.microsoft.com/office/drawing/2014/main" id="{B14A558D-2652-9586-15BD-60A531A9C264}"/>
              </a:ext>
            </a:extLst>
          </p:cNvPr>
          <p:cNvSpPr>
            <a:spLocks noGrp="1"/>
          </p:cNvSpPr>
          <p:nvPr>
            <p:ph type="body" sz="quarter" idx="33" hasCustomPrompt="1"/>
          </p:nvPr>
        </p:nvSpPr>
        <p:spPr>
          <a:xfrm>
            <a:off x="4759378" y="1416985"/>
            <a:ext cx="4163406" cy="720725"/>
          </a:xfrm>
        </p:spPr>
        <p:txBody>
          <a:bodyPr anchor="t" anchorCtr="0">
            <a:noAutofit/>
          </a:bodyPr>
          <a:lstStyle>
            <a:lvl1pPr marL="0" indent="0">
              <a:buNone/>
              <a:defRPr sz="1400">
                <a:solidFill>
                  <a:schemeClr val="tx2"/>
                </a:solidFill>
                <a:latin typeface="+mj-lt"/>
              </a:defRPr>
            </a:lvl1pPr>
            <a:lvl2pPr marL="342900" indent="0">
              <a:buNone/>
              <a:defRPr sz="800">
                <a:solidFill>
                  <a:schemeClr val="tx1"/>
                </a:solidFill>
                <a:latin typeface="+mj-lt"/>
              </a:defRPr>
            </a:lvl2pPr>
            <a:lvl3pPr marL="685800" indent="0">
              <a:buNone/>
              <a:defRPr sz="800">
                <a:solidFill>
                  <a:schemeClr val="tx1"/>
                </a:solidFill>
                <a:latin typeface="+mj-lt"/>
              </a:defRPr>
            </a:lvl3pPr>
            <a:lvl4pPr marL="1028700" indent="0">
              <a:buNone/>
              <a:defRPr sz="800">
                <a:solidFill>
                  <a:schemeClr val="tx1"/>
                </a:solidFill>
                <a:latin typeface="+mj-lt"/>
              </a:defRPr>
            </a:lvl4pPr>
            <a:lvl5pPr marL="1371600" indent="0">
              <a:buNone/>
              <a:defRPr sz="800">
                <a:solidFill>
                  <a:schemeClr val="tx1"/>
                </a:solidFill>
                <a:latin typeface="+mj-lt"/>
              </a:defRPr>
            </a:lvl5pPr>
          </a:lstStyle>
          <a:p>
            <a:pPr lvl="0"/>
            <a:r>
              <a:rPr lang="en-US" dirty="0" err="1"/>
              <a:t>Subheader</a:t>
            </a:r>
            <a:r>
              <a:rPr lang="en-US" dirty="0"/>
              <a:t> goes here.</a:t>
            </a:r>
          </a:p>
        </p:txBody>
      </p:sp>
    </p:spTree>
    <p:extLst>
      <p:ext uri="{BB962C8B-B14F-4D97-AF65-F5344CB8AC3E}">
        <p14:creationId xmlns:p14="http://schemas.microsoft.com/office/powerpoint/2010/main" val="26879004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Content Slide Image Two Column">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828495" y="4971426"/>
            <a:ext cx="3086100" cy="140525"/>
          </a:xfrm>
          <a:prstGeom prst="rect">
            <a:avLst/>
          </a:prstGeom>
        </p:spPr>
        <p:txBody>
          <a:bodyPr/>
          <a:lstStyle/>
          <a:p>
            <a:r>
              <a:rPr lang="en-US" dirty="0"/>
              <a:t>– Presentation Title: Section Name</a:t>
            </a:r>
          </a:p>
        </p:txBody>
      </p:sp>
      <p:sp>
        <p:nvSpPr>
          <p:cNvPr id="7" name="Slide Number Placeholder 6"/>
          <p:cNvSpPr>
            <a:spLocks noGrp="1"/>
          </p:cNvSpPr>
          <p:nvPr>
            <p:ph type="sldNum" sz="quarter" idx="12"/>
          </p:nvPr>
        </p:nvSpPr>
        <p:spPr/>
        <p:txBody>
          <a:bodyPr/>
          <a:lstStyle/>
          <a:p>
            <a:fld id="{9FA635D2-B142-BE49-AECA-6169441F1F99}" type="slidenum">
              <a:rPr lang="en-US" smtClean="0"/>
              <a:t>‹#›</a:t>
            </a:fld>
            <a:endParaRPr lang="en-US"/>
          </a:p>
        </p:txBody>
      </p:sp>
      <p:sp>
        <p:nvSpPr>
          <p:cNvPr id="10" name="Picture Placeholder 42">
            <a:extLst>
              <a:ext uri="{FF2B5EF4-FFF2-40B4-BE49-F238E27FC236}">
                <a16:creationId xmlns:a16="http://schemas.microsoft.com/office/drawing/2014/main" id="{475CA766-0803-2CD7-140A-C6D1F4CDEC9A}"/>
              </a:ext>
            </a:extLst>
          </p:cNvPr>
          <p:cNvSpPr>
            <a:spLocks noGrp="1"/>
          </p:cNvSpPr>
          <p:nvPr>
            <p:ph type="pic" sz="quarter" idx="14" hasCustomPrompt="1"/>
          </p:nvPr>
        </p:nvSpPr>
        <p:spPr>
          <a:xfrm>
            <a:off x="4626421" y="204788"/>
            <a:ext cx="4300517" cy="4730750"/>
          </a:xfrm>
          <a:solidFill>
            <a:schemeClr val="bg2"/>
          </a:solidFill>
        </p:spPr>
        <p:txBody>
          <a:bodyPr anchor="ctr" anchorCtr="0">
            <a:normAutofit/>
          </a:bodyPr>
          <a:lstStyle>
            <a:lvl1pPr marL="0" indent="0" algn="ctr">
              <a:buNone/>
              <a:defRPr sz="1200"/>
            </a:lvl1pPr>
          </a:lstStyle>
          <a:p>
            <a:r>
              <a:rPr lang="en-US" dirty="0"/>
              <a:t>CLICK TO INSERT PICTURE</a:t>
            </a:r>
          </a:p>
        </p:txBody>
      </p:sp>
      <p:sp>
        <p:nvSpPr>
          <p:cNvPr id="13" name="Text Placeholder 9">
            <a:extLst>
              <a:ext uri="{FF2B5EF4-FFF2-40B4-BE49-F238E27FC236}">
                <a16:creationId xmlns:a16="http://schemas.microsoft.com/office/drawing/2014/main" id="{4EBF9D06-F3D9-0C5E-52ED-0BF5DDB7C5E3}"/>
              </a:ext>
            </a:extLst>
          </p:cNvPr>
          <p:cNvSpPr>
            <a:spLocks noGrp="1"/>
          </p:cNvSpPr>
          <p:nvPr>
            <p:ph type="body" sz="quarter" idx="35" hasCustomPrompt="1"/>
          </p:nvPr>
        </p:nvSpPr>
        <p:spPr>
          <a:xfrm>
            <a:off x="214198"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4" name="Text Placeholder 32">
            <a:extLst>
              <a:ext uri="{FF2B5EF4-FFF2-40B4-BE49-F238E27FC236}">
                <a16:creationId xmlns:a16="http://schemas.microsoft.com/office/drawing/2014/main" id="{CD1C5905-6C50-FD04-B627-753F1CC01FC5}"/>
              </a:ext>
            </a:extLst>
          </p:cNvPr>
          <p:cNvSpPr>
            <a:spLocks noGrp="1"/>
          </p:cNvSpPr>
          <p:nvPr>
            <p:ph type="body" sz="quarter" idx="39"/>
          </p:nvPr>
        </p:nvSpPr>
        <p:spPr>
          <a:xfrm>
            <a:off x="218596"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42">
            <a:extLst>
              <a:ext uri="{FF2B5EF4-FFF2-40B4-BE49-F238E27FC236}">
                <a16:creationId xmlns:a16="http://schemas.microsoft.com/office/drawing/2014/main" id="{3B887223-998B-4307-9C22-F26FD8CFC683}"/>
              </a:ext>
            </a:extLst>
          </p:cNvPr>
          <p:cNvSpPr>
            <a:spLocks noGrp="1"/>
          </p:cNvSpPr>
          <p:nvPr>
            <p:ph type="pic" sz="quarter" idx="40" hasCustomPrompt="1"/>
          </p:nvPr>
        </p:nvSpPr>
        <p:spPr>
          <a:xfrm>
            <a:off x="222776"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5" name="Text Placeholder 9">
            <a:extLst>
              <a:ext uri="{FF2B5EF4-FFF2-40B4-BE49-F238E27FC236}">
                <a16:creationId xmlns:a16="http://schemas.microsoft.com/office/drawing/2014/main" id="{508EA3EE-D630-D8C9-A3F8-C6182FF36777}"/>
              </a:ext>
            </a:extLst>
          </p:cNvPr>
          <p:cNvSpPr>
            <a:spLocks noGrp="1"/>
          </p:cNvSpPr>
          <p:nvPr>
            <p:ph type="body" sz="quarter" idx="41" hasCustomPrompt="1"/>
          </p:nvPr>
        </p:nvSpPr>
        <p:spPr>
          <a:xfrm>
            <a:off x="2407383" y="1023938"/>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8" name="Text Placeholder 32">
            <a:extLst>
              <a:ext uri="{FF2B5EF4-FFF2-40B4-BE49-F238E27FC236}">
                <a16:creationId xmlns:a16="http://schemas.microsoft.com/office/drawing/2014/main" id="{46FB238B-1C1F-BD84-1A8C-62290B97E6EE}"/>
              </a:ext>
            </a:extLst>
          </p:cNvPr>
          <p:cNvSpPr>
            <a:spLocks noGrp="1"/>
          </p:cNvSpPr>
          <p:nvPr>
            <p:ph type="body" sz="quarter" idx="42"/>
          </p:nvPr>
        </p:nvSpPr>
        <p:spPr>
          <a:xfrm>
            <a:off x="2411781" y="1222375"/>
            <a:ext cx="2084867" cy="881063"/>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42">
            <a:extLst>
              <a:ext uri="{FF2B5EF4-FFF2-40B4-BE49-F238E27FC236}">
                <a16:creationId xmlns:a16="http://schemas.microsoft.com/office/drawing/2014/main" id="{5E3FCDD4-E7AE-4EBC-0080-35ECF115344A}"/>
              </a:ext>
            </a:extLst>
          </p:cNvPr>
          <p:cNvSpPr>
            <a:spLocks noGrp="1"/>
          </p:cNvSpPr>
          <p:nvPr>
            <p:ph type="pic" sz="quarter" idx="43" hasCustomPrompt="1"/>
          </p:nvPr>
        </p:nvSpPr>
        <p:spPr>
          <a:xfrm>
            <a:off x="2415961" y="195263"/>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5" name="Text Placeholder 9">
            <a:extLst>
              <a:ext uri="{FF2B5EF4-FFF2-40B4-BE49-F238E27FC236}">
                <a16:creationId xmlns:a16="http://schemas.microsoft.com/office/drawing/2014/main" id="{57FEEB62-DDEE-713E-6617-589D9DE3F5C5}"/>
              </a:ext>
            </a:extLst>
          </p:cNvPr>
          <p:cNvSpPr>
            <a:spLocks noGrp="1"/>
          </p:cNvSpPr>
          <p:nvPr>
            <p:ph type="body" sz="quarter" idx="44" hasCustomPrompt="1"/>
          </p:nvPr>
        </p:nvSpPr>
        <p:spPr>
          <a:xfrm>
            <a:off x="214198"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17" name="Text Placeholder 32">
            <a:extLst>
              <a:ext uri="{FF2B5EF4-FFF2-40B4-BE49-F238E27FC236}">
                <a16:creationId xmlns:a16="http://schemas.microsoft.com/office/drawing/2014/main" id="{209D4E28-5A85-7F65-1663-7BFDD176E15D}"/>
              </a:ext>
            </a:extLst>
          </p:cNvPr>
          <p:cNvSpPr>
            <a:spLocks noGrp="1"/>
          </p:cNvSpPr>
          <p:nvPr>
            <p:ph type="body" sz="quarter" idx="45"/>
          </p:nvPr>
        </p:nvSpPr>
        <p:spPr>
          <a:xfrm>
            <a:off x="218596"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42">
            <a:extLst>
              <a:ext uri="{FF2B5EF4-FFF2-40B4-BE49-F238E27FC236}">
                <a16:creationId xmlns:a16="http://schemas.microsoft.com/office/drawing/2014/main" id="{92C64E15-424B-2943-5EA9-1D657F59298E}"/>
              </a:ext>
            </a:extLst>
          </p:cNvPr>
          <p:cNvSpPr>
            <a:spLocks noGrp="1"/>
          </p:cNvSpPr>
          <p:nvPr>
            <p:ph type="pic" sz="quarter" idx="46" hasCustomPrompt="1"/>
          </p:nvPr>
        </p:nvSpPr>
        <p:spPr>
          <a:xfrm>
            <a:off x="222776"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
        <p:nvSpPr>
          <p:cNvPr id="19" name="Text Placeholder 9">
            <a:extLst>
              <a:ext uri="{FF2B5EF4-FFF2-40B4-BE49-F238E27FC236}">
                <a16:creationId xmlns:a16="http://schemas.microsoft.com/office/drawing/2014/main" id="{E73CB260-3973-C98D-22D8-7061846577B2}"/>
              </a:ext>
            </a:extLst>
          </p:cNvPr>
          <p:cNvSpPr>
            <a:spLocks noGrp="1"/>
          </p:cNvSpPr>
          <p:nvPr>
            <p:ph type="body" sz="quarter" idx="47" hasCustomPrompt="1"/>
          </p:nvPr>
        </p:nvSpPr>
        <p:spPr>
          <a:xfrm>
            <a:off x="2407383" y="3438077"/>
            <a:ext cx="2080167" cy="140525"/>
          </a:xfrm>
        </p:spPr>
        <p:txBody>
          <a:bodyPr anchor="t" anchorCtr="0">
            <a:noAutofit/>
          </a:bodyPr>
          <a:lstStyle>
            <a:lvl1pPr marL="0" indent="0">
              <a:buNone/>
              <a:defRPr sz="900" b="1">
                <a:solidFill>
                  <a:schemeClr val="tx2"/>
                </a:solidFill>
              </a:defRPr>
            </a:lvl1pPr>
            <a:lvl2pPr marL="342900" indent="0">
              <a:buNone/>
              <a:defRPr sz="1000">
                <a:solidFill>
                  <a:schemeClr val="tx2"/>
                </a:solidFill>
              </a:defRPr>
            </a:lvl2pPr>
            <a:lvl3pPr marL="685800" indent="0">
              <a:buNone/>
              <a:defRPr sz="900">
                <a:solidFill>
                  <a:schemeClr val="tx2"/>
                </a:solidFill>
              </a:defRPr>
            </a:lvl3pPr>
            <a:lvl4pPr marL="1028700" indent="0">
              <a:buNone/>
              <a:defRPr sz="800">
                <a:solidFill>
                  <a:schemeClr val="tx2"/>
                </a:solidFill>
              </a:defRPr>
            </a:lvl4pPr>
            <a:lvl5pPr marL="1371600" indent="0">
              <a:buNone/>
              <a:defRPr sz="800">
                <a:solidFill>
                  <a:schemeClr val="tx2"/>
                </a:solidFill>
              </a:defRPr>
            </a:lvl5pPr>
          </a:lstStyle>
          <a:p>
            <a:pPr lvl="0"/>
            <a:r>
              <a:rPr lang="en-US" dirty="0" err="1"/>
              <a:t>Subheader</a:t>
            </a:r>
            <a:r>
              <a:rPr lang="en-US" dirty="0"/>
              <a:t> goes here.</a:t>
            </a:r>
          </a:p>
        </p:txBody>
      </p:sp>
      <p:sp>
        <p:nvSpPr>
          <p:cNvPr id="20" name="Text Placeholder 32">
            <a:extLst>
              <a:ext uri="{FF2B5EF4-FFF2-40B4-BE49-F238E27FC236}">
                <a16:creationId xmlns:a16="http://schemas.microsoft.com/office/drawing/2014/main" id="{80FE44D2-903D-5A8A-80B2-D769466AC3E7}"/>
              </a:ext>
            </a:extLst>
          </p:cNvPr>
          <p:cNvSpPr>
            <a:spLocks noGrp="1"/>
          </p:cNvSpPr>
          <p:nvPr>
            <p:ph type="body" sz="quarter" idx="48"/>
          </p:nvPr>
        </p:nvSpPr>
        <p:spPr>
          <a:xfrm>
            <a:off x="2411781" y="3636514"/>
            <a:ext cx="2084867" cy="984000"/>
          </a:xfrm>
        </p:spPr>
        <p:txBody>
          <a:bodyPr>
            <a:noAutofit/>
          </a:bodyPr>
          <a:lstStyle>
            <a:lvl1pPr marL="0" indent="0">
              <a:lnSpc>
                <a:spcPct val="114000"/>
              </a:lnSpc>
              <a:buNone/>
              <a:defRPr sz="900"/>
            </a:lvl1pPr>
            <a:lvl2pPr marL="342900" indent="0">
              <a:lnSpc>
                <a:spcPct val="114000"/>
              </a:lnSpc>
              <a:buNone/>
              <a:defRPr sz="900"/>
            </a:lvl2pPr>
            <a:lvl3pPr marL="685800" indent="0">
              <a:lnSpc>
                <a:spcPct val="114000"/>
              </a:lnSpc>
              <a:buNone/>
              <a:defRPr sz="900"/>
            </a:lvl3pPr>
            <a:lvl4pPr marL="1028700" indent="0">
              <a:lnSpc>
                <a:spcPct val="114000"/>
              </a:lnSpc>
              <a:buNone/>
              <a:defRPr sz="900"/>
            </a:lvl4pPr>
            <a:lvl5pPr marL="1371600" indent="0">
              <a:lnSpc>
                <a:spcPct val="114000"/>
              </a:lnSpc>
              <a:buNone/>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Picture Placeholder 42">
            <a:extLst>
              <a:ext uri="{FF2B5EF4-FFF2-40B4-BE49-F238E27FC236}">
                <a16:creationId xmlns:a16="http://schemas.microsoft.com/office/drawing/2014/main" id="{83E4C305-F76E-4E1E-D24E-8A49F9149F6E}"/>
              </a:ext>
            </a:extLst>
          </p:cNvPr>
          <p:cNvSpPr>
            <a:spLocks noGrp="1"/>
          </p:cNvSpPr>
          <p:nvPr>
            <p:ph type="pic" sz="quarter" idx="49" hasCustomPrompt="1"/>
          </p:nvPr>
        </p:nvSpPr>
        <p:spPr>
          <a:xfrm>
            <a:off x="2415961" y="2609402"/>
            <a:ext cx="611188" cy="723340"/>
          </a:xfrm>
          <a:solidFill>
            <a:schemeClr val="bg2"/>
          </a:solidFill>
        </p:spPr>
        <p:txBody>
          <a:bodyPr anchor="ctr" anchorCtr="0">
            <a:normAutofit/>
          </a:bodyPr>
          <a:lstStyle>
            <a:lvl1pPr marL="0" indent="0" algn="ctr">
              <a:buNone/>
              <a:defRPr sz="500"/>
            </a:lvl1pPr>
          </a:lstStyle>
          <a:p>
            <a:r>
              <a:rPr lang="en-US" dirty="0"/>
              <a:t>CLICK TO INSERT PICTURE</a:t>
            </a:r>
          </a:p>
        </p:txBody>
      </p:sp>
    </p:spTree>
    <p:extLst>
      <p:ext uri="{BB962C8B-B14F-4D97-AF65-F5344CB8AC3E}">
        <p14:creationId xmlns:p14="http://schemas.microsoft.com/office/powerpoint/2010/main" val="296296774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9" Type="http://schemas.openxmlformats.org/officeDocument/2006/relationships/slideLayout" Target="../slideLayouts/slideLayout101.xml"/><Relationship Id="rId21" Type="http://schemas.openxmlformats.org/officeDocument/2006/relationships/slideLayout" Target="../slideLayouts/slideLayout83.xml"/><Relationship Id="rId34" Type="http://schemas.openxmlformats.org/officeDocument/2006/relationships/slideLayout" Target="../slideLayouts/slideLayout96.xml"/><Relationship Id="rId42" Type="http://schemas.openxmlformats.org/officeDocument/2006/relationships/slideLayout" Target="../slideLayouts/slideLayout104.xml"/><Relationship Id="rId47" Type="http://schemas.openxmlformats.org/officeDocument/2006/relationships/slideLayout" Target="../slideLayouts/slideLayout109.xml"/><Relationship Id="rId50" Type="http://schemas.openxmlformats.org/officeDocument/2006/relationships/slideLayout" Target="../slideLayouts/slideLayout112.xml"/><Relationship Id="rId55" Type="http://schemas.openxmlformats.org/officeDocument/2006/relationships/slideLayout" Target="../slideLayouts/slideLayout117.xml"/><Relationship Id="rId63" Type="http://schemas.openxmlformats.org/officeDocument/2006/relationships/slideLayout" Target="../slideLayouts/slideLayout125.xml"/><Relationship Id="rId68" Type="http://schemas.openxmlformats.org/officeDocument/2006/relationships/slideLayout" Target="../slideLayouts/slideLayout130.xml"/><Relationship Id="rId76" Type="http://schemas.openxmlformats.org/officeDocument/2006/relationships/theme" Target="../theme/theme2.xml"/><Relationship Id="rId7" Type="http://schemas.openxmlformats.org/officeDocument/2006/relationships/slideLayout" Target="../slideLayouts/slideLayout69.xml"/><Relationship Id="rId71" Type="http://schemas.openxmlformats.org/officeDocument/2006/relationships/slideLayout" Target="../slideLayouts/slideLayout133.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9" Type="http://schemas.openxmlformats.org/officeDocument/2006/relationships/slideLayout" Target="../slideLayouts/slideLayout91.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32" Type="http://schemas.openxmlformats.org/officeDocument/2006/relationships/slideLayout" Target="../slideLayouts/slideLayout94.xml"/><Relationship Id="rId37" Type="http://schemas.openxmlformats.org/officeDocument/2006/relationships/slideLayout" Target="../slideLayouts/slideLayout99.xml"/><Relationship Id="rId40" Type="http://schemas.openxmlformats.org/officeDocument/2006/relationships/slideLayout" Target="../slideLayouts/slideLayout102.xml"/><Relationship Id="rId45" Type="http://schemas.openxmlformats.org/officeDocument/2006/relationships/slideLayout" Target="../slideLayouts/slideLayout107.xml"/><Relationship Id="rId53" Type="http://schemas.openxmlformats.org/officeDocument/2006/relationships/slideLayout" Target="../slideLayouts/slideLayout115.xml"/><Relationship Id="rId58" Type="http://schemas.openxmlformats.org/officeDocument/2006/relationships/slideLayout" Target="../slideLayouts/slideLayout120.xml"/><Relationship Id="rId66" Type="http://schemas.openxmlformats.org/officeDocument/2006/relationships/slideLayout" Target="../slideLayouts/slideLayout128.xml"/><Relationship Id="rId74" Type="http://schemas.openxmlformats.org/officeDocument/2006/relationships/slideLayout" Target="../slideLayouts/slideLayout13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slideLayout" Target="../slideLayouts/slideLayout90.xml"/><Relationship Id="rId36" Type="http://schemas.openxmlformats.org/officeDocument/2006/relationships/slideLayout" Target="../slideLayouts/slideLayout98.xml"/><Relationship Id="rId49" Type="http://schemas.openxmlformats.org/officeDocument/2006/relationships/slideLayout" Target="../slideLayouts/slideLayout111.xml"/><Relationship Id="rId57" Type="http://schemas.openxmlformats.org/officeDocument/2006/relationships/slideLayout" Target="../slideLayouts/slideLayout119.xml"/><Relationship Id="rId61" Type="http://schemas.openxmlformats.org/officeDocument/2006/relationships/slideLayout" Target="../slideLayouts/slideLayout123.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31" Type="http://schemas.openxmlformats.org/officeDocument/2006/relationships/slideLayout" Target="../slideLayouts/slideLayout93.xml"/><Relationship Id="rId44" Type="http://schemas.openxmlformats.org/officeDocument/2006/relationships/slideLayout" Target="../slideLayouts/slideLayout106.xml"/><Relationship Id="rId52" Type="http://schemas.openxmlformats.org/officeDocument/2006/relationships/slideLayout" Target="../slideLayouts/slideLayout114.xml"/><Relationship Id="rId60" Type="http://schemas.openxmlformats.org/officeDocument/2006/relationships/slideLayout" Target="../slideLayouts/slideLayout122.xml"/><Relationship Id="rId65" Type="http://schemas.openxmlformats.org/officeDocument/2006/relationships/slideLayout" Target="../slideLayouts/slideLayout127.xml"/><Relationship Id="rId73" Type="http://schemas.openxmlformats.org/officeDocument/2006/relationships/slideLayout" Target="../slideLayouts/slideLayout135.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slideLayout" Target="../slideLayouts/slideLayout89.xml"/><Relationship Id="rId30" Type="http://schemas.openxmlformats.org/officeDocument/2006/relationships/slideLayout" Target="../slideLayouts/slideLayout92.xml"/><Relationship Id="rId35" Type="http://schemas.openxmlformats.org/officeDocument/2006/relationships/slideLayout" Target="../slideLayouts/slideLayout97.xml"/><Relationship Id="rId43" Type="http://schemas.openxmlformats.org/officeDocument/2006/relationships/slideLayout" Target="../slideLayouts/slideLayout105.xml"/><Relationship Id="rId48" Type="http://schemas.openxmlformats.org/officeDocument/2006/relationships/slideLayout" Target="../slideLayouts/slideLayout110.xml"/><Relationship Id="rId56" Type="http://schemas.openxmlformats.org/officeDocument/2006/relationships/slideLayout" Target="../slideLayouts/slideLayout118.xml"/><Relationship Id="rId64" Type="http://schemas.openxmlformats.org/officeDocument/2006/relationships/slideLayout" Target="../slideLayouts/slideLayout126.xml"/><Relationship Id="rId69" Type="http://schemas.openxmlformats.org/officeDocument/2006/relationships/slideLayout" Target="../slideLayouts/slideLayout131.xml"/><Relationship Id="rId8" Type="http://schemas.openxmlformats.org/officeDocument/2006/relationships/slideLayout" Target="../slideLayouts/slideLayout70.xml"/><Relationship Id="rId51" Type="http://schemas.openxmlformats.org/officeDocument/2006/relationships/slideLayout" Target="../slideLayouts/slideLayout113.xml"/><Relationship Id="rId72" Type="http://schemas.openxmlformats.org/officeDocument/2006/relationships/slideLayout" Target="../slideLayouts/slideLayout134.xml"/><Relationship Id="rId3" Type="http://schemas.openxmlformats.org/officeDocument/2006/relationships/slideLayout" Target="../slideLayouts/slideLayout65.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33" Type="http://schemas.openxmlformats.org/officeDocument/2006/relationships/slideLayout" Target="../slideLayouts/slideLayout95.xml"/><Relationship Id="rId38" Type="http://schemas.openxmlformats.org/officeDocument/2006/relationships/slideLayout" Target="../slideLayouts/slideLayout100.xml"/><Relationship Id="rId46" Type="http://schemas.openxmlformats.org/officeDocument/2006/relationships/slideLayout" Target="../slideLayouts/slideLayout108.xml"/><Relationship Id="rId59" Type="http://schemas.openxmlformats.org/officeDocument/2006/relationships/slideLayout" Target="../slideLayouts/slideLayout121.xml"/><Relationship Id="rId67" Type="http://schemas.openxmlformats.org/officeDocument/2006/relationships/slideLayout" Target="../slideLayouts/slideLayout129.xml"/><Relationship Id="rId20" Type="http://schemas.openxmlformats.org/officeDocument/2006/relationships/slideLayout" Target="../slideLayouts/slideLayout82.xml"/><Relationship Id="rId41" Type="http://schemas.openxmlformats.org/officeDocument/2006/relationships/slideLayout" Target="../slideLayouts/slideLayout103.xml"/><Relationship Id="rId54" Type="http://schemas.openxmlformats.org/officeDocument/2006/relationships/slideLayout" Target="../slideLayouts/slideLayout116.xml"/><Relationship Id="rId62" Type="http://schemas.openxmlformats.org/officeDocument/2006/relationships/slideLayout" Target="../slideLayouts/slideLayout124.xml"/><Relationship Id="rId70" Type="http://schemas.openxmlformats.org/officeDocument/2006/relationships/slideLayout" Target="../slideLayouts/slideLayout132.xml"/><Relationship Id="rId75" Type="http://schemas.openxmlformats.org/officeDocument/2006/relationships/slideLayout" Target="../slideLayouts/slideLayout137.xml"/><Relationship Id="rId1" Type="http://schemas.openxmlformats.org/officeDocument/2006/relationships/slideLayout" Target="../slideLayouts/slideLayout63.xml"/><Relationship Id="rId6"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63.xml"/><Relationship Id="rId117" Type="http://schemas.openxmlformats.org/officeDocument/2006/relationships/slideLayout" Target="../slideLayouts/slideLayout254.xml"/><Relationship Id="rId21" Type="http://schemas.openxmlformats.org/officeDocument/2006/relationships/slideLayout" Target="../slideLayouts/slideLayout158.xml"/><Relationship Id="rId42" Type="http://schemas.openxmlformats.org/officeDocument/2006/relationships/slideLayout" Target="../slideLayouts/slideLayout179.xml"/><Relationship Id="rId47" Type="http://schemas.openxmlformats.org/officeDocument/2006/relationships/slideLayout" Target="../slideLayouts/slideLayout184.xml"/><Relationship Id="rId63" Type="http://schemas.openxmlformats.org/officeDocument/2006/relationships/slideLayout" Target="../slideLayouts/slideLayout200.xml"/><Relationship Id="rId68" Type="http://schemas.openxmlformats.org/officeDocument/2006/relationships/slideLayout" Target="../slideLayouts/slideLayout205.xml"/><Relationship Id="rId84" Type="http://schemas.openxmlformats.org/officeDocument/2006/relationships/slideLayout" Target="../slideLayouts/slideLayout221.xml"/><Relationship Id="rId89" Type="http://schemas.openxmlformats.org/officeDocument/2006/relationships/slideLayout" Target="../slideLayouts/slideLayout226.xml"/><Relationship Id="rId112" Type="http://schemas.openxmlformats.org/officeDocument/2006/relationships/slideLayout" Target="../slideLayouts/slideLayout249.xml"/><Relationship Id="rId16" Type="http://schemas.openxmlformats.org/officeDocument/2006/relationships/slideLayout" Target="../slideLayouts/slideLayout153.xml"/><Relationship Id="rId107" Type="http://schemas.openxmlformats.org/officeDocument/2006/relationships/slideLayout" Target="../slideLayouts/slideLayout244.xml"/><Relationship Id="rId11" Type="http://schemas.openxmlformats.org/officeDocument/2006/relationships/slideLayout" Target="../slideLayouts/slideLayout148.xml"/><Relationship Id="rId24" Type="http://schemas.openxmlformats.org/officeDocument/2006/relationships/slideLayout" Target="../slideLayouts/slideLayout161.xml"/><Relationship Id="rId32" Type="http://schemas.openxmlformats.org/officeDocument/2006/relationships/slideLayout" Target="../slideLayouts/slideLayout169.xml"/><Relationship Id="rId37" Type="http://schemas.openxmlformats.org/officeDocument/2006/relationships/slideLayout" Target="../slideLayouts/slideLayout174.xml"/><Relationship Id="rId40" Type="http://schemas.openxmlformats.org/officeDocument/2006/relationships/slideLayout" Target="../slideLayouts/slideLayout177.xml"/><Relationship Id="rId45" Type="http://schemas.openxmlformats.org/officeDocument/2006/relationships/slideLayout" Target="../slideLayouts/slideLayout182.xml"/><Relationship Id="rId53" Type="http://schemas.openxmlformats.org/officeDocument/2006/relationships/slideLayout" Target="../slideLayouts/slideLayout190.xml"/><Relationship Id="rId58" Type="http://schemas.openxmlformats.org/officeDocument/2006/relationships/slideLayout" Target="../slideLayouts/slideLayout195.xml"/><Relationship Id="rId66" Type="http://schemas.openxmlformats.org/officeDocument/2006/relationships/slideLayout" Target="../slideLayouts/slideLayout203.xml"/><Relationship Id="rId74" Type="http://schemas.openxmlformats.org/officeDocument/2006/relationships/slideLayout" Target="../slideLayouts/slideLayout211.xml"/><Relationship Id="rId79" Type="http://schemas.openxmlformats.org/officeDocument/2006/relationships/slideLayout" Target="../slideLayouts/slideLayout216.xml"/><Relationship Id="rId87" Type="http://schemas.openxmlformats.org/officeDocument/2006/relationships/slideLayout" Target="../slideLayouts/slideLayout224.xml"/><Relationship Id="rId102" Type="http://schemas.openxmlformats.org/officeDocument/2006/relationships/slideLayout" Target="../slideLayouts/slideLayout239.xml"/><Relationship Id="rId110" Type="http://schemas.openxmlformats.org/officeDocument/2006/relationships/slideLayout" Target="../slideLayouts/slideLayout247.xml"/><Relationship Id="rId115" Type="http://schemas.openxmlformats.org/officeDocument/2006/relationships/slideLayout" Target="../slideLayouts/slideLayout252.xml"/><Relationship Id="rId5" Type="http://schemas.openxmlformats.org/officeDocument/2006/relationships/slideLayout" Target="../slideLayouts/slideLayout142.xml"/><Relationship Id="rId61" Type="http://schemas.openxmlformats.org/officeDocument/2006/relationships/slideLayout" Target="../slideLayouts/slideLayout198.xml"/><Relationship Id="rId82" Type="http://schemas.openxmlformats.org/officeDocument/2006/relationships/slideLayout" Target="../slideLayouts/slideLayout219.xml"/><Relationship Id="rId90" Type="http://schemas.openxmlformats.org/officeDocument/2006/relationships/slideLayout" Target="../slideLayouts/slideLayout227.xml"/><Relationship Id="rId95" Type="http://schemas.openxmlformats.org/officeDocument/2006/relationships/slideLayout" Target="../slideLayouts/slideLayout232.xml"/><Relationship Id="rId19" Type="http://schemas.openxmlformats.org/officeDocument/2006/relationships/slideLayout" Target="../slideLayouts/slideLayout156.xml"/><Relationship Id="rId14" Type="http://schemas.openxmlformats.org/officeDocument/2006/relationships/slideLayout" Target="../slideLayouts/slideLayout151.xml"/><Relationship Id="rId22" Type="http://schemas.openxmlformats.org/officeDocument/2006/relationships/slideLayout" Target="../slideLayouts/slideLayout159.xml"/><Relationship Id="rId27" Type="http://schemas.openxmlformats.org/officeDocument/2006/relationships/slideLayout" Target="../slideLayouts/slideLayout164.xml"/><Relationship Id="rId30" Type="http://schemas.openxmlformats.org/officeDocument/2006/relationships/slideLayout" Target="../slideLayouts/slideLayout167.xml"/><Relationship Id="rId35" Type="http://schemas.openxmlformats.org/officeDocument/2006/relationships/slideLayout" Target="../slideLayouts/slideLayout172.xml"/><Relationship Id="rId43" Type="http://schemas.openxmlformats.org/officeDocument/2006/relationships/slideLayout" Target="../slideLayouts/slideLayout180.xml"/><Relationship Id="rId48" Type="http://schemas.openxmlformats.org/officeDocument/2006/relationships/slideLayout" Target="../slideLayouts/slideLayout185.xml"/><Relationship Id="rId56" Type="http://schemas.openxmlformats.org/officeDocument/2006/relationships/slideLayout" Target="../slideLayouts/slideLayout193.xml"/><Relationship Id="rId64" Type="http://schemas.openxmlformats.org/officeDocument/2006/relationships/slideLayout" Target="../slideLayouts/slideLayout201.xml"/><Relationship Id="rId69" Type="http://schemas.openxmlformats.org/officeDocument/2006/relationships/slideLayout" Target="../slideLayouts/slideLayout206.xml"/><Relationship Id="rId77" Type="http://schemas.openxmlformats.org/officeDocument/2006/relationships/slideLayout" Target="../slideLayouts/slideLayout214.xml"/><Relationship Id="rId100" Type="http://schemas.openxmlformats.org/officeDocument/2006/relationships/slideLayout" Target="../slideLayouts/slideLayout237.xml"/><Relationship Id="rId105" Type="http://schemas.openxmlformats.org/officeDocument/2006/relationships/slideLayout" Target="../slideLayouts/slideLayout242.xml"/><Relationship Id="rId113" Type="http://schemas.openxmlformats.org/officeDocument/2006/relationships/slideLayout" Target="../slideLayouts/slideLayout250.xml"/><Relationship Id="rId118" Type="http://schemas.openxmlformats.org/officeDocument/2006/relationships/slideLayout" Target="../slideLayouts/slideLayout255.xml"/><Relationship Id="rId8" Type="http://schemas.openxmlformats.org/officeDocument/2006/relationships/slideLayout" Target="../slideLayouts/slideLayout145.xml"/><Relationship Id="rId51" Type="http://schemas.openxmlformats.org/officeDocument/2006/relationships/slideLayout" Target="../slideLayouts/slideLayout188.xml"/><Relationship Id="rId72" Type="http://schemas.openxmlformats.org/officeDocument/2006/relationships/slideLayout" Target="../slideLayouts/slideLayout209.xml"/><Relationship Id="rId80" Type="http://schemas.openxmlformats.org/officeDocument/2006/relationships/slideLayout" Target="../slideLayouts/slideLayout217.xml"/><Relationship Id="rId85" Type="http://schemas.openxmlformats.org/officeDocument/2006/relationships/slideLayout" Target="../slideLayouts/slideLayout222.xml"/><Relationship Id="rId93" Type="http://schemas.openxmlformats.org/officeDocument/2006/relationships/slideLayout" Target="../slideLayouts/slideLayout230.xml"/><Relationship Id="rId98" Type="http://schemas.openxmlformats.org/officeDocument/2006/relationships/slideLayout" Target="../slideLayouts/slideLayout235.xml"/><Relationship Id="rId3" Type="http://schemas.openxmlformats.org/officeDocument/2006/relationships/slideLayout" Target="../slideLayouts/slideLayout140.xml"/><Relationship Id="rId12" Type="http://schemas.openxmlformats.org/officeDocument/2006/relationships/slideLayout" Target="../slideLayouts/slideLayout149.xml"/><Relationship Id="rId17" Type="http://schemas.openxmlformats.org/officeDocument/2006/relationships/slideLayout" Target="../slideLayouts/slideLayout154.xml"/><Relationship Id="rId25" Type="http://schemas.openxmlformats.org/officeDocument/2006/relationships/slideLayout" Target="../slideLayouts/slideLayout162.xml"/><Relationship Id="rId33" Type="http://schemas.openxmlformats.org/officeDocument/2006/relationships/slideLayout" Target="../slideLayouts/slideLayout170.xml"/><Relationship Id="rId38" Type="http://schemas.openxmlformats.org/officeDocument/2006/relationships/slideLayout" Target="../slideLayouts/slideLayout175.xml"/><Relationship Id="rId46" Type="http://schemas.openxmlformats.org/officeDocument/2006/relationships/slideLayout" Target="../slideLayouts/slideLayout183.xml"/><Relationship Id="rId59" Type="http://schemas.openxmlformats.org/officeDocument/2006/relationships/slideLayout" Target="../slideLayouts/slideLayout196.xml"/><Relationship Id="rId67" Type="http://schemas.openxmlformats.org/officeDocument/2006/relationships/slideLayout" Target="../slideLayouts/slideLayout204.xml"/><Relationship Id="rId103" Type="http://schemas.openxmlformats.org/officeDocument/2006/relationships/slideLayout" Target="../slideLayouts/slideLayout240.xml"/><Relationship Id="rId108" Type="http://schemas.openxmlformats.org/officeDocument/2006/relationships/slideLayout" Target="../slideLayouts/slideLayout245.xml"/><Relationship Id="rId116" Type="http://schemas.openxmlformats.org/officeDocument/2006/relationships/slideLayout" Target="../slideLayouts/slideLayout253.xml"/><Relationship Id="rId20" Type="http://schemas.openxmlformats.org/officeDocument/2006/relationships/slideLayout" Target="../slideLayouts/slideLayout157.xml"/><Relationship Id="rId41" Type="http://schemas.openxmlformats.org/officeDocument/2006/relationships/slideLayout" Target="../slideLayouts/slideLayout178.xml"/><Relationship Id="rId54" Type="http://schemas.openxmlformats.org/officeDocument/2006/relationships/slideLayout" Target="../slideLayouts/slideLayout191.xml"/><Relationship Id="rId62" Type="http://schemas.openxmlformats.org/officeDocument/2006/relationships/slideLayout" Target="../slideLayouts/slideLayout199.xml"/><Relationship Id="rId70" Type="http://schemas.openxmlformats.org/officeDocument/2006/relationships/slideLayout" Target="../slideLayouts/slideLayout207.xml"/><Relationship Id="rId75" Type="http://schemas.openxmlformats.org/officeDocument/2006/relationships/slideLayout" Target="../slideLayouts/slideLayout212.xml"/><Relationship Id="rId83" Type="http://schemas.openxmlformats.org/officeDocument/2006/relationships/slideLayout" Target="../slideLayouts/slideLayout220.xml"/><Relationship Id="rId88" Type="http://schemas.openxmlformats.org/officeDocument/2006/relationships/slideLayout" Target="../slideLayouts/slideLayout225.xml"/><Relationship Id="rId91" Type="http://schemas.openxmlformats.org/officeDocument/2006/relationships/slideLayout" Target="../slideLayouts/slideLayout228.xml"/><Relationship Id="rId96" Type="http://schemas.openxmlformats.org/officeDocument/2006/relationships/slideLayout" Target="../slideLayouts/slideLayout233.xml"/><Relationship Id="rId111" Type="http://schemas.openxmlformats.org/officeDocument/2006/relationships/slideLayout" Target="../slideLayouts/slideLayout248.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5" Type="http://schemas.openxmlformats.org/officeDocument/2006/relationships/slideLayout" Target="../slideLayouts/slideLayout152.xml"/><Relationship Id="rId23" Type="http://schemas.openxmlformats.org/officeDocument/2006/relationships/slideLayout" Target="../slideLayouts/slideLayout160.xml"/><Relationship Id="rId28" Type="http://schemas.openxmlformats.org/officeDocument/2006/relationships/slideLayout" Target="../slideLayouts/slideLayout165.xml"/><Relationship Id="rId36" Type="http://schemas.openxmlformats.org/officeDocument/2006/relationships/slideLayout" Target="../slideLayouts/slideLayout173.xml"/><Relationship Id="rId49" Type="http://schemas.openxmlformats.org/officeDocument/2006/relationships/slideLayout" Target="../slideLayouts/slideLayout186.xml"/><Relationship Id="rId57" Type="http://schemas.openxmlformats.org/officeDocument/2006/relationships/slideLayout" Target="../slideLayouts/slideLayout194.xml"/><Relationship Id="rId106" Type="http://schemas.openxmlformats.org/officeDocument/2006/relationships/slideLayout" Target="../slideLayouts/slideLayout243.xml"/><Relationship Id="rId114" Type="http://schemas.openxmlformats.org/officeDocument/2006/relationships/slideLayout" Target="../slideLayouts/slideLayout251.xml"/><Relationship Id="rId119" Type="http://schemas.openxmlformats.org/officeDocument/2006/relationships/theme" Target="../theme/theme3.xml"/><Relationship Id="rId10" Type="http://schemas.openxmlformats.org/officeDocument/2006/relationships/slideLayout" Target="../slideLayouts/slideLayout147.xml"/><Relationship Id="rId31" Type="http://schemas.openxmlformats.org/officeDocument/2006/relationships/slideLayout" Target="../slideLayouts/slideLayout168.xml"/><Relationship Id="rId44" Type="http://schemas.openxmlformats.org/officeDocument/2006/relationships/slideLayout" Target="../slideLayouts/slideLayout181.xml"/><Relationship Id="rId52" Type="http://schemas.openxmlformats.org/officeDocument/2006/relationships/slideLayout" Target="../slideLayouts/slideLayout189.xml"/><Relationship Id="rId60" Type="http://schemas.openxmlformats.org/officeDocument/2006/relationships/slideLayout" Target="../slideLayouts/slideLayout197.xml"/><Relationship Id="rId65" Type="http://schemas.openxmlformats.org/officeDocument/2006/relationships/slideLayout" Target="../slideLayouts/slideLayout202.xml"/><Relationship Id="rId73" Type="http://schemas.openxmlformats.org/officeDocument/2006/relationships/slideLayout" Target="../slideLayouts/slideLayout210.xml"/><Relationship Id="rId78" Type="http://schemas.openxmlformats.org/officeDocument/2006/relationships/slideLayout" Target="../slideLayouts/slideLayout215.xml"/><Relationship Id="rId81" Type="http://schemas.openxmlformats.org/officeDocument/2006/relationships/slideLayout" Target="../slideLayouts/slideLayout218.xml"/><Relationship Id="rId86" Type="http://schemas.openxmlformats.org/officeDocument/2006/relationships/slideLayout" Target="../slideLayouts/slideLayout223.xml"/><Relationship Id="rId94" Type="http://schemas.openxmlformats.org/officeDocument/2006/relationships/slideLayout" Target="../slideLayouts/slideLayout231.xml"/><Relationship Id="rId99" Type="http://schemas.openxmlformats.org/officeDocument/2006/relationships/slideLayout" Target="../slideLayouts/slideLayout236.xml"/><Relationship Id="rId101" Type="http://schemas.openxmlformats.org/officeDocument/2006/relationships/slideLayout" Target="../slideLayouts/slideLayout238.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3" Type="http://schemas.openxmlformats.org/officeDocument/2006/relationships/slideLayout" Target="../slideLayouts/slideLayout150.xml"/><Relationship Id="rId18" Type="http://schemas.openxmlformats.org/officeDocument/2006/relationships/slideLayout" Target="../slideLayouts/slideLayout155.xml"/><Relationship Id="rId39" Type="http://schemas.openxmlformats.org/officeDocument/2006/relationships/slideLayout" Target="../slideLayouts/slideLayout176.xml"/><Relationship Id="rId109" Type="http://schemas.openxmlformats.org/officeDocument/2006/relationships/slideLayout" Target="../slideLayouts/slideLayout246.xml"/><Relationship Id="rId34" Type="http://schemas.openxmlformats.org/officeDocument/2006/relationships/slideLayout" Target="../slideLayouts/slideLayout171.xml"/><Relationship Id="rId50" Type="http://schemas.openxmlformats.org/officeDocument/2006/relationships/slideLayout" Target="../slideLayouts/slideLayout187.xml"/><Relationship Id="rId55" Type="http://schemas.openxmlformats.org/officeDocument/2006/relationships/slideLayout" Target="../slideLayouts/slideLayout192.xml"/><Relationship Id="rId76" Type="http://schemas.openxmlformats.org/officeDocument/2006/relationships/slideLayout" Target="../slideLayouts/slideLayout213.xml"/><Relationship Id="rId97" Type="http://schemas.openxmlformats.org/officeDocument/2006/relationships/slideLayout" Target="../slideLayouts/slideLayout234.xml"/><Relationship Id="rId104" Type="http://schemas.openxmlformats.org/officeDocument/2006/relationships/slideLayout" Target="../slideLayouts/slideLayout241.xml"/><Relationship Id="rId7" Type="http://schemas.openxmlformats.org/officeDocument/2006/relationships/slideLayout" Target="../slideLayouts/slideLayout144.xml"/><Relationship Id="rId71" Type="http://schemas.openxmlformats.org/officeDocument/2006/relationships/slideLayout" Target="../slideLayouts/slideLayout208.xml"/><Relationship Id="rId92" Type="http://schemas.openxmlformats.org/officeDocument/2006/relationships/slideLayout" Target="../slideLayouts/slideLayout229.xml"/><Relationship Id="rId2" Type="http://schemas.openxmlformats.org/officeDocument/2006/relationships/slideLayout" Target="../slideLayouts/slideLayout139.xml"/><Relationship Id="rId29" Type="http://schemas.openxmlformats.org/officeDocument/2006/relationships/slideLayout" Target="../slideLayouts/slideLayout166.xml"/></Relationships>
</file>

<file path=ppt/slideMasters/_rels/slideMaster4.xml.rels><?xml version="1.0" encoding="UTF-8" standalone="yes"?>
<Relationships xmlns="http://schemas.openxmlformats.org/package/2006/relationships"><Relationship Id="rId117" Type="http://schemas.openxmlformats.org/officeDocument/2006/relationships/slideLayout" Target="../slideLayouts/slideLayout372.xml"/><Relationship Id="rId21" Type="http://schemas.openxmlformats.org/officeDocument/2006/relationships/slideLayout" Target="../slideLayouts/slideLayout276.xml"/><Relationship Id="rId42" Type="http://schemas.openxmlformats.org/officeDocument/2006/relationships/slideLayout" Target="../slideLayouts/slideLayout297.xml"/><Relationship Id="rId63" Type="http://schemas.openxmlformats.org/officeDocument/2006/relationships/slideLayout" Target="../slideLayouts/slideLayout318.xml"/><Relationship Id="rId84" Type="http://schemas.openxmlformats.org/officeDocument/2006/relationships/slideLayout" Target="../slideLayouts/slideLayout339.xml"/><Relationship Id="rId138" Type="http://schemas.openxmlformats.org/officeDocument/2006/relationships/slideLayout" Target="../slideLayouts/slideLayout393.xml"/><Relationship Id="rId159" Type="http://schemas.openxmlformats.org/officeDocument/2006/relationships/slideLayout" Target="../slideLayouts/slideLayout414.xml"/><Relationship Id="rId170" Type="http://schemas.openxmlformats.org/officeDocument/2006/relationships/slideLayout" Target="../slideLayouts/slideLayout425.xml"/><Relationship Id="rId191" Type="http://schemas.openxmlformats.org/officeDocument/2006/relationships/slideLayout" Target="../slideLayouts/slideLayout446.xml"/><Relationship Id="rId205" Type="http://schemas.openxmlformats.org/officeDocument/2006/relationships/slideLayout" Target="../slideLayouts/slideLayout460.xml"/><Relationship Id="rId107" Type="http://schemas.openxmlformats.org/officeDocument/2006/relationships/slideLayout" Target="../slideLayouts/slideLayout362.xml"/><Relationship Id="rId11" Type="http://schemas.openxmlformats.org/officeDocument/2006/relationships/slideLayout" Target="../slideLayouts/slideLayout266.xml"/><Relationship Id="rId32" Type="http://schemas.openxmlformats.org/officeDocument/2006/relationships/slideLayout" Target="../slideLayouts/slideLayout287.xml"/><Relationship Id="rId53" Type="http://schemas.openxmlformats.org/officeDocument/2006/relationships/slideLayout" Target="../slideLayouts/slideLayout308.xml"/><Relationship Id="rId74" Type="http://schemas.openxmlformats.org/officeDocument/2006/relationships/slideLayout" Target="../slideLayouts/slideLayout329.xml"/><Relationship Id="rId128" Type="http://schemas.openxmlformats.org/officeDocument/2006/relationships/slideLayout" Target="../slideLayouts/slideLayout383.xml"/><Relationship Id="rId149" Type="http://schemas.openxmlformats.org/officeDocument/2006/relationships/slideLayout" Target="../slideLayouts/slideLayout404.xml"/><Relationship Id="rId5" Type="http://schemas.openxmlformats.org/officeDocument/2006/relationships/slideLayout" Target="../slideLayouts/slideLayout260.xml"/><Relationship Id="rId90" Type="http://schemas.openxmlformats.org/officeDocument/2006/relationships/slideLayout" Target="../slideLayouts/slideLayout345.xml"/><Relationship Id="rId95" Type="http://schemas.openxmlformats.org/officeDocument/2006/relationships/slideLayout" Target="../slideLayouts/slideLayout350.xml"/><Relationship Id="rId160" Type="http://schemas.openxmlformats.org/officeDocument/2006/relationships/slideLayout" Target="../slideLayouts/slideLayout415.xml"/><Relationship Id="rId165" Type="http://schemas.openxmlformats.org/officeDocument/2006/relationships/slideLayout" Target="../slideLayouts/slideLayout420.xml"/><Relationship Id="rId181" Type="http://schemas.openxmlformats.org/officeDocument/2006/relationships/slideLayout" Target="../slideLayouts/slideLayout436.xml"/><Relationship Id="rId186" Type="http://schemas.openxmlformats.org/officeDocument/2006/relationships/slideLayout" Target="../slideLayouts/slideLayout441.xml"/><Relationship Id="rId216" Type="http://schemas.openxmlformats.org/officeDocument/2006/relationships/slideLayout" Target="../slideLayouts/slideLayout471.xml"/><Relationship Id="rId211" Type="http://schemas.openxmlformats.org/officeDocument/2006/relationships/slideLayout" Target="../slideLayouts/slideLayout466.xml"/><Relationship Id="rId22" Type="http://schemas.openxmlformats.org/officeDocument/2006/relationships/slideLayout" Target="../slideLayouts/slideLayout277.xml"/><Relationship Id="rId27" Type="http://schemas.openxmlformats.org/officeDocument/2006/relationships/slideLayout" Target="../slideLayouts/slideLayout282.xml"/><Relationship Id="rId43" Type="http://schemas.openxmlformats.org/officeDocument/2006/relationships/slideLayout" Target="../slideLayouts/slideLayout298.xml"/><Relationship Id="rId48" Type="http://schemas.openxmlformats.org/officeDocument/2006/relationships/slideLayout" Target="../slideLayouts/slideLayout303.xml"/><Relationship Id="rId64" Type="http://schemas.openxmlformats.org/officeDocument/2006/relationships/slideLayout" Target="../slideLayouts/slideLayout319.xml"/><Relationship Id="rId69" Type="http://schemas.openxmlformats.org/officeDocument/2006/relationships/slideLayout" Target="../slideLayouts/slideLayout324.xml"/><Relationship Id="rId113" Type="http://schemas.openxmlformats.org/officeDocument/2006/relationships/slideLayout" Target="../slideLayouts/slideLayout368.xml"/><Relationship Id="rId118" Type="http://schemas.openxmlformats.org/officeDocument/2006/relationships/slideLayout" Target="../slideLayouts/slideLayout373.xml"/><Relationship Id="rId134" Type="http://schemas.openxmlformats.org/officeDocument/2006/relationships/slideLayout" Target="../slideLayouts/slideLayout389.xml"/><Relationship Id="rId139" Type="http://schemas.openxmlformats.org/officeDocument/2006/relationships/slideLayout" Target="../slideLayouts/slideLayout394.xml"/><Relationship Id="rId80" Type="http://schemas.openxmlformats.org/officeDocument/2006/relationships/slideLayout" Target="../slideLayouts/slideLayout335.xml"/><Relationship Id="rId85" Type="http://schemas.openxmlformats.org/officeDocument/2006/relationships/slideLayout" Target="../slideLayouts/slideLayout340.xml"/><Relationship Id="rId150" Type="http://schemas.openxmlformats.org/officeDocument/2006/relationships/slideLayout" Target="../slideLayouts/slideLayout405.xml"/><Relationship Id="rId155" Type="http://schemas.openxmlformats.org/officeDocument/2006/relationships/slideLayout" Target="../slideLayouts/slideLayout410.xml"/><Relationship Id="rId171" Type="http://schemas.openxmlformats.org/officeDocument/2006/relationships/slideLayout" Target="../slideLayouts/slideLayout426.xml"/><Relationship Id="rId176" Type="http://schemas.openxmlformats.org/officeDocument/2006/relationships/slideLayout" Target="../slideLayouts/slideLayout431.xml"/><Relationship Id="rId192" Type="http://schemas.openxmlformats.org/officeDocument/2006/relationships/slideLayout" Target="../slideLayouts/slideLayout447.xml"/><Relationship Id="rId197" Type="http://schemas.openxmlformats.org/officeDocument/2006/relationships/slideLayout" Target="../slideLayouts/slideLayout452.xml"/><Relationship Id="rId206" Type="http://schemas.openxmlformats.org/officeDocument/2006/relationships/slideLayout" Target="../slideLayouts/slideLayout461.xml"/><Relationship Id="rId201" Type="http://schemas.openxmlformats.org/officeDocument/2006/relationships/slideLayout" Target="../slideLayouts/slideLayout456.xml"/><Relationship Id="rId12" Type="http://schemas.openxmlformats.org/officeDocument/2006/relationships/slideLayout" Target="../slideLayouts/slideLayout267.xml"/><Relationship Id="rId17" Type="http://schemas.openxmlformats.org/officeDocument/2006/relationships/slideLayout" Target="../slideLayouts/slideLayout272.xml"/><Relationship Id="rId33" Type="http://schemas.openxmlformats.org/officeDocument/2006/relationships/slideLayout" Target="../slideLayouts/slideLayout288.xml"/><Relationship Id="rId38" Type="http://schemas.openxmlformats.org/officeDocument/2006/relationships/slideLayout" Target="../slideLayouts/slideLayout293.xml"/><Relationship Id="rId59" Type="http://schemas.openxmlformats.org/officeDocument/2006/relationships/slideLayout" Target="../slideLayouts/slideLayout314.xml"/><Relationship Id="rId103" Type="http://schemas.openxmlformats.org/officeDocument/2006/relationships/slideLayout" Target="../slideLayouts/slideLayout358.xml"/><Relationship Id="rId108" Type="http://schemas.openxmlformats.org/officeDocument/2006/relationships/slideLayout" Target="../slideLayouts/slideLayout363.xml"/><Relationship Id="rId124" Type="http://schemas.openxmlformats.org/officeDocument/2006/relationships/slideLayout" Target="../slideLayouts/slideLayout379.xml"/><Relationship Id="rId129" Type="http://schemas.openxmlformats.org/officeDocument/2006/relationships/slideLayout" Target="../slideLayouts/slideLayout384.xml"/><Relationship Id="rId54" Type="http://schemas.openxmlformats.org/officeDocument/2006/relationships/slideLayout" Target="../slideLayouts/slideLayout309.xml"/><Relationship Id="rId70" Type="http://schemas.openxmlformats.org/officeDocument/2006/relationships/slideLayout" Target="../slideLayouts/slideLayout325.xml"/><Relationship Id="rId75" Type="http://schemas.openxmlformats.org/officeDocument/2006/relationships/slideLayout" Target="../slideLayouts/slideLayout330.xml"/><Relationship Id="rId91" Type="http://schemas.openxmlformats.org/officeDocument/2006/relationships/slideLayout" Target="../slideLayouts/slideLayout346.xml"/><Relationship Id="rId96" Type="http://schemas.openxmlformats.org/officeDocument/2006/relationships/slideLayout" Target="../slideLayouts/slideLayout351.xml"/><Relationship Id="rId140" Type="http://schemas.openxmlformats.org/officeDocument/2006/relationships/slideLayout" Target="../slideLayouts/slideLayout395.xml"/><Relationship Id="rId145" Type="http://schemas.openxmlformats.org/officeDocument/2006/relationships/slideLayout" Target="../slideLayouts/slideLayout400.xml"/><Relationship Id="rId161" Type="http://schemas.openxmlformats.org/officeDocument/2006/relationships/slideLayout" Target="../slideLayouts/slideLayout416.xml"/><Relationship Id="rId166" Type="http://schemas.openxmlformats.org/officeDocument/2006/relationships/slideLayout" Target="../slideLayouts/slideLayout421.xml"/><Relationship Id="rId182" Type="http://schemas.openxmlformats.org/officeDocument/2006/relationships/slideLayout" Target="../slideLayouts/slideLayout437.xml"/><Relationship Id="rId187" Type="http://schemas.openxmlformats.org/officeDocument/2006/relationships/slideLayout" Target="../slideLayouts/slideLayout442.xml"/><Relationship Id="rId217" Type="http://schemas.openxmlformats.org/officeDocument/2006/relationships/slideLayout" Target="../slideLayouts/slideLayout472.xml"/><Relationship Id="rId1" Type="http://schemas.openxmlformats.org/officeDocument/2006/relationships/slideLayout" Target="../slideLayouts/slideLayout256.xml"/><Relationship Id="rId6" Type="http://schemas.openxmlformats.org/officeDocument/2006/relationships/slideLayout" Target="../slideLayouts/slideLayout261.xml"/><Relationship Id="rId212" Type="http://schemas.openxmlformats.org/officeDocument/2006/relationships/slideLayout" Target="../slideLayouts/slideLayout467.xml"/><Relationship Id="rId23" Type="http://schemas.openxmlformats.org/officeDocument/2006/relationships/slideLayout" Target="../slideLayouts/slideLayout278.xml"/><Relationship Id="rId28" Type="http://schemas.openxmlformats.org/officeDocument/2006/relationships/slideLayout" Target="../slideLayouts/slideLayout283.xml"/><Relationship Id="rId49" Type="http://schemas.openxmlformats.org/officeDocument/2006/relationships/slideLayout" Target="../slideLayouts/slideLayout304.xml"/><Relationship Id="rId114" Type="http://schemas.openxmlformats.org/officeDocument/2006/relationships/slideLayout" Target="../slideLayouts/slideLayout369.xml"/><Relationship Id="rId119" Type="http://schemas.openxmlformats.org/officeDocument/2006/relationships/slideLayout" Target="../slideLayouts/slideLayout374.xml"/><Relationship Id="rId44" Type="http://schemas.openxmlformats.org/officeDocument/2006/relationships/slideLayout" Target="../slideLayouts/slideLayout299.xml"/><Relationship Id="rId60" Type="http://schemas.openxmlformats.org/officeDocument/2006/relationships/slideLayout" Target="../slideLayouts/slideLayout315.xml"/><Relationship Id="rId65" Type="http://schemas.openxmlformats.org/officeDocument/2006/relationships/slideLayout" Target="../slideLayouts/slideLayout320.xml"/><Relationship Id="rId81" Type="http://schemas.openxmlformats.org/officeDocument/2006/relationships/slideLayout" Target="../slideLayouts/slideLayout336.xml"/><Relationship Id="rId86" Type="http://schemas.openxmlformats.org/officeDocument/2006/relationships/slideLayout" Target="../slideLayouts/slideLayout341.xml"/><Relationship Id="rId130" Type="http://schemas.openxmlformats.org/officeDocument/2006/relationships/slideLayout" Target="../slideLayouts/slideLayout385.xml"/><Relationship Id="rId135" Type="http://schemas.openxmlformats.org/officeDocument/2006/relationships/slideLayout" Target="../slideLayouts/slideLayout390.xml"/><Relationship Id="rId151" Type="http://schemas.openxmlformats.org/officeDocument/2006/relationships/slideLayout" Target="../slideLayouts/slideLayout406.xml"/><Relationship Id="rId156" Type="http://schemas.openxmlformats.org/officeDocument/2006/relationships/slideLayout" Target="../slideLayouts/slideLayout411.xml"/><Relationship Id="rId177" Type="http://schemas.openxmlformats.org/officeDocument/2006/relationships/slideLayout" Target="../slideLayouts/slideLayout432.xml"/><Relationship Id="rId198" Type="http://schemas.openxmlformats.org/officeDocument/2006/relationships/slideLayout" Target="../slideLayouts/slideLayout453.xml"/><Relationship Id="rId172" Type="http://schemas.openxmlformats.org/officeDocument/2006/relationships/slideLayout" Target="../slideLayouts/slideLayout427.xml"/><Relationship Id="rId193" Type="http://schemas.openxmlformats.org/officeDocument/2006/relationships/slideLayout" Target="../slideLayouts/slideLayout448.xml"/><Relationship Id="rId202" Type="http://schemas.openxmlformats.org/officeDocument/2006/relationships/slideLayout" Target="../slideLayouts/slideLayout457.xml"/><Relationship Id="rId207" Type="http://schemas.openxmlformats.org/officeDocument/2006/relationships/slideLayout" Target="../slideLayouts/slideLayout462.xml"/><Relationship Id="rId13" Type="http://schemas.openxmlformats.org/officeDocument/2006/relationships/slideLayout" Target="../slideLayouts/slideLayout268.xml"/><Relationship Id="rId18" Type="http://schemas.openxmlformats.org/officeDocument/2006/relationships/slideLayout" Target="../slideLayouts/slideLayout273.xml"/><Relationship Id="rId39" Type="http://schemas.openxmlformats.org/officeDocument/2006/relationships/slideLayout" Target="../slideLayouts/slideLayout294.xml"/><Relationship Id="rId109" Type="http://schemas.openxmlformats.org/officeDocument/2006/relationships/slideLayout" Target="../slideLayouts/slideLayout364.xml"/><Relationship Id="rId34" Type="http://schemas.openxmlformats.org/officeDocument/2006/relationships/slideLayout" Target="../slideLayouts/slideLayout289.xml"/><Relationship Id="rId50" Type="http://schemas.openxmlformats.org/officeDocument/2006/relationships/slideLayout" Target="../slideLayouts/slideLayout305.xml"/><Relationship Id="rId55" Type="http://schemas.openxmlformats.org/officeDocument/2006/relationships/slideLayout" Target="../slideLayouts/slideLayout310.xml"/><Relationship Id="rId76" Type="http://schemas.openxmlformats.org/officeDocument/2006/relationships/slideLayout" Target="../slideLayouts/slideLayout331.xml"/><Relationship Id="rId97" Type="http://schemas.openxmlformats.org/officeDocument/2006/relationships/slideLayout" Target="../slideLayouts/slideLayout352.xml"/><Relationship Id="rId104" Type="http://schemas.openxmlformats.org/officeDocument/2006/relationships/slideLayout" Target="../slideLayouts/slideLayout359.xml"/><Relationship Id="rId120" Type="http://schemas.openxmlformats.org/officeDocument/2006/relationships/slideLayout" Target="../slideLayouts/slideLayout375.xml"/><Relationship Id="rId125" Type="http://schemas.openxmlformats.org/officeDocument/2006/relationships/slideLayout" Target="../slideLayouts/slideLayout380.xml"/><Relationship Id="rId141" Type="http://schemas.openxmlformats.org/officeDocument/2006/relationships/slideLayout" Target="../slideLayouts/slideLayout396.xml"/><Relationship Id="rId146" Type="http://schemas.openxmlformats.org/officeDocument/2006/relationships/slideLayout" Target="../slideLayouts/slideLayout401.xml"/><Relationship Id="rId167" Type="http://schemas.openxmlformats.org/officeDocument/2006/relationships/slideLayout" Target="../slideLayouts/slideLayout422.xml"/><Relationship Id="rId188" Type="http://schemas.openxmlformats.org/officeDocument/2006/relationships/slideLayout" Target="../slideLayouts/slideLayout443.xml"/><Relationship Id="rId7" Type="http://schemas.openxmlformats.org/officeDocument/2006/relationships/slideLayout" Target="../slideLayouts/slideLayout262.xml"/><Relationship Id="rId71" Type="http://schemas.openxmlformats.org/officeDocument/2006/relationships/slideLayout" Target="../slideLayouts/slideLayout326.xml"/><Relationship Id="rId92" Type="http://schemas.openxmlformats.org/officeDocument/2006/relationships/slideLayout" Target="../slideLayouts/slideLayout347.xml"/><Relationship Id="rId162" Type="http://schemas.openxmlformats.org/officeDocument/2006/relationships/slideLayout" Target="../slideLayouts/slideLayout417.xml"/><Relationship Id="rId183" Type="http://schemas.openxmlformats.org/officeDocument/2006/relationships/slideLayout" Target="../slideLayouts/slideLayout438.xml"/><Relationship Id="rId213" Type="http://schemas.openxmlformats.org/officeDocument/2006/relationships/slideLayout" Target="../slideLayouts/slideLayout468.xml"/><Relationship Id="rId218" Type="http://schemas.openxmlformats.org/officeDocument/2006/relationships/slideLayout" Target="../slideLayouts/slideLayout473.xml"/><Relationship Id="rId2" Type="http://schemas.openxmlformats.org/officeDocument/2006/relationships/slideLayout" Target="../slideLayouts/slideLayout257.xml"/><Relationship Id="rId29" Type="http://schemas.openxmlformats.org/officeDocument/2006/relationships/slideLayout" Target="../slideLayouts/slideLayout284.xml"/><Relationship Id="rId24" Type="http://schemas.openxmlformats.org/officeDocument/2006/relationships/slideLayout" Target="../slideLayouts/slideLayout279.xml"/><Relationship Id="rId40" Type="http://schemas.openxmlformats.org/officeDocument/2006/relationships/slideLayout" Target="../slideLayouts/slideLayout295.xml"/><Relationship Id="rId45" Type="http://schemas.openxmlformats.org/officeDocument/2006/relationships/slideLayout" Target="../slideLayouts/slideLayout300.xml"/><Relationship Id="rId66" Type="http://schemas.openxmlformats.org/officeDocument/2006/relationships/slideLayout" Target="../slideLayouts/slideLayout321.xml"/><Relationship Id="rId87" Type="http://schemas.openxmlformats.org/officeDocument/2006/relationships/slideLayout" Target="../slideLayouts/slideLayout342.xml"/><Relationship Id="rId110" Type="http://schemas.openxmlformats.org/officeDocument/2006/relationships/slideLayout" Target="../slideLayouts/slideLayout365.xml"/><Relationship Id="rId115" Type="http://schemas.openxmlformats.org/officeDocument/2006/relationships/slideLayout" Target="../slideLayouts/slideLayout370.xml"/><Relationship Id="rId131" Type="http://schemas.openxmlformats.org/officeDocument/2006/relationships/slideLayout" Target="../slideLayouts/slideLayout386.xml"/><Relationship Id="rId136" Type="http://schemas.openxmlformats.org/officeDocument/2006/relationships/slideLayout" Target="../slideLayouts/slideLayout391.xml"/><Relationship Id="rId157" Type="http://schemas.openxmlformats.org/officeDocument/2006/relationships/slideLayout" Target="../slideLayouts/slideLayout412.xml"/><Relationship Id="rId178" Type="http://schemas.openxmlformats.org/officeDocument/2006/relationships/slideLayout" Target="../slideLayouts/slideLayout433.xml"/><Relationship Id="rId61" Type="http://schemas.openxmlformats.org/officeDocument/2006/relationships/slideLayout" Target="../slideLayouts/slideLayout316.xml"/><Relationship Id="rId82" Type="http://schemas.openxmlformats.org/officeDocument/2006/relationships/slideLayout" Target="../slideLayouts/slideLayout337.xml"/><Relationship Id="rId152" Type="http://schemas.openxmlformats.org/officeDocument/2006/relationships/slideLayout" Target="../slideLayouts/slideLayout407.xml"/><Relationship Id="rId173" Type="http://schemas.openxmlformats.org/officeDocument/2006/relationships/slideLayout" Target="../slideLayouts/slideLayout428.xml"/><Relationship Id="rId194" Type="http://schemas.openxmlformats.org/officeDocument/2006/relationships/slideLayout" Target="../slideLayouts/slideLayout449.xml"/><Relationship Id="rId199" Type="http://schemas.openxmlformats.org/officeDocument/2006/relationships/slideLayout" Target="../slideLayouts/slideLayout454.xml"/><Relationship Id="rId203" Type="http://schemas.openxmlformats.org/officeDocument/2006/relationships/slideLayout" Target="../slideLayouts/slideLayout458.xml"/><Relationship Id="rId208" Type="http://schemas.openxmlformats.org/officeDocument/2006/relationships/slideLayout" Target="../slideLayouts/slideLayout463.xml"/><Relationship Id="rId19" Type="http://schemas.openxmlformats.org/officeDocument/2006/relationships/slideLayout" Target="../slideLayouts/slideLayout274.xml"/><Relationship Id="rId14" Type="http://schemas.openxmlformats.org/officeDocument/2006/relationships/slideLayout" Target="../slideLayouts/slideLayout269.xml"/><Relationship Id="rId30" Type="http://schemas.openxmlformats.org/officeDocument/2006/relationships/slideLayout" Target="../slideLayouts/slideLayout285.xml"/><Relationship Id="rId35" Type="http://schemas.openxmlformats.org/officeDocument/2006/relationships/slideLayout" Target="../slideLayouts/slideLayout290.xml"/><Relationship Id="rId56" Type="http://schemas.openxmlformats.org/officeDocument/2006/relationships/slideLayout" Target="../slideLayouts/slideLayout311.xml"/><Relationship Id="rId77" Type="http://schemas.openxmlformats.org/officeDocument/2006/relationships/slideLayout" Target="../slideLayouts/slideLayout332.xml"/><Relationship Id="rId100" Type="http://schemas.openxmlformats.org/officeDocument/2006/relationships/slideLayout" Target="../slideLayouts/slideLayout355.xml"/><Relationship Id="rId105" Type="http://schemas.openxmlformats.org/officeDocument/2006/relationships/slideLayout" Target="../slideLayouts/slideLayout360.xml"/><Relationship Id="rId126" Type="http://schemas.openxmlformats.org/officeDocument/2006/relationships/slideLayout" Target="../slideLayouts/slideLayout381.xml"/><Relationship Id="rId147" Type="http://schemas.openxmlformats.org/officeDocument/2006/relationships/slideLayout" Target="../slideLayouts/slideLayout402.xml"/><Relationship Id="rId168" Type="http://schemas.openxmlformats.org/officeDocument/2006/relationships/slideLayout" Target="../slideLayouts/slideLayout423.xml"/><Relationship Id="rId8" Type="http://schemas.openxmlformats.org/officeDocument/2006/relationships/slideLayout" Target="../slideLayouts/slideLayout263.xml"/><Relationship Id="rId51" Type="http://schemas.openxmlformats.org/officeDocument/2006/relationships/slideLayout" Target="../slideLayouts/slideLayout306.xml"/><Relationship Id="rId72" Type="http://schemas.openxmlformats.org/officeDocument/2006/relationships/slideLayout" Target="../slideLayouts/slideLayout327.xml"/><Relationship Id="rId93" Type="http://schemas.openxmlformats.org/officeDocument/2006/relationships/slideLayout" Target="../slideLayouts/slideLayout348.xml"/><Relationship Id="rId98" Type="http://schemas.openxmlformats.org/officeDocument/2006/relationships/slideLayout" Target="../slideLayouts/slideLayout353.xml"/><Relationship Id="rId121" Type="http://schemas.openxmlformats.org/officeDocument/2006/relationships/slideLayout" Target="../slideLayouts/slideLayout376.xml"/><Relationship Id="rId142" Type="http://schemas.openxmlformats.org/officeDocument/2006/relationships/slideLayout" Target="../slideLayouts/slideLayout397.xml"/><Relationship Id="rId163" Type="http://schemas.openxmlformats.org/officeDocument/2006/relationships/slideLayout" Target="../slideLayouts/slideLayout418.xml"/><Relationship Id="rId184" Type="http://schemas.openxmlformats.org/officeDocument/2006/relationships/slideLayout" Target="../slideLayouts/slideLayout439.xml"/><Relationship Id="rId189" Type="http://schemas.openxmlformats.org/officeDocument/2006/relationships/slideLayout" Target="../slideLayouts/slideLayout444.xml"/><Relationship Id="rId219" Type="http://schemas.openxmlformats.org/officeDocument/2006/relationships/theme" Target="../theme/theme4.xml"/><Relationship Id="rId3" Type="http://schemas.openxmlformats.org/officeDocument/2006/relationships/slideLayout" Target="../slideLayouts/slideLayout258.xml"/><Relationship Id="rId214" Type="http://schemas.openxmlformats.org/officeDocument/2006/relationships/slideLayout" Target="../slideLayouts/slideLayout469.xml"/><Relationship Id="rId25" Type="http://schemas.openxmlformats.org/officeDocument/2006/relationships/slideLayout" Target="../slideLayouts/slideLayout280.xml"/><Relationship Id="rId46" Type="http://schemas.openxmlformats.org/officeDocument/2006/relationships/slideLayout" Target="../slideLayouts/slideLayout301.xml"/><Relationship Id="rId67" Type="http://schemas.openxmlformats.org/officeDocument/2006/relationships/slideLayout" Target="../slideLayouts/slideLayout322.xml"/><Relationship Id="rId116" Type="http://schemas.openxmlformats.org/officeDocument/2006/relationships/slideLayout" Target="../slideLayouts/slideLayout371.xml"/><Relationship Id="rId137" Type="http://schemas.openxmlformats.org/officeDocument/2006/relationships/slideLayout" Target="../slideLayouts/slideLayout392.xml"/><Relationship Id="rId158" Type="http://schemas.openxmlformats.org/officeDocument/2006/relationships/slideLayout" Target="../slideLayouts/slideLayout413.xml"/><Relationship Id="rId20" Type="http://schemas.openxmlformats.org/officeDocument/2006/relationships/slideLayout" Target="../slideLayouts/slideLayout275.xml"/><Relationship Id="rId41" Type="http://schemas.openxmlformats.org/officeDocument/2006/relationships/slideLayout" Target="../slideLayouts/slideLayout296.xml"/><Relationship Id="rId62" Type="http://schemas.openxmlformats.org/officeDocument/2006/relationships/slideLayout" Target="../slideLayouts/slideLayout317.xml"/><Relationship Id="rId83" Type="http://schemas.openxmlformats.org/officeDocument/2006/relationships/slideLayout" Target="../slideLayouts/slideLayout338.xml"/><Relationship Id="rId88" Type="http://schemas.openxmlformats.org/officeDocument/2006/relationships/slideLayout" Target="../slideLayouts/slideLayout343.xml"/><Relationship Id="rId111" Type="http://schemas.openxmlformats.org/officeDocument/2006/relationships/slideLayout" Target="../slideLayouts/slideLayout366.xml"/><Relationship Id="rId132" Type="http://schemas.openxmlformats.org/officeDocument/2006/relationships/slideLayout" Target="../slideLayouts/slideLayout387.xml"/><Relationship Id="rId153" Type="http://schemas.openxmlformats.org/officeDocument/2006/relationships/slideLayout" Target="../slideLayouts/slideLayout408.xml"/><Relationship Id="rId174" Type="http://schemas.openxmlformats.org/officeDocument/2006/relationships/slideLayout" Target="../slideLayouts/slideLayout429.xml"/><Relationship Id="rId179" Type="http://schemas.openxmlformats.org/officeDocument/2006/relationships/slideLayout" Target="../slideLayouts/slideLayout434.xml"/><Relationship Id="rId195" Type="http://schemas.openxmlformats.org/officeDocument/2006/relationships/slideLayout" Target="../slideLayouts/slideLayout450.xml"/><Relationship Id="rId209" Type="http://schemas.openxmlformats.org/officeDocument/2006/relationships/slideLayout" Target="../slideLayouts/slideLayout464.xml"/><Relationship Id="rId190" Type="http://schemas.openxmlformats.org/officeDocument/2006/relationships/slideLayout" Target="../slideLayouts/slideLayout445.xml"/><Relationship Id="rId204" Type="http://schemas.openxmlformats.org/officeDocument/2006/relationships/slideLayout" Target="../slideLayouts/slideLayout459.xml"/><Relationship Id="rId15" Type="http://schemas.openxmlformats.org/officeDocument/2006/relationships/slideLayout" Target="../slideLayouts/slideLayout270.xml"/><Relationship Id="rId36" Type="http://schemas.openxmlformats.org/officeDocument/2006/relationships/slideLayout" Target="../slideLayouts/slideLayout291.xml"/><Relationship Id="rId57" Type="http://schemas.openxmlformats.org/officeDocument/2006/relationships/slideLayout" Target="../slideLayouts/slideLayout312.xml"/><Relationship Id="rId106" Type="http://schemas.openxmlformats.org/officeDocument/2006/relationships/slideLayout" Target="../slideLayouts/slideLayout361.xml"/><Relationship Id="rId127" Type="http://schemas.openxmlformats.org/officeDocument/2006/relationships/slideLayout" Target="../slideLayouts/slideLayout382.xml"/><Relationship Id="rId10" Type="http://schemas.openxmlformats.org/officeDocument/2006/relationships/slideLayout" Target="../slideLayouts/slideLayout265.xml"/><Relationship Id="rId31" Type="http://schemas.openxmlformats.org/officeDocument/2006/relationships/slideLayout" Target="../slideLayouts/slideLayout286.xml"/><Relationship Id="rId52" Type="http://schemas.openxmlformats.org/officeDocument/2006/relationships/slideLayout" Target="../slideLayouts/slideLayout307.xml"/><Relationship Id="rId73" Type="http://schemas.openxmlformats.org/officeDocument/2006/relationships/slideLayout" Target="../slideLayouts/slideLayout328.xml"/><Relationship Id="rId78" Type="http://schemas.openxmlformats.org/officeDocument/2006/relationships/slideLayout" Target="../slideLayouts/slideLayout333.xml"/><Relationship Id="rId94" Type="http://schemas.openxmlformats.org/officeDocument/2006/relationships/slideLayout" Target="../slideLayouts/slideLayout349.xml"/><Relationship Id="rId99" Type="http://schemas.openxmlformats.org/officeDocument/2006/relationships/slideLayout" Target="../slideLayouts/slideLayout354.xml"/><Relationship Id="rId101" Type="http://schemas.openxmlformats.org/officeDocument/2006/relationships/slideLayout" Target="../slideLayouts/slideLayout356.xml"/><Relationship Id="rId122" Type="http://schemas.openxmlformats.org/officeDocument/2006/relationships/slideLayout" Target="../slideLayouts/slideLayout377.xml"/><Relationship Id="rId143" Type="http://schemas.openxmlformats.org/officeDocument/2006/relationships/slideLayout" Target="../slideLayouts/slideLayout398.xml"/><Relationship Id="rId148" Type="http://schemas.openxmlformats.org/officeDocument/2006/relationships/slideLayout" Target="../slideLayouts/slideLayout403.xml"/><Relationship Id="rId164" Type="http://schemas.openxmlformats.org/officeDocument/2006/relationships/slideLayout" Target="../slideLayouts/slideLayout419.xml"/><Relationship Id="rId169" Type="http://schemas.openxmlformats.org/officeDocument/2006/relationships/slideLayout" Target="../slideLayouts/slideLayout424.xml"/><Relationship Id="rId185" Type="http://schemas.openxmlformats.org/officeDocument/2006/relationships/slideLayout" Target="../slideLayouts/slideLayout440.xml"/><Relationship Id="rId4" Type="http://schemas.openxmlformats.org/officeDocument/2006/relationships/slideLayout" Target="../slideLayouts/slideLayout259.xml"/><Relationship Id="rId9" Type="http://schemas.openxmlformats.org/officeDocument/2006/relationships/slideLayout" Target="../slideLayouts/slideLayout264.xml"/><Relationship Id="rId180" Type="http://schemas.openxmlformats.org/officeDocument/2006/relationships/slideLayout" Target="../slideLayouts/slideLayout435.xml"/><Relationship Id="rId210" Type="http://schemas.openxmlformats.org/officeDocument/2006/relationships/slideLayout" Target="../slideLayouts/slideLayout465.xml"/><Relationship Id="rId215" Type="http://schemas.openxmlformats.org/officeDocument/2006/relationships/slideLayout" Target="../slideLayouts/slideLayout470.xml"/><Relationship Id="rId26" Type="http://schemas.openxmlformats.org/officeDocument/2006/relationships/slideLayout" Target="../slideLayouts/slideLayout281.xml"/><Relationship Id="rId47" Type="http://schemas.openxmlformats.org/officeDocument/2006/relationships/slideLayout" Target="../slideLayouts/slideLayout302.xml"/><Relationship Id="rId68" Type="http://schemas.openxmlformats.org/officeDocument/2006/relationships/slideLayout" Target="../slideLayouts/slideLayout323.xml"/><Relationship Id="rId89" Type="http://schemas.openxmlformats.org/officeDocument/2006/relationships/slideLayout" Target="../slideLayouts/slideLayout344.xml"/><Relationship Id="rId112" Type="http://schemas.openxmlformats.org/officeDocument/2006/relationships/slideLayout" Target="../slideLayouts/slideLayout367.xml"/><Relationship Id="rId133" Type="http://schemas.openxmlformats.org/officeDocument/2006/relationships/slideLayout" Target="../slideLayouts/slideLayout388.xml"/><Relationship Id="rId154" Type="http://schemas.openxmlformats.org/officeDocument/2006/relationships/slideLayout" Target="../slideLayouts/slideLayout409.xml"/><Relationship Id="rId175" Type="http://schemas.openxmlformats.org/officeDocument/2006/relationships/slideLayout" Target="../slideLayouts/slideLayout430.xml"/><Relationship Id="rId196" Type="http://schemas.openxmlformats.org/officeDocument/2006/relationships/slideLayout" Target="../slideLayouts/slideLayout451.xml"/><Relationship Id="rId200" Type="http://schemas.openxmlformats.org/officeDocument/2006/relationships/slideLayout" Target="../slideLayouts/slideLayout455.xml"/><Relationship Id="rId16" Type="http://schemas.openxmlformats.org/officeDocument/2006/relationships/slideLayout" Target="../slideLayouts/slideLayout271.xml"/><Relationship Id="rId37" Type="http://schemas.openxmlformats.org/officeDocument/2006/relationships/slideLayout" Target="../slideLayouts/slideLayout292.xml"/><Relationship Id="rId58" Type="http://schemas.openxmlformats.org/officeDocument/2006/relationships/slideLayout" Target="../slideLayouts/slideLayout313.xml"/><Relationship Id="rId79" Type="http://schemas.openxmlformats.org/officeDocument/2006/relationships/slideLayout" Target="../slideLayouts/slideLayout334.xml"/><Relationship Id="rId102" Type="http://schemas.openxmlformats.org/officeDocument/2006/relationships/slideLayout" Target="../slideLayouts/slideLayout357.xml"/><Relationship Id="rId123" Type="http://schemas.openxmlformats.org/officeDocument/2006/relationships/slideLayout" Target="../slideLayouts/slideLayout378.xml"/><Relationship Id="rId144" Type="http://schemas.openxmlformats.org/officeDocument/2006/relationships/slideLayout" Target="../slideLayouts/slideLayout39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1.xml"/><Relationship Id="rId13" Type="http://schemas.openxmlformats.org/officeDocument/2006/relationships/slideLayout" Target="../slideLayouts/slideLayout486.xml"/><Relationship Id="rId18" Type="http://schemas.openxmlformats.org/officeDocument/2006/relationships/slideLayout" Target="../slideLayouts/slideLayout491.xml"/><Relationship Id="rId26" Type="http://schemas.openxmlformats.org/officeDocument/2006/relationships/slideLayout" Target="../slideLayouts/slideLayout499.xml"/><Relationship Id="rId3" Type="http://schemas.openxmlformats.org/officeDocument/2006/relationships/slideLayout" Target="../slideLayouts/slideLayout476.xml"/><Relationship Id="rId21" Type="http://schemas.openxmlformats.org/officeDocument/2006/relationships/slideLayout" Target="../slideLayouts/slideLayout494.xml"/><Relationship Id="rId7" Type="http://schemas.openxmlformats.org/officeDocument/2006/relationships/slideLayout" Target="../slideLayouts/slideLayout480.xml"/><Relationship Id="rId12" Type="http://schemas.openxmlformats.org/officeDocument/2006/relationships/slideLayout" Target="../slideLayouts/slideLayout485.xml"/><Relationship Id="rId17" Type="http://schemas.openxmlformats.org/officeDocument/2006/relationships/slideLayout" Target="../slideLayouts/slideLayout490.xml"/><Relationship Id="rId25" Type="http://schemas.openxmlformats.org/officeDocument/2006/relationships/slideLayout" Target="../slideLayouts/slideLayout498.xml"/><Relationship Id="rId2" Type="http://schemas.openxmlformats.org/officeDocument/2006/relationships/slideLayout" Target="../slideLayouts/slideLayout475.xml"/><Relationship Id="rId16" Type="http://schemas.openxmlformats.org/officeDocument/2006/relationships/slideLayout" Target="../slideLayouts/slideLayout489.xml"/><Relationship Id="rId20" Type="http://schemas.openxmlformats.org/officeDocument/2006/relationships/slideLayout" Target="../slideLayouts/slideLayout493.xml"/><Relationship Id="rId1" Type="http://schemas.openxmlformats.org/officeDocument/2006/relationships/slideLayout" Target="../slideLayouts/slideLayout474.xml"/><Relationship Id="rId6" Type="http://schemas.openxmlformats.org/officeDocument/2006/relationships/slideLayout" Target="../slideLayouts/slideLayout479.xml"/><Relationship Id="rId11" Type="http://schemas.openxmlformats.org/officeDocument/2006/relationships/slideLayout" Target="../slideLayouts/slideLayout484.xml"/><Relationship Id="rId24" Type="http://schemas.openxmlformats.org/officeDocument/2006/relationships/slideLayout" Target="../slideLayouts/slideLayout497.xml"/><Relationship Id="rId5" Type="http://schemas.openxmlformats.org/officeDocument/2006/relationships/slideLayout" Target="../slideLayouts/slideLayout478.xml"/><Relationship Id="rId15" Type="http://schemas.openxmlformats.org/officeDocument/2006/relationships/slideLayout" Target="../slideLayouts/slideLayout488.xml"/><Relationship Id="rId23" Type="http://schemas.openxmlformats.org/officeDocument/2006/relationships/slideLayout" Target="../slideLayouts/slideLayout496.xml"/><Relationship Id="rId28" Type="http://schemas.openxmlformats.org/officeDocument/2006/relationships/theme" Target="../theme/theme5.xml"/><Relationship Id="rId10" Type="http://schemas.openxmlformats.org/officeDocument/2006/relationships/slideLayout" Target="../slideLayouts/slideLayout483.xml"/><Relationship Id="rId19" Type="http://schemas.openxmlformats.org/officeDocument/2006/relationships/slideLayout" Target="../slideLayouts/slideLayout492.xml"/><Relationship Id="rId4" Type="http://schemas.openxmlformats.org/officeDocument/2006/relationships/slideLayout" Target="../slideLayouts/slideLayout477.xml"/><Relationship Id="rId9" Type="http://schemas.openxmlformats.org/officeDocument/2006/relationships/slideLayout" Target="../slideLayouts/slideLayout482.xml"/><Relationship Id="rId14" Type="http://schemas.openxmlformats.org/officeDocument/2006/relationships/slideLayout" Target="../slideLayouts/slideLayout487.xml"/><Relationship Id="rId22" Type="http://schemas.openxmlformats.org/officeDocument/2006/relationships/slideLayout" Target="../slideLayouts/slideLayout495.xml"/><Relationship Id="rId27" Type="http://schemas.openxmlformats.org/officeDocument/2006/relationships/slideLayout" Target="../slideLayouts/slideLayout50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8.xml"/><Relationship Id="rId13" Type="http://schemas.openxmlformats.org/officeDocument/2006/relationships/slideLayout" Target="../slideLayouts/slideLayout513.xml"/><Relationship Id="rId18" Type="http://schemas.openxmlformats.org/officeDocument/2006/relationships/slideLayout" Target="../slideLayouts/slideLayout518.xml"/><Relationship Id="rId26" Type="http://schemas.openxmlformats.org/officeDocument/2006/relationships/slideLayout" Target="../slideLayouts/slideLayout526.xml"/><Relationship Id="rId3" Type="http://schemas.openxmlformats.org/officeDocument/2006/relationships/slideLayout" Target="../slideLayouts/slideLayout503.xml"/><Relationship Id="rId21" Type="http://schemas.openxmlformats.org/officeDocument/2006/relationships/slideLayout" Target="../slideLayouts/slideLayout521.xml"/><Relationship Id="rId34" Type="http://schemas.openxmlformats.org/officeDocument/2006/relationships/theme" Target="../theme/theme6.xml"/><Relationship Id="rId7" Type="http://schemas.openxmlformats.org/officeDocument/2006/relationships/slideLayout" Target="../slideLayouts/slideLayout507.xml"/><Relationship Id="rId12" Type="http://schemas.openxmlformats.org/officeDocument/2006/relationships/slideLayout" Target="../slideLayouts/slideLayout512.xml"/><Relationship Id="rId17" Type="http://schemas.openxmlformats.org/officeDocument/2006/relationships/slideLayout" Target="../slideLayouts/slideLayout517.xml"/><Relationship Id="rId25" Type="http://schemas.openxmlformats.org/officeDocument/2006/relationships/slideLayout" Target="../slideLayouts/slideLayout525.xml"/><Relationship Id="rId33" Type="http://schemas.openxmlformats.org/officeDocument/2006/relationships/slideLayout" Target="../slideLayouts/slideLayout533.xml"/><Relationship Id="rId2" Type="http://schemas.openxmlformats.org/officeDocument/2006/relationships/slideLayout" Target="../slideLayouts/slideLayout502.xml"/><Relationship Id="rId16" Type="http://schemas.openxmlformats.org/officeDocument/2006/relationships/slideLayout" Target="../slideLayouts/slideLayout516.xml"/><Relationship Id="rId20" Type="http://schemas.openxmlformats.org/officeDocument/2006/relationships/slideLayout" Target="../slideLayouts/slideLayout520.xml"/><Relationship Id="rId29" Type="http://schemas.openxmlformats.org/officeDocument/2006/relationships/slideLayout" Target="../slideLayouts/slideLayout529.xml"/><Relationship Id="rId1" Type="http://schemas.openxmlformats.org/officeDocument/2006/relationships/slideLayout" Target="../slideLayouts/slideLayout501.xml"/><Relationship Id="rId6" Type="http://schemas.openxmlformats.org/officeDocument/2006/relationships/slideLayout" Target="../slideLayouts/slideLayout506.xml"/><Relationship Id="rId11" Type="http://schemas.openxmlformats.org/officeDocument/2006/relationships/slideLayout" Target="../slideLayouts/slideLayout511.xml"/><Relationship Id="rId24" Type="http://schemas.openxmlformats.org/officeDocument/2006/relationships/slideLayout" Target="../slideLayouts/slideLayout524.xml"/><Relationship Id="rId32" Type="http://schemas.openxmlformats.org/officeDocument/2006/relationships/slideLayout" Target="../slideLayouts/slideLayout532.xml"/><Relationship Id="rId5" Type="http://schemas.openxmlformats.org/officeDocument/2006/relationships/slideLayout" Target="../slideLayouts/slideLayout505.xml"/><Relationship Id="rId15" Type="http://schemas.openxmlformats.org/officeDocument/2006/relationships/slideLayout" Target="../slideLayouts/slideLayout515.xml"/><Relationship Id="rId23" Type="http://schemas.openxmlformats.org/officeDocument/2006/relationships/slideLayout" Target="../slideLayouts/slideLayout523.xml"/><Relationship Id="rId28" Type="http://schemas.openxmlformats.org/officeDocument/2006/relationships/slideLayout" Target="../slideLayouts/slideLayout528.xml"/><Relationship Id="rId10" Type="http://schemas.openxmlformats.org/officeDocument/2006/relationships/slideLayout" Target="../slideLayouts/slideLayout510.xml"/><Relationship Id="rId19" Type="http://schemas.openxmlformats.org/officeDocument/2006/relationships/slideLayout" Target="../slideLayouts/slideLayout519.xml"/><Relationship Id="rId31" Type="http://schemas.openxmlformats.org/officeDocument/2006/relationships/slideLayout" Target="../slideLayouts/slideLayout531.xml"/><Relationship Id="rId4" Type="http://schemas.openxmlformats.org/officeDocument/2006/relationships/slideLayout" Target="../slideLayouts/slideLayout504.xml"/><Relationship Id="rId9" Type="http://schemas.openxmlformats.org/officeDocument/2006/relationships/slideLayout" Target="../slideLayouts/slideLayout509.xml"/><Relationship Id="rId14" Type="http://schemas.openxmlformats.org/officeDocument/2006/relationships/slideLayout" Target="../slideLayouts/slideLayout514.xml"/><Relationship Id="rId22" Type="http://schemas.openxmlformats.org/officeDocument/2006/relationships/slideLayout" Target="../slideLayouts/slideLayout522.xml"/><Relationship Id="rId27" Type="http://schemas.openxmlformats.org/officeDocument/2006/relationships/slideLayout" Target="../slideLayouts/slideLayout527.xml"/><Relationship Id="rId30" Type="http://schemas.openxmlformats.org/officeDocument/2006/relationships/slideLayout" Target="../slideLayouts/slideLayout5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171943175"/>
      </p:ext>
    </p:extLst>
  </p:cSld>
  <p:clrMap bg1="lt1" tx1="dk1" bg2="lt2" tx2="dk2" accent1="accent1" accent2="accent2" accent3="accent3" accent4="accent4" accent5="accent5" accent6="accent6" hlink="hlink" folHlink="folHlink"/>
  <p:sldLayoutIdLst>
    <p:sldLayoutId id="2147483661" r:id="rId1"/>
    <p:sldLayoutId id="2147483684" r:id="rId2"/>
    <p:sldLayoutId id="2147483662" r:id="rId3"/>
    <p:sldLayoutId id="2147483663" r:id="rId4"/>
    <p:sldLayoutId id="2147483672" r:id="rId5"/>
    <p:sldLayoutId id="2147483664" r:id="rId6"/>
    <p:sldLayoutId id="2147483674" r:id="rId7"/>
    <p:sldLayoutId id="2147483675" r:id="rId8"/>
    <p:sldLayoutId id="2147483677" r:id="rId9"/>
    <p:sldLayoutId id="2147483673" r:id="rId10"/>
    <p:sldLayoutId id="2147483667" r:id="rId11"/>
    <p:sldLayoutId id="2147483678" r:id="rId12"/>
    <p:sldLayoutId id="2147483679" r:id="rId13"/>
    <p:sldLayoutId id="2147483681" r:id="rId14"/>
    <p:sldLayoutId id="2147483717" r:id="rId15"/>
    <p:sldLayoutId id="2147483683" r:id="rId16"/>
    <p:sldLayoutId id="2147483680" r:id="rId17"/>
    <p:sldLayoutId id="2147483682" r:id="rId18"/>
    <p:sldLayoutId id="2147483691" r:id="rId19"/>
    <p:sldLayoutId id="2147483719" r:id="rId20"/>
    <p:sldLayoutId id="2147483720" r:id="rId21"/>
    <p:sldLayoutId id="2147483705" r:id="rId22"/>
    <p:sldLayoutId id="2147483706" r:id="rId23"/>
    <p:sldLayoutId id="2147483707" r:id="rId24"/>
    <p:sldLayoutId id="2147483708" r:id="rId25"/>
    <p:sldLayoutId id="2147483711" r:id="rId26"/>
    <p:sldLayoutId id="2147483712" r:id="rId27"/>
    <p:sldLayoutId id="2147483718" r:id="rId28"/>
    <p:sldLayoutId id="2147483757" r:id="rId29"/>
    <p:sldLayoutId id="2147483762" r:id="rId30"/>
    <p:sldLayoutId id="2147483774" r:id="rId31"/>
    <p:sldLayoutId id="2147484186" r:id="rId32"/>
    <p:sldLayoutId id="2147484187" r:id="rId33"/>
    <p:sldLayoutId id="2147484188" r:id="rId34"/>
    <p:sldLayoutId id="2147484189" r:id="rId35"/>
    <p:sldLayoutId id="2147484190" r:id="rId36"/>
    <p:sldLayoutId id="2147484191" r:id="rId37"/>
    <p:sldLayoutId id="2147484192" r:id="rId38"/>
    <p:sldLayoutId id="2147484193" r:id="rId39"/>
    <p:sldLayoutId id="2147484194" r:id="rId40"/>
    <p:sldLayoutId id="2147484195" r:id="rId41"/>
    <p:sldLayoutId id="2147484196" r:id="rId42"/>
    <p:sldLayoutId id="2147484197" r:id="rId43"/>
    <p:sldLayoutId id="2147484198" r:id="rId44"/>
    <p:sldLayoutId id="2147484199" r:id="rId45"/>
    <p:sldLayoutId id="2147484202" r:id="rId46"/>
    <p:sldLayoutId id="2147484203" r:id="rId47"/>
    <p:sldLayoutId id="2147484204" r:id="rId48"/>
    <p:sldLayoutId id="2147484205" r:id="rId49"/>
    <p:sldLayoutId id="2147484206" r:id="rId50"/>
    <p:sldLayoutId id="2147484207" r:id="rId51"/>
    <p:sldLayoutId id="2147484208" r:id="rId52"/>
    <p:sldLayoutId id="2147484209" r:id="rId53"/>
    <p:sldLayoutId id="2147484211" r:id="rId54"/>
    <p:sldLayoutId id="2147484212" r:id="rId55"/>
    <p:sldLayoutId id="2147484213" r:id="rId56"/>
    <p:sldLayoutId id="2147484214" r:id="rId57"/>
    <p:sldLayoutId id="2147484215" r:id="rId58"/>
    <p:sldLayoutId id="2147484216" r:id="rId59"/>
    <p:sldLayoutId id="2147484217" r:id="rId60"/>
    <p:sldLayoutId id="2147484218" r:id="rId61"/>
    <p:sldLayoutId id="2147484413" r:id="rId62"/>
  </p:sldLayoutIdLst>
  <p:hf hd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userDrawn="1">
          <p15:clr>
            <a:srgbClr val="F26B43"/>
          </p15:clr>
        </p15:guide>
        <p15:guide id="2" pos="136" userDrawn="1">
          <p15:clr>
            <a:srgbClr val="F26B43"/>
          </p15:clr>
        </p15:guide>
        <p15:guide id="3" pos="5624" userDrawn="1">
          <p15:clr>
            <a:srgbClr val="F26B43"/>
          </p15:clr>
        </p15:guide>
        <p15:guide id="4" pos="249" userDrawn="1">
          <p15:clr>
            <a:srgbClr val="F26B43"/>
          </p15:clr>
        </p15:guide>
        <p15:guide id="5" pos="521" userDrawn="1">
          <p15:clr>
            <a:srgbClr val="F26B43"/>
          </p15:clr>
        </p15:guide>
        <p15:guide id="6" pos="589" userDrawn="1">
          <p15:clr>
            <a:srgbClr val="F26B43"/>
          </p15:clr>
        </p15:guide>
        <p15:guide id="7" pos="1066" userDrawn="1">
          <p15:clr>
            <a:srgbClr val="F26B43"/>
          </p15:clr>
        </p15:guide>
        <p15:guide id="8" pos="998" userDrawn="1">
          <p15:clr>
            <a:srgbClr val="F26B43"/>
          </p15:clr>
        </p15:guide>
        <p15:guide id="9" pos="1519" userDrawn="1">
          <p15:clr>
            <a:srgbClr val="F26B43"/>
          </p15:clr>
        </p15:guide>
        <p15:guide id="10" pos="1451" userDrawn="1">
          <p15:clr>
            <a:srgbClr val="F26B43"/>
          </p15:clr>
        </p15:guide>
        <p15:guide id="11" pos="1927" userDrawn="1">
          <p15:clr>
            <a:srgbClr val="F26B43"/>
          </p15:clr>
        </p15:guide>
        <p15:guide id="12" pos="1995" userDrawn="1">
          <p15:clr>
            <a:srgbClr val="F26B43"/>
          </p15:clr>
        </p15:guide>
        <p15:guide id="13" pos="2449" userDrawn="1">
          <p15:clr>
            <a:srgbClr val="F26B43"/>
          </p15:clr>
        </p15:guide>
        <p15:guide id="14" pos="2835" userDrawn="1">
          <p15:clr>
            <a:srgbClr val="F26B43"/>
          </p15:clr>
        </p15:guide>
        <p15:guide id="15" pos="2381" userDrawn="1">
          <p15:clr>
            <a:srgbClr val="F26B43"/>
          </p15:clr>
        </p15:guide>
        <p15:guide id="16" pos="2903" userDrawn="1">
          <p15:clr>
            <a:srgbClr val="F26B43"/>
          </p15:clr>
        </p15:guide>
        <p15:guide id="17" pos="3311" userDrawn="1">
          <p15:clr>
            <a:srgbClr val="F26B43"/>
          </p15:clr>
        </p15:guide>
        <p15:guide id="18" pos="3379" userDrawn="1">
          <p15:clr>
            <a:srgbClr val="F26B43"/>
          </p15:clr>
        </p15:guide>
        <p15:guide id="19" pos="3765" userDrawn="1">
          <p15:clr>
            <a:srgbClr val="F26B43"/>
          </p15:clr>
        </p15:guide>
        <p15:guide id="20" pos="4309" userDrawn="1">
          <p15:clr>
            <a:srgbClr val="F26B43"/>
          </p15:clr>
        </p15:guide>
        <p15:guide id="21" pos="4241" userDrawn="1">
          <p15:clr>
            <a:srgbClr val="F26B43"/>
          </p15:clr>
        </p15:guide>
        <p15:guide id="22" pos="3833" userDrawn="1">
          <p15:clr>
            <a:srgbClr val="F26B43"/>
          </p15:clr>
        </p15:guide>
        <p15:guide id="23" pos="4694" userDrawn="1">
          <p15:clr>
            <a:srgbClr val="F26B43"/>
          </p15:clr>
        </p15:guide>
        <p15:guide id="24" pos="4762" userDrawn="1">
          <p15:clr>
            <a:srgbClr val="F26B43"/>
          </p15:clr>
        </p15:guide>
        <p15:guide id="26" pos="5216" userDrawn="1">
          <p15:clr>
            <a:srgbClr val="F26B43"/>
          </p15:clr>
        </p15:guide>
        <p15:guide id="27" pos="5148" userDrawn="1">
          <p15:clr>
            <a:srgbClr val="F26B43"/>
          </p15:clr>
        </p15:guide>
        <p15:guide id="28" pos="5511" userDrawn="1">
          <p15:clr>
            <a:srgbClr val="F26B43"/>
          </p15:clr>
        </p15:guide>
        <p15:guide id="29" orient="horz" pos="327" userDrawn="1">
          <p15:clr>
            <a:srgbClr val="F26B43"/>
          </p15:clr>
        </p15:guide>
        <p15:guide id="31" orient="horz" pos="2913" userDrawn="1">
          <p15:clr>
            <a:srgbClr val="F26B43"/>
          </p15:clr>
        </p15:guide>
        <p15:guide id="32" orient="horz" pos="3117" userDrawn="1">
          <p15:clr>
            <a:srgbClr val="F26B43"/>
          </p15:clr>
        </p15:guide>
        <p15:guide id="33" orient="horz" pos="395" userDrawn="1">
          <p15:clr>
            <a:srgbClr val="F26B43"/>
          </p15:clr>
        </p15:guide>
        <p15:guide id="34" orient="horz" pos="577" userDrawn="1">
          <p15:clr>
            <a:srgbClr val="F26B43"/>
          </p15:clr>
        </p15:guide>
        <p15:guide id="35" orient="horz" pos="645" userDrawn="1">
          <p15:clr>
            <a:srgbClr val="F26B43"/>
          </p15:clr>
        </p15:guide>
        <p15:guide id="36" orient="horz" pos="826" userDrawn="1">
          <p15:clr>
            <a:srgbClr val="F26B43"/>
          </p15:clr>
        </p15:guide>
        <p15:guide id="37" orient="horz" pos="894" userDrawn="1">
          <p15:clr>
            <a:srgbClr val="F26B43"/>
          </p15:clr>
        </p15:guide>
        <p15:guide id="38" orient="horz" pos="1076" userDrawn="1">
          <p15:clr>
            <a:srgbClr val="F26B43"/>
          </p15:clr>
        </p15:guide>
        <p15:guide id="39" orient="horz" pos="1144" userDrawn="1">
          <p15:clr>
            <a:srgbClr val="F26B43"/>
          </p15:clr>
        </p15:guide>
        <p15:guide id="41" orient="horz" pos="1325" userDrawn="1">
          <p15:clr>
            <a:srgbClr val="F26B43"/>
          </p15:clr>
        </p15:guide>
        <p15:guide id="42" orient="horz" pos="1393" userDrawn="1">
          <p15:clr>
            <a:srgbClr val="F26B43"/>
          </p15:clr>
        </p15:guide>
        <p15:guide id="43" orient="horz" pos="1597" userDrawn="1">
          <p15:clr>
            <a:srgbClr val="F26B43"/>
          </p15:clr>
        </p15:guide>
        <p15:guide id="44" orient="horz" pos="1665" userDrawn="1">
          <p15:clr>
            <a:srgbClr val="F26B43"/>
          </p15:clr>
        </p15:guide>
        <p15:guide id="45" orient="horz" pos="1847" userDrawn="1">
          <p15:clr>
            <a:srgbClr val="F26B43"/>
          </p15:clr>
        </p15:guide>
        <p15:guide id="46" orient="horz" pos="1915" userDrawn="1">
          <p15:clr>
            <a:srgbClr val="F26B43"/>
          </p15:clr>
        </p15:guide>
        <p15:guide id="47" orient="horz" pos="2096" userDrawn="1">
          <p15:clr>
            <a:srgbClr val="F26B43"/>
          </p15:clr>
        </p15:guide>
        <p15:guide id="48" orient="horz" pos="2164" userDrawn="1">
          <p15:clr>
            <a:srgbClr val="F26B43"/>
          </p15:clr>
        </p15:guide>
        <p15:guide id="50" orient="horz" pos="2346" userDrawn="1">
          <p15:clr>
            <a:srgbClr val="F26B43"/>
          </p15:clr>
        </p15:guide>
        <p15:guide id="51" orient="horz" pos="2414" userDrawn="1">
          <p15:clr>
            <a:srgbClr val="F26B43"/>
          </p15:clr>
        </p15:guide>
        <p15:guide id="52" orient="horz" pos="2595" userDrawn="1">
          <p15:clr>
            <a:srgbClr val="F26B43"/>
          </p15:clr>
        </p15:guide>
        <p15:guide id="53" orient="horz" pos="2663" userDrawn="1">
          <p15:clr>
            <a:srgbClr val="F26B43"/>
          </p15:clr>
        </p15:guide>
        <p15:guide id="54" orient="horz" pos="284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4260805227"/>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 id="2147483797" r:id="rId22"/>
    <p:sldLayoutId id="2147483798" r:id="rId23"/>
    <p:sldLayoutId id="2147483799" r:id="rId24"/>
    <p:sldLayoutId id="2147483800" r:id="rId25"/>
    <p:sldLayoutId id="2147483801" r:id="rId26"/>
    <p:sldLayoutId id="2147483802" r:id="rId27"/>
    <p:sldLayoutId id="2147483936" r:id="rId28"/>
    <p:sldLayoutId id="2147483937" r:id="rId29"/>
    <p:sldLayoutId id="2147483938" r:id="rId30"/>
    <p:sldLayoutId id="2147483939" r:id="rId31"/>
    <p:sldLayoutId id="2147483940" r:id="rId32"/>
    <p:sldLayoutId id="2147483941" r:id="rId33"/>
    <p:sldLayoutId id="2147483942" r:id="rId34"/>
    <p:sldLayoutId id="2147483943" r:id="rId35"/>
    <p:sldLayoutId id="2147483944" r:id="rId36"/>
    <p:sldLayoutId id="2147483945" r:id="rId37"/>
    <p:sldLayoutId id="2147483946" r:id="rId38"/>
    <p:sldLayoutId id="2147483947" r:id="rId39"/>
    <p:sldLayoutId id="2147483948" r:id="rId40"/>
    <p:sldLayoutId id="2147483949" r:id="rId41"/>
    <p:sldLayoutId id="2147483950" r:id="rId42"/>
    <p:sldLayoutId id="2147483951" r:id="rId43"/>
    <p:sldLayoutId id="2147483952" r:id="rId44"/>
    <p:sldLayoutId id="2147483953" r:id="rId45"/>
    <p:sldLayoutId id="2147483954" r:id="rId46"/>
    <p:sldLayoutId id="2147483955" r:id="rId47"/>
    <p:sldLayoutId id="2147483956" r:id="rId48"/>
    <p:sldLayoutId id="2147483957" r:id="rId49"/>
    <p:sldLayoutId id="2147483958" r:id="rId50"/>
    <p:sldLayoutId id="2147483959" r:id="rId51"/>
    <p:sldLayoutId id="2147483960" r:id="rId52"/>
    <p:sldLayoutId id="2147483961" r:id="rId53"/>
    <p:sldLayoutId id="2147483962" r:id="rId54"/>
    <p:sldLayoutId id="2147483963" r:id="rId55"/>
    <p:sldLayoutId id="2147483964" r:id="rId56"/>
    <p:sldLayoutId id="2147483965" r:id="rId57"/>
    <p:sldLayoutId id="2147483966" r:id="rId58"/>
    <p:sldLayoutId id="2147483967" r:id="rId59"/>
    <p:sldLayoutId id="2147483968" r:id="rId60"/>
    <p:sldLayoutId id="2147483969" r:id="rId61"/>
    <p:sldLayoutId id="2147483970" r:id="rId62"/>
    <p:sldLayoutId id="2147483971" r:id="rId63"/>
    <p:sldLayoutId id="2147483972" r:id="rId64"/>
    <p:sldLayoutId id="2147483973" r:id="rId65"/>
    <p:sldLayoutId id="2147483974" r:id="rId66"/>
    <p:sldLayoutId id="2147483975" r:id="rId67"/>
    <p:sldLayoutId id="2147483976" r:id="rId68"/>
    <p:sldLayoutId id="2147483977" r:id="rId69"/>
    <p:sldLayoutId id="2147483978" r:id="rId70"/>
    <p:sldLayoutId id="2147483979" r:id="rId71"/>
    <p:sldLayoutId id="2147483980" r:id="rId72"/>
    <p:sldLayoutId id="2147483981" r:id="rId73"/>
    <p:sldLayoutId id="2147483982" r:id="rId74"/>
    <p:sldLayoutId id="2147483983" r:id="rId75"/>
  </p:sldLayoutIdLst>
  <p:hf hd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0" y="273844"/>
            <a:ext cx="8712200" cy="994172"/>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215900" y="1369219"/>
            <a:ext cx="8712200" cy="3263504"/>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215900" y="4971426"/>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t>‹#›</a:t>
            </a:fld>
            <a:endParaRPr lang="en-US"/>
          </a:p>
        </p:txBody>
      </p:sp>
    </p:spTree>
    <p:extLst>
      <p:ext uri="{BB962C8B-B14F-4D97-AF65-F5344CB8AC3E}">
        <p14:creationId xmlns:p14="http://schemas.microsoft.com/office/powerpoint/2010/main" val="1480578120"/>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 id="2147483892" r:id="rId16"/>
    <p:sldLayoutId id="2147483893" r:id="rId17"/>
    <p:sldLayoutId id="2147483894" r:id="rId18"/>
    <p:sldLayoutId id="2147483895" r:id="rId19"/>
    <p:sldLayoutId id="2147483896" r:id="rId20"/>
    <p:sldLayoutId id="2147483897" r:id="rId21"/>
    <p:sldLayoutId id="2147483898" r:id="rId22"/>
    <p:sldLayoutId id="2147483899" r:id="rId23"/>
    <p:sldLayoutId id="2147483900" r:id="rId24"/>
    <p:sldLayoutId id="2147483901" r:id="rId25"/>
    <p:sldLayoutId id="2147483902" r:id="rId26"/>
    <p:sldLayoutId id="2147483904" r:id="rId27"/>
    <p:sldLayoutId id="2147483985" r:id="rId28"/>
    <p:sldLayoutId id="2147483986" r:id="rId29"/>
    <p:sldLayoutId id="2147483987" r:id="rId30"/>
    <p:sldLayoutId id="2147483988" r:id="rId31"/>
    <p:sldLayoutId id="2147483989" r:id="rId32"/>
    <p:sldLayoutId id="2147483990" r:id="rId33"/>
    <p:sldLayoutId id="2147483991" r:id="rId34"/>
    <p:sldLayoutId id="2147483992" r:id="rId35"/>
    <p:sldLayoutId id="2147483993" r:id="rId36"/>
    <p:sldLayoutId id="2147483994" r:id="rId37"/>
    <p:sldLayoutId id="2147483995" r:id="rId38"/>
    <p:sldLayoutId id="2147483996" r:id="rId39"/>
    <p:sldLayoutId id="2147483997" r:id="rId40"/>
    <p:sldLayoutId id="2147483998" r:id="rId41"/>
    <p:sldLayoutId id="2147483999" r:id="rId42"/>
    <p:sldLayoutId id="2147484000" r:id="rId43"/>
    <p:sldLayoutId id="2147484001" r:id="rId44"/>
    <p:sldLayoutId id="2147484002" r:id="rId45"/>
    <p:sldLayoutId id="2147484003" r:id="rId46"/>
    <p:sldLayoutId id="2147484004" r:id="rId47"/>
    <p:sldLayoutId id="2147484005" r:id="rId48"/>
    <p:sldLayoutId id="2147484006" r:id="rId49"/>
    <p:sldLayoutId id="2147484007" r:id="rId50"/>
    <p:sldLayoutId id="2147484008" r:id="rId51"/>
    <p:sldLayoutId id="2147484009" r:id="rId52"/>
    <p:sldLayoutId id="2147484010" r:id="rId53"/>
    <p:sldLayoutId id="2147484011" r:id="rId54"/>
    <p:sldLayoutId id="2147484012" r:id="rId55"/>
    <p:sldLayoutId id="2147484013" r:id="rId56"/>
    <p:sldLayoutId id="2147484014" r:id="rId57"/>
    <p:sldLayoutId id="2147484015" r:id="rId58"/>
    <p:sldLayoutId id="2147484016" r:id="rId59"/>
    <p:sldLayoutId id="2147484017" r:id="rId60"/>
    <p:sldLayoutId id="2147484018" r:id="rId61"/>
    <p:sldLayoutId id="2147484019" r:id="rId62"/>
    <p:sldLayoutId id="2147484020" r:id="rId63"/>
    <p:sldLayoutId id="2147484021" r:id="rId64"/>
    <p:sldLayoutId id="2147484022" r:id="rId65"/>
    <p:sldLayoutId id="2147484023" r:id="rId66"/>
    <p:sldLayoutId id="2147484024" r:id="rId67"/>
    <p:sldLayoutId id="2147484025" r:id="rId68"/>
    <p:sldLayoutId id="2147484026" r:id="rId69"/>
    <p:sldLayoutId id="2147484027" r:id="rId70"/>
    <p:sldLayoutId id="2147484028" r:id="rId71"/>
    <p:sldLayoutId id="2147484029" r:id="rId72"/>
    <p:sldLayoutId id="2147484031" r:id="rId73"/>
    <p:sldLayoutId id="2147484032" r:id="rId74"/>
    <p:sldLayoutId id="2147484033" r:id="rId75"/>
    <p:sldLayoutId id="2147484034" r:id="rId76"/>
    <p:sldLayoutId id="2147484035" r:id="rId77"/>
    <p:sldLayoutId id="2147484036" r:id="rId78"/>
    <p:sldLayoutId id="2147484037" r:id="rId79"/>
    <p:sldLayoutId id="2147484038" r:id="rId80"/>
    <p:sldLayoutId id="2147484039" r:id="rId81"/>
    <p:sldLayoutId id="2147484040" r:id="rId82"/>
    <p:sldLayoutId id="2147484041" r:id="rId83"/>
    <p:sldLayoutId id="2147484042" r:id="rId84"/>
    <p:sldLayoutId id="2147484043" r:id="rId85"/>
    <p:sldLayoutId id="2147484044" r:id="rId86"/>
    <p:sldLayoutId id="2147484045" r:id="rId87"/>
    <p:sldLayoutId id="2147484046" r:id="rId88"/>
    <p:sldLayoutId id="2147484047" r:id="rId89"/>
    <p:sldLayoutId id="2147484048" r:id="rId90"/>
    <p:sldLayoutId id="2147484049" r:id="rId91"/>
    <p:sldLayoutId id="2147484050" r:id="rId92"/>
    <p:sldLayoutId id="2147484051" r:id="rId93"/>
    <p:sldLayoutId id="2147484052" r:id="rId94"/>
    <p:sldLayoutId id="2147484053" r:id="rId95"/>
    <p:sldLayoutId id="2147484054" r:id="rId96"/>
    <p:sldLayoutId id="2147484055" r:id="rId97"/>
    <p:sldLayoutId id="2147484056" r:id="rId98"/>
    <p:sldLayoutId id="2147484086" r:id="rId99"/>
    <p:sldLayoutId id="2147484087" r:id="rId100"/>
    <p:sldLayoutId id="2147484088" r:id="rId101"/>
    <p:sldLayoutId id="2147484089" r:id="rId102"/>
    <p:sldLayoutId id="2147484090" r:id="rId103"/>
    <p:sldLayoutId id="2147484091" r:id="rId104"/>
    <p:sldLayoutId id="2147484093" r:id="rId105"/>
    <p:sldLayoutId id="2147484094" r:id="rId106"/>
    <p:sldLayoutId id="2147484095" r:id="rId107"/>
    <p:sldLayoutId id="2147484096" r:id="rId108"/>
    <p:sldLayoutId id="2147484097" r:id="rId109"/>
    <p:sldLayoutId id="2147484098" r:id="rId110"/>
    <p:sldLayoutId id="2147484099" r:id="rId111"/>
    <p:sldLayoutId id="2147484100" r:id="rId112"/>
    <p:sldLayoutId id="2147484101" r:id="rId113"/>
    <p:sldLayoutId id="2147484102" r:id="rId114"/>
    <p:sldLayoutId id="2147484103" r:id="rId115"/>
    <p:sldLayoutId id="2147484108" r:id="rId116"/>
    <p:sldLayoutId id="2147484109" r:id="rId117"/>
    <p:sldLayoutId id="2147484110" r:id="rId118"/>
  </p:sldLayoutIdLst>
  <p:transition/>
  <p:hf hdr="0" ftr="0" dt="0"/>
  <p:txStyles>
    <p:titleStyle>
      <a:lvl1pPr algn="l" defTabSz="685800"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3741451864"/>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21" r:id="rId16"/>
    <p:sldLayoutId id="2147483922" r:id="rId17"/>
    <p:sldLayoutId id="2147483923" r:id="rId18"/>
    <p:sldLayoutId id="2147483924" r:id="rId19"/>
    <p:sldLayoutId id="2147483925" r:id="rId20"/>
    <p:sldLayoutId id="2147483926" r:id="rId21"/>
    <p:sldLayoutId id="2147483927" r:id="rId22"/>
    <p:sldLayoutId id="2147483928" r:id="rId23"/>
    <p:sldLayoutId id="2147483929" r:id="rId24"/>
    <p:sldLayoutId id="2147483930" r:id="rId25"/>
    <p:sldLayoutId id="2147483931" r:id="rId26"/>
    <p:sldLayoutId id="2147483932" r:id="rId27"/>
    <p:sldLayoutId id="2147483933" r:id="rId28"/>
    <p:sldLayoutId id="2147483934" r:id="rId29"/>
    <p:sldLayoutId id="2147484113" r:id="rId30"/>
    <p:sldLayoutId id="2147484114" r:id="rId31"/>
    <p:sldLayoutId id="2147484115" r:id="rId32"/>
    <p:sldLayoutId id="2147484116" r:id="rId33"/>
    <p:sldLayoutId id="2147484117" r:id="rId34"/>
    <p:sldLayoutId id="2147484118" r:id="rId35"/>
    <p:sldLayoutId id="2147484119" r:id="rId36"/>
    <p:sldLayoutId id="2147484120" r:id="rId37"/>
    <p:sldLayoutId id="2147484121" r:id="rId38"/>
    <p:sldLayoutId id="2147484122" r:id="rId39"/>
    <p:sldLayoutId id="2147484123" r:id="rId40"/>
    <p:sldLayoutId id="2147484124" r:id="rId41"/>
    <p:sldLayoutId id="2147484125" r:id="rId42"/>
    <p:sldLayoutId id="2147484126" r:id="rId43"/>
    <p:sldLayoutId id="2147484127" r:id="rId44"/>
    <p:sldLayoutId id="2147484128" r:id="rId45"/>
    <p:sldLayoutId id="2147484129" r:id="rId46"/>
    <p:sldLayoutId id="2147484130" r:id="rId47"/>
    <p:sldLayoutId id="2147484131" r:id="rId48"/>
    <p:sldLayoutId id="2147484132" r:id="rId49"/>
    <p:sldLayoutId id="2147484133" r:id="rId50"/>
    <p:sldLayoutId id="2147484134" r:id="rId51"/>
    <p:sldLayoutId id="2147484135" r:id="rId52"/>
    <p:sldLayoutId id="2147484136" r:id="rId53"/>
    <p:sldLayoutId id="2147484137" r:id="rId54"/>
    <p:sldLayoutId id="2147484138" r:id="rId55"/>
    <p:sldLayoutId id="2147484139" r:id="rId56"/>
    <p:sldLayoutId id="2147484140" r:id="rId57"/>
    <p:sldLayoutId id="2147484141" r:id="rId58"/>
    <p:sldLayoutId id="2147484142" r:id="rId59"/>
    <p:sldLayoutId id="2147484143" r:id="rId60"/>
    <p:sldLayoutId id="2147484144" r:id="rId61"/>
    <p:sldLayoutId id="2147484145" r:id="rId62"/>
    <p:sldLayoutId id="2147484146" r:id="rId63"/>
    <p:sldLayoutId id="2147484147" r:id="rId64"/>
    <p:sldLayoutId id="2147484148" r:id="rId65"/>
    <p:sldLayoutId id="2147484149" r:id="rId66"/>
    <p:sldLayoutId id="2147484150" r:id="rId67"/>
    <p:sldLayoutId id="2147484151" r:id="rId68"/>
    <p:sldLayoutId id="2147484152" r:id="rId69"/>
    <p:sldLayoutId id="2147484153" r:id="rId70"/>
    <p:sldLayoutId id="2147484154" r:id="rId71"/>
    <p:sldLayoutId id="2147484155" r:id="rId72"/>
    <p:sldLayoutId id="2147484156" r:id="rId73"/>
    <p:sldLayoutId id="2147484157" r:id="rId74"/>
    <p:sldLayoutId id="2147484159" r:id="rId75"/>
    <p:sldLayoutId id="2147484160" r:id="rId76"/>
    <p:sldLayoutId id="2147484161" r:id="rId77"/>
    <p:sldLayoutId id="2147484162" r:id="rId78"/>
    <p:sldLayoutId id="2147484163" r:id="rId79"/>
    <p:sldLayoutId id="2147484164" r:id="rId80"/>
    <p:sldLayoutId id="2147484165" r:id="rId81"/>
    <p:sldLayoutId id="2147484166" r:id="rId82"/>
    <p:sldLayoutId id="2147484167" r:id="rId83"/>
    <p:sldLayoutId id="2147484168" r:id="rId84"/>
    <p:sldLayoutId id="2147484169" r:id="rId85"/>
    <p:sldLayoutId id="2147484170" r:id="rId86"/>
    <p:sldLayoutId id="2147484171" r:id="rId87"/>
    <p:sldLayoutId id="2147484172" r:id="rId88"/>
    <p:sldLayoutId id="2147484173" r:id="rId89"/>
    <p:sldLayoutId id="2147484174" r:id="rId90"/>
    <p:sldLayoutId id="2147484175" r:id="rId91"/>
    <p:sldLayoutId id="2147484176" r:id="rId92"/>
    <p:sldLayoutId id="2147484177" r:id="rId93"/>
    <p:sldLayoutId id="2147484178" r:id="rId94"/>
    <p:sldLayoutId id="2147484179" r:id="rId95"/>
    <p:sldLayoutId id="2147484180" r:id="rId96"/>
    <p:sldLayoutId id="2147484181" r:id="rId97"/>
    <p:sldLayoutId id="2147484182" r:id="rId98"/>
    <p:sldLayoutId id="2147484183" r:id="rId99"/>
    <p:sldLayoutId id="2147484184" r:id="rId100"/>
    <p:sldLayoutId id="2147484254" r:id="rId101"/>
    <p:sldLayoutId id="2147484255" r:id="rId102"/>
    <p:sldLayoutId id="2147484256" r:id="rId103"/>
    <p:sldLayoutId id="2147484257" r:id="rId104"/>
    <p:sldLayoutId id="2147484258" r:id="rId105"/>
    <p:sldLayoutId id="2147484259" r:id="rId106"/>
    <p:sldLayoutId id="2147484261" r:id="rId107"/>
    <p:sldLayoutId id="2147484262" r:id="rId108"/>
    <p:sldLayoutId id="2147484263" r:id="rId109"/>
    <p:sldLayoutId id="2147484264" r:id="rId110"/>
    <p:sldLayoutId id="2147484265" r:id="rId111"/>
    <p:sldLayoutId id="2147484266" r:id="rId112"/>
    <p:sldLayoutId id="2147484267" r:id="rId113"/>
    <p:sldLayoutId id="2147484268" r:id="rId114"/>
    <p:sldLayoutId id="2147484269" r:id="rId115"/>
    <p:sldLayoutId id="2147484270" r:id="rId116"/>
    <p:sldLayoutId id="2147484271" r:id="rId117"/>
    <p:sldLayoutId id="2147484276" r:id="rId118"/>
    <p:sldLayoutId id="2147484277" r:id="rId119"/>
    <p:sldLayoutId id="2147484278" r:id="rId120"/>
    <p:sldLayoutId id="2147484279" r:id="rId121"/>
    <p:sldLayoutId id="2147484282" r:id="rId122"/>
    <p:sldLayoutId id="2147484285" r:id="rId123"/>
    <p:sldLayoutId id="2147484286" r:id="rId124"/>
    <p:sldLayoutId id="2147484287" r:id="rId125"/>
    <p:sldLayoutId id="2147484288" r:id="rId126"/>
    <p:sldLayoutId id="2147484289" r:id="rId127"/>
    <p:sldLayoutId id="2147484290" r:id="rId128"/>
    <p:sldLayoutId id="2147484291" r:id="rId129"/>
    <p:sldLayoutId id="2147484292" r:id="rId130"/>
    <p:sldLayoutId id="2147484293" r:id="rId131"/>
    <p:sldLayoutId id="2147484294" r:id="rId132"/>
    <p:sldLayoutId id="2147484295" r:id="rId133"/>
    <p:sldLayoutId id="2147484296" r:id="rId134"/>
    <p:sldLayoutId id="2147484299" r:id="rId135"/>
    <p:sldLayoutId id="2147484302" r:id="rId136"/>
    <p:sldLayoutId id="2147484303" r:id="rId137"/>
    <p:sldLayoutId id="2147484304" r:id="rId138"/>
    <p:sldLayoutId id="2147484305" r:id="rId139"/>
    <p:sldLayoutId id="2147484306" r:id="rId140"/>
    <p:sldLayoutId id="2147484307" r:id="rId141"/>
    <p:sldLayoutId id="2147484308" r:id="rId142"/>
    <p:sldLayoutId id="2147484309" r:id="rId143"/>
    <p:sldLayoutId id="2147484315" r:id="rId144"/>
    <p:sldLayoutId id="2147484321" r:id="rId145"/>
    <p:sldLayoutId id="2147484329" r:id="rId146"/>
    <p:sldLayoutId id="2147484330" r:id="rId147"/>
    <p:sldLayoutId id="2147484331" r:id="rId148"/>
    <p:sldLayoutId id="2147484332" r:id="rId149"/>
    <p:sldLayoutId id="2147484333" r:id="rId150"/>
    <p:sldLayoutId id="2147484334" r:id="rId151"/>
    <p:sldLayoutId id="2147484335" r:id="rId152"/>
    <p:sldLayoutId id="2147484336" r:id="rId153"/>
    <p:sldLayoutId id="2147484337" r:id="rId154"/>
    <p:sldLayoutId id="2147484338" r:id="rId155"/>
    <p:sldLayoutId id="2147484339" r:id="rId156"/>
    <p:sldLayoutId id="2147484340" r:id="rId157"/>
    <p:sldLayoutId id="2147484341" r:id="rId158"/>
    <p:sldLayoutId id="2147484342" r:id="rId159"/>
    <p:sldLayoutId id="2147484343" r:id="rId160"/>
    <p:sldLayoutId id="2147484344" r:id="rId161"/>
    <p:sldLayoutId id="2147484345" r:id="rId162"/>
    <p:sldLayoutId id="2147484346" r:id="rId163"/>
    <p:sldLayoutId id="2147484347" r:id="rId164"/>
    <p:sldLayoutId id="2147484348" r:id="rId165"/>
    <p:sldLayoutId id="2147484349" r:id="rId166"/>
    <p:sldLayoutId id="2147484350" r:id="rId167"/>
    <p:sldLayoutId id="2147484351" r:id="rId168"/>
    <p:sldLayoutId id="2147484352" r:id="rId169"/>
    <p:sldLayoutId id="2147484353" r:id="rId170"/>
    <p:sldLayoutId id="2147484354" r:id="rId171"/>
    <p:sldLayoutId id="2147484355" r:id="rId172"/>
    <p:sldLayoutId id="2147484356" r:id="rId173"/>
    <p:sldLayoutId id="2147484357" r:id="rId174"/>
    <p:sldLayoutId id="2147484358" r:id="rId175"/>
    <p:sldLayoutId id="2147484359" r:id="rId176"/>
    <p:sldLayoutId id="2147484360" r:id="rId177"/>
    <p:sldLayoutId id="2147484361" r:id="rId178"/>
    <p:sldLayoutId id="2147484362" r:id="rId179"/>
    <p:sldLayoutId id="2147484363" r:id="rId180"/>
    <p:sldLayoutId id="2147484364" r:id="rId181"/>
    <p:sldLayoutId id="2147484365" r:id="rId182"/>
    <p:sldLayoutId id="2147484366" r:id="rId183"/>
    <p:sldLayoutId id="2147484367" r:id="rId184"/>
    <p:sldLayoutId id="2147484368" r:id="rId185"/>
    <p:sldLayoutId id="2147484369" r:id="rId186"/>
    <p:sldLayoutId id="2147484370" r:id="rId187"/>
    <p:sldLayoutId id="2147484371" r:id="rId188"/>
    <p:sldLayoutId id="2147484372" r:id="rId189"/>
    <p:sldLayoutId id="2147484373" r:id="rId190"/>
    <p:sldLayoutId id="2147484374" r:id="rId191"/>
    <p:sldLayoutId id="2147484375" r:id="rId192"/>
    <p:sldLayoutId id="2147484376" r:id="rId193"/>
    <p:sldLayoutId id="2147484377" r:id="rId194"/>
    <p:sldLayoutId id="2147484378" r:id="rId195"/>
    <p:sldLayoutId id="2147484379" r:id="rId196"/>
    <p:sldLayoutId id="2147484380" r:id="rId197"/>
    <p:sldLayoutId id="2147484381" r:id="rId198"/>
    <p:sldLayoutId id="2147484382" r:id="rId199"/>
    <p:sldLayoutId id="2147484383" r:id="rId200"/>
    <p:sldLayoutId id="2147484384" r:id="rId201"/>
    <p:sldLayoutId id="2147484385" r:id="rId202"/>
    <p:sldLayoutId id="2147484386" r:id="rId203"/>
    <p:sldLayoutId id="2147484387" r:id="rId204"/>
    <p:sldLayoutId id="2147484388" r:id="rId205"/>
    <p:sldLayoutId id="2147484389" r:id="rId206"/>
    <p:sldLayoutId id="2147484390" r:id="rId207"/>
    <p:sldLayoutId id="2147484391" r:id="rId208"/>
    <p:sldLayoutId id="2147484392" r:id="rId209"/>
    <p:sldLayoutId id="2147484393" r:id="rId210"/>
    <p:sldLayoutId id="2147484394" r:id="rId211"/>
    <p:sldLayoutId id="2147484395" r:id="rId212"/>
    <p:sldLayoutId id="2147484396" r:id="rId213"/>
    <p:sldLayoutId id="2147484397" r:id="rId214"/>
    <p:sldLayoutId id="2147484398" r:id="rId215"/>
    <p:sldLayoutId id="2147484399" r:id="rId216"/>
    <p:sldLayoutId id="2147484400" r:id="rId217"/>
    <p:sldLayoutId id="2147484401" r:id="rId218"/>
  </p:sldLayoutIdLst>
  <p:hf hdr="0" ft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2" y="273844"/>
            <a:ext cx="8712200" cy="994172"/>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215902" y="1369219"/>
            <a:ext cx="8712200" cy="3263504"/>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215900" y="4971428"/>
            <a:ext cx="264621" cy="140525"/>
          </a:xfrm>
          <a:prstGeom prst="rect">
            <a:avLst/>
          </a:prstGeom>
        </p:spPr>
        <p:txBody>
          <a:bodyPr vert="horz" lIns="0" tIns="0" rIns="0" bIns="0" rtlCol="0" anchor="ctr"/>
          <a:lstStyle>
            <a:lvl1pPr algn="l">
              <a:defRPr sz="600" b="1" i="0">
                <a:solidFill>
                  <a:schemeClr val="tx1"/>
                </a:solidFill>
                <a:latin typeface="Sun Life New Text" pitchFamily="2" charset="77"/>
              </a:defRPr>
            </a:lvl1pPr>
          </a:lstStyle>
          <a:p>
            <a:fld id="{9FA635D2-B142-BE49-AECA-6169441F1F99}" type="slidenum">
              <a:rPr lang="en-US" smtClean="0"/>
              <a:pPr/>
              <a:t>‹#›</a:t>
            </a:fld>
            <a:endParaRPr lang="en-US" dirty="0"/>
          </a:p>
        </p:txBody>
      </p:sp>
    </p:spTree>
    <p:extLst>
      <p:ext uri="{BB962C8B-B14F-4D97-AF65-F5344CB8AC3E}">
        <p14:creationId xmlns:p14="http://schemas.microsoft.com/office/powerpoint/2010/main" val="2811851919"/>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75"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 id="2147484084" r:id="rId27"/>
  </p:sldLayoutIdLst>
  <p:hf hdr="0" ftr="0" dt="0"/>
  <p:txStyles>
    <p:titleStyle>
      <a:lvl1pPr algn="l" defTabSz="685766" rtl="0" eaLnBrk="1" latinLnBrk="0" hangingPunct="1">
        <a:lnSpc>
          <a:spcPct val="90000"/>
        </a:lnSpc>
        <a:spcBef>
          <a:spcPct val="0"/>
        </a:spcBef>
        <a:buNone/>
        <a:defRPr sz="3300" b="0" i="0" u="none" kern="1200">
          <a:solidFill>
            <a:schemeClr val="tx2"/>
          </a:solidFill>
          <a:latin typeface="Sun Life New Display" pitchFamily="2" charset="77"/>
          <a:ea typeface="+mj-ea"/>
          <a:cs typeface="+mj-cs"/>
        </a:defRPr>
      </a:lvl1pPr>
    </p:titleStyle>
    <p:bodyStyle>
      <a:lvl1pPr marL="171442" indent="-171442" algn="l" defTabSz="685766" rtl="0" eaLnBrk="1" latinLnBrk="0" hangingPunct="1">
        <a:lnSpc>
          <a:spcPct val="114000"/>
        </a:lnSpc>
        <a:spcBef>
          <a:spcPts val="750"/>
        </a:spcBef>
        <a:buFont typeface="Arial" panose="020B0604020202020204" pitchFamily="34" charset="0"/>
        <a:buChar char="•"/>
        <a:defRPr sz="2100" b="0" i="0" kern="1200">
          <a:solidFill>
            <a:schemeClr val="tx2"/>
          </a:solidFill>
          <a:latin typeface="Sun Life New Text" pitchFamily="2" charset="77"/>
          <a:ea typeface="+mn-ea"/>
          <a:cs typeface="+mn-cs"/>
        </a:defRPr>
      </a:lvl1pPr>
      <a:lvl2pPr marL="514325" indent="-171442" algn="l" defTabSz="685766"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Sun Life New Text" pitchFamily="2" charset="77"/>
          <a:ea typeface="+mn-ea"/>
          <a:cs typeface="+mn-cs"/>
        </a:defRPr>
      </a:lvl2pPr>
      <a:lvl3pPr marL="857207" indent="-171442" algn="l" defTabSz="685766" rtl="0" eaLnBrk="1" latinLnBrk="0" hangingPunct="1">
        <a:lnSpc>
          <a:spcPct val="114000"/>
        </a:lnSpc>
        <a:spcBef>
          <a:spcPts val="375"/>
        </a:spcBef>
        <a:buFont typeface="Arial" panose="020B0604020202020204" pitchFamily="34" charset="0"/>
        <a:buChar char="•"/>
        <a:defRPr sz="1500" b="0" i="0" kern="1200">
          <a:solidFill>
            <a:schemeClr val="tx2"/>
          </a:solidFill>
          <a:latin typeface="Sun Life New Text" pitchFamily="2" charset="77"/>
          <a:ea typeface="+mn-ea"/>
          <a:cs typeface="+mn-cs"/>
        </a:defRPr>
      </a:lvl3pPr>
      <a:lvl4pPr marL="1200090" indent="-171442" algn="l" defTabSz="685766" rtl="0" eaLnBrk="1" latinLnBrk="0" hangingPunct="1">
        <a:lnSpc>
          <a:spcPct val="114000"/>
        </a:lnSpc>
        <a:spcBef>
          <a:spcPts val="375"/>
        </a:spcBef>
        <a:buFont typeface="Arial" panose="020B0604020202020204" pitchFamily="34" charset="0"/>
        <a:buChar char="•"/>
        <a:defRPr sz="1350" b="0" i="0" kern="1200">
          <a:solidFill>
            <a:schemeClr val="tx2"/>
          </a:solidFill>
          <a:latin typeface="Sun Life New Text" pitchFamily="2" charset="77"/>
          <a:ea typeface="+mn-ea"/>
          <a:cs typeface="+mn-cs"/>
        </a:defRPr>
      </a:lvl4pPr>
      <a:lvl5pPr marL="1542974" indent="-171442" algn="l" defTabSz="685766" rtl="0" eaLnBrk="1" latinLnBrk="0" hangingPunct="1">
        <a:lnSpc>
          <a:spcPct val="114000"/>
        </a:lnSpc>
        <a:spcBef>
          <a:spcPts val="375"/>
        </a:spcBef>
        <a:buFont typeface="Arial" panose="020B0604020202020204" pitchFamily="34" charset="0"/>
        <a:buChar char="•"/>
        <a:defRPr sz="1350" b="0" i="0" kern="1200">
          <a:solidFill>
            <a:schemeClr val="tx2"/>
          </a:solidFill>
          <a:latin typeface="Sun Life New Text" pitchFamily="2" charset="77"/>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5901" y="273844"/>
            <a:ext cx="8712200" cy="994172"/>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215901" y="1369219"/>
            <a:ext cx="8712200" cy="3263504"/>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215900" y="4971427"/>
            <a:ext cx="264621" cy="140525"/>
          </a:xfrm>
          <a:prstGeom prst="rect">
            <a:avLst/>
          </a:prstGeom>
        </p:spPr>
        <p:txBody>
          <a:bodyPr vert="horz" lIns="0" tIns="0" rIns="0" bIns="0" rtlCol="0" anchor="ctr"/>
          <a:lstStyle>
            <a:lvl1pPr algn="l">
              <a:defRPr sz="600" b="1">
                <a:solidFill>
                  <a:schemeClr val="tx1"/>
                </a:solidFill>
                <a:latin typeface="Sun Life New Text" pitchFamily="2" charset="0"/>
              </a:defRPr>
            </a:lvl1pPr>
          </a:lstStyle>
          <a:p>
            <a:fld id="{9FA635D2-B142-BE49-AECA-6169441F1F99}" type="slidenum">
              <a:rPr lang="en-US" smtClean="0"/>
              <a:t>‹#›</a:t>
            </a:fld>
            <a:endParaRPr lang="en-US"/>
          </a:p>
        </p:txBody>
      </p:sp>
    </p:spTree>
    <p:extLst>
      <p:ext uri="{BB962C8B-B14F-4D97-AF65-F5344CB8AC3E}">
        <p14:creationId xmlns:p14="http://schemas.microsoft.com/office/powerpoint/2010/main" val="1608790515"/>
      </p:ext>
    </p:extLst>
  </p:cSld>
  <p:clrMap bg1="lt1" tx1="dk1" bg2="lt2" tx2="dk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1" r:id="rId12"/>
    <p:sldLayoutId id="2147484232" r:id="rId13"/>
    <p:sldLayoutId id="2147484233" r:id="rId14"/>
    <p:sldLayoutId id="2147484234" r:id="rId15"/>
    <p:sldLayoutId id="2147484235" r:id="rId16"/>
    <p:sldLayoutId id="2147484236" r:id="rId17"/>
    <p:sldLayoutId id="2147484237" r:id="rId18"/>
    <p:sldLayoutId id="2147484238" r:id="rId19"/>
    <p:sldLayoutId id="2147484239" r:id="rId20"/>
    <p:sldLayoutId id="2147484240" r:id="rId21"/>
    <p:sldLayoutId id="2147484241" r:id="rId22"/>
    <p:sldLayoutId id="2147484242" r:id="rId23"/>
    <p:sldLayoutId id="2147484243" r:id="rId24"/>
    <p:sldLayoutId id="2147484244" r:id="rId25"/>
    <p:sldLayoutId id="2147484245" r:id="rId26"/>
    <p:sldLayoutId id="2147484246" r:id="rId27"/>
    <p:sldLayoutId id="2147484247" r:id="rId28"/>
    <p:sldLayoutId id="2147484248" r:id="rId29"/>
    <p:sldLayoutId id="2147484249" r:id="rId30"/>
    <p:sldLayoutId id="2147484250" r:id="rId31"/>
    <p:sldLayoutId id="2147484251" r:id="rId32"/>
    <p:sldLayoutId id="2147484252" r:id="rId33"/>
  </p:sldLayoutIdLst>
  <p:transition/>
  <p:hf hdr="0" dt="0"/>
  <p:txStyles>
    <p:titleStyle>
      <a:lvl1pPr algn="l" defTabSz="685783" rtl="0" eaLnBrk="1" latinLnBrk="0" hangingPunct="1">
        <a:lnSpc>
          <a:spcPct val="90000"/>
        </a:lnSpc>
        <a:spcBef>
          <a:spcPct val="0"/>
        </a:spcBef>
        <a:buNone/>
        <a:defRPr sz="3300" b="0" i="0" u="none" kern="1200">
          <a:solidFill>
            <a:schemeClr val="tx2"/>
          </a:solidFill>
          <a:latin typeface="+mj-lt"/>
          <a:ea typeface="+mj-ea"/>
          <a:cs typeface="+mj-cs"/>
        </a:defRPr>
      </a:lvl1pPr>
    </p:titleStyle>
    <p:body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3">
          <p15:clr>
            <a:srgbClr val="F26B43"/>
          </p15:clr>
        </p15:guide>
        <p15:guide id="2" pos="136">
          <p15:clr>
            <a:srgbClr val="F26B43"/>
          </p15:clr>
        </p15:guide>
        <p15:guide id="3" pos="5624">
          <p15:clr>
            <a:srgbClr val="F26B43"/>
          </p15:clr>
        </p15:guide>
        <p15:guide id="4" pos="249">
          <p15:clr>
            <a:srgbClr val="F26B43"/>
          </p15:clr>
        </p15:guide>
        <p15:guide id="5" pos="521">
          <p15:clr>
            <a:srgbClr val="F26B43"/>
          </p15:clr>
        </p15:guide>
        <p15:guide id="6" pos="589">
          <p15:clr>
            <a:srgbClr val="F26B43"/>
          </p15:clr>
        </p15:guide>
        <p15:guide id="7" pos="1066">
          <p15:clr>
            <a:srgbClr val="F26B43"/>
          </p15:clr>
        </p15:guide>
        <p15:guide id="8" pos="998">
          <p15:clr>
            <a:srgbClr val="F26B43"/>
          </p15:clr>
        </p15:guide>
        <p15:guide id="9" pos="1519">
          <p15:clr>
            <a:srgbClr val="F26B43"/>
          </p15:clr>
        </p15:guide>
        <p15:guide id="10" pos="1451">
          <p15:clr>
            <a:srgbClr val="F26B43"/>
          </p15:clr>
        </p15:guide>
        <p15:guide id="11" pos="1927">
          <p15:clr>
            <a:srgbClr val="F26B43"/>
          </p15:clr>
        </p15:guide>
        <p15:guide id="12" pos="1995">
          <p15:clr>
            <a:srgbClr val="F26B43"/>
          </p15:clr>
        </p15:guide>
        <p15:guide id="13" pos="2449">
          <p15:clr>
            <a:srgbClr val="F26B43"/>
          </p15:clr>
        </p15:guide>
        <p15:guide id="14" pos="2835">
          <p15:clr>
            <a:srgbClr val="F26B43"/>
          </p15:clr>
        </p15:guide>
        <p15:guide id="15" pos="2381">
          <p15:clr>
            <a:srgbClr val="F26B43"/>
          </p15:clr>
        </p15:guide>
        <p15:guide id="16" pos="2903">
          <p15:clr>
            <a:srgbClr val="F26B43"/>
          </p15:clr>
        </p15:guide>
        <p15:guide id="17" pos="3311">
          <p15:clr>
            <a:srgbClr val="F26B43"/>
          </p15:clr>
        </p15:guide>
        <p15:guide id="18" pos="3379">
          <p15:clr>
            <a:srgbClr val="F26B43"/>
          </p15:clr>
        </p15:guide>
        <p15:guide id="19" pos="3765">
          <p15:clr>
            <a:srgbClr val="F26B43"/>
          </p15:clr>
        </p15:guide>
        <p15:guide id="20" pos="4309">
          <p15:clr>
            <a:srgbClr val="F26B43"/>
          </p15:clr>
        </p15:guide>
        <p15:guide id="21" pos="4241">
          <p15:clr>
            <a:srgbClr val="F26B43"/>
          </p15:clr>
        </p15:guide>
        <p15:guide id="22" pos="3833">
          <p15:clr>
            <a:srgbClr val="F26B43"/>
          </p15:clr>
        </p15:guide>
        <p15:guide id="23" pos="4694">
          <p15:clr>
            <a:srgbClr val="F26B43"/>
          </p15:clr>
        </p15:guide>
        <p15:guide id="24" pos="4762">
          <p15:clr>
            <a:srgbClr val="F26B43"/>
          </p15:clr>
        </p15:guide>
        <p15:guide id="26" pos="5216">
          <p15:clr>
            <a:srgbClr val="F26B43"/>
          </p15:clr>
        </p15:guide>
        <p15:guide id="27" pos="5148">
          <p15:clr>
            <a:srgbClr val="F26B43"/>
          </p15:clr>
        </p15:guide>
        <p15:guide id="28" pos="5511">
          <p15:clr>
            <a:srgbClr val="F26B43"/>
          </p15:clr>
        </p15:guide>
        <p15:guide id="29" orient="horz" pos="327">
          <p15:clr>
            <a:srgbClr val="F26B43"/>
          </p15:clr>
        </p15:guide>
        <p15:guide id="31" orient="horz" pos="2913">
          <p15:clr>
            <a:srgbClr val="F26B43"/>
          </p15:clr>
        </p15:guide>
        <p15:guide id="32" orient="horz" pos="3117">
          <p15:clr>
            <a:srgbClr val="F26B43"/>
          </p15:clr>
        </p15:guide>
        <p15:guide id="33" orient="horz" pos="395">
          <p15:clr>
            <a:srgbClr val="F26B43"/>
          </p15:clr>
        </p15:guide>
        <p15:guide id="34" orient="horz" pos="577">
          <p15:clr>
            <a:srgbClr val="F26B43"/>
          </p15:clr>
        </p15:guide>
        <p15:guide id="35" orient="horz" pos="645">
          <p15:clr>
            <a:srgbClr val="F26B43"/>
          </p15:clr>
        </p15:guide>
        <p15:guide id="36" orient="horz" pos="826">
          <p15:clr>
            <a:srgbClr val="F26B43"/>
          </p15:clr>
        </p15:guide>
        <p15:guide id="37" orient="horz" pos="894">
          <p15:clr>
            <a:srgbClr val="F26B43"/>
          </p15:clr>
        </p15:guide>
        <p15:guide id="38" orient="horz" pos="1076">
          <p15:clr>
            <a:srgbClr val="F26B43"/>
          </p15:clr>
        </p15:guide>
        <p15:guide id="39" orient="horz" pos="1144">
          <p15:clr>
            <a:srgbClr val="F26B43"/>
          </p15:clr>
        </p15:guide>
        <p15:guide id="41" orient="horz" pos="1325">
          <p15:clr>
            <a:srgbClr val="F26B43"/>
          </p15:clr>
        </p15:guide>
        <p15:guide id="42" orient="horz" pos="1393">
          <p15:clr>
            <a:srgbClr val="F26B43"/>
          </p15:clr>
        </p15:guide>
        <p15:guide id="43" orient="horz" pos="1597">
          <p15:clr>
            <a:srgbClr val="F26B43"/>
          </p15:clr>
        </p15:guide>
        <p15:guide id="44" orient="horz" pos="1665">
          <p15:clr>
            <a:srgbClr val="F26B43"/>
          </p15:clr>
        </p15:guide>
        <p15:guide id="45" orient="horz" pos="1847">
          <p15:clr>
            <a:srgbClr val="F26B43"/>
          </p15:clr>
        </p15:guide>
        <p15:guide id="46" orient="horz" pos="1915">
          <p15:clr>
            <a:srgbClr val="F26B43"/>
          </p15:clr>
        </p15:guide>
        <p15:guide id="47" orient="horz" pos="2096">
          <p15:clr>
            <a:srgbClr val="F26B43"/>
          </p15:clr>
        </p15:guide>
        <p15:guide id="48" orient="horz" pos="2164">
          <p15:clr>
            <a:srgbClr val="F26B43"/>
          </p15:clr>
        </p15:guide>
        <p15:guide id="50" orient="horz" pos="2346">
          <p15:clr>
            <a:srgbClr val="F26B43"/>
          </p15:clr>
        </p15:guide>
        <p15:guide id="51" orient="horz" pos="2414">
          <p15:clr>
            <a:srgbClr val="F26B43"/>
          </p15:clr>
        </p15:guide>
        <p15:guide id="52" orient="horz" pos="2595">
          <p15:clr>
            <a:srgbClr val="F26B43"/>
          </p15:clr>
        </p15:guide>
        <p15:guide id="53" orient="horz" pos="2663">
          <p15:clr>
            <a:srgbClr val="F26B43"/>
          </p15:clr>
        </p15:guide>
        <p15:guide id="54" orient="horz" pos="284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image" Target="../media/image9.jpe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10.xml"/><Relationship Id="rId5" Type="http://schemas.openxmlformats.org/officeDocument/2006/relationships/slideLayout" Target="../slideLayouts/slideLayout249.xml"/><Relationship Id="rId4" Type="http://schemas.openxmlformats.org/officeDocument/2006/relationships/tags" Target="../tags/tag62.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0.jpeg"/><Relationship Id="rId7" Type="http://schemas.openxmlformats.org/officeDocument/2006/relationships/diagramQuickStyle" Target="../diagrams/quickStyle1.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1.png"/><Relationship Id="rId9" Type="http://schemas.microsoft.com/office/2007/relationships/diagramDrawing" Target="../diagrams/drawing1.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2.jpeg"/><Relationship Id="rId7" Type="http://schemas.openxmlformats.org/officeDocument/2006/relationships/diagramQuickStyle" Target="../diagrams/quickStyle2.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1.png"/><Relationship Id="rId9" Type="http://schemas.microsoft.com/office/2007/relationships/diagramDrawing" Target="../diagrams/drawin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4.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5.xml"/><Relationship Id="rId7" Type="http://schemas.openxmlformats.org/officeDocument/2006/relationships/image" Target="../media/image13.pn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notesSlide" Target="../notesSlides/notesSlide14.xml"/><Relationship Id="rId5" Type="http://schemas.openxmlformats.org/officeDocument/2006/relationships/slideLayout" Target="../slideLayouts/slideLayout12.xml"/><Relationship Id="rId4" Type="http://schemas.openxmlformats.org/officeDocument/2006/relationships/tags" Target="../tags/tag66.xml"/></Relationships>
</file>

<file path=ppt/slides/_rels/slide15.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notesSlide" Target="../notesSlides/notesSlide15.xml"/><Relationship Id="rId5" Type="http://schemas.openxmlformats.org/officeDocument/2006/relationships/slideLayout" Target="../slideLayouts/slideLayout4.xml"/><Relationship Id="rId4" Type="http://schemas.openxmlformats.org/officeDocument/2006/relationships/tags" Target="../tags/tag70.xml"/></Relationships>
</file>

<file path=ppt/slides/_rels/slide16.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image" Target="../media/image15.jpeg"/><Relationship Id="rId2" Type="http://schemas.openxmlformats.org/officeDocument/2006/relationships/tags" Target="../tags/tag72.xml"/><Relationship Id="rId16" Type="http://schemas.openxmlformats.org/officeDocument/2006/relationships/notesSlide" Target="../notesSlides/notesSlide16.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slideLayout" Target="../slideLayouts/slideLayout6.xm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10" Type="http://schemas.openxmlformats.org/officeDocument/2006/relationships/chart" Target="../charts/chart3.xml"/><Relationship Id="rId4" Type="http://schemas.openxmlformats.org/officeDocument/2006/relationships/tags" Target="../tags/tag88.xml"/><Relationship Id="rId9"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94.xml"/><Relationship Id="rId7" Type="http://schemas.openxmlformats.org/officeDocument/2006/relationships/slideLayout" Target="../slideLayouts/slideLayout512.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9" Type="http://schemas.openxmlformats.org/officeDocument/2006/relationships/chart" Target="../charts/chart4.xml"/></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00.xml"/><Relationship Id="rId7" Type="http://schemas.openxmlformats.org/officeDocument/2006/relationships/image" Target="../media/image16.jpe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notesSlide" Target="../notesSlides/notesSlide19.xml"/><Relationship Id="rId5" Type="http://schemas.openxmlformats.org/officeDocument/2006/relationships/slideLayout" Target="../slideLayouts/slideLayout10.xml"/><Relationship Id="rId4" Type="http://schemas.openxmlformats.org/officeDocument/2006/relationships/tags" Target="../tags/tag101.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notesSlide" Target="../notesSlides/notesSlide2.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tags" Target="../tags/tag18.xml"/><Relationship Id="rId10" Type="http://schemas.openxmlformats.org/officeDocument/2006/relationships/tags" Target="../tags/tag13.xml"/><Relationship Id="rId19" Type="http://schemas.openxmlformats.org/officeDocument/2006/relationships/slideLayout" Target="../slideLayouts/slideLayout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8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tags" Target="../tags/tag111.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notesSlide" Target="../notesSlides/notesSlide21.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slideLayout" Target="../slideLayouts/slideLayout11.xml"/><Relationship Id="rId5" Type="http://schemas.openxmlformats.org/officeDocument/2006/relationships/tags" Target="../tags/tag108.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s>
</file>

<file path=ppt/slides/_rels/slide22.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20.png"/><Relationship Id="rId5" Type="http://schemas.openxmlformats.org/officeDocument/2006/relationships/notesSlide" Target="../notesSlides/notesSlide22.xml"/><Relationship Id="rId4"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21.emf"/><Relationship Id="rId5" Type="http://schemas.openxmlformats.org/officeDocument/2006/relationships/notesSlide" Target="../notesSlides/notesSlide23.xml"/><Relationship Id="rId4"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notesSlide" Target="../notesSlides/notesSlide24.xml"/><Relationship Id="rId5" Type="http://schemas.openxmlformats.org/officeDocument/2006/relationships/slideLayout" Target="../slideLayouts/slideLayout11.xml"/><Relationship Id="rId4" Type="http://schemas.openxmlformats.org/officeDocument/2006/relationships/tags" Target="../tags/tag123.xml"/></Relationships>
</file>

<file path=ppt/slides/_rels/slide25.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image" Target="../media/image23.png"/><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22.emf"/><Relationship Id="rId5" Type="http://schemas.openxmlformats.org/officeDocument/2006/relationships/notesSlide" Target="../notesSlides/notesSlide25.xml"/><Relationship Id="rId4" Type="http://schemas.openxmlformats.org/officeDocument/2006/relationships/slideLayout" Target="../slideLayouts/slideLayout75.xml"/></Relationships>
</file>

<file path=ppt/slides/_rels/slide2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notesSlide" Target="../notesSlides/notesSlide26.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slideLayout" Target="../slideLayouts/slideLayout11.xml"/><Relationship Id="rId5" Type="http://schemas.openxmlformats.org/officeDocument/2006/relationships/tags" Target="../tags/tag131.xml"/><Relationship Id="rId10" Type="http://schemas.openxmlformats.org/officeDocument/2006/relationships/tags" Target="../tags/tag136.xml"/><Relationship Id="rId4" Type="http://schemas.openxmlformats.org/officeDocument/2006/relationships/tags" Target="../tags/tag130.xml"/><Relationship Id="rId9" Type="http://schemas.openxmlformats.org/officeDocument/2006/relationships/tags" Target="../tags/tag135.xml"/></Relationships>
</file>

<file path=ppt/slides/_rels/slide2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139.xml"/><Relationship Id="rId7" Type="http://schemas.openxmlformats.org/officeDocument/2006/relationships/notesSlide" Target="../notesSlides/notesSlide27.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slideLayout" Target="../slideLayouts/slideLayout6.xml"/><Relationship Id="rId5" Type="http://schemas.openxmlformats.org/officeDocument/2006/relationships/tags" Target="../tags/tag141.xml"/><Relationship Id="rId4" Type="http://schemas.openxmlformats.org/officeDocument/2006/relationships/tags" Target="../tags/tag140.xml"/></Relationships>
</file>

<file path=ppt/slides/_rels/slide28.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notesSlide" Target="../notesSlides/notesSlide28.xml"/><Relationship Id="rId5" Type="http://schemas.openxmlformats.org/officeDocument/2006/relationships/slideLayout" Target="../slideLayouts/slideLayout11.xml"/><Relationship Id="rId4" Type="http://schemas.openxmlformats.org/officeDocument/2006/relationships/tags" Target="../tags/tag145.xml"/></Relationships>
</file>

<file path=ppt/slides/_rels/slide2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tags" Target="../tags/tag148.xml"/><Relationship Id="rId7" Type="http://schemas.openxmlformats.org/officeDocument/2006/relationships/notesSlide" Target="../notesSlides/notesSlide29.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slideLayout" Target="../slideLayouts/slideLayout6.xml"/><Relationship Id="rId5" Type="http://schemas.openxmlformats.org/officeDocument/2006/relationships/tags" Target="../tags/tag150.xml"/><Relationship Id="rId4" Type="http://schemas.openxmlformats.org/officeDocument/2006/relationships/tags" Target="../tags/tag149.xml"/></Relationships>
</file>

<file path=ppt/slides/_rels/slide3.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notesSlide" Target="../notesSlides/notesSlide3.xml"/><Relationship Id="rId4"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tags" Target="../tags/tag158.xml"/><Relationship Id="rId3" Type="http://schemas.openxmlformats.org/officeDocument/2006/relationships/tags" Target="../tags/tag153.xml"/><Relationship Id="rId7" Type="http://schemas.openxmlformats.org/officeDocument/2006/relationships/tags" Target="../tags/tag157.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chart" Target="../charts/chart5.xml"/><Relationship Id="rId5" Type="http://schemas.openxmlformats.org/officeDocument/2006/relationships/tags" Target="../tags/tag155.xml"/><Relationship Id="rId10" Type="http://schemas.openxmlformats.org/officeDocument/2006/relationships/notesSlide" Target="../notesSlides/notesSlide30.xml"/><Relationship Id="rId4" Type="http://schemas.openxmlformats.org/officeDocument/2006/relationships/tags" Target="../tags/tag154.xml"/><Relationship Id="rId9"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notesSlide" Target="../notesSlides/notesSlide31.xml"/><Relationship Id="rId5" Type="http://schemas.openxmlformats.org/officeDocument/2006/relationships/slideLayout" Target="../slideLayouts/slideLayout4.xml"/><Relationship Id="rId4" Type="http://schemas.openxmlformats.org/officeDocument/2006/relationships/tags" Target="../tags/tag16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2.xml"/><Relationship Id="rId1" Type="http://schemas.openxmlformats.org/officeDocument/2006/relationships/slideLayout" Target="../slideLayouts/slideLayout98.xml"/></Relationships>
</file>

<file path=ppt/slides/_rels/slide3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165.xml"/><Relationship Id="rId7" Type="http://schemas.openxmlformats.org/officeDocument/2006/relationships/image" Target="../media/image27.png"/><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notesSlide" Target="../notesSlides/notesSlide33.xml"/><Relationship Id="rId11" Type="http://schemas.openxmlformats.org/officeDocument/2006/relationships/image" Target="../media/image31.png"/><Relationship Id="rId5" Type="http://schemas.openxmlformats.org/officeDocument/2006/relationships/slideLayout" Target="../slideLayouts/slideLayout204.xml"/><Relationship Id="rId10" Type="http://schemas.openxmlformats.org/officeDocument/2006/relationships/image" Target="../media/image30.png"/><Relationship Id="rId4" Type="http://schemas.openxmlformats.org/officeDocument/2006/relationships/tags" Target="../tags/tag166.xml"/><Relationship Id="rId9"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4.xml"/><Relationship Id="rId1" Type="http://schemas.openxmlformats.org/officeDocument/2006/relationships/slideLayout" Target="../slideLayouts/slideLayout105.xml"/><Relationship Id="rId4" Type="http://schemas.openxmlformats.org/officeDocument/2006/relationships/image" Target="../media/image33.jpg"/></Relationships>
</file>

<file path=ppt/slides/_rels/slide35.xml.rels><?xml version="1.0" encoding="UTF-8" standalone="yes"?>
<Relationships xmlns="http://schemas.openxmlformats.org/package/2006/relationships"><Relationship Id="rId8" Type="http://schemas.openxmlformats.org/officeDocument/2006/relationships/tags" Target="../tags/tag174.xml"/><Relationship Id="rId13" Type="http://schemas.openxmlformats.org/officeDocument/2006/relationships/tags" Target="../tags/tag179.xml"/><Relationship Id="rId18" Type="http://schemas.openxmlformats.org/officeDocument/2006/relationships/hyperlink" Target="https://www.sunlife.ca/sl/financial-wellness/fr/" TargetMode="External"/><Relationship Id="rId3" Type="http://schemas.openxmlformats.org/officeDocument/2006/relationships/tags" Target="../tags/tag169.xml"/><Relationship Id="rId21" Type="http://schemas.openxmlformats.org/officeDocument/2006/relationships/image" Target="../media/image37.png"/><Relationship Id="rId7" Type="http://schemas.openxmlformats.org/officeDocument/2006/relationships/tags" Target="../tags/tag173.xml"/><Relationship Id="rId12" Type="http://schemas.openxmlformats.org/officeDocument/2006/relationships/tags" Target="../tags/tag178.xml"/><Relationship Id="rId17" Type="http://schemas.openxmlformats.org/officeDocument/2006/relationships/image" Target="../media/image34.jpeg"/><Relationship Id="rId2" Type="http://schemas.openxmlformats.org/officeDocument/2006/relationships/tags" Target="../tags/tag168.xml"/><Relationship Id="rId16" Type="http://schemas.openxmlformats.org/officeDocument/2006/relationships/notesSlide" Target="../notesSlides/notesSlide35.xml"/><Relationship Id="rId20" Type="http://schemas.openxmlformats.org/officeDocument/2006/relationships/image" Target="../media/image36.png"/><Relationship Id="rId1" Type="http://schemas.openxmlformats.org/officeDocument/2006/relationships/tags" Target="../tags/tag167.xml"/><Relationship Id="rId6" Type="http://schemas.openxmlformats.org/officeDocument/2006/relationships/tags" Target="../tags/tag172.xml"/><Relationship Id="rId11" Type="http://schemas.openxmlformats.org/officeDocument/2006/relationships/tags" Target="../tags/tag177.xml"/><Relationship Id="rId5" Type="http://schemas.openxmlformats.org/officeDocument/2006/relationships/tags" Target="../tags/tag171.xml"/><Relationship Id="rId15" Type="http://schemas.openxmlformats.org/officeDocument/2006/relationships/slideLayout" Target="../slideLayouts/slideLayout7.xml"/><Relationship Id="rId10" Type="http://schemas.openxmlformats.org/officeDocument/2006/relationships/tags" Target="../tags/tag176.xml"/><Relationship Id="rId19" Type="http://schemas.openxmlformats.org/officeDocument/2006/relationships/image" Target="../media/image35.png"/><Relationship Id="rId4" Type="http://schemas.openxmlformats.org/officeDocument/2006/relationships/tags" Target="../tags/tag170.xml"/><Relationship Id="rId9" Type="http://schemas.openxmlformats.org/officeDocument/2006/relationships/tags" Target="../tags/tag175.xml"/><Relationship Id="rId14" Type="http://schemas.openxmlformats.org/officeDocument/2006/relationships/tags" Target="../tags/tag180.xml"/></Relationships>
</file>

<file path=ppt/slides/_rels/slide36.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5" Type="http://schemas.openxmlformats.org/officeDocument/2006/relationships/notesSlide" Target="../notesSlides/notesSlide36.xml"/><Relationship Id="rId4"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tags" Target="../tags/tag186.xml"/><Relationship Id="rId7" Type="http://schemas.openxmlformats.org/officeDocument/2006/relationships/notesSlide" Target="../notesSlides/notesSlide37.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slideLayout" Target="../slideLayouts/slideLayout20.xml"/><Relationship Id="rId5" Type="http://schemas.openxmlformats.org/officeDocument/2006/relationships/tags" Target="../tags/tag188.xml"/><Relationship Id="rId4" Type="http://schemas.openxmlformats.org/officeDocument/2006/relationships/tags" Target="../tags/tag187.xml"/></Relationships>
</file>

<file path=ppt/slides/_rels/slide38.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tags" Target="../tags/tag206.xml"/><Relationship Id="rId3" Type="http://schemas.openxmlformats.org/officeDocument/2006/relationships/tags" Target="../tags/tag191.xml"/><Relationship Id="rId21" Type="http://schemas.openxmlformats.org/officeDocument/2006/relationships/notesSlide" Target="../notesSlides/notesSlide38.xml"/><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tags" Target="../tags/tag205.xml"/><Relationship Id="rId2" Type="http://schemas.openxmlformats.org/officeDocument/2006/relationships/tags" Target="../tags/tag190.xml"/><Relationship Id="rId16" Type="http://schemas.openxmlformats.org/officeDocument/2006/relationships/tags" Target="../tags/tag204.xml"/><Relationship Id="rId20" Type="http://schemas.openxmlformats.org/officeDocument/2006/relationships/slideLayout" Target="../slideLayouts/slideLayout11.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5" Type="http://schemas.openxmlformats.org/officeDocument/2006/relationships/tags" Target="../tags/tag193.xml"/><Relationship Id="rId15" Type="http://schemas.openxmlformats.org/officeDocument/2006/relationships/tags" Target="../tags/tag203.xml"/><Relationship Id="rId10" Type="http://schemas.openxmlformats.org/officeDocument/2006/relationships/tags" Target="../tags/tag198.xml"/><Relationship Id="rId19" Type="http://schemas.openxmlformats.org/officeDocument/2006/relationships/tags" Target="../tags/tag207.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s>
</file>

<file path=ppt/slides/_rels/slide39.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tags" Target="../tags/tag220.xml"/><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tags" Target="../tags/tag219.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tags" Target="../tags/tag218.xml"/><Relationship Id="rId5" Type="http://schemas.openxmlformats.org/officeDocument/2006/relationships/tags" Target="../tags/tag212.xml"/><Relationship Id="rId15" Type="http://schemas.openxmlformats.org/officeDocument/2006/relationships/notesSlide" Target="../notesSlides/notesSlide39.xml"/><Relationship Id="rId10" Type="http://schemas.openxmlformats.org/officeDocument/2006/relationships/tags" Target="../tags/tag217.xml"/><Relationship Id="rId4" Type="http://schemas.openxmlformats.org/officeDocument/2006/relationships/tags" Target="../tags/tag211.xml"/><Relationship Id="rId9" Type="http://schemas.openxmlformats.org/officeDocument/2006/relationships/tags" Target="../tags/tag216.xml"/><Relationship Id="rId14"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18" Type="http://schemas.openxmlformats.org/officeDocument/2006/relationships/tags" Target="../tags/tag42.xml"/><Relationship Id="rId3" Type="http://schemas.openxmlformats.org/officeDocument/2006/relationships/tags" Target="../tags/tag27.xml"/><Relationship Id="rId21" Type="http://schemas.openxmlformats.org/officeDocument/2006/relationships/notesSlide" Target="../notesSlides/notesSlide4.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tags" Target="../tags/tag41.xml"/><Relationship Id="rId2" Type="http://schemas.openxmlformats.org/officeDocument/2006/relationships/tags" Target="../tags/tag26.xml"/><Relationship Id="rId16" Type="http://schemas.openxmlformats.org/officeDocument/2006/relationships/tags" Target="../tags/tag40.xml"/><Relationship Id="rId20" Type="http://schemas.openxmlformats.org/officeDocument/2006/relationships/slideLayout" Target="../slideLayouts/slideLayout432.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tags" Target="../tags/tag39.xml"/><Relationship Id="rId10" Type="http://schemas.openxmlformats.org/officeDocument/2006/relationships/tags" Target="../tags/tag34.xml"/><Relationship Id="rId19" Type="http://schemas.openxmlformats.org/officeDocument/2006/relationships/tags" Target="../tags/tag43.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chart" Target="../charts/chart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notesSlide" Target="../notesSlides/notesSlide5.xml"/><Relationship Id="rId5" Type="http://schemas.openxmlformats.org/officeDocument/2006/relationships/slideLayout" Target="../slideLayouts/slideLayout11.xml"/><Relationship Id="rId4" Type="http://schemas.openxmlformats.org/officeDocument/2006/relationships/tags" Target="../tags/tag47.xml"/></Relationships>
</file>

<file path=ppt/slides/_rels/slide6.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chart" Target="../charts/chart2.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notesSlide" Target="../notesSlides/notesSlide6.xml"/><Relationship Id="rId5" Type="http://schemas.openxmlformats.org/officeDocument/2006/relationships/slideLayout" Target="../slideLayouts/slideLayout11.xml"/><Relationship Id="rId4" Type="http://schemas.openxmlformats.org/officeDocument/2006/relationships/tags" Target="../tags/tag51.xml"/></Relationships>
</file>

<file path=ppt/slides/_rels/slide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notesSlide" Target="../notesSlides/notesSlide7.xml"/><Relationship Id="rId4"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notesSlide" Target="../notesSlides/notesSlide9.xml"/><Relationship Id="rId5" Type="http://schemas.openxmlformats.org/officeDocument/2006/relationships/slideLayout" Target="../slideLayouts/slideLayout155.xml"/><Relationship Id="rId4" Type="http://schemas.openxmlformats.org/officeDocument/2006/relationships/tags" Target="../tags/tag5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Placeholder 8" descr="A person in a suit holding a computer&#10;&#10;Description automatically generated with low confidence">
            <a:extLst>
              <a:ext uri="{FF2B5EF4-FFF2-40B4-BE49-F238E27FC236}">
                <a16:creationId xmlns:a16="http://schemas.microsoft.com/office/drawing/2014/main" id="{17970CAD-7B27-ED2B-9C20-1E1711BD425E}"/>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l="13167" r="13167"/>
          <a:stretch/>
        </p:blipFill>
        <p:spPr/>
      </p:pic>
      <p:sp>
        <p:nvSpPr>
          <p:cNvPr id="3" name="Subtitle 2">
            <a:extLst>
              <a:ext uri="{FF2B5EF4-FFF2-40B4-BE49-F238E27FC236}">
                <a16:creationId xmlns:a16="http://schemas.microsoft.com/office/drawing/2014/main" id="{358606A3-E0EC-864B-A559-D1A64F1FCEF1}"/>
              </a:ext>
            </a:extLst>
          </p:cNvPr>
          <p:cNvSpPr>
            <a:spLocks noGrp="1"/>
          </p:cNvSpPr>
          <p:nvPr>
            <p:ph type="body" sz="quarter" idx="39"/>
            <p:custDataLst>
              <p:tags r:id="rId1"/>
            </p:custDataLst>
          </p:nvPr>
        </p:nvSpPr>
        <p:spPr>
          <a:xfrm>
            <a:off x="298109" y="2911476"/>
            <a:ext cx="2084867" cy="881063"/>
          </a:xfrm>
        </p:spPr>
        <p:txBody>
          <a:bodyPr>
            <a:normAutofit/>
          </a:bodyPr>
          <a:lstStyle/>
          <a:p>
            <a:r>
              <a:rPr lang="en-US" sz="1600" dirty="0">
                <a:solidFill>
                  <a:schemeClr val="tx1"/>
                </a:solidFill>
              </a:rPr>
              <a:t>Nom du Client</a:t>
            </a:r>
          </a:p>
        </p:txBody>
      </p:sp>
      <p:sp>
        <p:nvSpPr>
          <p:cNvPr id="2" name="Title 1">
            <a:extLst>
              <a:ext uri="{FF2B5EF4-FFF2-40B4-BE49-F238E27FC236}">
                <a16:creationId xmlns:a16="http://schemas.microsoft.com/office/drawing/2014/main" id="{C774D5DF-F416-9048-8FA4-75CA684385EF}"/>
              </a:ext>
            </a:extLst>
          </p:cNvPr>
          <p:cNvSpPr>
            <a:spLocks noGrp="1"/>
          </p:cNvSpPr>
          <p:nvPr>
            <p:ph type="ctrTitle" idx="4294967295"/>
            <p:custDataLst>
              <p:tags r:id="rId2"/>
            </p:custDataLst>
          </p:nvPr>
        </p:nvSpPr>
        <p:spPr>
          <a:xfrm>
            <a:off x="306808" y="1613246"/>
            <a:ext cx="3600450" cy="817562"/>
          </a:xfrm>
        </p:spPr>
        <p:txBody>
          <a:bodyPr>
            <a:normAutofit fontScale="90000"/>
          </a:bodyPr>
          <a:lstStyle/>
          <a:p>
            <a:r>
              <a:rPr lang="fr-CA" dirty="0">
                <a:latin typeface="Sun Life New Display" pitchFamily="2" charset="0"/>
              </a:rPr>
              <a:t>La valeur de votre régime au travail</a:t>
            </a:r>
          </a:p>
        </p:txBody>
      </p:sp>
      <p:sp>
        <p:nvSpPr>
          <p:cNvPr id="18" name="TextBox 17">
            <a:extLst>
              <a:ext uri="{FF2B5EF4-FFF2-40B4-BE49-F238E27FC236}">
                <a16:creationId xmlns:a16="http://schemas.microsoft.com/office/drawing/2014/main" id="{FC9C857D-A631-8204-9B80-3299EB043691}"/>
              </a:ext>
            </a:extLst>
          </p:cNvPr>
          <p:cNvSpPr txBox="1"/>
          <p:nvPr/>
        </p:nvSpPr>
        <p:spPr>
          <a:xfrm>
            <a:off x="215900" y="249776"/>
            <a:ext cx="1143262"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003846"/>
                </a:solidFill>
                <a:effectLst/>
                <a:uLnTx/>
                <a:uFillTx/>
                <a:latin typeface="Sun Life New Display" pitchFamily="2" charset="0"/>
                <a:ea typeface="+mn-ea"/>
                <a:cs typeface="+mn-cs"/>
              </a:rPr>
              <a:t>Mois</a:t>
            </a:r>
            <a:r>
              <a:rPr kumimoji="0" lang="en-US" sz="1400" b="0" i="0" u="none" strike="noStrike" kern="1200" cap="none" spc="0" normalizeH="0" baseline="0" noProof="0" dirty="0">
                <a:ln>
                  <a:noFill/>
                </a:ln>
                <a:solidFill>
                  <a:srgbClr val="003846"/>
                </a:solidFill>
                <a:effectLst/>
                <a:uLnTx/>
                <a:uFillTx/>
                <a:latin typeface="Sun Life New Display" pitchFamily="2" charset="0"/>
                <a:ea typeface="+mn-ea"/>
                <a:cs typeface="+mn-cs"/>
              </a:rPr>
              <a:t> </a:t>
            </a:r>
            <a:r>
              <a:rPr kumimoji="0" lang="en-US" sz="1400" b="0" i="0" u="none" strike="noStrike" kern="1200" cap="none" spc="0" normalizeH="0" baseline="0" noProof="0" dirty="0" err="1">
                <a:ln>
                  <a:noFill/>
                </a:ln>
                <a:solidFill>
                  <a:srgbClr val="003846"/>
                </a:solidFill>
                <a:effectLst/>
                <a:uLnTx/>
                <a:uFillTx/>
                <a:latin typeface="Sun Life New Display" pitchFamily="2" charset="0"/>
                <a:ea typeface="+mn-ea"/>
                <a:cs typeface="+mn-cs"/>
              </a:rPr>
              <a:t>Année</a:t>
            </a:r>
            <a:endParaRPr kumimoji="0" lang="en-CA" sz="1400" b="0" i="0" u="none" strike="noStrike" kern="1200" cap="none" spc="0" normalizeH="0" baseline="0" noProof="0" dirty="0">
              <a:ln>
                <a:noFill/>
              </a:ln>
              <a:solidFill>
                <a:srgbClr val="003846"/>
              </a:solidFill>
              <a:effectLst/>
              <a:uLnTx/>
              <a:uFillTx/>
              <a:latin typeface="Sun Life New Display" pitchFamily="2" charset="0"/>
              <a:ea typeface="+mn-ea"/>
              <a:cs typeface="+mn-cs"/>
            </a:endParaRPr>
          </a:p>
        </p:txBody>
      </p:sp>
      <p:sp>
        <p:nvSpPr>
          <p:cNvPr id="19" name="TextBox 18">
            <a:extLst>
              <a:ext uri="{FF2B5EF4-FFF2-40B4-BE49-F238E27FC236}">
                <a16:creationId xmlns:a16="http://schemas.microsoft.com/office/drawing/2014/main" id="{AF1ABF9C-7293-EF42-3521-9C04BBA5FA02}"/>
              </a:ext>
            </a:extLst>
          </p:cNvPr>
          <p:cNvSpPr txBox="1"/>
          <p:nvPr/>
        </p:nvSpPr>
        <p:spPr>
          <a:xfrm>
            <a:off x="2497852" y="4430530"/>
            <a:ext cx="2013693" cy="3385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Sun Life New Text" pitchFamily="2" charset="0"/>
                <a:ea typeface="+mn-ea"/>
                <a:cs typeface="+mn-cs"/>
              </a:rPr>
              <a:t>&lt; Logo du sponsor &gt;</a:t>
            </a:r>
            <a:endParaRPr kumimoji="0" lang="en-CA" sz="1600" b="0" i="0" u="none" strike="noStrike" kern="1200" cap="none" spc="0" normalizeH="0" baseline="0" noProof="0" dirty="0">
              <a:ln>
                <a:noFill/>
              </a:ln>
              <a:solidFill>
                <a:srgbClr val="FF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2642722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11F1B6-C3DF-034A-8E8F-9804BC17CB1D}"/>
              </a:ext>
            </a:extLst>
          </p:cNvPr>
          <p:cNvSpPr>
            <a:spLocks noGrp="1"/>
          </p:cNvSpPr>
          <p:nvPr>
            <p:ph type="sldNum" sz="quarter" idx="12"/>
            <p:custDataLst>
              <p:tags r:id="rId1"/>
            </p:custDataLst>
          </p:nvPr>
        </p:nvSpPr>
        <p:spPr/>
        <p:txBody>
          <a:bodyPr/>
          <a:lstStyle/>
          <a:p>
            <a:pPr defTabSz="457189">
              <a:spcBef>
                <a:spcPct val="0"/>
              </a:spcBef>
              <a:spcAft>
                <a:spcPct val="0"/>
              </a:spcAft>
              <a:defRPr/>
            </a:pPr>
            <a:fld id="{9FA635D2-B142-BE49-AECA-6169441F1F99}" type="slidenum">
              <a:rPr lang="fr-CA">
                <a:solidFill>
                  <a:srgbClr val="000000"/>
                </a:solidFill>
                <a:latin typeface="Sun Life Sans"/>
                <a:cs typeface="Arial"/>
              </a:rPr>
              <a:pPr defTabSz="457189">
                <a:spcBef>
                  <a:spcPct val="0"/>
                </a:spcBef>
                <a:spcAft>
                  <a:spcPct val="0"/>
                </a:spcAft>
                <a:defRPr/>
              </a:pPr>
              <a:t>10</a:t>
            </a:fld>
            <a:endParaRPr lang="fr-CA" dirty="0">
              <a:solidFill>
                <a:srgbClr val="000000"/>
              </a:solidFill>
              <a:latin typeface="Sun Life Sans"/>
              <a:cs typeface="Arial"/>
            </a:endParaRPr>
          </a:p>
        </p:txBody>
      </p:sp>
      <p:pic>
        <p:nvPicPr>
          <p:cNvPr id="10" name="Picture Placeholder 9" descr="A cup on a book&#10;&#10;Description automatically generated with low confidence">
            <a:extLst>
              <a:ext uri="{FF2B5EF4-FFF2-40B4-BE49-F238E27FC236}">
                <a16:creationId xmlns:a16="http://schemas.microsoft.com/office/drawing/2014/main" id="{502F61B6-E1FE-75CA-7C66-4CED8B42B1C7}"/>
              </a:ext>
            </a:extLst>
          </p:cNvPr>
          <p:cNvPicPr>
            <a:picLocks noGrp="1" noChangeAspect="1"/>
          </p:cNvPicPr>
          <p:nvPr>
            <p:ph type="pic" sz="quarter" idx="14"/>
            <p:custDataLst>
              <p:tags r:id="rId2"/>
            </p:custDataLst>
          </p:nvPr>
        </p:nvPicPr>
        <p:blipFill>
          <a:blip r:embed="rId7">
            <a:extLst>
              <a:ext uri="{28A0092B-C50C-407E-A947-70E740481C1C}">
                <a14:useLocalDpi xmlns:a14="http://schemas.microsoft.com/office/drawing/2010/main"/>
              </a:ext>
            </a:extLst>
          </a:blip>
          <a:srcRect l="25" r="25"/>
          <a:stretch>
            <a:fillRect/>
          </a:stretch>
        </p:blipFill>
        <p:spPr/>
      </p:pic>
      <p:sp>
        <p:nvSpPr>
          <p:cNvPr id="5" name="Text Placeholder 4">
            <a:extLst>
              <a:ext uri="{FF2B5EF4-FFF2-40B4-BE49-F238E27FC236}">
                <a16:creationId xmlns:a16="http://schemas.microsoft.com/office/drawing/2014/main" id="{6ED55860-9E73-5645-8EBE-36B3661C514D}"/>
              </a:ext>
            </a:extLst>
          </p:cNvPr>
          <p:cNvSpPr>
            <a:spLocks noGrp="1"/>
          </p:cNvSpPr>
          <p:nvPr>
            <p:ph type="body" sz="quarter" idx="31"/>
            <p:custDataLst>
              <p:tags r:id="rId3"/>
            </p:custDataLst>
          </p:nvPr>
        </p:nvSpPr>
        <p:spPr>
          <a:xfrm>
            <a:off x="215901" y="202138"/>
            <a:ext cx="3136900" cy="775324"/>
          </a:xfrm>
        </p:spPr>
        <p:txBody>
          <a:bodyPr/>
          <a:lstStyle/>
          <a:p>
            <a:r>
              <a:rPr lang="fr-CA" dirty="0"/>
              <a:t>Adhérer à un compte non enregistré</a:t>
            </a:r>
          </a:p>
        </p:txBody>
      </p:sp>
      <p:sp>
        <p:nvSpPr>
          <p:cNvPr id="9" name="TextBox 8">
            <a:extLst>
              <a:ext uri="{FF2B5EF4-FFF2-40B4-BE49-F238E27FC236}">
                <a16:creationId xmlns:a16="http://schemas.microsoft.com/office/drawing/2014/main" id="{C94B71F0-363D-CF60-30A3-A4362D0F8F6A}"/>
              </a:ext>
            </a:extLst>
          </p:cNvPr>
          <p:cNvSpPr txBox="1"/>
          <p:nvPr>
            <p:custDataLst>
              <p:tags r:id="rId4"/>
            </p:custDataLst>
          </p:nvPr>
        </p:nvSpPr>
        <p:spPr>
          <a:xfrm>
            <a:off x="149775" y="1604249"/>
            <a:ext cx="3017290" cy="2123658"/>
          </a:xfrm>
          <a:prstGeom prst="rect">
            <a:avLst/>
          </a:prstGeom>
          <a:noFill/>
        </p:spPr>
        <p:txBody>
          <a:bodyPr wrap="square">
            <a:spAutoFit/>
          </a:bodyPr>
          <a:lstStyle/>
          <a:p>
            <a:pPr marL="0" lvl="1" defTabSz="457189">
              <a:spcBef>
                <a:spcPct val="0"/>
              </a:spcBef>
              <a:spcAft>
                <a:spcPct val="0"/>
              </a:spcAft>
              <a:defRPr/>
            </a:pPr>
            <a:r>
              <a:rPr lang="fr-CA" sz="1100" dirty="0">
                <a:solidFill>
                  <a:srgbClr val="000000"/>
                </a:solidFill>
                <a:latin typeface="Sun Life New Text" pitchFamily="2" charset="0"/>
                <a:cs typeface="Arial"/>
              </a:rPr>
              <a:t>Nous avons l’obligation de recueillir certains renseignements et nous pourrions devoir les communiquer à l’Agence du revenu du Canada (ARC).</a:t>
            </a:r>
          </a:p>
          <a:p>
            <a:pPr marL="0" lvl="1" defTabSz="457189">
              <a:spcBef>
                <a:spcPct val="0"/>
              </a:spcBef>
              <a:spcAft>
                <a:spcPct val="0"/>
              </a:spcAft>
              <a:defRPr/>
            </a:pPr>
            <a:endParaRPr lang="fr-CA" sz="1100" dirty="0">
              <a:solidFill>
                <a:srgbClr val="000000"/>
              </a:solidFill>
              <a:latin typeface="Sun Life New Text" pitchFamily="2" charset="0"/>
              <a:cs typeface="Arial"/>
            </a:endParaRPr>
          </a:p>
          <a:p>
            <a:pPr marL="0" lvl="1" defTabSz="457189">
              <a:spcBef>
                <a:spcPct val="0"/>
              </a:spcBef>
              <a:spcAft>
                <a:spcPct val="0"/>
              </a:spcAft>
              <a:defRPr/>
            </a:pPr>
            <a:r>
              <a:rPr lang="fr-CA" sz="1100" dirty="0">
                <a:solidFill>
                  <a:srgbClr val="000000"/>
                </a:solidFill>
                <a:latin typeface="Sun Life New Text" pitchFamily="2" charset="0"/>
                <a:cs typeface="Arial"/>
              </a:rPr>
              <a:t>L’ARC peut les transmettre aux autorités fiscales du pays ou du territoire concerné.</a:t>
            </a:r>
          </a:p>
          <a:p>
            <a:pPr marL="0" lvl="1" defTabSz="457189">
              <a:spcBef>
                <a:spcPct val="0"/>
              </a:spcBef>
              <a:spcAft>
                <a:spcPct val="0"/>
              </a:spcAft>
              <a:defRPr/>
            </a:pPr>
            <a:endParaRPr lang="fr-CA" sz="1100" dirty="0">
              <a:solidFill>
                <a:srgbClr val="000000"/>
              </a:solidFill>
              <a:latin typeface="Sun Life New Text" pitchFamily="2" charset="0"/>
              <a:cs typeface="Arial"/>
            </a:endParaRPr>
          </a:p>
          <a:p>
            <a:pPr marL="0" lvl="1" defTabSz="457189">
              <a:spcBef>
                <a:spcPct val="0"/>
              </a:spcBef>
              <a:spcAft>
                <a:spcPct val="0"/>
              </a:spcAft>
              <a:defRPr/>
            </a:pPr>
            <a:r>
              <a:rPr lang="fr-CA" sz="1100" dirty="0">
                <a:solidFill>
                  <a:srgbClr val="000000"/>
                </a:solidFill>
                <a:latin typeface="Sun Life New Text" pitchFamily="2" charset="0"/>
                <a:cs typeface="Arial"/>
              </a:rPr>
              <a:t>Pour en savoir plus, cherchez </a:t>
            </a:r>
            <a:r>
              <a:rPr lang="fr-CA" sz="1100" b="1" dirty="0">
                <a:solidFill>
                  <a:srgbClr val="000000"/>
                </a:solidFill>
                <a:latin typeface="Sun Life New Text" pitchFamily="2" charset="0"/>
                <a:cs typeface="Arial"/>
              </a:rPr>
              <a:t>« Déclaration améliorée de renseignements sur les comptes financiers »</a:t>
            </a:r>
            <a:r>
              <a:rPr lang="fr-CA" sz="1100" dirty="0">
                <a:solidFill>
                  <a:srgbClr val="000000"/>
                </a:solidFill>
                <a:latin typeface="Sun Life New Text" pitchFamily="2" charset="0"/>
                <a:cs typeface="Arial"/>
              </a:rPr>
              <a:t> sur le site Web de l’ARC.</a:t>
            </a:r>
          </a:p>
        </p:txBody>
      </p:sp>
    </p:spTree>
    <p:extLst>
      <p:ext uri="{BB962C8B-B14F-4D97-AF65-F5344CB8AC3E}">
        <p14:creationId xmlns:p14="http://schemas.microsoft.com/office/powerpoint/2010/main" val="367668724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6B5048C-64AA-3D9C-5D62-859965A37B49}"/>
              </a:ext>
            </a:extLst>
          </p:cNvPr>
          <p:cNvSpPr>
            <a:spLocks noGrp="1"/>
          </p:cNvSpPr>
          <p:nvPr>
            <p:ph type="sldNum" sz="quarter" idx="12"/>
          </p:nvPr>
        </p:nvSpPr>
        <p:spPr/>
        <p:txBody>
          <a:bodyPr/>
          <a:lstStyle/>
          <a:p>
            <a:fld id="{9FA635D2-B142-BE49-AECA-6169441F1F99}" type="slidenum">
              <a:rPr lang="en-US" smtClean="0"/>
              <a:t>11</a:t>
            </a:fld>
            <a:endParaRPr lang="en-US"/>
          </a:p>
        </p:txBody>
      </p:sp>
      <p:pic>
        <p:nvPicPr>
          <p:cNvPr id="11" name="Picture Placeholder 10" descr="A group of people sitting at a table in a room with windows&#10;&#10;Description automatically generated with medium confidence">
            <a:extLst>
              <a:ext uri="{FF2B5EF4-FFF2-40B4-BE49-F238E27FC236}">
                <a16:creationId xmlns:a16="http://schemas.microsoft.com/office/drawing/2014/main" id="{54CB1905-90EE-44F3-984E-F1C9C8E868C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4605" r="4605"/>
          <a:stretch/>
        </p:blipFill>
        <p:spPr/>
      </p:pic>
      <p:sp>
        <p:nvSpPr>
          <p:cNvPr id="3" name="Text Placeholder 2">
            <a:extLst>
              <a:ext uri="{FF2B5EF4-FFF2-40B4-BE49-F238E27FC236}">
                <a16:creationId xmlns:a16="http://schemas.microsoft.com/office/drawing/2014/main" id="{C8272196-6386-1949-1333-86060EC699E7}"/>
              </a:ext>
            </a:extLst>
          </p:cNvPr>
          <p:cNvSpPr>
            <a:spLocks noGrp="1"/>
          </p:cNvSpPr>
          <p:nvPr>
            <p:ph type="body" sz="quarter" idx="35"/>
          </p:nvPr>
        </p:nvSpPr>
        <p:spPr>
          <a:xfrm>
            <a:off x="5557476" y="4179024"/>
            <a:ext cx="3340520" cy="526054"/>
          </a:xfrm>
        </p:spPr>
        <p:txBody>
          <a:bodyPr/>
          <a:lstStyle/>
          <a:p>
            <a:pPr defTabSz="182880"/>
            <a:r>
              <a:rPr lang="fr-CA" sz="1000" dirty="0">
                <a:solidFill>
                  <a:schemeClr val="tx1"/>
                </a:solidFill>
                <a:latin typeface="Sun Life New Text" pitchFamily="2" charset="0"/>
                <a:cs typeface="Arial" panose="020B0604020202020204" pitchFamily="34" charset="0"/>
              </a:rPr>
              <a:t>Il vous incombe de surveiller votre plafond de cotisation REER. Consultez votre avis de cotisation le plus récent. Visitez le site </a:t>
            </a:r>
            <a:r>
              <a:rPr lang="fr-CA" sz="1000" b="1" dirty="0">
                <a:solidFill>
                  <a:schemeClr val="tx1"/>
                </a:solidFill>
                <a:latin typeface="Sun Life New Text" pitchFamily="2" charset="0"/>
                <a:cs typeface="Arial" panose="020B0604020202020204" pitchFamily="34" charset="0"/>
              </a:rPr>
              <a:t>canada.ca </a:t>
            </a:r>
            <a:r>
              <a:rPr lang="fr-CA" sz="1000" dirty="0">
                <a:solidFill>
                  <a:schemeClr val="tx1"/>
                </a:solidFill>
                <a:latin typeface="Sun Life New Text" pitchFamily="2" charset="0"/>
                <a:cs typeface="Arial" panose="020B0604020202020204" pitchFamily="34" charset="0"/>
              </a:rPr>
              <a:t>pour en savoir plus.</a:t>
            </a:r>
          </a:p>
        </p:txBody>
      </p:sp>
      <p:sp>
        <p:nvSpPr>
          <p:cNvPr id="5" name="Text Placeholder 4">
            <a:extLst>
              <a:ext uri="{FF2B5EF4-FFF2-40B4-BE49-F238E27FC236}">
                <a16:creationId xmlns:a16="http://schemas.microsoft.com/office/drawing/2014/main" id="{B2619D1C-D298-AAD5-DC76-C58D88025E0C}"/>
              </a:ext>
            </a:extLst>
          </p:cNvPr>
          <p:cNvSpPr>
            <a:spLocks noGrp="1"/>
          </p:cNvSpPr>
          <p:nvPr>
            <p:ph type="body" sz="quarter" idx="29"/>
          </p:nvPr>
        </p:nvSpPr>
        <p:spPr>
          <a:xfrm>
            <a:off x="4716521" y="365062"/>
            <a:ext cx="4138618" cy="307600"/>
          </a:xfrm>
        </p:spPr>
        <p:txBody>
          <a:bodyPr/>
          <a:lstStyle/>
          <a:p>
            <a:r>
              <a:rPr lang="fr-CA" sz="1600" dirty="0">
                <a:latin typeface="Sun Life New Display" pitchFamily="2" charset="0"/>
              </a:rPr>
              <a:t>Plafond de cotisation REER 2026</a:t>
            </a:r>
          </a:p>
        </p:txBody>
      </p:sp>
      <p:sp>
        <p:nvSpPr>
          <p:cNvPr id="14" name="Text Placeholder 13">
            <a:extLst>
              <a:ext uri="{FF2B5EF4-FFF2-40B4-BE49-F238E27FC236}">
                <a16:creationId xmlns:a16="http://schemas.microsoft.com/office/drawing/2014/main" id="{0DAB2645-91AA-F092-33D8-4BC1713E19A7}"/>
              </a:ext>
            </a:extLst>
          </p:cNvPr>
          <p:cNvSpPr>
            <a:spLocks noGrp="1"/>
          </p:cNvSpPr>
          <p:nvPr>
            <p:ph type="body" sz="quarter" idx="33"/>
          </p:nvPr>
        </p:nvSpPr>
        <p:spPr>
          <a:xfrm>
            <a:off x="4734590" y="1003768"/>
            <a:ext cx="3568489" cy="720725"/>
          </a:xfrm>
        </p:spPr>
        <p:txBody>
          <a:bodyPr/>
          <a:lstStyle/>
          <a:p>
            <a:r>
              <a:rPr lang="fr-FR" sz="1200" dirty="0">
                <a:solidFill>
                  <a:schemeClr val="tx1"/>
                </a:solidFill>
                <a:latin typeface="Sun Life New Text" pitchFamily="2" charset="0"/>
              </a:rPr>
              <a:t>18 % de votre revenu gagné de l’année précédente ou 33 810 $, selon le montant le moins élevé.</a:t>
            </a:r>
            <a:endParaRPr lang="en-US" sz="1200" dirty="0">
              <a:solidFill>
                <a:schemeClr val="tx1"/>
              </a:solidFill>
              <a:latin typeface="Sun Life New Text" pitchFamily="2" charset="0"/>
            </a:endParaRPr>
          </a:p>
        </p:txBody>
      </p:sp>
      <p:pic>
        <p:nvPicPr>
          <p:cNvPr id="19" name="Picture 18" descr="Shape&#10;&#10;Description automatically generated with medium confidence">
            <a:extLst>
              <a:ext uri="{FF2B5EF4-FFF2-40B4-BE49-F238E27FC236}">
                <a16:creationId xmlns:a16="http://schemas.microsoft.com/office/drawing/2014/main" id="{CBAA58BE-2FAC-02A6-8E4F-F6B8C79B7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6609" y="4179024"/>
            <a:ext cx="408433" cy="512065"/>
          </a:xfrm>
          <a:prstGeom prst="rect">
            <a:avLst/>
          </a:prstGeom>
        </p:spPr>
      </p:pic>
      <p:graphicFrame>
        <p:nvGraphicFramePr>
          <p:cNvPr id="12" name="Diagram 11">
            <a:extLst>
              <a:ext uri="{FF2B5EF4-FFF2-40B4-BE49-F238E27FC236}">
                <a16:creationId xmlns:a16="http://schemas.microsoft.com/office/drawing/2014/main" id="{D770FAE0-AF40-EF40-2E76-38621D90914B}"/>
              </a:ext>
            </a:extLst>
          </p:cNvPr>
          <p:cNvGraphicFramePr/>
          <p:nvPr>
            <p:extLst>
              <p:ext uri="{D42A27DB-BD31-4B8C-83A1-F6EECF244321}">
                <p14:modId xmlns:p14="http://schemas.microsoft.com/office/powerpoint/2010/main" val="4150206124"/>
              </p:ext>
            </p:extLst>
          </p:nvPr>
        </p:nvGraphicFramePr>
        <p:xfrm>
          <a:off x="4704127" y="1724493"/>
          <a:ext cx="4163406" cy="20413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07506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6B5048C-64AA-3D9C-5D62-859965A37B49}"/>
              </a:ext>
            </a:extLst>
          </p:cNvPr>
          <p:cNvSpPr>
            <a:spLocks noGrp="1"/>
          </p:cNvSpPr>
          <p:nvPr>
            <p:ph type="sldNum" sz="quarter" idx="12"/>
          </p:nvPr>
        </p:nvSpPr>
        <p:spPr/>
        <p:txBody>
          <a:bodyPr/>
          <a:lstStyle/>
          <a:p>
            <a:fld id="{9FA635D2-B142-BE49-AECA-6169441F1F99}" type="slidenum">
              <a:rPr lang="en-US" smtClean="0"/>
              <a:t>12</a:t>
            </a:fld>
            <a:endParaRPr lang="en-US"/>
          </a:p>
        </p:txBody>
      </p:sp>
      <p:pic>
        <p:nvPicPr>
          <p:cNvPr id="9" name="Picture Placeholder 8" descr="A person sitting at a table with a computer&#10;&#10;Description automatically generated with medium confidence">
            <a:extLst>
              <a:ext uri="{FF2B5EF4-FFF2-40B4-BE49-F238E27FC236}">
                <a16:creationId xmlns:a16="http://schemas.microsoft.com/office/drawing/2014/main" id="{C7098F06-92DF-90F8-A069-6523317FEDF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19698" r="19698"/>
          <a:stretch/>
        </p:blipFill>
        <p:spPr/>
      </p:pic>
      <p:sp>
        <p:nvSpPr>
          <p:cNvPr id="3" name="Text Placeholder 2">
            <a:extLst>
              <a:ext uri="{FF2B5EF4-FFF2-40B4-BE49-F238E27FC236}">
                <a16:creationId xmlns:a16="http://schemas.microsoft.com/office/drawing/2014/main" id="{C8272196-6386-1949-1333-86060EC699E7}"/>
              </a:ext>
            </a:extLst>
          </p:cNvPr>
          <p:cNvSpPr>
            <a:spLocks noGrp="1"/>
          </p:cNvSpPr>
          <p:nvPr>
            <p:ph type="body" sz="quarter" idx="35"/>
          </p:nvPr>
        </p:nvSpPr>
        <p:spPr>
          <a:xfrm>
            <a:off x="5557476" y="4179024"/>
            <a:ext cx="3268805" cy="526054"/>
          </a:xfrm>
        </p:spPr>
        <p:txBody>
          <a:bodyPr/>
          <a:lstStyle/>
          <a:p>
            <a:pPr defTabSz="182880"/>
            <a:r>
              <a:rPr lang="fr-CA" sz="1000" dirty="0">
                <a:solidFill>
                  <a:schemeClr val="tx1"/>
                </a:solidFill>
                <a:latin typeface="Sun Life New Text" pitchFamily="2" charset="0"/>
                <a:cs typeface="Arial" panose="020B0604020202020204" pitchFamily="34" charset="0"/>
              </a:rPr>
              <a:t>Il vous incombe de surveiller votre plafond de cotisation à un CELI. Consultez la section </a:t>
            </a:r>
            <a:r>
              <a:rPr lang="fr-CA" sz="1000" i="1" dirty="0">
                <a:solidFill>
                  <a:schemeClr val="tx1"/>
                </a:solidFill>
                <a:latin typeface="Sun Life New Text" pitchFamily="2" charset="0"/>
                <a:cs typeface="Arial" panose="020B0604020202020204" pitchFamily="34" charset="0"/>
              </a:rPr>
              <a:t>Mon dossier pour les particuliers</a:t>
            </a:r>
            <a:r>
              <a:rPr lang="fr-CA" sz="1000" dirty="0">
                <a:solidFill>
                  <a:schemeClr val="tx1"/>
                </a:solidFill>
                <a:latin typeface="Sun Life New Text" pitchFamily="2" charset="0"/>
                <a:cs typeface="Arial" panose="020B0604020202020204" pitchFamily="34" charset="0"/>
              </a:rPr>
              <a:t> sur </a:t>
            </a:r>
            <a:r>
              <a:rPr lang="fr-CA" sz="1000" b="1" dirty="0">
                <a:solidFill>
                  <a:schemeClr val="tx1"/>
                </a:solidFill>
                <a:latin typeface="Sun Life New Text" pitchFamily="2" charset="0"/>
                <a:cs typeface="Arial" panose="020B0604020202020204" pitchFamily="34" charset="0"/>
              </a:rPr>
              <a:t>canada.ca</a:t>
            </a:r>
            <a:r>
              <a:rPr lang="fr-CA" sz="1000" dirty="0">
                <a:solidFill>
                  <a:schemeClr val="tx1"/>
                </a:solidFill>
                <a:latin typeface="Sun Life New Text" pitchFamily="2" charset="0"/>
                <a:cs typeface="Arial" panose="020B0604020202020204" pitchFamily="34" charset="0"/>
              </a:rPr>
              <a:t>.</a:t>
            </a:r>
          </a:p>
        </p:txBody>
      </p:sp>
      <p:sp>
        <p:nvSpPr>
          <p:cNvPr id="5" name="Text Placeholder 4">
            <a:extLst>
              <a:ext uri="{FF2B5EF4-FFF2-40B4-BE49-F238E27FC236}">
                <a16:creationId xmlns:a16="http://schemas.microsoft.com/office/drawing/2014/main" id="{B2619D1C-D298-AAD5-DC76-C58D88025E0C}"/>
              </a:ext>
            </a:extLst>
          </p:cNvPr>
          <p:cNvSpPr>
            <a:spLocks noGrp="1"/>
          </p:cNvSpPr>
          <p:nvPr>
            <p:ph type="body" sz="quarter" idx="29"/>
          </p:nvPr>
        </p:nvSpPr>
        <p:spPr/>
        <p:txBody>
          <a:bodyPr/>
          <a:lstStyle/>
          <a:p>
            <a:endParaRPr lang="en-US" sz="1200" dirty="0"/>
          </a:p>
          <a:p>
            <a:endParaRPr lang="en-US" sz="1200" dirty="0"/>
          </a:p>
        </p:txBody>
      </p:sp>
      <p:sp>
        <p:nvSpPr>
          <p:cNvPr id="14" name="Text Placeholder 13">
            <a:extLst>
              <a:ext uri="{FF2B5EF4-FFF2-40B4-BE49-F238E27FC236}">
                <a16:creationId xmlns:a16="http://schemas.microsoft.com/office/drawing/2014/main" id="{0DAB2645-91AA-F092-33D8-4BC1713E19A7}"/>
              </a:ext>
            </a:extLst>
          </p:cNvPr>
          <p:cNvSpPr>
            <a:spLocks noGrp="1"/>
          </p:cNvSpPr>
          <p:nvPr>
            <p:ph type="body" sz="quarter" idx="33"/>
          </p:nvPr>
        </p:nvSpPr>
        <p:spPr>
          <a:xfrm>
            <a:off x="4704416" y="517974"/>
            <a:ext cx="4565221" cy="386670"/>
          </a:xfrm>
        </p:spPr>
        <p:txBody>
          <a:bodyPr vert="horz" lIns="0" tIns="0" rIns="0" bIns="0" rtlCol="0" anchor="t" anchorCtr="0">
            <a:noAutofit/>
          </a:bodyPr>
          <a:lstStyle/>
          <a:p>
            <a:r>
              <a:rPr lang="fr-CA" sz="1600" dirty="0">
                <a:latin typeface="Sun Life New Display" pitchFamily="2" charset="0"/>
              </a:rPr>
              <a:t>Plafond de cotisation CELI en 2026 : 7 000 $ </a:t>
            </a:r>
            <a:endParaRPr lang="en-US" sz="1600" dirty="0">
              <a:latin typeface="Sun Life New Display" pitchFamily="2" charset="0"/>
            </a:endParaRPr>
          </a:p>
        </p:txBody>
      </p:sp>
      <p:pic>
        <p:nvPicPr>
          <p:cNvPr id="19" name="Picture 18" descr="Shape&#10;&#10;Description automatically generated with medium confidence">
            <a:extLst>
              <a:ext uri="{FF2B5EF4-FFF2-40B4-BE49-F238E27FC236}">
                <a16:creationId xmlns:a16="http://schemas.microsoft.com/office/drawing/2014/main" id="{CBAA58BE-2FAC-02A6-8E4F-F6B8C79B79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6609" y="4179024"/>
            <a:ext cx="408433" cy="512065"/>
          </a:xfrm>
          <a:prstGeom prst="rect">
            <a:avLst/>
          </a:prstGeom>
        </p:spPr>
      </p:pic>
      <p:graphicFrame>
        <p:nvGraphicFramePr>
          <p:cNvPr id="12" name="Diagram 11">
            <a:extLst>
              <a:ext uri="{FF2B5EF4-FFF2-40B4-BE49-F238E27FC236}">
                <a16:creationId xmlns:a16="http://schemas.microsoft.com/office/drawing/2014/main" id="{D770FAE0-AF40-EF40-2E76-38621D90914B}"/>
              </a:ext>
            </a:extLst>
          </p:cNvPr>
          <p:cNvGraphicFramePr/>
          <p:nvPr>
            <p:extLst>
              <p:ext uri="{D42A27DB-BD31-4B8C-83A1-F6EECF244321}">
                <p14:modId xmlns:p14="http://schemas.microsoft.com/office/powerpoint/2010/main" val="102524909"/>
              </p:ext>
            </p:extLst>
          </p:nvPr>
        </p:nvGraphicFramePr>
        <p:xfrm>
          <a:off x="4759378" y="1724493"/>
          <a:ext cx="4066903" cy="20413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5684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02EFA21-4898-B8A8-CC37-888277F9836A}"/>
              </a:ext>
            </a:extLst>
          </p:cNvPr>
          <p:cNvGraphicFramePr>
            <a:graphicFrameLocks noGrp="1"/>
          </p:cNvGraphicFramePr>
          <p:nvPr/>
        </p:nvGraphicFramePr>
        <p:xfrm>
          <a:off x="1106538" y="1808359"/>
          <a:ext cx="7073138" cy="1526784"/>
        </p:xfrm>
        <a:graphic>
          <a:graphicData uri="http://schemas.openxmlformats.org/drawingml/2006/table">
            <a:tbl>
              <a:tblPr firstRow="1" bandRow="1">
                <a:tableStyleId>{2D5ABB26-0587-4C30-8999-92F81FD0307C}</a:tableStyleId>
              </a:tblPr>
              <a:tblGrid>
                <a:gridCol w="1833127">
                  <a:extLst>
                    <a:ext uri="{9D8B030D-6E8A-4147-A177-3AD203B41FA5}">
                      <a16:colId xmlns:a16="http://schemas.microsoft.com/office/drawing/2014/main" val="1305864649"/>
                    </a:ext>
                  </a:extLst>
                </a:gridCol>
                <a:gridCol w="2185086">
                  <a:extLst>
                    <a:ext uri="{9D8B030D-6E8A-4147-A177-3AD203B41FA5}">
                      <a16:colId xmlns:a16="http://schemas.microsoft.com/office/drawing/2014/main" val="2388089567"/>
                    </a:ext>
                  </a:extLst>
                </a:gridCol>
                <a:gridCol w="1315442">
                  <a:extLst>
                    <a:ext uri="{9D8B030D-6E8A-4147-A177-3AD203B41FA5}">
                      <a16:colId xmlns:a16="http://schemas.microsoft.com/office/drawing/2014/main" val="3216124048"/>
                    </a:ext>
                  </a:extLst>
                </a:gridCol>
                <a:gridCol w="1739483">
                  <a:extLst>
                    <a:ext uri="{9D8B030D-6E8A-4147-A177-3AD203B41FA5}">
                      <a16:colId xmlns:a16="http://schemas.microsoft.com/office/drawing/2014/main" val="1877496627"/>
                    </a:ext>
                  </a:extLst>
                </a:gridCol>
              </a:tblGrid>
              <a:tr h="286297">
                <a:tc>
                  <a:txBody>
                    <a:bodyPr/>
                    <a:lstStyle/>
                    <a:p>
                      <a:pPr algn="r"/>
                      <a:endParaRPr lang="en-CA" sz="1200" b="1" dirty="0">
                        <a:solidFill>
                          <a:schemeClr val="tx1"/>
                        </a:solidFill>
                        <a:highlight>
                          <a:srgbClr val="FFFF00"/>
                        </a:highlight>
                        <a:latin typeface="Sun Life New Text" pitchFamily="2" charset="0"/>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EF8DD"/>
                    </a:solidFill>
                  </a:tcPr>
                </a:tc>
                <a:tc>
                  <a:txBody>
                    <a:bodyPr/>
                    <a:lstStyle/>
                    <a:p>
                      <a:pPr algn="r"/>
                      <a:r>
                        <a:rPr lang="fr-CA" sz="1200" b="0" noProof="0" dirty="0">
                          <a:solidFill>
                            <a:schemeClr val="tx2"/>
                          </a:solidFill>
                          <a:latin typeface="Sun Life New Text" pitchFamily="2" charset="0"/>
                          <a:cs typeface="Arial" panose="020B0604020202020204" pitchFamily="34" charset="0"/>
                        </a:rPr>
                        <a:t>0 $ par paie</a:t>
                      </a:r>
                    </a:p>
                  </a:txBody>
                  <a:tcPr anchor="ctr">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EF8DD"/>
                    </a:solidFill>
                  </a:tcPr>
                </a:tc>
                <a:tc gridSpan="2">
                  <a:txBody>
                    <a:bodyPr/>
                    <a:lstStyle/>
                    <a:p>
                      <a:pPr algn="r"/>
                      <a:r>
                        <a:rPr lang="fr-CA" sz="1200" b="0" noProof="0" dirty="0">
                          <a:solidFill>
                            <a:schemeClr val="tx2"/>
                          </a:solidFill>
                          <a:latin typeface="Sun Life New Text" pitchFamily="2" charset="0"/>
                          <a:cs typeface="Arial" panose="020B0604020202020204" pitchFamily="34" charset="0"/>
                        </a:rPr>
                        <a:t>100 $ par paie</a:t>
                      </a:r>
                    </a:p>
                  </a:txBody>
                  <a:tcPr anchor="ctr">
                    <a:lnL>
                      <a:noFill/>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EF8DD"/>
                    </a:solidFill>
                  </a:tcPr>
                </a:tc>
                <a:tc hMerge="1">
                  <a:txBody>
                    <a:bodyPr/>
                    <a:lstStyle/>
                    <a:p>
                      <a:pPr algn="r"/>
                      <a:r>
                        <a:rPr lang="en-US" sz="1000" b="0" dirty="0">
                          <a:solidFill>
                            <a:srgbClr val="FEF8DD"/>
                          </a:solidFill>
                          <a:latin typeface="+mn-lt"/>
                          <a:cs typeface="Arial" panose="020B0604020202020204" pitchFamily="34" charset="0"/>
                        </a:rPr>
                        <a:t>3% each pay</a:t>
                      </a:r>
                      <a:endParaRPr lang="en-CA" sz="1000" b="0" dirty="0">
                        <a:solidFill>
                          <a:srgbClr val="FEF8DD"/>
                        </a:solidFill>
                        <a:latin typeface="+mn-lt"/>
                        <a:cs typeface="Arial" panose="020B0604020202020204" pitchFamily="34" charset="0"/>
                      </a:endParaRPr>
                    </a:p>
                  </a:txBody>
                  <a:tcPr anchor="ctr">
                    <a:lnL>
                      <a:noFill/>
                    </a:lnL>
                    <a:lnT w="12700" cap="flat" cmpd="sng" algn="ctr">
                      <a:solidFill>
                        <a:srgbClr val="FFCB05"/>
                      </a:solidFill>
                      <a:prstDash val="solid"/>
                      <a:round/>
                      <a:headEnd type="none" w="med" len="med"/>
                      <a:tailEnd type="none" w="med" len="med"/>
                    </a:lnT>
                    <a:lnB w="12700" cap="flat" cmpd="sng" algn="ctr">
                      <a:solidFill>
                        <a:srgbClr val="FFCB05"/>
                      </a:solidFill>
                      <a:prstDash val="solid"/>
                      <a:round/>
                      <a:headEnd type="none" w="med" len="med"/>
                      <a:tailEnd type="none" w="med" len="med"/>
                    </a:lnB>
                    <a:solidFill>
                      <a:srgbClr val="38758E"/>
                    </a:solidFill>
                  </a:tcPr>
                </a:tc>
                <a:extLst>
                  <a:ext uri="{0D108BD9-81ED-4DB2-BD59-A6C34878D82A}">
                    <a16:rowId xmlns:a16="http://schemas.microsoft.com/office/drawing/2014/main" val="465848754"/>
                  </a:ext>
                </a:extLst>
              </a:tr>
              <a:tr h="286297">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Paie brute</a:t>
                      </a:r>
                      <a:endParaRPr kumimoji="0" lang="fr-CA" sz="1200" b="0" i="0" u="none" strike="noStrike" cap="none" normalizeH="0" baseline="30000" noProof="0" dirty="0">
                        <a:ln>
                          <a:noFill/>
                        </a:ln>
                        <a:solidFill>
                          <a:schemeClr val="tx1"/>
                        </a:solidFill>
                        <a:effectLst/>
                        <a:latin typeface="Sun Life New Text" pitchFamily="2" charset="0"/>
                        <a:cs typeface="Arial" panose="020B0604020202020204" pitchFamily="34" charset="0"/>
                      </a:endParaRPr>
                    </a:p>
                  </a:txBody>
                  <a:tcPr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fr-CA" sz="1200" noProof="0" dirty="0">
                          <a:solidFill>
                            <a:schemeClr val="tx1"/>
                          </a:solidFill>
                          <a:latin typeface="Sun Life New Text" pitchFamily="2" charset="0"/>
                          <a:cs typeface="Arial" panose="020B0604020202020204" pitchFamily="34" charset="0"/>
                        </a:rPr>
                        <a:t>2 000 $</a:t>
                      </a:r>
                    </a:p>
                  </a:txBody>
                  <a:tcPr marL="82296" marR="82296"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endParaRPr lang="en-US" sz="1200" dirty="0">
                        <a:solidFill>
                          <a:schemeClr val="tx1"/>
                        </a:solidFill>
                        <a:highlight>
                          <a:srgbClr val="FFFF00"/>
                        </a:highlight>
                        <a:latin typeface="Sun Life New Text" pitchFamily="2" charset="0"/>
                        <a:cs typeface="Arial" panose="020B0604020202020204" pitchFamily="34" charset="0"/>
                      </a:endParaRPr>
                    </a:p>
                  </a:txBody>
                  <a:tcPr marL="82296" marR="82296"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fr-CA" sz="1200" noProof="0" dirty="0">
                          <a:solidFill>
                            <a:schemeClr val="tx1"/>
                          </a:solidFill>
                          <a:latin typeface="Sun Life New Text" pitchFamily="2" charset="0"/>
                          <a:cs typeface="Arial" panose="020B0604020202020204" pitchFamily="34" charset="0"/>
                        </a:rPr>
                        <a:t> 2 000 $</a:t>
                      </a:r>
                    </a:p>
                  </a:txBody>
                  <a:tcPr marL="82296" marR="82296"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52922257"/>
                  </a:ext>
                </a:extLst>
              </a:tr>
              <a:tr h="312796">
                <a:tc>
                  <a:txBody>
                    <a:bodyPr/>
                    <a:lstStyle/>
                    <a:p>
                      <a:pPr lvl="0" algn="l" eaLnBrk="1" hangingPunct="1">
                        <a:spcBef>
                          <a:spcPct val="20000"/>
                        </a:spcBef>
                      </a:pPr>
                      <a:r>
                        <a:rPr lang="fr-CA" sz="1200" b="0" noProof="0" dirty="0">
                          <a:solidFill>
                            <a:schemeClr val="tx1"/>
                          </a:solidFill>
                          <a:latin typeface="Sun Life New Text" pitchFamily="2" charset="0"/>
                          <a:cs typeface="Arial" panose="020B0604020202020204" pitchFamily="34" charset="0"/>
                        </a:rPr>
                        <a:t>Cotisation</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ct val="0"/>
                        </a:spcBef>
                        <a:spcAft>
                          <a:spcPct val="0"/>
                        </a:spcAft>
                        <a:buClrTx/>
                        <a:buSzTx/>
                        <a:buFontTx/>
                        <a:buNone/>
                        <a:defRPr/>
                      </a:pPr>
                      <a:r>
                        <a:rPr lang="fr-CA" sz="1200" noProof="0" dirty="0">
                          <a:solidFill>
                            <a:schemeClr val="tx1"/>
                          </a:solidFill>
                          <a:latin typeface="Sun Life New Text" pitchFamily="2" charset="0"/>
                          <a:cs typeface="Arial" panose="020B0604020202020204" pitchFamily="34" charset="0"/>
                        </a:rPr>
                        <a:t>0 $</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endParaRPr lang="en-US" sz="1200" dirty="0">
                        <a:solidFill>
                          <a:schemeClr val="tx1"/>
                        </a:solidFill>
                        <a:highlight>
                          <a:srgbClr val="FFFF00"/>
                        </a:highlight>
                        <a:latin typeface="Sun Life New Text" pitchFamily="2" charset="0"/>
                        <a:cs typeface="Arial" panose="020B0604020202020204" pitchFamily="34" charset="0"/>
                      </a:endParaRP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fr-CA" sz="1200" noProof="0" dirty="0">
                          <a:solidFill>
                            <a:schemeClr val="tx1"/>
                          </a:solidFill>
                          <a:latin typeface="Sun Life New Text" pitchFamily="2" charset="0"/>
                          <a:cs typeface="Arial" panose="020B0604020202020204" pitchFamily="34" charset="0"/>
                        </a:rPr>
                        <a:t> 100 $</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427313661"/>
                  </a:ext>
                </a:extLst>
              </a:tr>
              <a:tr h="355097">
                <a:tc>
                  <a:txBody>
                    <a:bodyPr/>
                    <a:lstStyle/>
                    <a:p>
                      <a:pPr lvl="0" algn="l" eaLnBrk="1" hangingPunct="1">
                        <a:spcBef>
                          <a:spcPct val="20000"/>
                        </a:spcBef>
                      </a:pPr>
                      <a:r>
                        <a:rPr lang="fr-CA" sz="1200" b="0" noProof="0" dirty="0">
                          <a:solidFill>
                            <a:schemeClr val="tx1"/>
                          </a:solidFill>
                          <a:latin typeface="Sun Life New Text" pitchFamily="2" charset="0"/>
                          <a:cs typeface="Arial" panose="020B0604020202020204" pitchFamily="34" charset="0"/>
                        </a:rPr>
                        <a:t>Moins l’impôt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ct val="0"/>
                        </a:spcBef>
                        <a:spcAft>
                          <a:spcPct val="0"/>
                        </a:spcAft>
                        <a:buClrTx/>
                        <a:buSzTx/>
                        <a:buFontTx/>
                        <a:buNone/>
                        <a:defRPr/>
                      </a:pPr>
                      <a:r>
                        <a:rPr lang="fr-CA" sz="1200" noProof="0" dirty="0">
                          <a:solidFill>
                            <a:schemeClr val="tx1"/>
                          </a:solidFill>
                          <a:latin typeface="Sun Life New Text" pitchFamily="2" charset="0"/>
                          <a:cs typeface="Arial" panose="020B0604020202020204" pitchFamily="34" charset="0"/>
                        </a:rPr>
                        <a:t> 400 $</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endParaRPr lang="en-US" sz="1200" dirty="0">
                        <a:solidFill>
                          <a:schemeClr val="tx1"/>
                        </a:solidFill>
                        <a:highlight>
                          <a:srgbClr val="FFFF00"/>
                        </a:highlight>
                        <a:latin typeface="Sun Life New Text" pitchFamily="2" charset="0"/>
                        <a:cs typeface="Arial" panose="020B0604020202020204" pitchFamily="34" charset="0"/>
                      </a:endParaRP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ct val="0"/>
                        </a:spcBef>
                        <a:spcAft>
                          <a:spcPct val="0"/>
                        </a:spcAft>
                        <a:buClrTx/>
                        <a:buSzTx/>
                        <a:buFontTx/>
                        <a:buNone/>
                        <a:defRPr/>
                      </a:pPr>
                      <a:r>
                        <a:rPr lang="fr-CA" sz="1200" noProof="0" dirty="0">
                          <a:solidFill>
                            <a:schemeClr val="tx1"/>
                          </a:solidFill>
                          <a:latin typeface="Sun Life New Text" pitchFamily="2" charset="0"/>
                          <a:cs typeface="Arial" panose="020B0604020202020204" pitchFamily="34" charset="0"/>
                        </a:rPr>
                        <a:t> 375 $</a:t>
                      </a:r>
                    </a:p>
                  </a:txBody>
                  <a:tcPr marL="82296" marR="8229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389103165"/>
                  </a:ext>
                </a:extLst>
              </a:tr>
              <a:tr h="286297">
                <a:tc>
                  <a:txBody>
                    <a:bodyPr/>
                    <a:lstStyle/>
                    <a:p>
                      <a:pPr lvl="0" algn="l" eaLnBrk="1" hangingPunct="1">
                        <a:spcBef>
                          <a:spcPct val="20000"/>
                        </a:spcBef>
                      </a:pPr>
                      <a:r>
                        <a:rPr lang="fr-CA" sz="1200" b="0" noProof="0" dirty="0">
                          <a:solidFill>
                            <a:schemeClr val="tx1"/>
                          </a:solidFill>
                          <a:latin typeface="Sun Life New Text" pitchFamily="2" charset="0"/>
                          <a:cs typeface="Arial" panose="020B0604020202020204" pitchFamily="34" charset="0"/>
                        </a:rPr>
                        <a:t>Paie nette*</a:t>
                      </a:r>
                    </a:p>
                  </a:txBody>
                  <a:tcPr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ct val="0"/>
                        </a:spcBef>
                        <a:spcAft>
                          <a:spcPct val="0"/>
                        </a:spcAft>
                        <a:buClrTx/>
                        <a:buSzTx/>
                        <a:buFontTx/>
                        <a:buNone/>
                        <a:defRPr/>
                      </a:pPr>
                      <a:r>
                        <a:rPr lang="fr-CA" sz="1200" noProof="0" dirty="0">
                          <a:solidFill>
                            <a:schemeClr val="tx1"/>
                          </a:solidFill>
                          <a:latin typeface="Sun Life New Text" pitchFamily="2" charset="0"/>
                          <a:cs typeface="Arial" panose="020B0604020202020204" pitchFamily="34" charset="0"/>
                        </a:rPr>
                        <a:t>1 600 $</a:t>
                      </a:r>
                    </a:p>
                  </a:txBody>
                  <a:tcPr marL="82296" marR="82296"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tc>
                  <a:txBody>
                    <a:bodyPr/>
                    <a:lstStyle/>
                    <a:p>
                      <a:pPr algn="r"/>
                      <a:endParaRPr lang="en-US" sz="1200" dirty="0">
                        <a:solidFill>
                          <a:schemeClr val="tx1"/>
                        </a:solidFill>
                        <a:highlight>
                          <a:srgbClr val="FFFF00"/>
                        </a:highlight>
                        <a:latin typeface="Sun Life New Text" pitchFamily="2" charset="0"/>
                        <a:cs typeface="Arial" panose="020B0604020202020204" pitchFamily="34" charset="0"/>
                      </a:endParaRPr>
                    </a:p>
                  </a:txBody>
                  <a:tcPr marL="82296" marR="82296"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tc>
                  <a:txBody>
                    <a:bodyPr/>
                    <a:lstStyle/>
                    <a:p>
                      <a:pPr marL="0" marR="0" lvl="0" indent="0" algn="r" defTabSz="457200" rtl="0" eaLnBrk="1" fontAlgn="auto" latinLnBrk="0" hangingPunct="1">
                        <a:lnSpc>
                          <a:spcPct val="100000"/>
                        </a:lnSpc>
                        <a:spcBef>
                          <a:spcPct val="0"/>
                        </a:spcBef>
                        <a:spcAft>
                          <a:spcPct val="0"/>
                        </a:spcAft>
                        <a:buClrTx/>
                        <a:buSzTx/>
                        <a:buFontTx/>
                        <a:buNone/>
                        <a:defRPr/>
                      </a:pPr>
                      <a:r>
                        <a:rPr lang="fr-CA" sz="1200" noProof="0" dirty="0">
                          <a:solidFill>
                            <a:schemeClr val="tx1"/>
                          </a:solidFill>
                          <a:latin typeface="Sun Life New Text" pitchFamily="2" charset="0"/>
                          <a:cs typeface="Arial" panose="020B0604020202020204" pitchFamily="34" charset="0"/>
                        </a:rPr>
                        <a:t>1 525 $</a:t>
                      </a:r>
                    </a:p>
                  </a:txBody>
                  <a:tcPr marL="82296" marR="82296"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accent2"/>
                    </a:solidFill>
                  </a:tcPr>
                </a:tc>
                <a:extLst>
                  <a:ext uri="{0D108BD9-81ED-4DB2-BD59-A6C34878D82A}">
                    <a16:rowId xmlns:a16="http://schemas.microsoft.com/office/drawing/2014/main" val="4260233673"/>
                  </a:ext>
                </a:extLst>
              </a:tr>
            </a:tbl>
          </a:graphicData>
        </a:graphic>
      </p:graphicFrame>
      <p:sp>
        <p:nvSpPr>
          <p:cNvPr id="3" name="Slide Number Placeholder 2">
            <a:extLst>
              <a:ext uri="{FF2B5EF4-FFF2-40B4-BE49-F238E27FC236}">
                <a16:creationId xmlns:a16="http://schemas.microsoft.com/office/drawing/2014/main" id="{F44044BC-A543-A59D-E153-9C50EE1E82E6}"/>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13</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4" name="Text Placeholder 3">
            <a:extLst>
              <a:ext uri="{FF2B5EF4-FFF2-40B4-BE49-F238E27FC236}">
                <a16:creationId xmlns:a16="http://schemas.microsoft.com/office/drawing/2014/main" id="{180558EC-B478-B01C-A99E-95A9610DB3B0}"/>
              </a:ext>
            </a:extLst>
          </p:cNvPr>
          <p:cNvSpPr>
            <a:spLocks noGrp="1"/>
          </p:cNvSpPr>
          <p:nvPr>
            <p:ph type="body" sz="quarter" idx="13"/>
          </p:nvPr>
        </p:nvSpPr>
        <p:spPr/>
        <p:txBody>
          <a:bodyPr/>
          <a:lstStyle/>
          <a:p>
            <a:r>
              <a:rPr lang="fr-CA" sz="1600" dirty="0"/>
              <a:t>Économies d’impôt</a:t>
            </a:r>
          </a:p>
        </p:txBody>
      </p:sp>
      <p:sp>
        <p:nvSpPr>
          <p:cNvPr id="26" name="Oval 25">
            <a:extLst>
              <a:ext uri="{FF2B5EF4-FFF2-40B4-BE49-F238E27FC236}">
                <a16:creationId xmlns:a16="http://schemas.microsoft.com/office/drawing/2014/main" id="{14CFDBBC-AEFD-16AF-7A8C-6F5D0ACD6747}"/>
              </a:ext>
            </a:extLst>
          </p:cNvPr>
          <p:cNvSpPr/>
          <p:nvPr/>
        </p:nvSpPr>
        <p:spPr>
          <a:xfrm>
            <a:off x="5795061" y="1908971"/>
            <a:ext cx="1059996" cy="785229"/>
          </a:xfrm>
          <a:prstGeom prst="ellipse">
            <a:avLst/>
          </a:prstGeom>
          <a:solidFill>
            <a:srgbClr val="004F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ct val="0"/>
              </a:spcBef>
              <a:spcAft>
                <a:spcPct val="0"/>
              </a:spcAft>
              <a:buClrTx/>
              <a:buSzTx/>
              <a:buFontTx/>
              <a:buNone/>
              <a:tabLst/>
              <a:defRPr/>
            </a:pPr>
            <a:r>
              <a:rPr kumimoji="0" lang="fr-CA" sz="800" b="0" i="0" u="none" strike="noStrike" kern="1200" cap="none" spc="0" normalizeH="0" baseline="0" noProof="0" dirty="0">
                <a:ln>
                  <a:noFill/>
                </a:ln>
                <a:solidFill>
                  <a:srgbClr val="FFFFFF"/>
                </a:solidFill>
                <a:effectLst/>
                <a:uLnTx/>
                <a:uFillTx/>
                <a:latin typeface="verdana" panose="020B0604030504040204" pitchFamily="34" charset="0"/>
                <a:ea typeface="+mn-ea"/>
                <a:cs typeface="+mn-cs"/>
              </a:rPr>
              <a:t>Vous paierez moins en impôt à chaque paie!</a:t>
            </a:r>
            <a:endParaRPr kumimoji="0" lang="fr-CA" sz="800" b="0" i="0" u="none" strike="noStrike" kern="1200" cap="none" spc="0" normalizeH="0" baseline="0" noProof="0" dirty="0">
              <a:ln>
                <a:noFill/>
              </a:ln>
              <a:solidFill>
                <a:srgbClr val="FFFFFF"/>
              </a:solidFill>
              <a:effectLst/>
              <a:uLnTx/>
              <a:uFillTx/>
              <a:latin typeface="Sun Life New Text" pitchFamily="2" charset="0"/>
              <a:ea typeface="+mn-ea"/>
              <a:cs typeface="+mn-cs"/>
            </a:endParaRPr>
          </a:p>
        </p:txBody>
      </p:sp>
      <p:sp>
        <p:nvSpPr>
          <p:cNvPr id="7" name="Rectangle 6">
            <a:extLst>
              <a:ext uri="{FF2B5EF4-FFF2-40B4-BE49-F238E27FC236}">
                <a16:creationId xmlns:a16="http://schemas.microsoft.com/office/drawing/2014/main" id="{DDE6F82F-7334-C1C5-C6E2-8D0EAA20FC94}"/>
              </a:ext>
            </a:extLst>
          </p:cNvPr>
          <p:cNvSpPr/>
          <p:nvPr/>
        </p:nvSpPr>
        <p:spPr>
          <a:xfrm>
            <a:off x="1068303" y="4471933"/>
            <a:ext cx="7821562" cy="654025"/>
          </a:xfrm>
          <a:prstGeom prst="rect">
            <a:avLst/>
          </a:prstGeom>
        </p:spPr>
        <p:txBody>
          <a:bodyPr wrap="square">
            <a:spAutoFit/>
          </a:bodyPr>
          <a:lstStyle/>
          <a:p>
            <a:pPr marL="0" marR="0" lvl="0" indent="0" algn="l" defTabSz="987527" rtl="0" eaLnBrk="1" fontAlgn="auto" latinLnBrk="0" hangingPunct="1">
              <a:lnSpc>
                <a:spcPct val="100000"/>
              </a:lnSpc>
              <a:spcBef>
                <a:spcPct val="0"/>
              </a:spcBef>
              <a:spcAft>
                <a:spcPct val="0"/>
              </a:spcAft>
              <a:buClrTx/>
              <a:buSzTx/>
              <a:buFontTx/>
              <a:buNone/>
              <a:tabLst/>
              <a:defRPr/>
            </a:pPr>
            <a:r>
              <a:rPr kumimoji="0" lang="fr-CA" sz="975"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À titre indicatif seulement pour bien illustrer le concept. Les retenues fiscales présentées ici sont fictives. </a:t>
            </a:r>
          </a:p>
          <a:p>
            <a:pPr marL="0" marR="0" lvl="0" indent="0" algn="l" defTabSz="987527" rtl="0" eaLnBrk="1" fontAlgn="auto" latinLnBrk="0" hangingPunct="1">
              <a:lnSpc>
                <a:spcPct val="100000"/>
              </a:lnSpc>
              <a:spcBef>
                <a:spcPct val="0"/>
              </a:spcBef>
              <a:spcAft>
                <a:spcPct val="0"/>
              </a:spcAft>
              <a:buClrTx/>
              <a:buSzTx/>
              <a:buFontTx/>
              <a:buNone/>
              <a:tabLst/>
              <a:defRPr/>
            </a:pPr>
            <a:r>
              <a:rPr kumimoji="0" lang="fr-CA" sz="975"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Pour avoir un portrait adapté à votre régime, utilisez le Calculateur des cotisations par retenues sur salaire sur </a:t>
            </a:r>
            <a:r>
              <a:rPr kumimoji="0" lang="fr-CA" sz="975" b="1" i="0" u="none" strike="noStrike" kern="1200" cap="none" spc="0" normalizeH="0" baseline="0" noProof="0" dirty="0">
                <a:ln>
                  <a:noFill/>
                </a:ln>
                <a:solidFill>
                  <a:srgbClr val="0070C0"/>
                </a:solidFill>
                <a:effectLst/>
                <a:uLnTx/>
                <a:uFillTx/>
                <a:latin typeface="Sun Life New Text" pitchFamily="2" charset="0"/>
                <a:ea typeface="+mn-ea"/>
                <a:cs typeface="Arial" panose="020B0604020202020204" pitchFamily="34" charset="0"/>
              </a:rPr>
              <a:t>masunlife.ca</a:t>
            </a:r>
            <a:r>
              <a:rPr kumimoji="0" lang="fr-CA" sz="975"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a:t>
            </a:r>
            <a:endParaRPr kumimoji="0" lang="fr-CA" sz="975" b="1" i="0" u="none" strike="noStrike" kern="1200" cap="none" spc="0" normalizeH="0" baseline="0" noProof="0" dirty="0">
              <a:ln>
                <a:noFill/>
              </a:ln>
              <a:solidFill>
                <a:srgbClr val="0070C0"/>
              </a:solidFill>
              <a:effectLst/>
              <a:uLnTx/>
              <a:uFillTx/>
              <a:latin typeface="Sun Life New Text" pitchFamily="2" charset="0"/>
              <a:ea typeface="+mn-ea"/>
              <a:cs typeface="Arial" panose="020B0604020202020204" pitchFamily="34" charset="0"/>
            </a:endParaRPr>
          </a:p>
          <a:p>
            <a:pPr marL="0" marR="0" lvl="0" indent="0" algn="l" defTabSz="987527" rtl="0" eaLnBrk="1" fontAlgn="auto" latinLnBrk="0" hangingPunct="1">
              <a:lnSpc>
                <a:spcPct val="100000"/>
              </a:lnSpc>
              <a:spcBef>
                <a:spcPct val="0"/>
              </a:spcBef>
              <a:spcAft>
                <a:spcPct val="0"/>
              </a:spcAft>
              <a:buClrTx/>
              <a:buSzTx/>
              <a:buFontTx/>
              <a:buNone/>
              <a:tabLst/>
              <a:defRPr/>
            </a:pPr>
            <a:r>
              <a:rPr kumimoji="0" lang="fr-CA" sz="9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 D’autres retenues peuvent s’appliquer (p. ex. avantages sociaux). </a:t>
            </a:r>
          </a:p>
          <a:p>
            <a:pPr marL="0" marR="0" lvl="0" indent="0" algn="l" defTabSz="987527" rtl="0" eaLnBrk="1" fontAlgn="auto" latinLnBrk="0" hangingPunct="1">
              <a:lnSpc>
                <a:spcPct val="100000"/>
              </a:lnSpc>
              <a:spcBef>
                <a:spcPct val="0"/>
              </a:spcBef>
              <a:spcAft>
                <a:spcPct val="0"/>
              </a:spcAft>
              <a:buClrTx/>
              <a:buSzTx/>
              <a:buFontTx/>
              <a:buNone/>
              <a:tabLst/>
              <a:defRPr/>
            </a:pPr>
            <a:endParaRPr kumimoji="0" lang="fr-CA" sz="800" b="0" i="0" u="none" strike="noStrike" kern="1200" cap="none" spc="0" normalizeH="0" baseline="0" noProof="0" dirty="0">
              <a:ln>
                <a:noFill/>
              </a:ln>
              <a:solidFill>
                <a:srgbClr val="003846"/>
              </a:solidFill>
              <a:effectLst/>
              <a:highlight>
                <a:srgbClr val="FFFF00"/>
              </a:highlight>
              <a:uLnTx/>
              <a:uFillTx/>
              <a:latin typeface="Sun Life Serif"/>
              <a:ea typeface="+mn-ea"/>
              <a:cs typeface="Arial" panose="020B0604020202020204" pitchFamily="34" charset="0"/>
            </a:endParaRPr>
          </a:p>
        </p:txBody>
      </p:sp>
      <p:sp>
        <p:nvSpPr>
          <p:cNvPr id="6" name="TextBox 5">
            <a:extLst>
              <a:ext uri="{FF2B5EF4-FFF2-40B4-BE49-F238E27FC236}">
                <a16:creationId xmlns:a16="http://schemas.microsoft.com/office/drawing/2014/main" id="{C82416D0-B199-D1FD-37DA-D168186F38BD}"/>
              </a:ext>
            </a:extLst>
          </p:cNvPr>
          <p:cNvSpPr txBox="1"/>
          <p:nvPr/>
        </p:nvSpPr>
        <p:spPr>
          <a:xfrm>
            <a:off x="1106538" y="885029"/>
            <a:ext cx="732701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tabLst/>
              <a:defRPr/>
            </a:pPr>
            <a:r>
              <a:rPr kumimoji="0" lang="fr-CA" sz="12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Lorsque vous épargnez dans </a:t>
            </a:r>
            <a:r>
              <a:rPr kumimoji="0" lang="fr-CA" sz="1200" b="0" i="0" u="none" strike="noStrike" kern="1200" cap="none" spc="0" normalizeH="0" baseline="0" noProof="0" dirty="0">
                <a:ln>
                  <a:noFill/>
                </a:ln>
                <a:solidFill>
                  <a:srgbClr val="FF0000"/>
                </a:solidFill>
                <a:effectLst/>
                <a:uLnTx/>
                <a:uFillTx/>
                <a:latin typeface="Sun Life New Text" pitchFamily="2" charset="0"/>
                <a:ea typeface="+mn-ea"/>
                <a:cs typeface="Arial" panose="020B0604020202020204" pitchFamily="34" charset="0"/>
              </a:rPr>
              <a:t>un régime de retraite à cotisations déterminées (RRCD) et/ou un régime enregistré d’épargne-retraite (REER)</a:t>
            </a:r>
            <a:r>
              <a:rPr kumimoji="0" lang="fr-CA" sz="1200" b="0"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 au travail, les économies d’impôt sont immédiates!	</a:t>
            </a:r>
          </a:p>
        </p:txBody>
      </p:sp>
      <p:sp>
        <p:nvSpPr>
          <p:cNvPr id="5" name="TextBox 4">
            <a:extLst>
              <a:ext uri="{FF2B5EF4-FFF2-40B4-BE49-F238E27FC236}">
                <a16:creationId xmlns:a16="http://schemas.microsoft.com/office/drawing/2014/main" id="{325FAD39-03A0-C7BD-D300-D96A6938C0EE}"/>
              </a:ext>
            </a:extLst>
          </p:cNvPr>
          <p:cNvSpPr txBox="1"/>
          <p:nvPr/>
        </p:nvSpPr>
        <p:spPr>
          <a:xfrm>
            <a:off x="1106538" y="3438988"/>
            <a:ext cx="7327010" cy="276999"/>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D9541A"/>
                </a:solidFill>
                <a:effectLst/>
                <a:uLnTx/>
                <a:uFillTx/>
                <a:latin typeface="Sun Life New Text" pitchFamily="2" charset="0"/>
                <a:ea typeface="+mn-ea"/>
                <a:cs typeface="+mn-cs"/>
              </a:rPr>
              <a:t>Ces économies d’impôt signifient que votre salaire est peut-être plus élevé que vous ne le croyez! </a:t>
            </a:r>
          </a:p>
        </p:txBody>
      </p:sp>
      <p:cxnSp>
        <p:nvCxnSpPr>
          <p:cNvPr id="16" name="Straight Arrow Connector 15">
            <a:extLst>
              <a:ext uri="{FF2B5EF4-FFF2-40B4-BE49-F238E27FC236}">
                <a16:creationId xmlns:a16="http://schemas.microsoft.com/office/drawing/2014/main" id="{8974F117-559D-D088-93CA-206F4E05736D}"/>
              </a:ext>
            </a:extLst>
          </p:cNvPr>
          <p:cNvCxnSpPr>
            <a:cxnSpLocks/>
          </p:cNvCxnSpPr>
          <p:nvPr/>
        </p:nvCxnSpPr>
        <p:spPr>
          <a:xfrm flipH="1">
            <a:off x="5119918" y="2571750"/>
            <a:ext cx="675143" cy="342959"/>
          </a:xfrm>
          <a:prstGeom prst="straightConnector1">
            <a:avLst/>
          </a:prstGeom>
          <a:ln w="34925">
            <a:solidFill>
              <a:srgbClr val="004F7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0DE5A6E-F92E-5C2F-43D0-CAEF74CD0CD7}"/>
              </a:ext>
            </a:extLst>
          </p:cNvPr>
          <p:cNvCxnSpPr>
            <a:cxnSpLocks/>
          </p:cNvCxnSpPr>
          <p:nvPr/>
        </p:nvCxnSpPr>
        <p:spPr>
          <a:xfrm>
            <a:off x="6855057" y="2532914"/>
            <a:ext cx="675143" cy="381795"/>
          </a:xfrm>
          <a:prstGeom prst="straightConnector1">
            <a:avLst/>
          </a:prstGeom>
          <a:ln w="34925">
            <a:solidFill>
              <a:srgbClr val="004F7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203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048934D-1EB3-EA8D-EFA2-D183A7A02DBE}"/>
              </a:ext>
            </a:extLst>
          </p:cNvPr>
          <p:cNvSpPr>
            <a:spLocks noGrp="1"/>
          </p:cNvSpPr>
          <p:nvPr>
            <p:ph type="sldNum" sz="quarter" idx="12"/>
            <p:custDataLst>
              <p:tags r:id="rId1"/>
            </p:custDataLst>
          </p:nvPr>
        </p:nvSpPr>
        <p:spPr/>
        <p:txBody>
          <a:bodyPr/>
          <a:lstStyle/>
          <a:p>
            <a:fld id="{9FA635D2-B142-BE49-AECA-6169441F1F99}" type="slidenum">
              <a:rPr lang="en-US" smtClean="0"/>
              <a:t>14</a:t>
            </a:fld>
            <a:endParaRPr lang="en-US"/>
          </a:p>
        </p:txBody>
      </p:sp>
      <p:sp>
        <p:nvSpPr>
          <p:cNvPr id="4" name="Text Placeholder 3">
            <a:extLst>
              <a:ext uri="{FF2B5EF4-FFF2-40B4-BE49-F238E27FC236}">
                <a16:creationId xmlns:a16="http://schemas.microsoft.com/office/drawing/2014/main" id="{D475BF4B-482C-5DA8-E775-180D261F8C4F}"/>
              </a:ext>
            </a:extLst>
          </p:cNvPr>
          <p:cNvSpPr>
            <a:spLocks noGrp="1"/>
          </p:cNvSpPr>
          <p:nvPr>
            <p:ph type="body" sz="quarter" idx="13"/>
            <p:custDataLst>
              <p:tags r:id="rId2"/>
            </p:custDataLst>
          </p:nvPr>
        </p:nvSpPr>
        <p:spPr/>
        <p:txBody>
          <a:bodyPr/>
          <a:lstStyle/>
          <a:p>
            <a:r>
              <a:rPr lang="en-US" sz="1600" dirty="0" err="1"/>
              <a:t>Calculateur</a:t>
            </a:r>
            <a:r>
              <a:rPr lang="en-US" sz="1600" dirty="0"/>
              <a:t> des </a:t>
            </a:r>
            <a:r>
              <a:rPr lang="en-US" sz="1600" dirty="0" err="1"/>
              <a:t>cotisations</a:t>
            </a:r>
            <a:r>
              <a:rPr lang="en-US" sz="1600" dirty="0"/>
              <a:t> par </a:t>
            </a:r>
            <a:r>
              <a:rPr lang="en-US" sz="1600" dirty="0" err="1"/>
              <a:t>retenues</a:t>
            </a:r>
            <a:r>
              <a:rPr lang="en-US" sz="1600" dirty="0"/>
              <a:t> sur </a:t>
            </a:r>
            <a:r>
              <a:rPr lang="en-US" sz="1600" dirty="0" err="1"/>
              <a:t>salaire</a:t>
            </a:r>
            <a:endParaRPr lang="en-US" sz="1600" dirty="0"/>
          </a:p>
        </p:txBody>
      </p:sp>
      <p:pic>
        <p:nvPicPr>
          <p:cNvPr id="10" name="Picture 9">
            <a:extLst>
              <a:ext uri="{FF2B5EF4-FFF2-40B4-BE49-F238E27FC236}">
                <a16:creationId xmlns:a16="http://schemas.microsoft.com/office/drawing/2014/main" id="{8BD71F23-77F2-5760-95F9-5BE59D5F9035}"/>
              </a:ext>
            </a:extLst>
          </p:cNvPr>
          <p:cNvPicPr>
            <a:picLocks noChangeAspect="1"/>
          </p:cNvPicPr>
          <p:nvPr>
            <p:custDataLst>
              <p:tags r:id="rId3"/>
            </p:custDataLst>
          </p:nvPr>
        </p:nvPicPr>
        <p:blipFill>
          <a:blip r:embed="rId7"/>
          <a:stretch>
            <a:fillRect/>
          </a:stretch>
        </p:blipFill>
        <p:spPr>
          <a:xfrm>
            <a:off x="215900" y="926998"/>
            <a:ext cx="6323354" cy="3436299"/>
          </a:xfrm>
          <a:prstGeom prst="rect">
            <a:avLst/>
          </a:prstGeom>
        </p:spPr>
      </p:pic>
      <p:pic>
        <p:nvPicPr>
          <p:cNvPr id="12" name="Picture 11">
            <a:extLst>
              <a:ext uri="{FF2B5EF4-FFF2-40B4-BE49-F238E27FC236}">
                <a16:creationId xmlns:a16="http://schemas.microsoft.com/office/drawing/2014/main" id="{019731C1-BFA5-E7A9-1354-CC90C33E06CE}"/>
              </a:ext>
            </a:extLst>
          </p:cNvPr>
          <p:cNvPicPr>
            <a:picLocks noChangeAspect="1"/>
          </p:cNvPicPr>
          <p:nvPr>
            <p:custDataLst>
              <p:tags r:id="rId4"/>
            </p:custDataLst>
          </p:nvPr>
        </p:nvPicPr>
        <p:blipFill>
          <a:blip r:embed="rId8" cstate="screen">
            <a:extLst>
              <a:ext uri="{28A0092B-C50C-407E-A947-70E740481C1C}">
                <a14:useLocalDpi xmlns:a14="http://schemas.microsoft.com/office/drawing/2010/main"/>
              </a:ext>
            </a:extLst>
          </a:blip>
          <a:stretch>
            <a:fillRect/>
          </a:stretch>
        </p:blipFill>
        <p:spPr>
          <a:xfrm>
            <a:off x="4288722" y="803552"/>
            <a:ext cx="3901130" cy="3683190"/>
          </a:xfrm>
          <a:prstGeom prst="rect">
            <a:avLst/>
          </a:prstGeom>
        </p:spPr>
      </p:pic>
    </p:spTree>
    <p:extLst>
      <p:ext uri="{BB962C8B-B14F-4D97-AF65-F5344CB8AC3E}">
        <p14:creationId xmlns:p14="http://schemas.microsoft.com/office/powerpoint/2010/main" val="534522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custDataLst>
              <p:tags r:id="rId1"/>
            </p:custDataLst>
          </p:nvPr>
        </p:nvSpPr>
        <p:spPr/>
        <p:txBody>
          <a:bodyPr/>
          <a:lstStyle/>
          <a:p>
            <a:r>
              <a:rPr lang="en-US" dirty="0"/>
              <a:t>03.</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custDataLst>
              <p:tags r:id="rId2"/>
            </p:custDataLst>
          </p:nvPr>
        </p:nvSpPr>
        <p:spPr/>
        <p:txBody>
          <a:bodyPr/>
          <a:lstStyle/>
          <a:p>
            <a:r>
              <a:rPr lang="en-US" dirty="0" err="1"/>
              <a:t>Choisir</a:t>
            </a:r>
            <a:r>
              <a:rPr lang="en-US" dirty="0"/>
              <a:t> </a:t>
            </a:r>
            <a:r>
              <a:rPr lang="en-US" dirty="0" err="1"/>
              <a:t>vos</a:t>
            </a:r>
            <a:r>
              <a:rPr lang="en-US" dirty="0"/>
              <a:t> placements</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custDataLst>
              <p:tags r:id="rId3"/>
            </p:custDataLst>
          </p:nvPr>
        </p:nvSpPr>
        <p:spPr/>
        <p:txBody>
          <a:bodyPr/>
          <a:lstStyle/>
          <a:p>
            <a:fld id="{9FA635D2-B142-BE49-AECA-6169441F1F99}" type="slidenum">
              <a:rPr lang="en-US" smtClean="0"/>
              <a:t>15</a:t>
            </a:fld>
            <a:endParaRPr lang="en-US"/>
          </a:p>
        </p:txBody>
      </p:sp>
      <p:sp>
        <p:nvSpPr>
          <p:cNvPr id="7" name="Text Placeholder 6">
            <a:extLst>
              <a:ext uri="{FF2B5EF4-FFF2-40B4-BE49-F238E27FC236}">
                <a16:creationId xmlns:a16="http://schemas.microsoft.com/office/drawing/2014/main" id="{C5AD75C8-8E11-1FEE-8027-FF661EA61935}"/>
              </a:ext>
            </a:extLst>
          </p:cNvPr>
          <p:cNvSpPr>
            <a:spLocks noGrp="1"/>
          </p:cNvSpPr>
          <p:nvPr>
            <p:ph type="body" sz="quarter" idx="25"/>
            <p:custDataLst>
              <p:tags r:id="rId4"/>
            </p:custDataLst>
          </p:nvPr>
        </p:nvSpPr>
        <p:spPr/>
        <p:txBody>
          <a:bodyPr/>
          <a:lstStyle/>
          <a:p>
            <a:endParaRPr lang="en-US" dirty="0"/>
          </a:p>
        </p:txBody>
      </p:sp>
    </p:spTree>
    <p:extLst>
      <p:ext uri="{BB962C8B-B14F-4D97-AF65-F5344CB8AC3E}">
        <p14:creationId xmlns:p14="http://schemas.microsoft.com/office/powerpoint/2010/main" val="3628358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Lst>
          </p:cNvPr>
          <p:cNvSpPr>
            <a:spLocks noGrp="1"/>
          </p:cNvSpPr>
          <p:nvPr>
            <p:ph type="sldNum" sz="quarter" idx="12"/>
            <p:custDataLst>
              <p:tags r:id="rId1"/>
            </p:custDataLst>
          </p:nvPr>
        </p:nvSpPr>
        <p:spPr/>
        <p:txBody>
          <a:bodyPr/>
          <a:lstStyle/>
          <a:p>
            <a:fld id="{9FA635D2-B142-BE49-AECA-6169441F1F99}" type="slidenum">
              <a:rPr lang="en-US" smtClean="0"/>
              <a:pPr/>
              <a:t>16</a:t>
            </a:fld>
            <a:endParaRPr lang="en-US" dirty="0"/>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body" sz="quarter" idx="33"/>
            <p:custDataLst>
              <p:tags r:id="rId2"/>
            </p:custDataLst>
          </p:nvPr>
        </p:nvSpPr>
        <p:spPr>
          <a:xfrm>
            <a:off x="4980594" y="861060"/>
            <a:ext cx="4163406" cy="720725"/>
          </a:xfrm>
        </p:spPr>
        <p:txBody>
          <a:bodyPr/>
          <a:lstStyle/>
          <a:p>
            <a:r>
              <a:rPr lang="fr-FR" sz="1600" dirty="0">
                <a:latin typeface="Sun Life New Display" pitchFamily="2" charset="0"/>
              </a:rPr>
              <a:t>Les placements varient en fonction du risque et du rendement</a:t>
            </a:r>
            <a:endParaRPr lang="en-US" sz="1600" dirty="0">
              <a:latin typeface="Sun Life New Display" pitchFamily="2" charset="0"/>
            </a:endParaRPr>
          </a:p>
        </p:txBody>
      </p:sp>
      <p:cxnSp>
        <p:nvCxnSpPr>
          <p:cNvPr id="24" name="Straight Arrow Connector 23">
            <a:extLst>
              <a:ext uri="{FF2B5EF4-FFF2-40B4-BE49-F238E27FC236}">
                <a16:creationId xmlns:a16="http://schemas.microsoft.com/office/drawing/2014/main" id="{2B2B7FBE-0E36-DCB2-0D71-397CFB9CBEC2}"/>
              </a:ext>
            </a:extLst>
          </p:cNvPr>
          <p:cNvCxnSpPr>
            <a:cxnSpLocks/>
          </p:cNvCxnSpPr>
          <p:nvPr>
            <p:custDataLst>
              <p:tags r:id="rId3"/>
            </p:custDataLst>
          </p:nvPr>
        </p:nvCxnSpPr>
        <p:spPr>
          <a:xfrm flipH="1" flipV="1">
            <a:off x="5277906" y="1747911"/>
            <a:ext cx="5137" cy="2376244"/>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E65E4DA-BDF5-FD31-2780-ECF3ADA6AA46}"/>
              </a:ext>
            </a:extLst>
          </p:cNvPr>
          <p:cNvCxnSpPr>
            <a:cxnSpLocks/>
          </p:cNvCxnSpPr>
          <p:nvPr>
            <p:custDataLst>
              <p:tags r:id="rId4"/>
            </p:custDataLst>
          </p:nvPr>
        </p:nvCxnSpPr>
        <p:spPr>
          <a:xfrm flipV="1">
            <a:off x="5277906" y="4107340"/>
            <a:ext cx="2624727" cy="605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A239C6B-8950-653F-052C-CBA7DDBB6A2B}"/>
              </a:ext>
            </a:extLst>
          </p:cNvPr>
          <p:cNvSpPr txBox="1"/>
          <p:nvPr>
            <p:custDataLst>
              <p:tags r:id="rId5"/>
            </p:custDataLst>
          </p:nvPr>
        </p:nvSpPr>
        <p:spPr>
          <a:xfrm>
            <a:off x="6658316" y="4205191"/>
            <a:ext cx="574196" cy="246221"/>
          </a:xfrm>
          <a:prstGeom prst="rect">
            <a:avLst/>
          </a:prstGeom>
          <a:noFill/>
        </p:spPr>
        <p:txBody>
          <a:bodyPr wrap="none" rtlCol="0">
            <a:spAutoFit/>
          </a:bodyPr>
          <a:lstStyle/>
          <a:p>
            <a:r>
              <a:rPr lang="en-US" sz="1000" dirty="0" err="1">
                <a:latin typeface="Sun Life New Text" pitchFamily="2" charset="0"/>
              </a:rPr>
              <a:t>Risque</a:t>
            </a:r>
            <a:endParaRPr lang="en-US" sz="1000" dirty="0">
              <a:latin typeface="Sun Life New Text" pitchFamily="2" charset="0"/>
            </a:endParaRPr>
          </a:p>
        </p:txBody>
      </p:sp>
      <p:sp>
        <p:nvSpPr>
          <p:cNvPr id="32" name="TextBox 31">
            <a:extLst>
              <a:ext uri="{FF2B5EF4-FFF2-40B4-BE49-F238E27FC236}">
                <a16:creationId xmlns:a16="http://schemas.microsoft.com/office/drawing/2014/main" id="{E72EED62-07EA-4296-CF34-9FFDFD2F5F4C}"/>
              </a:ext>
            </a:extLst>
          </p:cNvPr>
          <p:cNvSpPr txBox="1"/>
          <p:nvPr>
            <p:custDataLst>
              <p:tags r:id="rId6"/>
            </p:custDataLst>
          </p:nvPr>
        </p:nvSpPr>
        <p:spPr>
          <a:xfrm rot="16200000">
            <a:off x="4650559" y="2742746"/>
            <a:ext cx="869149" cy="246221"/>
          </a:xfrm>
          <a:prstGeom prst="rect">
            <a:avLst/>
          </a:prstGeom>
          <a:noFill/>
        </p:spPr>
        <p:txBody>
          <a:bodyPr wrap="none" rtlCol="0">
            <a:spAutoFit/>
          </a:bodyPr>
          <a:lstStyle/>
          <a:p>
            <a:r>
              <a:rPr lang="en-US" sz="1000" dirty="0" err="1">
                <a:latin typeface="Sun Life New Text" pitchFamily="2" charset="0"/>
              </a:rPr>
              <a:t>Rendement</a:t>
            </a:r>
            <a:endParaRPr lang="en-US" sz="1000" dirty="0">
              <a:latin typeface="Sun Life New Text" pitchFamily="2" charset="0"/>
            </a:endParaRPr>
          </a:p>
        </p:txBody>
      </p:sp>
      <p:sp>
        <p:nvSpPr>
          <p:cNvPr id="33" name="TextBox 32">
            <a:extLst>
              <a:ext uri="{FF2B5EF4-FFF2-40B4-BE49-F238E27FC236}">
                <a16:creationId xmlns:a16="http://schemas.microsoft.com/office/drawing/2014/main" id="{DB0FE35F-7CE5-69BA-8C5E-EFA778B74063}"/>
              </a:ext>
            </a:extLst>
          </p:cNvPr>
          <p:cNvSpPr txBox="1"/>
          <p:nvPr>
            <p:custDataLst>
              <p:tags r:id="rId7"/>
            </p:custDataLst>
          </p:nvPr>
        </p:nvSpPr>
        <p:spPr>
          <a:xfrm>
            <a:off x="5849599" y="3910852"/>
            <a:ext cx="551754" cy="184666"/>
          </a:xfrm>
          <a:prstGeom prst="rect">
            <a:avLst/>
          </a:prstGeom>
          <a:noFill/>
        </p:spPr>
        <p:txBody>
          <a:bodyPr wrap="none" rtlCol="0">
            <a:spAutoFit/>
          </a:bodyPr>
          <a:lstStyle/>
          <a:p>
            <a:r>
              <a:rPr lang="fr-CA" sz="600" b="1" dirty="0">
                <a:solidFill>
                  <a:srgbClr val="004F73"/>
                </a:solidFill>
                <a:latin typeface="Sun Life New Text" pitchFamily="2" charset="0"/>
              </a:rPr>
              <a:t>Li</a:t>
            </a:r>
            <a:r>
              <a:rPr lang="en-US" sz="600" b="1" dirty="0" err="1">
                <a:solidFill>
                  <a:srgbClr val="004F73"/>
                </a:solidFill>
                <a:latin typeface="Sun Life New Text" pitchFamily="2" charset="0"/>
              </a:rPr>
              <a:t>quidités</a:t>
            </a:r>
            <a:endParaRPr lang="en-US" sz="600" b="1" dirty="0">
              <a:solidFill>
                <a:srgbClr val="004F73"/>
              </a:solidFill>
              <a:latin typeface="Sun Life New Text" pitchFamily="2" charset="0"/>
            </a:endParaRPr>
          </a:p>
        </p:txBody>
      </p:sp>
      <p:sp>
        <p:nvSpPr>
          <p:cNvPr id="34" name="TextBox 33">
            <a:extLst>
              <a:ext uri="{FF2B5EF4-FFF2-40B4-BE49-F238E27FC236}">
                <a16:creationId xmlns:a16="http://schemas.microsoft.com/office/drawing/2014/main" id="{222FDBA4-0362-1D6D-CF46-5BF53F60DE51}"/>
              </a:ext>
            </a:extLst>
          </p:cNvPr>
          <p:cNvSpPr txBox="1"/>
          <p:nvPr>
            <p:custDataLst>
              <p:tags r:id="rId8"/>
            </p:custDataLst>
          </p:nvPr>
        </p:nvSpPr>
        <p:spPr>
          <a:xfrm>
            <a:off x="6507741" y="3870788"/>
            <a:ext cx="615874" cy="276999"/>
          </a:xfrm>
          <a:prstGeom prst="rect">
            <a:avLst/>
          </a:prstGeom>
          <a:noFill/>
        </p:spPr>
        <p:txBody>
          <a:bodyPr wrap="none" rtlCol="0">
            <a:spAutoFit/>
          </a:bodyPr>
          <a:lstStyle/>
          <a:p>
            <a:r>
              <a:rPr lang="en-US" sz="600" b="1" dirty="0" err="1">
                <a:solidFill>
                  <a:srgbClr val="004F73"/>
                </a:solidFill>
                <a:latin typeface="Sun Life New Text" pitchFamily="2" charset="0"/>
              </a:rPr>
              <a:t>Titres</a:t>
            </a:r>
            <a:r>
              <a:rPr lang="en-US" sz="600" b="1" dirty="0">
                <a:solidFill>
                  <a:srgbClr val="004F73"/>
                </a:solidFill>
                <a:latin typeface="Sun Life New Text" pitchFamily="2" charset="0"/>
              </a:rPr>
              <a:t> à </a:t>
            </a:r>
          </a:p>
          <a:p>
            <a:r>
              <a:rPr lang="en-US" sz="600" b="1" dirty="0" err="1">
                <a:solidFill>
                  <a:srgbClr val="004F73"/>
                </a:solidFill>
                <a:latin typeface="Sun Life New Text" pitchFamily="2" charset="0"/>
              </a:rPr>
              <a:t>revenu</a:t>
            </a:r>
            <a:r>
              <a:rPr lang="en-US" sz="600" b="1" dirty="0">
                <a:solidFill>
                  <a:srgbClr val="004F73"/>
                </a:solidFill>
                <a:latin typeface="Sun Life New Text" pitchFamily="2" charset="0"/>
              </a:rPr>
              <a:t> fixe</a:t>
            </a:r>
          </a:p>
        </p:txBody>
      </p:sp>
      <p:sp>
        <p:nvSpPr>
          <p:cNvPr id="35" name="TextBox 34">
            <a:extLst>
              <a:ext uri="{FF2B5EF4-FFF2-40B4-BE49-F238E27FC236}">
                <a16:creationId xmlns:a16="http://schemas.microsoft.com/office/drawing/2014/main" id="{52EA83C4-B5D7-324C-AD8E-EC2F0E0AF3DC}"/>
              </a:ext>
            </a:extLst>
          </p:cNvPr>
          <p:cNvSpPr txBox="1"/>
          <p:nvPr>
            <p:custDataLst>
              <p:tags r:id="rId9"/>
            </p:custDataLst>
          </p:nvPr>
        </p:nvSpPr>
        <p:spPr>
          <a:xfrm>
            <a:off x="7239467" y="3899490"/>
            <a:ext cx="463588" cy="184666"/>
          </a:xfrm>
          <a:prstGeom prst="rect">
            <a:avLst/>
          </a:prstGeom>
          <a:noFill/>
        </p:spPr>
        <p:txBody>
          <a:bodyPr wrap="none" rtlCol="0">
            <a:spAutoFit/>
          </a:bodyPr>
          <a:lstStyle/>
          <a:p>
            <a:r>
              <a:rPr lang="en-US" sz="600" b="1" dirty="0">
                <a:solidFill>
                  <a:srgbClr val="004F73"/>
                </a:solidFill>
                <a:latin typeface="Sun Life New Text" pitchFamily="2" charset="0"/>
              </a:rPr>
              <a:t>Actions</a:t>
            </a:r>
          </a:p>
        </p:txBody>
      </p:sp>
      <p:cxnSp>
        <p:nvCxnSpPr>
          <p:cNvPr id="4" name="Straight Arrow Connector 3">
            <a:extLst>
              <a:ext uri="{FF2B5EF4-FFF2-40B4-BE49-F238E27FC236}">
                <a16:creationId xmlns:a16="http://schemas.microsoft.com/office/drawing/2014/main" id="{407E161E-1E0F-3D09-8CC8-57797EFFC375}"/>
              </a:ext>
            </a:extLst>
          </p:cNvPr>
          <p:cNvCxnSpPr/>
          <p:nvPr>
            <p:custDataLst>
              <p:tags r:id="rId10"/>
            </p:custDataLst>
          </p:nvPr>
        </p:nvCxnSpPr>
        <p:spPr>
          <a:xfrm flipV="1">
            <a:off x="5277906" y="1796143"/>
            <a:ext cx="2383460" cy="231119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E5C688C-A133-A0DE-3CED-1D4709B0E8A1}"/>
              </a:ext>
            </a:extLst>
          </p:cNvPr>
          <p:cNvSpPr/>
          <p:nvPr>
            <p:custDataLst>
              <p:tags r:id="rId11"/>
            </p:custDataLst>
          </p:nvPr>
        </p:nvSpPr>
        <p:spPr>
          <a:xfrm>
            <a:off x="5922942" y="3511857"/>
            <a:ext cx="372023" cy="4161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E26BF2F-66F4-1533-FB56-CE0EDCD91101}"/>
              </a:ext>
            </a:extLst>
          </p:cNvPr>
          <p:cNvSpPr/>
          <p:nvPr>
            <p:custDataLst>
              <p:tags r:id="rId12"/>
            </p:custDataLst>
          </p:nvPr>
        </p:nvSpPr>
        <p:spPr>
          <a:xfrm>
            <a:off x="6590269" y="2854234"/>
            <a:ext cx="372023" cy="10491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417EF92-2203-5C66-9A7E-C1A17795C723}"/>
              </a:ext>
            </a:extLst>
          </p:cNvPr>
          <p:cNvSpPr/>
          <p:nvPr>
            <p:custDataLst>
              <p:tags r:id="rId13"/>
            </p:custDataLst>
          </p:nvPr>
        </p:nvSpPr>
        <p:spPr>
          <a:xfrm>
            <a:off x="7307016" y="2174967"/>
            <a:ext cx="372023" cy="1713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descr="A picture containing building, outdoor, sidewalk, cement&#10;&#10;Description automatically generated">
            <a:extLst>
              <a:ext uri="{FF2B5EF4-FFF2-40B4-BE49-F238E27FC236}">
                <a16:creationId xmlns:a16="http://schemas.microsoft.com/office/drawing/2014/main" id="{BFB23596-FD84-9337-0310-79644B2CB24E}"/>
              </a:ext>
            </a:extLst>
          </p:cNvPr>
          <p:cNvPicPr>
            <a:picLocks noGrp="1" noChangeAspect="1"/>
          </p:cNvPicPr>
          <p:nvPr>
            <p:ph type="pic" sz="quarter" idx="14"/>
            <p:custDataLst>
              <p:tags r:id="rId14"/>
            </p:custDataLst>
          </p:nvPr>
        </p:nvPicPr>
        <p:blipFill>
          <a:blip r:embed="rId1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99358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120D268-017E-5098-EECD-CD47F78F6E0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D5A202-DB9D-A173-19B8-4D801AC4FCFF}"/>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New Text" pitchFamily="2" charset="0"/>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17</a:t>
            </a:fld>
            <a:endParaRPr kumimoji="0" lang="en-US" sz="600" b="1" i="0" u="none" strike="noStrike" kern="1200" cap="none" spc="0" normalizeH="0" baseline="0" noProof="0">
              <a:ln>
                <a:noFill/>
              </a:ln>
              <a:solidFill>
                <a:srgbClr val="000000"/>
              </a:solidFill>
              <a:effectLst/>
              <a:uLnTx/>
              <a:uFillTx/>
              <a:latin typeface="Sun Life New Text" pitchFamily="2" charset="0"/>
              <a:ea typeface="+mn-ea"/>
              <a:cs typeface="+mn-cs"/>
            </a:endParaRPr>
          </a:p>
        </p:txBody>
      </p:sp>
      <p:sp>
        <p:nvSpPr>
          <p:cNvPr id="4" name="Text Placeholder 3">
            <a:extLst>
              <a:ext uri="{FF2B5EF4-FFF2-40B4-BE49-F238E27FC236}">
                <a16:creationId xmlns:a16="http://schemas.microsoft.com/office/drawing/2014/main" id="{5C861870-72CD-5B10-26E0-D13FB1B5E513}"/>
              </a:ext>
            </a:extLst>
          </p:cNvPr>
          <p:cNvSpPr>
            <a:spLocks noGrp="1"/>
          </p:cNvSpPr>
          <p:nvPr>
            <p:ph type="body" sz="quarter" idx="13"/>
            <p:custDataLst>
              <p:tags r:id="rId2"/>
            </p:custDataLst>
          </p:nvPr>
        </p:nvSpPr>
        <p:spPr/>
        <p:txBody>
          <a:bodyPr/>
          <a:lstStyle/>
          <a:p>
            <a:r>
              <a:rPr lang="fr-CA" dirty="0"/>
              <a:t>Diversifiez vos placements</a:t>
            </a:r>
            <a:r>
              <a:rPr lang="en-US" dirty="0"/>
              <a:t> - </a:t>
            </a:r>
            <a:r>
              <a:rPr lang="fr-CA" dirty="0"/>
              <a:t>Croissance de 10 000 $ (décembre 2010 – décembre 2025)</a:t>
            </a:r>
          </a:p>
        </p:txBody>
      </p:sp>
      <p:sp>
        <p:nvSpPr>
          <p:cNvPr id="31" name="AutoShape 67">
            <a:extLst>
              <a:ext uri="{FF2B5EF4-FFF2-40B4-BE49-F238E27FC236}">
                <a16:creationId xmlns:a16="http://schemas.microsoft.com/office/drawing/2014/main" id="{7AEDBBD4-AEC6-2232-FE15-1AEE76B50F58}"/>
              </a:ext>
            </a:extLst>
          </p:cNvPr>
          <p:cNvSpPr>
            <a:spLocks noChangeArrowheads="1"/>
          </p:cNvSpPr>
          <p:nvPr>
            <p:custDataLst>
              <p:tags r:id="rId3"/>
            </p:custDataLst>
          </p:nvPr>
        </p:nvSpPr>
        <p:spPr bwMode="auto">
          <a:xfrm>
            <a:off x="7587248" y="3196303"/>
            <a:ext cx="802386" cy="342900"/>
          </a:xfrm>
          <a:prstGeom prst="roundRect">
            <a:avLst>
              <a:gd name="adj" fmla="val 16667"/>
            </a:avLst>
          </a:prstGeom>
          <a:solidFill>
            <a:srgbClr val="C00000"/>
          </a:solidFill>
          <a:ln w="9525">
            <a:solidFill>
              <a:srgbClr val="C00000"/>
            </a:solidFill>
            <a:round/>
            <a:headEnd/>
            <a:tailEnd/>
          </a:ln>
        </p:spPr>
        <p:txBody>
          <a:bodyPr wrap="none" anchor="ctr"/>
          <a:lstStyle/>
          <a:p>
            <a:pPr marL="0" marR="0" lvl="0" indent="0" algn="ctr" defTabSz="740645" rtl="0" eaLnBrk="1" fontAlgn="auto" latinLnBrk="0" hangingPunct="1">
              <a:lnSpc>
                <a:spcPct val="100000"/>
              </a:lnSpc>
              <a:spcBef>
                <a:spcPts val="0"/>
              </a:spcBef>
              <a:spcAft>
                <a:spcPts val="0"/>
              </a:spcAft>
              <a:buClrTx/>
              <a:buSzTx/>
              <a:buFontTx/>
              <a:buNone/>
              <a:tabLst/>
              <a:defRPr/>
            </a:pPr>
            <a:r>
              <a:rPr kumimoji="0" lang="en-US" sz="972" b="1" i="0" u="none" strike="noStrike" kern="1200" cap="none" spc="0" normalizeH="0" baseline="0" noProof="0" dirty="0">
                <a:ln>
                  <a:noFill/>
                </a:ln>
                <a:solidFill>
                  <a:srgbClr val="FFFFFF"/>
                </a:solidFill>
                <a:effectLst/>
                <a:uLnTx/>
                <a:uFillTx/>
                <a:latin typeface="Sun Life New Text" pitchFamily="2" charset="0"/>
                <a:ea typeface="+mn-ea"/>
                <a:cs typeface="Arial" panose="020B0604020202020204" pitchFamily="34" charset="0"/>
              </a:rPr>
              <a:t> 14 066  $</a:t>
            </a:r>
            <a:endParaRPr kumimoji="0" lang="en-CA" sz="972" b="1" i="0" u="none" strike="noStrike" kern="1200" cap="none" spc="0" normalizeH="0" baseline="0" noProof="0" dirty="0">
              <a:ln>
                <a:noFill/>
              </a:ln>
              <a:solidFill>
                <a:srgbClr val="FFFFFF"/>
              </a:solidFill>
              <a:effectLst/>
              <a:uLnTx/>
              <a:uFillTx/>
              <a:latin typeface="Sun Life New Text" pitchFamily="2" charset="0"/>
              <a:ea typeface="+mn-ea"/>
              <a:cs typeface="Arial" panose="020B0604020202020204" pitchFamily="34" charset="0"/>
            </a:endParaRPr>
          </a:p>
        </p:txBody>
      </p:sp>
      <p:sp>
        <p:nvSpPr>
          <p:cNvPr id="32" name="AutoShape 66">
            <a:extLst>
              <a:ext uri="{FF2B5EF4-FFF2-40B4-BE49-F238E27FC236}">
                <a16:creationId xmlns:a16="http://schemas.microsoft.com/office/drawing/2014/main" id="{3F43FE90-E69F-C466-F022-2BDE823CB47A}"/>
              </a:ext>
            </a:extLst>
          </p:cNvPr>
          <p:cNvSpPr>
            <a:spLocks noChangeArrowheads="1"/>
          </p:cNvSpPr>
          <p:nvPr>
            <p:custDataLst>
              <p:tags r:id="rId4"/>
            </p:custDataLst>
          </p:nvPr>
        </p:nvSpPr>
        <p:spPr bwMode="auto">
          <a:xfrm>
            <a:off x="7589819" y="3595997"/>
            <a:ext cx="799815" cy="342900"/>
          </a:xfrm>
          <a:prstGeom prst="roundRect">
            <a:avLst>
              <a:gd name="adj" fmla="val 16667"/>
            </a:avLst>
          </a:prstGeom>
          <a:solidFill>
            <a:srgbClr val="004C6C"/>
          </a:solidFill>
          <a:ln w="9525">
            <a:noFill/>
            <a:round/>
            <a:headEnd/>
            <a:tailEnd/>
          </a:ln>
        </p:spPr>
        <p:txBody>
          <a:bodyPr wrap="none" anchor="ctr"/>
          <a:lstStyle/>
          <a:p>
            <a:pPr marL="0" marR="0" lvl="0" indent="0" algn="ctr" defTabSz="740645" rtl="0" eaLnBrk="1" fontAlgn="auto" latinLnBrk="0" hangingPunct="1">
              <a:lnSpc>
                <a:spcPct val="100000"/>
              </a:lnSpc>
              <a:spcBef>
                <a:spcPts val="0"/>
              </a:spcBef>
              <a:spcAft>
                <a:spcPts val="0"/>
              </a:spcAft>
              <a:buClrTx/>
              <a:buSzTx/>
              <a:buFontTx/>
              <a:buNone/>
              <a:tabLst/>
              <a:defRPr/>
            </a:pPr>
            <a:r>
              <a:rPr kumimoji="0" lang="en-CA" sz="972" b="1" i="0" u="none" strike="noStrike" kern="1200" cap="none" spc="0" normalizeH="0" baseline="0" noProof="0" dirty="0">
                <a:ln>
                  <a:noFill/>
                </a:ln>
                <a:solidFill>
                  <a:prstClr val="white"/>
                </a:solidFill>
                <a:effectLst/>
                <a:uLnTx/>
                <a:uFillTx/>
                <a:latin typeface="Sun Life New Text" pitchFamily="2" charset="0"/>
                <a:ea typeface="+mn-ea"/>
                <a:cs typeface="Arial" panose="020B0604020202020204" pitchFamily="34" charset="0"/>
              </a:rPr>
              <a:t>12 665 $</a:t>
            </a:r>
          </a:p>
        </p:txBody>
      </p:sp>
      <p:sp>
        <p:nvSpPr>
          <p:cNvPr id="33" name="AutoShape 66">
            <a:extLst>
              <a:ext uri="{FF2B5EF4-FFF2-40B4-BE49-F238E27FC236}">
                <a16:creationId xmlns:a16="http://schemas.microsoft.com/office/drawing/2014/main" id="{3130B40F-4D3C-DCAD-1E00-5F21771C0CE1}"/>
              </a:ext>
            </a:extLst>
          </p:cNvPr>
          <p:cNvSpPr>
            <a:spLocks noChangeArrowheads="1"/>
          </p:cNvSpPr>
          <p:nvPr>
            <p:custDataLst>
              <p:tags r:id="rId5"/>
            </p:custDataLst>
          </p:nvPr>
        </p:nvSpPr>
        <p:spPr bwMode="auto">
          <a:xfrm>
            <a:off x="7589822" y="2351300"/>
            <a:ext cx="799812" cy="342900"/>
          </a:xfrm>
          <a:prstGeom prst="roundRect">
            <a:avLst>
              <a:gd name="adj" fmla="val 16667"/>
            </a:avLst>
          </a:prstGeom>
          <a:solidFill>
            <a:srgbClr val="00A8E5"/>
          </a:solidFill>
          <a:ln w="9525">
            <a:noFill/>
            <a:round/>
            <a:headEnd/>
            <a:tailEnd/>
          </a:ln>
        </p:spPr>
        <p:txBody>
          <a:bodyPr wrap="none" anchor="ctr"/>
          <a:lstStyle/>
          <a:p>
            <a:pPr marL="0" marR="0" lvl="0" indent="0" algn="ctr" defTabSz="740645" rtl="0" eaLnBrk="1" fontAlgn="auto" latinLnBrk="0" hangingPunct="1">
              <a:lnSpc>
                <a:spcPct val="100000"/>
              </a:lnSpc>
              <a:spcBef>
                <a:spcPts val="0"/>
              </a:spcBef>
              <a:spcAft>
                <a:spcPts val="0"/>
              </a:spcAft>
              <a:buClrTx/>
              <a:buSzTx/>
              <a:buFontTx/>
              <a:buNone/>
              <a:tabLst/>
              <a:defRPr/>
            </a:pPr>
            <a:r>
              <a:rPr kumimoji="0" lang="en-CA" sz="972" b="1" i="0" u="none" strike="noStrike" kern="1200" cap="none" spc="0" normalizeH="0" baseline="0" noProof="0" dirty="0">
                <a:ln>
                  <a:noFill/>
                </a:ln>
                <a:solidFill>
                  <a:srgbClr val="FFFFFF"/>
                </a:solidFill>
                <a:effectLst/>
                <a:uLnTx/>
                <a:uFillTx/>
                <a:latin typeface="Sun Life New Text" pitchFamily="2" charset="0"/>
                <a:ea typeface="+mn-ea"/>
                <a:cs typeface="Arial" panose="020B0604020202020204" pitchFamily="34" charset="0"/>
              </a:rPr>
              <a:t>36 898 $</a:t>
            </a:r>
          </a:p>
        </p:txBody>
      </p:sp>
      <p:sp>
        <p:nvSpPr>
          <p:cNvPr id="34" name="AutoShape 66">
            <a:extLst>
              <a:ext uri="{FF2B5EF4-FFF2-40B4-BE49-F238E27FC236}">
                <a16:creationId xmlns:a16="http://schemas.microsoft.com/office/drawing/2014/main" id="{DA1220BE-9EAA-EB08-4B1B-EA4F428213BC}"/>
              </a:ext>
            </a:extLst>
          </p:cNvPr>
          <p:cNvSpPr>
            <a:spLocks noChangeArrowheads="1"/>
          </p:cNvSpPr>
          <p:nvPr>
            <p:custDataLst>
              <p:tags r:id="rId6"/>
            </p:custDataLst>
          </p:nvPr>
        </p:nvSpPr>
        <p:spPr bwMode="auto">
          <a:xfrm>
            <a:off x="7589819" y="2800539"/>
            <a:ext cx="799815" cy="342900"/>
          </a:xfrm>
          <a:prstGeom prst="roundRect">
            <a:avLst>
              <a:gd name="adj" fmla="val 16667"/>
            </a:avLst>
          </a:prstGeom>
          <a:solidFill>
            <a:srgbClr val="FFC000"/>
          </a:solidFill>
          <a:ln w="9525">
            <a:noFill/>
            <a:round/>
            <a:headEnd/>
            <a:tailEnd/>
          </a:ln>
        </p:spPr>
        <p:txBody>
          <a:bodyPr wrap="none" anchor="ctr"/>
          <a:lstStyle/>
          <a:p>
            <a:pPr marL="0" marR="0" lvl="0" indent="0" algn="ctr" defTabSz="740645" rtl="0" eaLnBrk="1" fontAlgn="auto" latinLnBrk="0" hangingPunct="1">
              <a:lnSpc>
                <a:spcPct val="100000"/>
              </a:lnSpc>
              <a:spcBef>
                <a:spcPts val="0"/>
              </a:spcBef>
              <a:spcAft>
                <a:spcPts val="0"/>
              </a:spcAft>
              <a:buClrTx/>
              <a:buSzTx/>
              <a:buFontTx/>
              <a:buNone/>
              <a:tabLst/>
              <a:defRPr/>
            </a:pPr>
            <a:r>
              <a:rPr kumimoji="0" lang="en-CA" sz="972" b="1" i="0" u="none" strike="noStrike" kern="1200" cap="none" spc="0" normalizeH="0" baseline="0" noProof="0" dirty="0">
                <a:ln>
                  <a:noFill/>
                </a:ln>
                <a:solidFill>
                  <a:srgbClr val="002060"/>
                </a:solidFill>
                <a:effectLst/>
                <a:uLnTx/>
                <a:uFillTx/>
                <a:latin typeface="Sun Life New Text" pitchFamily="2" charset="0"/>
                <a:ea typeface="+mn-ea"/>
                <a:cs typeface="Arial" panose="020B0604020202020204" pitchFamily="34" charset="0"/>
              </a:rPr>
              <a:t>15 248 $</a:t>
            </a:r>
          </a:p>
        </p:txBody>
      </p:sp>
      <p:sp>
        <p:nvSpPr>
          <p:cNvPr id="35" name="AutoShape 66">
            <a:extLst>
              <a:ext uri="{FF2B5EF4-FFF2-40B4-BE49-F238E27FC236}">
                <a16:creationId xmlns:a16="http://schemas.microsoft.com/office/drawing/2014/main" id="{C89454C5-9429-2DAD-4BA9-6FD2314C874D}"/>
              </a:ext>
            </a:extLst>
          </p:cNvPr>
          <p:cNvSpPr>
            <a:spLocks noChangeArrowheads="1"/>
          </p:cNvSpPr>
          <p:nvPr>
            <p:custDataLst>
              <p:tags r:id="rId7"/>
            </p:custDataLst>
          </p:nvPr>
        </p:nvSpPr>
        <p:spPr bwMode="auto">
          <a:xfrm>
            <a:off x="7589819" y="1091210"/>
            <a:ext cx="799815" cy="342900"/>
          </a:xfrm>
          <a:prstGeom prst="roundRect">
            <a:avLst>
              <a:gd name="adj" fmla="val 16667"/>
            </a:avLst>
          </a:prstGeom>
          <a:solidFill>
            <a:srgbClr val="4D4E4B"/>
          </a:solidFill>
          <a:ln w="9525">
            <a:noFill/>
            <a:round/>
            <a:headEnd/>
            <a:tailEnd/>
          </a:ln>
        </p:spPr>
        <p:txBody>
          <a:bodyPr wrap="none" anchor="ctr"/>
          <a:lstStyle/>
          <a:p>
            <a:pPr marL="0" marR="0" lvl="0" indent="0" algn="ctr" defTabSz="740645" rtl="0" eaLnBrk="1" fontAlgn="auto" latinLnBrk="0" hangingPunct="1">
              <a:lnSpc>
                <a:spcPct val="100000"/>
              </a:lnSpc>
              <a:spcBef>
                <a:spcPts val="0"/>
              </a:spcBef>
              <a:spcAft>
                <a:spcPts val="0"/>
              </a:spcAft>
              <a:buClrTx/>
              <a:buSzTx/>
              <a:buFontTx/>
              <a:buNone/>
              <a:tabLst/>
              <a:defRPr/>
            </a:pPr>
            <a:r>
              <a:rPr kumimoji="0" lang="en-CA" sz="972" b="1" i="0" u="none" strike="noStrike" kern="1200" cap="none" spc="0" normalizeH="0" baseline="0" noProof="0" dirty="0">
                <a:ln>
                  <a:noFill/>
                </a:ln>
                <a:solidFill>
                  <a:srgbClr val="FFFFFF"/>
                </a:solidFill>
                <a:effectLst/>
                <a:uLnTx/>
                <a:uFillTx/>
                <a:latin typeface="Sun Life New Text" pitchFamily="2" charset="0"/>
                <a:ea typeface="+mn-ea"/>
                <a:cs typeface="Arial" panose="020B0604020202020204" pitchFamily="34" charset="0"/>
              </a:rPr>
              <a:t>67 850 $</a:t>
            </a:r>
          </a:p>
        </p:txBody>
      </p:sp>
      <p:graphicFrame>
        <p:nvGraphicFramePr>
          <p:cNvPr id="2" name="Chart 1">
            <a:extLst>
              <a:ext uri="{FF2B5EF4-FFF2-40B4-BE49-F238E27FC236}">
                <a16:creationId xmlns:a16="http://schemas.microsoft.com/office/drawing/2014/main" id="{00000000-0008-0000-0100-000028880700}"/>
              </a:ext>
            </a:extLst>
          </p:cNvPr>
          <p:cNvGraphicFramePr>
            <a:graphicFrameLocks/>
          </p:cNvGraphicFramePr>
          <p:nvPr>
            <p:extLst>
              <p:ext uri="{D42A27DB-BD31-4B8C-83A1-F6EECF244321}">
                <p14:modId xmlns:p14="http://schemas.microsoft.com/office/powerpoint/2010/main" val="2067060765"/>
              </p:ext>
            </p:extLst>
          </p:nvPr>
        </p:nvGraphicFramePr>
        <p:xfrm>
          <a:off x="385561" y="727171"/>
          <a:ext cx="7161399" cy="4146737"/>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3918594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ssolve">
                                      <p:cBhvr>
                                        <p:cTn id="7" dur="500"/>
                                        <p:tgtEl>
                                          <p:spTgt spid="3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dissolve">
                                      <p:cBhvr>
                                        <p:cTn id="11" dur="500"/>
                                        <p:tgtEl>
                                          <p:spTgt spid="31"/>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dissolve">
                                      <p:cBhvr>
                                        <p:cTn id="15" dur="500"/>
                                        <p:tgtEl>
                                          <p:spTgt spid="34"/>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dissolve">
                                      <p:cBhvr>
                                        <p:cTn id="19" dur="500"/>
                                        <p:tgtEl>
                                          <p:spTgt spid="33"/>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dissolve">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4044BC-A543-A59D-E153-9C50EE1E82E6}"/>
              </a:ext>
              <a:ext uri="{C183D7F6-B498-43B3-948B-1728B52AA6E4}">
                <adec:decorative xmlns:adec="http://schemas.microsoft.com/office/drawing/2017/decorative" val="1"/>
              </a:ext>
            </a:extLst>
          </p:cNvPr>
          <p:cNvSpPr>
            <a:spLocks noGrp="1"/>
          </p:cNvSpPr>
          <p:nvPr>
            <p:ph type="sldNum" sz="quarter" idx="12"/>
            <p:custDataLst>
              <p:tags r:id="rId1"/>
            </p:custDataLst>
          </p:nvPr>
        </p:nvSpPr>
        <p:spPr/>
        <p:txBody>
          <a:bodyPr/>
          <a:lstStyle/>
          <a:p>
            <a:pPr defTabSz="457189">
              <a:spcBef>
                <a:spcPct val="0"/>
              </a:spcBef>
              <a:spcAft>
                <a:spcPct val="0"/>
              </a:spcAft>
              <a:defRPr/>
            </a:pPr>
            <a:fld id="{9FA635D2-B142-BE49-AECA-6169441F1F99}" type="slidenum">
              <a:rPr lang="fr-CA">
                <a:solidFill>
                  <a:srgbClr val="000000"/>
                </a:solidFill>
                <a:cs typeface="Arial"/>
              </a:rPr>
              <a:pPr defTabSz="457189">
                <a:spcBef>
                  <a:spcPct val="0"/>
                </a:spcBef>
                <a:spcAft>
                  <a:spcPct val="0"/>
                </a:spcAft>
                <a:defRPr/>
              </a:pPr>
              <a:t>18</a:t>
            </a:fld>
            <a:endParaRPr lang="fr-CA">
              <a:solidFill>
                <a:srgbClr val="000000"/>
              </a:solidFill>
              <a:cs typeface="Arial"/>
            </a:endParaRPr>
          </a:p>
        </p:txBody>
      </p:sp>
      <p:sp>
        <p:nvSpPr>
          <p:cNvPr id="4" name="Text Placeholder 3">
            <a:extLst>
              <a:ext uri="{FF2B5EF4-FFF2-40B4-BE49-F238E27FC236}">
                <a16:creationId xmlns:a16="http://schemas.microsoft.com/office/drawing/2014/main" id="{180558EC-B478-B01C-A99E-95A9610DB3B0}"/>
              </a:ext>
            </a:extLst>
          </p:cNvPr>
          <p:cNvSpPr>
            <a:spLocks noGrp="1"/>
          </p:cNvSpPr>
          <p:nvPr>
            <p:ph type="title" idx="4294967295"/>
            <p:custDataLst>
              <p:tags r:id="rId2"/>
            </p:custDataLst>
          </p:nvPr>
        </p:nvSpPr>
        <p:spPr>
          <a:xfrm>
            <a:off x="215504" y="211931"/>
            <a:ext cx="8353425" cy="2047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nSpc>
                <a:spcPct val="114000"/>
              </a:lnSpc>
              <a:spcBef>
                <a:spcPts val="750"/>
              </a:spcBef>
              <a:defRPr/>
            </a:pPr>
            <a:r>
              <a:rPr lang="fr-CA" sz="1600" dirty="0">
                <a:solidFill>
                  <a:srgbClr val="003946"/>
                </a:solidFill>
                <a:latin typeface="Sun Life New Display" pitchFamily="2" charset="0"/>
                <a:ea typeface="+mn-ea"/>
                <a:cs typeface="+mn-cs"/>
              </a:rPr>
              <a:t>Garder le cap pendant les hausses et les baisses</a:t>
            </a:r>
            <a:endParaRPr lang="fr-CA" sz="1600" dirty="0">
              <a:latin typeface="Sun Life New Display" pitchFamily="2" charset="0"/>
              <a:ea typeface="+mn-ea"/>
              <a:cs typeface="+mn-cs"/>
            </a:endParaRPr>
          </a:p>
        </p:txBody>
      </p:sp>
      <p:sp>
        <p:nvSpPr>
          <p:cNvPr id="9" name="TextBox 8">
            <a:extLst>
              <a:ext uri="{FF2B5EF4-FFF2-40B4-BE49-F238E27FC236}">
                <a16:creationId xmlns:a16="http://schemas.microsoft.com/office/drawing/2014/main" id="{051B87CE-5FDD-46A3-B310-E83C61E9489B}"/>
              </a:ext>
            </a:extLst>
          </p:cNvPr>
          <p:cNvSpPr txBox="1"/>
          <p:nvPr>
            <p:custDataLst>
              <p:tags r:id="rId3"/>
            </p:custDataLst>
          </p:nvPr>
        </p:nvSpPr>
        <p:spPr>
          <a:xfrm flipH="1">
            <a:off x="1815147" y="1019663"/>
            <a:ext cx="5154931" cy="246221"/>
          </a:xfrm>
          <a:prstGeom prst="rect">
            <a:avLst/>
          </a:prstGeom>
          <a:noFill/>
        </p:spPr>
        <p:txBody>
          <a:bodyPr wrap="square" rtlCol="0">
            <a:spAutoFit/>
          </a:bodyPr>
          <a:lstStyle/>
          <a:p>
            <a:pPr defTabSz="457189">
              <a:spcBef>
                <a:spcPct val="0"/>
              </a:spcBef>
              <a:spcAft>
                <a:spcPct val="0"/>
              </a:spcAft>
              <a:defRPr/>
            </a:pPr>
            <a:r>
              <a:rPr lang="fr-CA" sz="1000" i="1" dirty="0">
                <a:solidFill>
                  <a:srgbClr val="003846"/>
                </a:solidFill>
                <a:latin typeface="Sun Life New Text" pitchFamily="2" charset="0"/>
                <a:cs typeface="Arial"/>
              </a:rPr>
              <a:t>Placement initial de 10 000 $ dans l’indice S&amp;P 500</a:t>
            </a:r>
          </a:p>
        </p:txBody>
      </p:sp>
      <p:sp>
        <p:nvSpPr>
          <p:cNvPr id="14" name="TextBox 13">
            <a:extLst>
              <a:ext uri="{FF2B5EF4-FFF2-40B4-BE49-F238E27FC236}">
                <a16:creationId xmlns:a16="http://schemas.microsoft.com/office/drawing/2014/main" id="{DA72B064-3C23-2E2C-8D5B-0669489E5C7A}"/>
              </a:ext>
              <a:ext uri="{C183D7F6-B498-43B3-948B-1728B52AA6E4}">
                <adec:decorative xmlns:adec="http://schemas.microsoft.com/office/drawing/2017/decorative" val="1"/>
              </a:ext>
            </a:extLst>
          </p:cNvPr>
          <p:cNvSpPr txBox="1"/>
          <p:nvPr>
            <p:custDataLst>
              <p:tags r:id="rId4"/>
            </p:custDataLst>
          </p:nvPr>
        </p:nvSpPr>
        <p:spPr>
          <a:xfrm>
            <a:off x="3547383" y="3037710"/>
            <a:ext cx="2049235" cy="246221"/>
          </a:xfrm>
          <a:prstGeom prst="rect">
            <a:avLst/>
          </a:prstGeom>
          <a:noFill/>
        </p:spPr>
        <p:txBody>
          <a:bodyPr wrap="square" rtlCol="0">
            <a:spAutoFit/>
          </a:bodyPr>
          <a:lstStyle/>
          <a:p>
            <a:pPr defTabSz="457189">
              <a:spcBef>
                <a:spcPct val="0"/>
              </a:spcBef>
              <a:spcAft>
                <a:spcPct val="0"/>
              </a:spcAft>
              <a:defRPr/>
            </a:pPr>
            <a:r>
              <a:rPr lang="fr-CA" sz="1000" dirty="0">
                <a:solidFill>
                  <a:srgbClr val="003846"/>
                </a:solidFill>
                <a:latin typeface="Sun Life New Text" pitchFamily="2" charset="0"/>
                <a:cs typeface="Arial"/>
              </a:rPr>
              <a:t>60 305 $</a:t>
            </a:r>
          </a:p>
        </p:txBody>
      </p:sp>
      <p:sp>
        <p:nvSpPr>
          <p:cNvPr id="15" name="TextBox 14">
            <a:extLst>
              <a:ext uri="{FF2B5EF4-FFF2-40B4-BE49-F238E27FC236}">
                <a16:creationId xmlns:a16="http://schemas.microsoft.com/office/drawing/2014/main" id="{50F00DBD-C1E3-CDA8-7B9E-9CF04C466A10}"/>
              </a:ext>
              <a:ext uri="{C183D7F6-B498-43B3-948B-1728B52AA6E4}">
                <adec:decorative xmlns:adec="http://schemas.microsoft.com/office/drawing/2017/decorative" val="1"/>
              </a:ext>
            </a:extLst>
          </p:cNvPr>
          <p:cNvSpPr txBox="1"/>
          <p:nvPr>
            <p:custDataLst>
              <p:tags r:id="rId5"/>
            </p:custDataLst>
          </p:nvPr>
        </p:nvSpPr>
        <p:spPr>
          <a:xfrm>
            <a:off x="3061547" y="3593340"/>
            <a:ext cx="2049235" cy="246221"/>
          </a:xfrm>
          <a:prstGeom prst="rect">
            <a:avLst/>
          </a:prstGeom>
          <a:noFill/>
        </p:spPr>
        <p:txBody>
          <a:bodyPr wrap="square" rtlCol="0">
            <a:spAutoFit/>
          </a:bodyPr>
          <a:lstStyle/>
          <a:p>
            <a:pPr defTabSz="457189">
              <a:spcBef>
                <a:spcPct val="0"/>
              </a:spcBef>
              <a:spcAft>
                <a:spcPct val="0"/>
              </a:spcAft>
              <a:defRPr/>
            </a:pPr>
            <a:r>
              <a:rPr lang="fr-CA" sz="1000" dirty="0">
                <a:solidFill>
                  <a:srgbClr val="003846"/>
                </a:solidFill>
                <a:latin typeface="Sun Life New Text" pitchFamily="2" charset="0"/>
                <a:cs typeface="Arial"/>
              </a:rPr>
              <a:t>38 113 $</a:t>
            </a:r>
          </a:p>
        </p:txBody>
      </p:sp>
      <p:sp>
        <p:nvSpPr>
          <p:cNvPr id="16" name="TextBox 15">
            <a:extLst>
              <a:ext uri="{FF2B5EF4-FFF2-40B4-BE49-F238E27FC236}">
                <a16:creationId xmlns:a16="http://schemas.microsoft.com/office/drawing/2014/main" id="{2905A90C-6DA9-367F-A1D8-C00048DC5A36}"/>
              </a:ext>
              <a:ext uri="{C183D7F6-B498-43B3-948B-1728B52AA6E4}">
                <adec:decorative xmlns:adec="http://schemas.microsoft.com/office/drawing/2017/decorative" val="1"/>
              </a:ext>
            </a:extLst>
          </p:cNvPr>
          <p:cNvSpPr txBox="1"/>
          <p:nvPr>
            <p:custDataLst>
              <p:tags r:id="rId6"/>
            </p:custDataLst>
          </p:nvPr>
        </p:nvSpPr>
        <p:spPr>
          <a:xfrm>
            <a:off x="652007" y="4332834"/>
            <a:ext cx="8038364" cy="553998"/>
          </a:xfrm>
          <a:prstGeom prst="rect">
            <a:avLst/>
          </a:prstGeom>
          <a:noFill/>
        </p:spPr>
        <p:txBody>
          <a:bodyPr wrap="square">
            <a:spAutoFit/>
          </a:bodyPr>
          <a:lstStyle/>
          <a:p>
            <a:pPr defTabSz="411470">
              <a:spcBef>
                <a:spcPct val="20000"/>
              </a:spcBef>
              <a:spcAft>
                <a:spcPct val="0"/>
              </a:spcAft>
              <a:defRPr/>
            </a:pPr>
            <a:r>
              <a:rPr lang="fr-CA" sz="1000" dirty="0">
                <a:solidFill>
                  <a:srgbClr val="000000"/>
                </a:solidFill>
                <a:latin typeface="Sun Life New Text" pitchFamily="2" charset="0"/>
                <a:cs typeface="Arial" panose="020B0604020202020204" pitchFamily="34" charset="0"/>
              </a:rPr>
              <a:t>Le graphique ci-dessus illustre comment le fait de rater les meilleurs jours d’une reprise peut faire perdre des gains importants. Prenons par exemple un placement de 10 000 $ investi  pendant 20 ans du au</a:t>
            </a:r>
            <a:r>
              <a:rPr lang="fr-CA" sz="1000" dirty="0">
                <a:solidFill>
                  <a:srgbClr val="000000"/>
                </a:solidFill>
                <a:latin typeface="Sun Life New Text" pitchFamily="2" charset="0"/>
                <a:ea typeface="Aptos" panose="020B0004020202020204" pitchFamily="34" charset="0"/>
                <a:cs typeface="Times New Roman" panose="02020603050405020304" pitchFamily="18" charset="0"/>
              </a:rPr>
              <a:t> 31 décembre 2004 </a:t>
            </a:r>
            <a:r>
              <a:rPr lang="fr-CA" sz="1000" dirty="0">
                <a:solidFill>
                  <a:srgbClr val="000000"/>
                </a:solidFill>
                <a:latin typeface="Sun Life New Text" pitchFamily="2" charset="0"/>
                <a:cs typeface="Arial" panose="020B0604020202020204" pitchFamily="34" charset="0"/>
              </a:rPr>
              <a:t>au</a:t>
            </a:r>
            <a:r>
              <a:rPr lang="fr-CA" sz="1000" dirty="0">
                <a:solidFill>
                  <a:srgbClr val="000000"/>
                </a:solidFill>
                <a:latin typeface="Sun Life New Text" pitchFamily="2" charset="0"/>
                <a:ea typeface="Aptos" panose="020B0004020202020204" pitchFamily="34" charset="0"/>
                <a:cs typeface="Times New Roman" panose="02020603050405020304" pitchFamily="18" charset="0"/>
              </a:rPr>
              <a:t> 31 décembre 2024</a:t>
            </a:r>
            <a:r>
              <a:rPr lang="fr-CA" sz="1000" dirty="0">
                <a:solidFill>
                  <a:srgbClr val="000000"/>
                </a:solidFill>
                <a:latin typeface="Sun Life New Text" pitchFamily="2" charset="0"/>
                <a:cs typeface="Arial" panose="020B0604020202020204" pitchFamily="34" charset="0"/>
              </a:rPr>
              <a:t>.  </a:t>
            </a:r>
            <a:r>
              <a:rPr lang="fr-FR" sz="1000" dirty="0">
                <a:solidFill>
                  <a:srgbClr val="000000"/>
                </a:solidFill>
                <a:latin typeface="Sun Life New Text" pitchFamily="2" charset="0"/>
                <a:cs typeface="Arial" panose="020B0604020202020204" pitchFamily="34" charset="0"/>
              </a:rPr>
              <a:t>L’exemple est fourni à titre indicatif seulement.   Les rendements passés ne garantissent pas les rendements futurs.</a:t>
            </a:r>
            <a:endParaRPr lang="fr-CA" sz="1000" dirty="0">
              <a:solidFill>
                <a:srgbClr val="003946"/>
              </a:solidFill>
              <a:latin typeface="Sun Life New Text" pitchFamily="2" charset="0"/>
              <a:cs typeface="Arial" panose="020B0604020202020204" pitchFamily="34" charset="0"/>
            </a:endParaRPr>
          </a:p>
        </p:txBody>
      </p:sp>
      <p:graphicFrame>
        <p:nvGraphicFramePr>
          <p:cNvPr id="2" name="Chart 1" descr="Graphique illustrant comment le fait de rater les meilleurs jours d’une reprise peut faire perdre des gains importants.">
            <a:extLst>
              <a:ext uri="{FF2B5EF4-FFF2-40B4-BE49-F238E27FC236}">
                <a16:creationId xmlns:a16="http://schemas.microsoft.com/office/drawing/2014/main" id="{D1F5B4C2-26BF-6E85-2CCC-D321A43CF6D0}"/>
              </a:ext>
            </a:extLst>
          </p:cNvPr>
          <p:cNvGraphicFramePr/>
          <p:nvPr/>
        </p:nvGraphicFramePr>
        <p:xfrm>
          <a:off x="652008" y="1199247"/>
          <a:ext cx="7481207" cy="2889250"/>
        </p:xfrm>
        <a:graphic>
          <a:graphicData uri="http://schemas.openxmlformats.org/drawingml/2006/chart">
            <c:chart xmlns:c="http://schemas.openxmlformats.org/drawingml/2006/chart" xmlns:r="http://schemas.openxmlformats.org/officeDocument/2006/relationships" r:id="rId9"/>
          </a:graphicData>
        </a:graphic>
      </p:graphicFrame>
      <p:sp>
        <p:nvSpPr>
          <p:cNvPr id="5" name="TextBox 4">
            <a:extLst>
              <a:ext uri="{FF2B5EF4-FFF2-40B4-BE49-F238E27FC236}">
                <a16:creationId xmlns:a16="http://schemas.microsoft.com/office/drawing/2014/main" id="{87B30CBB-CDE7-A285-30E5-EA5F1FFB3B15}"/>
              </a:ext>
              <a:ext uri="{C183D7F6-B498-43B3-948B-1728B52AA6E4}">
                <adec:decorative xmlns:adec="http://schemas.microsoft.com/office/drawing/2017/decorative" val="1"/>
              </a:ext>
            </a:extLst>
          </p:cNvPr>
          <p:cNvSpPr txBox="1"/>
          <p:nvPr/>
        </p:nvSpPr>
        <p:spPr>
          <a:xfrm>
            <a:off x="7615713" y="1974355"/>
            <a:ext cx="1279038" cy="246221"/>
          </a:xfrm>
          <a:prstGeom prst="rect">
            <a:avLst/>
          </a:prstGeom>
          <a:noFill/>
        </p:spPr>
        <p:txBody>
          <a:bodyPr wrap="square" rtlCol="0">
            <a:spAutoFit/>
          </a:bodyPr>
          <a:lstStyle/>
          <a:p>
            <a:pPr defTabSz="457189">
              <a:defRPr/>
            </a:pPr>
            <a:r>
              <a:rPr lang="en-US" sz="1000" dirty="0">
                <a:solidFill>
                  <a:srgbClr val="003846"/>
                </a:solidFill>
                <a:latin typeface="Sun Life New Text" pitchFamily="2" charset="0"/>
                <a:cs typeface="Arial"/>
              </a:rPr>
              <a:t>224 277 $</a:t>
            </a:r>
          </a:p>
        </p:txBody>
      </p:sp>
      <p:sp>
        <p:nvSpPr>
          <p:cNvPr id="6" name="TextBox 5">
            <a:extLst>
              <a:ext uri="{FF2B5EF4-FFF2-40B4-BE49-F238E27FC236}">
                <a16:creationId xmlns:a16="http://schemas.microsoft.com/office/drawing/2014/main" id="{1098147E-DDEB-0B20-707E-F99D378377EA}"/>
              </a:ext>
              <a:ext uri="{C183D7F6-B498-43B3-948B-1728B52AA6E4}">
                <adec:decorative xmlns:adec="http://schemas.microsoft.com/office/drawing/2017/decorative" val="1"/>
              </a:ext>
            </a:extLst>
          </p:cNvPr>
          <p:cNvSpPr txBox="1"/>
          <p:nvPr/>
        </p:nvSpPr>
        <p:spPr>
          <a:xfrm>
            <a:off x="4572000" y="2482080"/>
            <a:ext cx="2049235" cy="246221"/>
          </a:xfrm>
          <a:prstGeom prst="rect">
            <a:avLst/>
          </a:prstGeom>
          <a:noFill/>
        </p:spPr>
        <p:txBody>
          <a:bodyPr wrap="square" rtlCol="0">
            <a:spAutoFit/>
          </a:bodyPr>
          <a:lstStyle/>
          <a:p>
            <a:pPr defTabSz="457189">
              <a:defRPr/>
            </a:pPr>
            <a:r>
              <a:rPr lang="en-US" sz="1000" dirty="0">
                <a:solidFill>
                  <a:srgbClr val="003846"/>
                </a:solidFill>
                <a:latin typeface="Sun Life New Text" pitchFamily="2" charset="0"/>
                <a:cs typeface="Arial"/>
              </a:rPr>
              <a:t>102 749 $</a:t>
            </a:r>
          </a:p>
        </p:txBody>
      </p:sp>
    </p:spTree>
    <p:extLst>
      <p:ext uri="{BB962C8B-B14F-4D97-AF65-F5344CB8AC3E}">
        <p14:creationId xmlns:p14="http://schemas.microsoft.com/office/powerpoint/2010/main" val="231617559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17FD35-2A7E-CAF0-8C92-F3BDD2B7D223}"/>
              </a:ext>
            </a:extLst>
          </p:cNvPr>
          <p:cNvSpPr>
            <a:spLocks noGrp="1"/>
          </p:cNvSpPr>
          <p:nvPr>
            <p:ph type="sldNum" sz="quarter" idx="12"/>
          </p:nvPr>
        </p:nvSpPr>
        <p:spPr/>
        <p:txBody>
          <a:bodyPr/>
          <a:lstStyle/>
          <a:p>
            <a:fld id="{9FA635D2-B142-BE49-AECA-6169441F1F99}" type="slidenum">
              <a:rPr lang="en-US" smtClean="0"/>
              <a:t>19</a:t>
            </a:fld>
            <a:endParaRPr lang="en-US"/>
          </a:p>
        </p:txBody>
      </p:sp>
      <p:pic>
        <p:nvPicPr>
          <p:cNvPr id="31" name="Picture Placeholder 30" descr="A picture containing person&#10;&#10;Description automatically generated">
            <a:extLst>
              <a:ext uri="{FF2B5EF4-FFF2-40B4-BE49-F238E27FC236}">
                <a16:creationId xmlns:a16="http://schemas.microsoft.com/office/drawing/2014/main" id="{125E6925-AD17-E982-DA97-E37599D447BF}"/>
              </a:ext>
            </a:extLst>
          </p:cNvPr>
          <p:cNvPicPr>
            <a:picLocks noGrp="1" noChangeAspect="1"/>
          </p:cNvPicPr>
          <p:nvPr>
            <p:ph type="pic" sz="quarter" idx="15"/>
          </p:nvPr>
        </p:nvPicPr>
        <p:blipFill>
          <a:blip r:embed="rId7" cstate="screen">
            <a:extLst>
              <a:ext uri="{28A0092B-C50C-407E-A947-70E740481C1C}">
                <a14:useLocalDpi xmlns:a14="http://schemas.microsoft.com/office/drawing/2010/main"/>
              </a:ext>
            </a:extLst>
          </a:blip>
          <a:srcRect t="951" b="951"/>
          <a:stretch>
            <a:fillRect/>
          </a:stretch>
        </p:blipFill>
        <p:spPr/>
      </p:pic>
      <p:grpSp>
        <p:nvGrpSpPr>
          <p:cNvPr id="13" name="Graphic 5">
            <a:extLst>
              <a:ext uri="{FF2B5EF4-FFF2-40B4-BE49-F238E27FC236}">
                <a16:creationId xmlns:a16="http://schemas.microsoft.com/office/drawing/2014/main" id="{8DA71716-23E9-9B3C-EBAD-27EFB29E89DA}"/>
              </a:ext>
            </a:extLst>
          </p:cNvPr>
          <p:cNvGrpSpPr/>
          <p:nvPr/>
        </p:nvGrpSpPr>
        <p:grpSpPr>
          <a:xfrm>
            <a:off x="4868751" y="505860"/>
            <a:ext cx="366841" cy="366314"/>
            <a:chOff x="5038303" y="1353587"/>
            <a:chExt cx="366841" cy="366314"/>
          </a:xfrm>
          <a:solidFill>
            <a:srgbClr val="252122"/>
          </a:solidFill>
        </p:grpSpPr>
        <p:grpSp>
          <p:nvGrpSpPr>
            <p:cNvPr id="14" name="Graphic 5">
              <a:extLst>
                <a:ext uri="{FF2B5EF4-FFF2-40B4-BE49-F238E27FC236}">
                  <a16:creationId xmlns:a16="http://schemas.microsoft.com/office/drawing/2014/main" id="{0A68BC77-6881-E057-2E1F-7C29BAF4CC93}"/>
                </a:ext>
              </a:extLst>
            </p:cNvPr>
            <p:cNvGrpSpPr/>
            <p:nvPr/>
          </p:nvGrpSpPr>
          <p:grpSpPr>
            <a:xfrm>
              <a:off x="5227051" y="1543218"/>
              <a:ext cx="178093" cy="176684"/>
              <a:chOff x="5227051" y="1543218"/>
              <a:chExt cx="178093" cy="176684"/>
            </a:xfrm>
            <a:solidFill>
              <a:srgbClr val="252122"/>
            </a:solidFill>
          </p:grpSpPr>
          <p:sp>
            <p:nvSpPr>
              <p:cNvPr id="18" name="Freeform 40">
                <a:extLst>
                  <a:ext uri="{FF2B5EF4-FFF2-40B4-BE49-F238E27FC236}">
                    <a16:creationId xmlns:a16="http://schemas.microsoft.com/office/drawing/2014/main" id="{EF788C44-DAA1-F196-0C24-2D1B2F069059}"/>
                  </a:ext>
                </a:extLst>
              </p:cNvPr>
              <p:cNvSpPr/>
              <p:nvPr/>
            </p:nvSpPr>
            <p:spPr>
              <a:xfrm rot="-2700000">
                <a:off x="5240137" y="1540477"/>
                <a:ext cx="9148" cy="40804"/>
              </a:xfrm>
              <a:custGeom>
                <a:avLst/>
                <a:gdLst>
                  <a:gd name="connsiteX0" fmla="*/ 0 w 9148"/>
                  <a:gd name="connsiteY0" fmla="*/ 0 h 40804"/>
                  <a:gd name="connsiteX1" fmla="*/ 9149 w 9148"/>
                  <a:gd name="connsiteY1" fmla="*/ 0 h 40804"/>
                  <a:gd name="connsiteX2" fmla="*/ 9149 w 9148"/>
                  <a:gd name="connsiteY2" fmla="*/ 40805 h 40804"/>
                  <a:gd name="connsiteX3" fmla="*/ 0 w 9148"/>
                  <a:gd name="connsiteY3" fmla="*/ 40805 h 40804"/>
                </a:gdLst>
                <a:ahLst/>
                <a:cxnLst>
                  <a:cxn ang="0">
                    <a:pos x="connsiteX0" y="connsiteY0"/>
                  </a:cxn>
                  <a:cxn ang="0">
                    <a:pos x="connsiteX1" y="connsiteY1"/>
                  </a:cxn>
                  <a:cxn ang="0">
                    <a:pos x="connsiteX2" y="connsiteY2"/>
                  </a:cxn>
                  <a:cxn ang="0">
                    <a:pos x="connsiteX3" y="connsiteY3"/>
                  </a:cxn>
                </a:cxnLst>
                <a:rect l="l" t="t" r="r" b="b"/>
                <a:pathLst>
                  <a:path w="9148" h="40804">
                    <a:moveTo>
                      <a:pt x="0" y="0"/>
                    </a:moveTo>
                    <a:lnTo>
                      <a:pt x="9149" y="0"/>
                    </a:lnTo>
                    <a:lnTo>
                      <a:pt x="9149" y="40805"/>
                    </a:lnTo>
                    <a:lnTo>
                      <a:pt x="0" y="40805"/>
                    </a:lnTo>
                    <a:close/>
                  </a:path>
                </a:pathLst>
              </a:custGeom>
              <a:solidFill>
                <a:srgbClr val="252122"/>
              </a:solidFill>
              <a:ln w="4048" cap="flat">
                <a:noFill/>
                <a:prstDash val="solid"/>
                <a:miter/>
              </a:ln>
            </p:spPr>
            <p:txBody>
              <a:bodyPr rtlCol="0" anchor="ctr"/>
              <a:lstStyle/>
              <a:p>
                <a:endParaRPr lang="en-US"/>
              </a:p>
            </p:txBody>
          </p:sp>
          <p:sp>
            <p:nvSpPr>
              <p:cNvPr id="19" name="Freeform 41">
                <a:extLst>
                  <a:ext uri="{FF2B5EF4-FFF2-40B4-BE49-F238E27FC236}">
                    <a16:creationId xmlns:a16="http://schemas.microsoft.com/office/drawing/2014/main" id="{37D75BAC-9A21-06A9-20C7-1279596EBE4C}"/>
                  </a:ext>
                </a:extLst>
              </p:cNvPr>
              <p:cNvSpPr/>
              <p:nvPr/>
            </p:nvSpPr>
            <p:spPr>
              <a:xfrm>
                <a:off x="5237633" y="1552391"/>
                <a:ext cx="167511" cy="167511"/>
              </a:xfrm>
              <a:custGeom>
                <a:avLst/>
                <a:gdLst>
                  <a:gd name="connsiteX0" fmla="*/ 130147 w 167511"/>
                  <a:gd name="connsiteY0" fmla="*/ 167511 h 167511"/>
                  <a:gd name="connsiteX1" fmla="*/ 0 w 167511"/>
                  <a:gd name="connsiteY1" fmla="*/ 37324 h 167511"/>
                  <a:gd name="connsiteX2" fmla="*/ 37324 w 167511"/>
                  <a:gd name="connsiteY2" fmla="*/ 0 h 167511"/>
                  <a:gd name="connsiteX3" fmla="*/ 167511 w 167511"/>
                  <a:gd name="connsiteY3" fmla="*/ 130188 h 167511"/>
                  <a:gd name="connsiteX4" fmla="*/ 130147 w 167511"/>
                  <a:gd name="connsiteY4" fmla="*/ 167511 h 167511"/>
                  <a:gd name="connsiteX5" fmla="*/ 12913 w 167511"/>
                  <a:gd name="connsiteY5" fmla="*/ 37364 h 167511"/>
                  <a:gd name="connsiteX6" fmla="*/ 130147 w 167511"/>
                  <a:gd name="connsiteY6" fmla="*/ 154598 h 167511"/>
                  <a:gd name="connsiteX7" fmla="*/ 154517 w 167511"/>
                  <a:gd name="connsiteY7" fmla="*/ 130228 h 167511"/>
                  <a:gd name="connsiteX8" fmla="*/ 37283 w 167511"/>
                  <a:gd name="connsiteY8" fmla="*/ 12994 h 167511"/>
                  <a:gd name="connsiteX9" fmla="*/ 12913 w 167511"/>
                  <a:gd name="connsiteY9" fmla="*/ 37364 h 16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511" h="167511">
                    <a:moveTo>
                      <a:pt x="130147" y="167511"/>
                    </a:moveTo>
                    <a:lnTo>
                      <a:pt x="0" y="37324"/>
                    </a:lnTo>
                    <a:lnTo>
                      <a:pt x="37324" y="0"/>
                    </a:lnTo>
                    <a:lnTo>
                      <a:pt x="167511" y="130188"/>
                    </a:lnTo>
                    <a:lnTo>
                      <a:pt x="130147" y="167511"/>
                    </a:lnTo>
                    <a:close/>
                    <a:moveTo>
                      <a:pt x="12913" y="37364"/>
                    </a:moveTo>
                    <a:lnTo>
                      <a:pt x="130147" y="154598"/>
                    </a:lnTo>
                    <a:lnTo>
                      <a:pt x="154517" y="130228"/>
                    </a:lnTo>
                    <a:lnTo>
                      <a:pt x="37283" y="12994"/>
                    </a:lnTo>
                    <a:lnTo>
                      <a:pt x="12913" y="37364"/>
                    </a:lnTo>
                    <a:close/>
                  </a:path>
                </a:pathLst>
              </a:custGeom>
              <a:solidFill>
                <a:srgbClr val="252122"/>
              </a:solidFill>
              <a:ln w="4048" cap="flat">
                <a:noFill/>
                <a:prstDash val="solid"/>
                <a:miter/>
              </a:ln>
            </p:spPr>
            <p:txBody>
              <a:bodyPr rtlCol="0" anchor="ctr"/>
              <a:lstStyle/>
              <a:p>
                <a:endParaRPr lang="en-US"/>
              </a:p>
            </p:txBody>
          </p:sp>
        </p:grpSp>
        <p:grpSp>
          <p:nvGrpSpPr>
            <p:cNvPr id="15" name="Graphic 5">
              <a:extLst>
                <a:ext uri="{FF2B5EF4-FFF2-40B4-BE49-F238E27FC236}">
                  <a16:creationId xmlns:a16="http://schemas.microsoft.com/office/drawing/2014/main" id="{CD784A16-0A4C-09E8-4B0E-845F187B50EE}"/>
                </a:ext>
              </a:extLst>
            </p:cNvPr>
            <p:cNvGrpSpPr/>
            <p:nvPr/>
          </p:nvGrpSpPr>
          <p:grpSpPr>
            <a:xfrm>
              <a:off x="5038303" y="1353587"/>
              <a:ext cx="228638" cy="228638"/>
              <a:chOff x="5038303" y="1353587"/>
              <a:chExt cx="228638" cy="228638"/>
            </a:xfrm>
            <a:solidFill>
              <a:srgbClr val="252122"/>
            </a:solidFill>
          </p:grpSpPr>
          <p:sp>
            <p:nvSpPr>
              <p:cNvPr id="16" name="Freeform 38">
                <a:extLst>
                  <a:ext uri="{FF2B5EF4-FFF2-40B4-BE49-F238E27FC236}">
                    <a16:creationId xmlns:a16="http://schemas.microsoft.com/office/drawing/2014/main" id="{352193C0-3C12-2BE9-7CD6-E0EF936605EC}"/>
                  </a:ext>
                </a:extLst>
              </p:cNvPr>
              <p:cNvSpPr/>
              <p:nvPr/>
            </p:nvSpPr>
            <p:spPr>
              <a:xfrm>
                <a:off x="5038303" y="1353587"/>
                <a:ext cx="228638" cy="228638"/>
              </a:xfrm>
              <a:custGeom>
                <a:avLst/>
                <a:gdLst>
                  <a:gd name="connsiteX0" fmla="*/ 114320 w 228638"/>
                  <a:gd name="connsiteY0" fmla="*/ 228638 h 228638"/>
                  <a:gd name="connsiteX1" fmla="*/ 0 w 228638"/>
                  <a:gd name="connsiteY1" fmla="*/ 114319 h 228638"/>
                  <a:gd name="connsiteX2" fmla="*/ 114320 w 228638"/>
                  <a:gd name="connsiteY2" fmla="*/ 0 h 228638"/>
                  <a:gd name="connsiteX3" fmla="*/ 228639 w 228638"/>
                  <a:gd name="connsiteY3" fmla="*/ 114319 h 228638"/>
                  <a:gd name="connsiteX4" fmla="*/ 114320 w 228638"/>
                  <a:gd name="connsiteY4" fmla="*/ 228638 h 228638"/>
                  <a:gd name="connsiteX5" fmla="*/ 114320 w 228638"/>
                  <a:gd name="connsiteY5" fmla="*/ 9149 h 228638"/>
                  <a:gd name="connsiteX6" fmla="*/ 9149 w 228638"/>
                  <a:gd name="connsiteY6" fmla="*/ 114319 h 228638"/>
                  <a:gd name="connsiteX7" fmla="*/ 114320 w 228638"/>
                  <a:gd name="connsiteY7" fmla="*/ 219489 h 228638"/>
                  <a:gd name="connsiteX8" fmla="*/ 219490 w 228638"/>
                  <a:gd name="connsiteY8" fmla="*/ 114319 h 228638"/>
                  <a:gd name="connsiteX9" fmla="*/ 114320 w 228638"/>
                  <a:gd name="connsiteY9" fmla="*/ 9149 h 22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38" h="228638">
                    <a:moveTo>
                      <a:pt x="114320" y="228638"/>
                    </a:moveTo>
                    <a:cubicBezTo>
                      <a:pt x="51290" y="228638"/>
                      <a:pt x="0" y="177348"/>
                      <a:pt x="0" y="114319"/>
                    </a:cubicBezTo>
                    <a:cubicBezTo>
                      <a:pt x="0" y="51290"/>
                      <a:pt x="51290" y="0"/>
                      <a:pt x="114320" y="0"/>
                    </a:cubicBezTo>
                    <a:cubicBezTo>
                      <a:pt x="177349" y="0"/>
                      <a:pt x="228639" y="51290"/>
                      <a:pt x="228639" y="114319"/>
                    </a:cubicBezTo>
                    <a:cubicBezTo>
                      <a:pt x="228639" y="177348"/>
                      <a:pt x="177349" y="228638"/>
                      <a:pt x="114320" y="228638"/>
                    </a:cubicBezTo>
                    <a:close/>
                    <a:moveTo>
                      <a:pt x="114320" y="9149"/>
                    </a:moveTo>
                    <a:cubicBezTo>
                      <a:pt x="56310" y="9149"/>
                      <a:pt x="9149" y="56350"/>
                      <a:pt x="9149" y="114319"/>
                    </a:cubicBezTo>
                    <a:cubicBezTo>
                      <a:pt x="9149" y="172329"/>
                      <a:pt x="56350" y="219489"/>
                      <a:pt x="114320" y="219489"/>
                    </a:cubicBezTo>
                    <a:cubicBezTo>
                      <a:pt x="172329" y="219489"/>
                      <a:pt x="219490" y="172288"/>
                      <a:pt x="219490" y="114319"/>
                    </a:cubicBezTo>
                    <a:cubicBezTo>
                      <a:pt x="219490" y="56350"/>
                      <a:pt x="172288" y="9149"/>
                      <a:pt x="114320" y="9149"/>
                    </a:cubicBezTo>
                    <a:close/>
                  </a:path>
                </a:pathLst>
              </a:custGeom>
              <a:solidFill>
                <a:srgbClr val="252122"/>
              </a:solidFill>
              <a:ln w="4048" cap="flat">
                <a:noFill/>
                <a:prstDash val="solid"/>
                <a:miter/>
              </a:ln>
            </p:spPr>
            <p:txBody>
              <a:bodyPr rtlCol="0" anchor="ctr"/>
              <a:lstStyle/>
              <a:p>
                <a:endParaRPr lang="en-US"/>
              </a:p>
            </p:txBody>
          </p:sp>
          <p:sp>
            <p:nvSpPr>
              <p:cNvPr id="17" name="Freeform 39">
                <a:extLst>
                  <a:ext uri="{FF2B5EF4-FFF2-40B4-BE49-F238E27FC236}">
                    <a16:creationId xmlns:a16="http://schemas.microsoft.com/office/drawing/2014/main" id="{0D8C7F2A-50BA-B8F2-E651-72FDBBCD785C}"/>
                  </a:ext>
                </a:extLst>
              </p:cNvPr>
              <p:cNvSpPr/>
              <p:nvPr/>
            </p:nvSpPr>
            <p:spPr>
              <a:xfrm>
                <a:off x="5074898" y="1390223"/>
                <a:ext cx="155448" cy="155447"/>
              </a:xfrm>
              <a:custGeom>
                <a:avLst/>
                <a:gdLst>
                  <a:gd name="connsiteX0" fmla="*/ 77724 w 155448"/>
                  <a:gd name="connsiteY0" fmla="*/ 155448 h 155447"/>
                  <a:gd name="connsiteX1" fmla="*/ 0 w 155448"/>
                  <a:gd name="connsiteY1" fmla="*/ 77724 h 155447"/>
                  <a:gd name="connsiteX2" fmla="*/ 77724 w 155448"/>
                  <a:gd name="connsiteY2" fmla="*/ 0 h 155447"/>
                  <a:gd name="connsiteX3" fmla="*/ 155448 w 155448"/>
                  <a:gd name="connsiteY3" fmla="*/ 77724 h 155447"/>
                  <a:gd name="connsiteX4" fmla="*/ 77724 w 155448"/>
                  <a:gd name="connsiteY4" fmla="*/ 155448 h 155447"/>
                  <a:gd name="connsiteX5" fmla="*/ 77724 w 155448"/>
                  <a:gd name="connsiteY5" fmla="*/ 9108 h 155447"/>
                  <a:gd name="connsiteX6" fmla="*/ 9108 w 155448"/>
                  <a:gd name="connsiteY6" fmla="*/ 77684 h 155447"/>
                  <a:gd name="connsiteX7" fmla="*/ 77724 w 155448"/>
                  <a:gd name="connsiteY7" fmla="*/ 146259 h 155447"/>
                  <a:gd name="connsiteX8" fmla="*/ 146299 w 155448"/>
                  <a:gd name="connsiteY8" fmla="*/ 77684 h 155447"/>
                  <a:gd name="connsiteX9" fmla="*/ 77724 w 155448"/>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8" h="155447">
                    <a:moveTo>
                      <a:pt x="77724" y="155448"/>
                    </a:moveTo>
                    <a:cubicBezTo>
                      <a:pt x="34854" y="155448"/>
                      <a:pt x="0" y="120594"/>
                      <a:pt x="0" y="77724"/>
                    </a:cubicBezTo>
                    <a:cubicBezTo>
                      <a:pt x="0" y="34854"/>
                      <a:pt x="34895" y="0"/>
                      <a:pt x="77724" y="0"/>
                    </a:cubicBezTo>
                    <a:cubicBezTo>
                      <a:pt x="120553" y="0"/>
                      <a:pt x="155448" y="34854"/>
                      <a:pt x="155448" y="77724"/>
                    </a:cubicBezTo>
                    <a:cubicBezTo>
                      <a:pt x="155448" y="120553"/>
                      <a:pt x="120553" y="155448"/>
                      <a:pt x="77724" y="155448"/>
                    </a:cubicBezTo>
                    <a:close/>
                    <a:moveTo>
                      <a:pt x="77724" y="9108"/>
                    </a:moveTo>
                    <a:cubicBezTo>
                      <a:pt x="39914" y="9108"/>
                      <a:pt x="9108" y="39874"/>
                      <a:pt x="9108" y="77684"/>
                    </a:cubicBezTo>
                    <a:cubicBezTo>
                      <a:pt x="9108" y="115493"/>
                      <a:pt x="39874" y="146259"/>
                      <a:pt x="77724" y="146259"/>
                    </a:cubicBezTo>
                    <a:cubicBezTo>
                      <a:pt x="11557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a:p>
            </p:txBody>
          </p:sp>
        </p:grpSp>
      </p:grpSp>
      <p:grpSp>
        <p:nvGrpSpPr>
          <p:cNvPr id="20" name="Graphic 5">
            <a:extLst>
              <a:ext uri="{FF2B5EF4-FFF2-40B4-BE49-F238E27FC236}">
                <a16:creationId xmlns:a16="http://schemas.microsoft.com/office/drawing/2014/main" id="{2BC6703E-051B-1E32-6C57-DC4EDB564E74}"/>
              </a:ext>
            </a:extLst>
          </p:cNvPr>
          <p:cNvGrpSpPr/>
          <p:nvPr/>
        </p:nvGrpSpPr>
        <p:grpSpPr>
          <a:xfrm>
            <a:off x="490017" y="2869134"/>
            <a:ext cx="292679" cy="384167"/>
            <a:chOff x="2563563" y="1377147"/>
            <a:chExt cx="292679" cy="384167"/>
          </a:xfrm>
          <a:solidFill>
            <a:srgbClr val="252122"/>
          </a:solidFill>
        </p:grpSpPr>
        <p:grpSp>
          <p:nvGrpSpPr>
            <p:cNvPr id="21" name="Graphic 5">
              <a:extLst>
                <a:ext uri="{FF2B5EF4-FFF2-40B4-BE49-F238E27FC236}">
                  <a16:creationId xmlns:a16="http://schemas.microsoft.com/office/drawing/2014/main" id="{477CC838-4373-789E-8C95-E8B225E161BA}"/>
                </a:ext>
              </a:extLst>
            </p:cNvPr>
            <p:cNvGrpSpPr/>
            <p:nvPr/>
          </p:nvGrpSpPr>
          <p:grpSpPr>
            <a:xfrm>
              <a:off x="2563563" y="1422932"/>
              <a:ext cx="292679" cy="338382"/>
              <a:chOff x="2563563" y="1422932"/>
              <a:chExt cx="292679" cy="338382"/>
            </a:xfrm>
            <a:solidFill>
              <a:srgbClr val="252122"/>
            </a:solidFill>
          </p:grpSpPr>
          <p:sp>
            <p:nvSpPr>
              <p:cNvPr id="25" name="Freeform 31">
                <a:extLst>
                  <a:ext uri="{FF2B5EF4-FFF2-40B4-BE49-F238E27FC236}">
                    <a16:creationId xmlns:a16="http://schemas.microsoft.com/office/drawing/2014/main" id="{FCE00A63-03E6-EB2F-39DD-89C9E097D50B}"/>
                  </a:ext>
                </a:extLst>
              </p:cNvPr>
              <p:cNvSpPr/>
              <p:nvPr/>
            </p:nvSpPr>
            <p:spPr>
              <a:xfrm>
                <a:off x="2600158" y="1422932"/>
                <a:ext cx="256084" cy="338382"/>
              </a:xfrm>
              <a:custGeom>
                <a:avLst/>
                <a:gdLst>
                  <a:gd name="connsiteX0" fmla="*/ 256084 w 256084"/>
                  <a:gd name="connsiteY0" fmla="*/ 338383 h 338382"/>
                  <a:gd name="connsiteX1" fmla="*/ 0 w 256084"/>
                  <a:gd name="connsiteY1" fmla="*/ 338383 h 338382"/>
                  <a:gd name="connsiteX2" fmla="*/ 0 w 256084"/>
                  <a:gd name="connsiteY2" fmla="*/ 0 h 338382"/>
                  <a:gd name="connsiteX3" fmla="*/ 68575 w 256084"/>
                  <a:gd name="connsiteY3" fmla="*/ 0 h 338382"/>
                  <a:gd name="connsiteX4" fmla="*/ 68575 w 256084"/>
                  <a:gd name="connsiteY4" fmla="*/ 9108 h 338382"/>
                  <a:gd name="connsiteX5" fmla="*/ 9149 w 256084"/>
                  <a:gd name="connsiteY5" fmla="*/ 9108 h 338382"/>
                  <a:gd name="connsiteX6" fmla="*/ 9149 w 256084"/>
                  <a:gd name="connsiteY6" fmla="*/ 329234 h 338382"/>
                  <a:gd name="connsiteX7" fmla="*/ 246936 w 256084"/>
                  <a:gd name="connsiteY7" fmla="*/ 329234 h 338382"/>
                  <a:gd name="connsiteX8" fmla="*/ 246936 w 256084"/>
                  <a:gd name="connsiteY8" fmla="*/ 9108 h 338382"/>
                  <a:gd name="connsiteX9" fmla="*/ 187469 w 256084"/>
                  <a:gd name="connsiteY9" fmla="*/ 9108 h 338382"/>
                  <a:gd name="connsiteX10" fmla="*/ 187469 w 256084"/>
                  <a:gd name="connsiteY10" fmla="*/ 0 h 338382"/>
                  <a:gd name="connsiteX11" fmla="*/ 256084 w 256084"/>
                  <a:gd name="connsiteY11" fmla="*/ 0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084" h="338382">
                    <a:moveTo>
                      <a:pt x="256084" y="338383"/>
                    </a:moveTo>
                    <a:lnTo>
                      <a:pt x="0" y="338383"/>
                    </a:lnTo>
                    <a:lnTo>
                      <a:pt x="0" y="0"/>
                    </a:lnTo>
                    <a:lnTo>
                      <a:pt x="68575" y="0"/>
                    </a:lnTo>
                    <a:lnTo>
                      <a:pt x="68575" y="9108"/>
                    </a:lnTo>
                    <a:lnTo>
                      <a:pt x="9149" y="9108"/>
                    </a:lnTo>
                    <a:lnTo>
                      <a:pt x="9149" y="329234"/>
                    </a:lnTo>
                    <a:lnTo>
                      <a:pt x="246936" y="329234"/>
                    </a:lnTo>
                    <a:lnTo>
                      <a:pt x="246936" y="9108"/>
                    </a:lnTo>
                    <a:lnTo>
                      <a:pt x="187469" y="9108"/>
                    </a:lnTo>
                    <a:lnTo>
                      <a:pt x="187469" y="0"/>
                    </a:lnTo>
                    <a:lnTo>
                      <a:pt x="256084" y="0"/>
                    </a:lnTo>
                    <a:close/>
                  </a:path>
                </a:pathLst>
              </a:custGeom>
              <a:solidFill>
                <a:srgbClr val="252122"/>
              </a:solidFill>
              <a:ln w="4048" cap="flat">
                <a:noFill/>
                <a:prstDash val="solid"/>
                <a:miter/>
              </a:ln>
            </p:spPr>
            <p:txBody>
              <a:bodyPr rtlCol="0" anchor="ctr"/>
              <a:lstStyle/>
              <a:p>
                <a:endParaRPr lang="en-US" sz="1200" dirty="0"/>
              </a:p>
            </p:txBody>
          </p:sp>
          <p:sp>
            <p:nvSpPr>
              <p:cNvPr id="26" name="Freeform 32">
                <a:extLst>
                  <a:ext uri="{FF2B5EF4-FFF2-40B4-BE49-F238E27FC236}">
                    <a16:creationId xmlns:a16="http://schemas.microsoft.com/office/drawing/2014/main" id="{7FA4D237-9C97-6E76-4541-82C00B4A01DE}"/>
                  </a:ext>
                </a:extLst>
              </p:cNvPr>
              <p:cNvSpPr/>
              <p:nvPr/>
            </p:nvSpPr>
            <p:spPr>
              <a:xfrm>
                <a:off x="2563563" y="1422932"/>
                <a:ext cx="41169" cy="338382"/>
              </a:xfrm>
              <a:custGeom>
                <a:avLst/>
                <a:gdLst>
                  <a:gd name="connsiteX0" fmla="*/ 41169 w 41169"/>
                  <a:gd name="connsiteY0" fmla="*/ 338383 h 338382"/>
                  <a:gd name="connsiteX1" fmla="*/ 0 w 41169"/>
                  <a:gd name="connsiteY1" fmla="*/ 338383 h 338382"/>
                  <a:gd name="connsiteX2" fmla="*/ 0 w 41169"/>
                  <a:gd name="connsiteY2" fmla="*/ 0 h 338382"/>
                  <a:gd name="connsiteX3" fmla="*/ 41169 w 41169"/>
                  <a:gd name="connsiteY3" fmla="*/ 0 h 338382"/>
                  <a:gd name="connsiteX4" fmla="*/ 41169 w 41169"/>
                  <a:gd name="connsiteY4" fmla="*/ 9108 h 338382"/>
                  <a:gd name="connsiteX5" fmla="*/ 9149 w 41169"/>
                  <a:gd name="connsiteY5" fmla="*/ 9108 h 338382"/>
                  <a:gd name="connsiteX6" fmla="*/ 9149 w 41169"/>
                  <a:gd name="connsiteY6" fmla="*/ 329234 h 338382"/>
                  <a:gd name="connsiteX7" fmla="*/ 41169 w 41169"/>
                  <a:gd name="connsiteY7" fmla="*/ 329234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69" h="338382">
                    <a:moveTo>
                      <a:pt x="41169" y="338383"/>
                    </a:moveTo>
                    <a:lnTo>
                      <a:pt x="0" y="338383"/>
                    </a:lnTo>
                    <a:lnTo>
                      <a:pt x="0" y="0"/>
                    </a:lnTo>
                    <a:lnTo>
                      <a:pt x="41169" y="0"/>
                    </a:lnTo>
                    <a:lnTo>
                      <a:pt x="41169" y="9108"/>
                    </a:lnTo>
                    <a:lnTo>
                      <a:pt x="9149" y="9108"/>
                    </a:lnTo>
                    <a:lnTo>
                      <a:pt x="9149" y="329234"/>
                    </a:lnTo>
                    <a:lnTo>
                      <a:pt x="41169" y="329234"/>
                    </a:lnTo>
                    <a:close/>
                  </a:path>
                </a:pathLst>
              </a:custGeom>
              <a:solidFill>
                <a:srgbClr val="252122"/>
              </a:solidFill>
              <a:ln w="4048" cap="flat">
                <a:noFill/>
                <a:prstDash val="solid"/>
                <a:miter/>
              </a:ln>
            </p:spPr>
            <p:txBody>
              <a:bodyPr rtlCol="0" anchor="ctr"/>
              <a:lstStyle/>
              <a:p>
                <a:endParaRPr lang="en-US" sz="1200"/>
              </a:p>
            </p:txBody>
          </p:sp>
          <p:sp>
            <p:nvSpPr>
              <p:cNvPr id="27" name="Freeform 33">
                <a:extLst>
                  <a:ext uri="{FF2B5EF4-FFF2-40B4-BE49-F238E27FC236}">
                    <a16:creationId xmlns:a16="http://schemas.microsoft.com/office/drawing/2014/main" id="{D224D684-041D-3FC8-82C5-7181E4CFD8E0}"/>
                  </a:ext>
                </a:extLst>
              </p:cNvPr>
              <p:cNvSpPr/>
              <p:nvPr/>
            </p:nvSpPr>
            <p:spPr>
              <a:xfrm>
                <a:off x="2692941" y="1524863"/>
                <a:ext cx="134519" cy="101162"/>
              </a:xfrm>
              <a:custGeom>
                <a:avLst/>
                <a:gdLst>
                  <a:gd name="connsiteX0" fmla="*/ 39793 w 134519"/>
                  <a:gd name="connsiteY0" fmla="*/ 101163 h 101162"/>
                  <a:gd name="connsiteX1" fmla="*/ 0 w 134519"/>
                  <a:gd name="connsiteY1" fmla="*/ 60803 h 101162"/>
                  <a:gd name="connsiteX2" fmla="*/ 6517 w 134519"/>
                  <a:gd name="connsiteY2" fmla="*/ 54366 h 101162"/>
                  <a:gd name="connsiteX3" fmla="*/ 39834 w 134519"/>
                  <a:gd name="connsiteY3" fmla="*/ 88209 h 101162"/>
                  <a:gd name="connsiteX4" fmla="*/ 128042 w 134519"/>
                  <a:gd name="connsiteY4" fmla="*/ 0 h 101162"/>
                  <a:gd name="connsiteX5" fmla="*/ 134519 w 134519"/>
                  <a:gd name="connsiteY5" fmla="*/ 6477 h 10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19" h="101162">
                    <a:moveTo>
                      <a:pt x="39793" y="101163"/>
                    </a:moveTo>
                    <a:lnTo>
                      <a:pt x="0" y="60803"/>
                    </a:lnTo>
                    <a:lnTo>
                      <a:pt x="6517" y="54366"/>
                    </a:lnTo>
                    <a:lnTo>
                      <a:pt x="39834" y="88209"/>
                    </a:lnTo>
                    <a:lnTo>
                      <a:pt x="128042" y="0"/>
                    </a:lnTo>
                    <a:lnTo>
                      <a:pt x="134519" y="6477"/>
                    </a:lnTo>
                    <a:close/>
                  </a:path>
                </a:pathLst>
              </a:custGeom>
              <a:solidFill>
                <a:srgbClr val="252122"/>
              </a:solidFill>
              <a:ln w="4048" cap="flat">
                <a:noFill/>
                <a:prstDash val="solid"/>
                <a:miter/>
              </a:ln>
            </p:spPr>
            <p:txBody>
              <a:bodyPr rtlCol="0" anchor="ctr"/>
              <a:lstStyle/>
              <a:p>
                <a:endParaRPr lang="en-US" sz="1200"/>
              </a:p>
            </p:txBody>
          </p:sp>
        </p:grpSp>
        <p:grpSp>
          <p:nvGrpSpPr>
            <p:cNvPr id="22" name="Graphic 5">
              <a:extLst>
                <a:ext uri="{FF2B5EF4-FFF2-40B4-BE49-F238E27FC236}">
                  <a16:creationId xmlns:a16="http://schemas.microsoft.com/office/drawing/2014/main" id="{7E14F84E-C0A9-A18D-7044-7D49C17B5CBF}"/>
                </a:ext>
              </a:extLst>
            </p:cNvPr>
            <p:cNvGrpSpPr/>
            <p:nvPr/>
          </p:nvGrpSpPr>
          <p:grpSpPr>
            <a:xfrm>
              <a:off x="2655050" y="1377147"/>
              <a:ext cx="155447" cy="292719"/>
              <a:chOff x="2655050" y="1377147"/>
              <a:chExt cx="155447" cy="292719"/>
            </a:xfrm>
            <a:solidFill>
              <a:srgbClr val="252122"/>
            </a:solidFill>
          </p:grpSpPr>
          <p:sp>
            <p:nvSpPr>
              <p:cNvPr id="23" name="Freeform 29">
                <a:extLst>
                  <a:ext uri="{FF2B5EF4-FFF2-40B4-BE49-F238E27FC236}">
                    <a16:creationId xmlns:a16="http://schemas.microsoft.com/office/drawing/2014/main" id="{A3114C0F-2745-8B8E-8CEE-E18938344D18}"/>
                  </a:ext>
                </a:extLst>
              </p:cNvPr>
              <p:cNvSpPr/>
              <p:nvPr/>
            </p:nvSpPr>
            <p:spPr>
              <a:xfrm>
                <a:off x="2664159" y="1377147"/>
                <a:ext cx="128082" cy="82338"/>
              </a:xfrm>
              <a:custGeom>
                <a:avLst/>
                <a:gdLst>
                  <a:gd name="connsiteX0" fmla="*/ 128042 w 128082"/>
                  <a:gd name="connsiteY0" fmla="*/ 82339 h 82338"/>
                  <a:gd name="connsiteX1" fmla="*/ 0 w 128082"/>
                  <a:gd name="connsiteY1" fmla="*/ 82339 h 82338"/>
                  <a:gd name="connsiteX2" fmla="*/ 0 w 128082"/>
                  <a:gd name="connsiteY2" fmla="*/ 27446 h 82338"/>
                  <a:gd name="connsiteX3" fmla="*/ 32345 w 128082"/>
                  <a:gd name="connsiteY3" fmla="*/ 27446 h 82338"/>
                  <a:gd name="connsiteX4" fmla="*/ 64041 w 128082"/>
                  <a:gd name="connsiteY4" fmla="*/ 0 h 82338"/>
                  <a:gd name="connsiteX5" fmla="*/ 95738 w 128082"/>
                  <a:gd name="connsiteY5" fmla="*/ 27446 h 82338"/>
                  <a:gd name="connsiteX6" fmla="*/ 128083 w 128082"/>
                  <a:gd name="connsiteY6" fmla="*/ 27446 h 82338"/>
                  <a:gd name="connsiteX7" fmla="*/ 128083 w 128082"/>
                  <a:gd name="connsiteY7" fmla="*/ 82339 h 82338"/>
                  <a:gd name="connsiteX8" fmla="*/ 9149 w 128082"/>
                  <a:gd name="connsiteY8" fmla="*/ 73190 h 82338"/>
                  <a:gd name="connsiteX9" fmla="*/ 118894 w 128082"/>
                  <a:gd name="connsiteY9" fmla="*/ 73190 h 82338"/>
                  <a:gd name="connsiteX10" fmla="*/ 118894 w 128082"/>
                  <a:gd name="connsiteY10" fmla="*/ 36595 h 82338"/>
                  <a:gd name="connsiteX11" fmla="*/ 86873 w 128082"/>
                  <a:gd name="connsiteY11" fmla="*/ 36595 h 82338"/>
                  <a:gd name="connsiteX12" fmla="*/ 86873 w 128082"/>
                  <a:gd name="connsiteY12" fmla="*/ 32021 h 82338"/>
                  <a:gd name="connsiteX13" fmla="*/ 64001 w 128082"/>
                  <a:gd name="connsiteY13" fmla="*/ 9149 h 82338"/>
                  <a:gd name="connsiteX14" fmla="*/ 41129 w 128082"/>
                  <a:gd name="connsiteY14" fmla="*/ 32021 h 82338"/>
                  <a:gd name="connsiteX15" fmla="*/ 41129 w 128082"/>
                  <a:gd name="connsiteY15" fmla="*/ 36595 h 82338"/>
                  <a:gd name="connsiteX16" fmla="*/ 9108 w 128082"/>
                  <a:gd name="connsiteY16" fmla="*/ 36595 h 82338"/>
                  <a:gd name="connsiteX17" fmla="*/ 9108 w 128082"/>
                  <a:gd name="connsiteY17" fmla="*/ 7319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082" h="82338">
                    <a:moveTo>
                      <a:pt x="128042" y="82339"/>
                    </a:moveTo>
                    <a:lnTo>
                      <a:pt x="0" y="82339"/>
                    </a:lnTo>
                    <a:lnTo>
                      <a:pt x="0" y="27446"/>
                    </a:lnTo>
                    <a:lnTo>
                      <a:pt x="32345" y="27446"/>
                    </a:lnTo>
                    <a:cubicBezTo>
                      <a:pt x="34571" y="11942"/>
                      <a:pt x="47930" y="0"/>
                      <a:pt x="64041" y="0"/>
                    </a:cubicBezTo>
                    <a:cubicBezTo>
                      <a:pt x="80153" y="0"/>
                      <a:pt x="93512" y="11942"/>
                      <a:pt x="95738" y="27446"/>
                    </a:cubicBezTo>
                    <a:lnTo>
                      <a:pt x="128083" y="27446"/>
                    </a:lnTo>
                    <a:lnTo>
                      <a:pt x="128083" y="82339"/>
                    </a:lnTo>
                    <a:close/>
                    <a:moveTo>
                      <a:pt x="9149" y="73190"/>
                    </a:moveTo>
                    <a:lnTo>
                      <a:pt x="118894" y="73190"/>
                    </a:lnTo>
                    <a:lnTo>
                      <a:pt x="118894" y="36595"/>
                    </a:lnTo>
                    <a:lnTo>
                      <a:pt x="86873" y="36595"/>
                    </a:lnTo>
                    <a:lnTo>
                      <a:pt x="86873" y="32021"/>
                    </a:lnTo>
                    <a:cubicBezTo>
                      <a:pt x="86873" y="19431"/>
                      <a:pt x="76631" y="9149"/>
                      <a:pt x="64001" y="9149"/>
                    </a:cubicBezTo>
                    <a:cubicBezTo>
                      <a:pt x="51371" y="9149"/>
                      <a:pt x="41129" y="19391"/>
                      <a:pt x="41129" y="32021"/>
                    </a:cubicBezTo>
                    <a:lnTo>
                      <a:pt x="41129" y="36595"/>
                    </a:lnTo>
                    <a:lnTo>
                      <a:pt x="9108" y="36595"/>
                    </a:lnTo>
                    <a:lnTo>
                      <a:pt x="9108" y="73190"/>
                    </a:lnTo>
                    <a:close/>
                  </a:path>
                </a:pathLst>
              </a:custGeom>
              <a:solidFill>
                <a:srgbClr val="252122"/>
              </a:solidFill>
              <a:ln w="4048" cap="flat">
                <a:noFill/>
                <a:prstDash val="solid"/>
                <a:miter/>
              </a:ln>
            </p:spPr>
            <p:txBody>
              <a:bodyPr rtlCol="0" anchor="ctr"/>
              <a:lstStyle/>
              <a:p>
                <a:endParaRPr lang="en-US" sz="1200"/>
              </a:p>
            </p:txBody>
          </p:sp>
          <p:sp>
            <p:nvSpPr>
              <p:cNvPr id="24" name="Freeform 30">
                <a:extLst>
                  <a:ext uri="{FF2B5EF4-FFF2-40B4-BE49-F238E27FC236}">
                    <a16:creationId xmlns:a16="http://schemas.microsoft.com/office/drawing/2014/main" id="{876AC671-1E66-8491-6FBF-AEB4EEFD0453}"/>
                  </a:ext>
                </a:extLst>
              </p:cNvPr>
              <p:cNvSpPr/>
              <p:nvPr/>
            </p:nvSpPr>
            <p:spPr>
              <a:xfrm>
                <a:off x="2655050" y="1514419"/>
                <a:ext cx="155447" cy="155447"/>
              </a:xfrm>
              <a:custGeom>
                <a:avLst/>
                <a:gdLst>
                  <a:gd name="connsiteX0" fmla="*/ 77724 w 155447"/>
                  <a:gd name="connsiteY0" fmla="*/ 155448 h 155447"/>
                  <a:gd name="connsiteX1" fmla="*/ 0 w 155447"/>
                  <a:gd name="connsiteY1" fmla="*/ 77724 h 155447"/>
                  <a:gd name="connsiteX2" fmla="*/ 77724 w 155447"/>
                  <a:gd name="connsiteY2" fmla="*/ 0 h 155447"/>
                  <a:gd name="connsiteX3" fmla="*/ 155448 w 155447"/>
                  <a:gd name="connsiteY3" fmla="*/ 77724 h 155447"/>
                  <a:gd name="connsiteX4" fmla="*/ 77724 w 155447"/>
                  <a:gd name="connsiteY4" fmla="*/ 155448 h 155447"/>
                  <a:gd name="connsiteX5" fmla="*/ 77724 w 155447"/>
                  <a:gd name="connsiteY5" fmla="*/ 9108 h 155447"/>
                  <a:gd name="connsiteX6" fmla="*/ 9149 w 155447"/>
                  <a:gd name="connsiteY6" fmla="*/ 77684 h 155447"/>
                  <a:gd name="connsiteX7" fmla="*/ 77724 w 155447"/>
                  <a:gd name="connsiteY7" fmla="*/ 146259 h 155447"/>
                  <a:gd name="connsiteX8" fmla="*/ 146299 w 155447"/>
                  <a:gd name="connsiteY8" fmla="*/ 77684 h 155447"/>
                  <a:gd name="connsiteX9" fmla="*/ 77724 w 155447"/>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7" h="155447">
                    <a:moveTo>
                      <a:pt x="77724" y="155448"/>
                    </a:moveTo>
                    <a:cubicBezTo>
                      <a:pt x="34854" y="155448"/>
                      <a:pt x="0" y="120594"/>
                      <a:pt x="0" y="77724"/>
                    </a:cubicBezTo>
                    <a:cubicBezTo>
                      <a:pt x="0" y="34854"/>
                      <a:pt x="34854" y="0"/>
                      <a:pt x="77724" y="0"/>
                    </a:cubicBezTo>
                    <a:cubicBezTo>
                      <a:pt x="120594" y="0"/>
                      <a:pt x="155448" y="34854"/>
                      <a:pt x="155448" y="77724"/>
                    </a:cubicBezTo>
                    <a:cubicBezTo>
                      <a:pt x="155448" y="120553"/>
                      <a:pt x="120594" y="155448"/>
                      <a:pt x="77724" y="155448"/>
                    </a:cubicBezTo>
                    <a:close/>
                    <a:moveTo>
                      <a:pt x="77724" y="9108"/>
                    </a:moveTo>
                    <a:cubicBezTo>
                      <a:pt x="39915" y="9108"/>
                      <a:pt x="9149" y="39874"/>
                      <a:pt x="9149" y="77684"/>
                    </a:cubicBezTo>
                    <a:cubicBezTo>
                      <a:pt x="9149" y="115493"/>
                      <a:pt x="39915" y="146259"/>
                      <a:pt x="77724" y="146259"/>
                    </a:cubicBezTo>
                    <a:cubicBezTo>
                      <a:pt x="11553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sz="1200"/>
              </a:p>
            </p:txBody>
          </p:sp>
        </p:grpSp>
      </p:grpSp>
      <p:pic>
        <p:nvPicPr>
          <p:cNvPr id="45" name="Picture Placeholder 44" descr="A person holding an object&#10;&#10;Description automatically generated with medium confidence">
            <a:extLst>
              <a:ext uri="{FF2B5EF4-FFF2-40B4-BE49-F238E27FC236}">
                <a16:creationId xmlns:a16="http://schemas.microsoft.com/office/drawing/2014/main" id="{AB10666A-0867-0A5D-6FC3-96B083BAB0FA}"/>
              </a:ext>
            </a:extLst>
          </p:cNvPr>
          <p:cNvPicPr>
            <a:picLocks noGrp="1" noChangeAspect="1"/>
          </p:cNvPicPr>
          <p:nvPr>
            <p:ph type="pic" sz="quarter" idx="14"/>
          </p:nvPr>
        </p:nvPicPr>
        <p:blipFill>
          <a:blip r:embed="rId8" cstate="screen">
            <a:extLst>
              <a:ext uri="{28A0092B-C50C-407E-A947-70E740481C1C}">
                <a14:useLocalDpi xmlns:a14="http://schemas.microsoft.com/office/drawing/2010/main"/>
              </a:ext>
            </a:extLst>
          </a:blip>
          <a:srcRect t="10590" b="10590"/>
          <a:stretch>
            <a:fillRect/>
          </a:stretch>
        </p:blipFill>
        <p:spPr/>
      </p:pic>
      <p:sp>
        <p:nvSpPr>
          <p:cNvPr id="35" name="Text Placeholder 5">
            <a:extLst>
              <a:ext uri="{FF2B5EF4-FFF2-40B4-BE49-F238E27FC236}">
                <a16:creationId xmlns:a16="http://schemas.microsoft.com/office/drawing/2014/main" id="{BAEF48D1-2644-2089-88C1-1ADAACFB7AF5}"/>
              </a:ext>
            </a:extLst>
          </p:cNvPr>
          <p:cNvSpPr>
            <a:spLocks noGrp="1"/>
          </p:cNvSpPr>
          <p:nvPr>
            <p:ph type="body" sz="quarter" idx="35"/>
            <p:custDataLst>
              <p:tags r:id="rId1"/>
            </p:custDataLst>
          </p:nvPr>
        </p:nvSpPr>
        <p:spPr>
          <a:xfrm>
            <a:off x="5290944" y="539814"/>
            <a:ext cx="3982308" cy="140525"/>
          </a:xfrm>
        </p:spPr>
        <p:txBody>
          <a:bodyPr/>
          <a:lstStyle/>
          <a:p>
            <a:r>
              <a:rPr lang="fr-CA" sz="1600" dirty="0">
                <a:solidFill>
                  <a:schemeClr val="tx2"/>
                </a:solidFill>
              </a:rPr>
              <a:t>Aidez-moi à choisir</a:t>
            </a:r>
            <a:endParaRPr lang="en-US" sz="1600" dirty="0">
              <a:solidFill>
                <a:schemeClr val="tx2"/>
              </a:solidFill>
            </a:endParaRPr>
          </a:p>
        </p:txBody>
      </p:sp>
      <p:sp>
        <p:nvSpPr>
          <p:cNvPr id="36" name="Text Placeholder 8">
            <a:extLst>
              <a:ext uri="{FF2B5EF4-FFF2-40B4-BE49-F238E27FC236}">
                <a16:creationId xmlns:a16="http://schemas.microsoft.com/office/drawing/2014/main" id="{1965CE5B-E549-7172-E093-5D0DCF633E8B}"/>
              </a:ext>
            </a:extLst>
          </p:cNvPr>
          <p:cNvSpPr txBox="1">
            <a:spLocks/>
          </p:cNvSpPr>
          <p:nvPr>
            <p:custDataLst>
              <p:tags r:id="rId2"/>
            </p:custDataLst>
          </p:nvPr>
        </p:nvSpPr>
        <p:spPr>
          <a:xfrm>
            <a:off x="877715" y="2910303"/>
            <a:ext cx="3982308" cy="140525"/>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dirty="0" err="1">
                <a:solidFill>
                  <a:schemeClr val="tx2"/>
                </a:solidFill>
                <a:latin typeface="Sun Life New Display" pitchFamily="2" charset="0"/>
              </a:rPr>
              <a:t>C’est</a:t>
            </a:r>
            <a:r>
              <a:rPr lang="en-US" sz="1600" dirty="0">
                <a:solidFill>
                  <a:schemeClr val="tx2"/>
                </a:solidFill>
                <a:latin typeface="Sun Life New Display" pitchFamily="2" charset="0"/>
              </a:rPr>
              <a:t> </a:t>
            </a:r>
            <a:r>
              <a:rPr lang="en-US" sz="1600" dirty="0" err="1">
                <a:solidFill>
                  <a:schemeClr val="tx2"/>
                </a:solidFill>
                <a:latin typeface="Sun Life New Display" pitchFamily="2" charset="0"/>
              </a:rPr>
              <a:t>moi</a:t>
            </a:r>
            <a:r>
              <a:rPr lang="en-US" sz="1600" dirty="0">
                <a:solidFill>
                  <a:schemeClr val="tx2"/>
                </a:solidFill>
                <a:latin typeface="Sun Life New Display" pitchFamily="2" charset="0"/>
              </a:rPr>
              <a:t> qui </a:t>
            </a:r>
            <a:r>
              <a:rPr lang="en-US" sz="1600" dirty="0" err="1">
                <a:solidFill>
                  <a:schemeClr val="tx2"/>
                </a:solidFill>
                <a:latin typeface="Sun Life New Display" pitchFamily="2" charset="0"/>
              </a:rPr>
              <a:t>choisis</a:t>
            </a:r>
            <a:endParaRPr lang="en-US" sz="1600" dirty="0">
              <a:solidFill>
                <a:schemeClr val="tx2"/>
              </a:solidFill>
              <a:latin typeface="Sun Life New Display" pitchFamily="2" charset="0"/>
            </a:endParaRPr>
          </a:p>
          <a:p>
            <a:endParaRPr lang="en-US" sz="1600" dirty="0">
              <a:latin typeface="Sun Life New Display" pitchFamily="2" charset="0"/>
            </a:endParaRPr>
          </a:p>
        </p:txBody>
      </p:sp>
      <p:sp>
        <p:nvSpPr>
          <p:cNvPr id="37" name="Text Placeholder 20">
            <a:extLst>
              <a:ext uri="{FF2B5EF4-FFF2-40B4-BE49-F238E27FC236}">
                <a16:creationId xmlns:a16="http://schemas.microsoft.com/office/drawing/2014/main" id="{A2393484-A706-5241-0313-CC6265ADE6DA}"/>
              </a:ext>
            </a:extLst>
          </p:cNvPr>
          <p:cNvSpPr txBox="1">
            <a:spLocks/>
          </p:cNvSpPr>
          <p:nvPr>
            <p:custDataLst>
              <p:tags r:id="rId3"/>
            </p:custDataLst>
          </p:nvPr>
        </p:nvSpPr>
        <p:spPr>
          <a:xfrm>
            <a:off x="510601" y="3299086"/>
            <a:ext cx="3904774" cy="9906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800"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800" b="0" i="0" u="none" kern="1200">
                <a:solidFill>
                  <a:schemeClr val="tx1"/>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7000"/>
              </a:lnSpc>
              <a:spcBef>
                <a:spcPts val="288"/>
              </a:spcBef>
              <a:spcAft>
                <a:spcPts val="500"/>
              </a:spcAft>
            </a:pPr>
            <a:r>
              <a:rPr lang="fr-CA" sz="1000" dirty="0">
                <a:latin typeface="Sun Life New Text" pitchFamily="2" charset="0"/>
                <a:ea typeface="Calibri" panose="020F0502020204030204" pitchFamily="34" charset="0"/>
                <a:cs typeface="Times New Roman" panose="02020603050405020304" pitchFamily="18" charset="0"/>
              </a:rPr>
              <a:t>Vous voulez personnaliser vos placements en fonction de votre profil de risque, de l’étape de la vie où vous êtes rendu, de vos préférences et d’autres facteurs.</a:t>
            </a:r>
            <a:endParaRPr lang="en-US" sz="1000" dirty="0">
              <a:latin typeface="Sun Life New Text" pitchFamily="2" charset="0"/>
              <a:ea typeface="Calibri" panose="020F0502020204030204" pitchFamily="34" charset="0"/>
              <a:cs typeface="Times New Roman" panose="02020603050405020304" pitchFamily="18" charset="0"/>
            </a:endParaRPr>
          </a:p>
          <a:p>
            <a:pPr>
              <a:lnSpc>
                <a:spcPct val="107000"/>
              </a:lnSpc>
              <a:spcBef>
                <a:spcPts val="288"/>
              </a:spcBef>
              <a:spcAft>
                <a:spcPts val="500"/>
              </a:spcAft>
              <a:buSzPts val="1000"/>
              <a:tabLst>
                <a:tab pos="457200" algn="l"/>
              </a:tabLst>
            </a:pPr>
            <a:r>
              <a:rPr lang="fr-CA" sz="1000" dirty="0">
                <a:latin typeface="Sun Life New Text" pitchFamily="2" charset="0"/>
                <a:ea typeface="Calibri" panose="020F0502020204030204" pitchFamily="34" charset="0"/>
                <a:cs typeface="Times New Roman" panose="02020603050405020304" pitchFamily="18" charset="0"/>
              </a:rPr>
              <a:t>Vous avez le temps de passer en revue les placements offerts. </a:t>
            </a:r>
          </a:p>
          <a:p>
            <a:pPr>
              <a:lnSpc>
                <a:spcPct val="107000"/>
              </a:lnSpc>
              <a:spcBef>
                <a:spcPts val="288"/>
              </a:spcBef>
              <a:spcAft>
                <a:spcPts val="500"/>
              </a:spcAft>
              <a:buSzPts val="1000"/>
              <a:tabLst>
                <a:tab pos="457200" algn="l"/>
              </a:tabLst>
            </a:pPr>
            <a:r>
              <a:rPr lang="fr-CA" sz="1000" dirty="0">
                <a:latin typeface="Sun Life New Text" pitchFamily="2" charset="0"/>
                <a:ea typeface="Calibri" panose="020F0502020204030204" pitchFamily="34" charset="0"/>
                <a:cs typeface="Times New Roman" panose="02020603050405020304" pitchFamily="18" charset="0"/>
              </a:rPr>
              <a:t>Vous parlerez à un conseiller, au besoin.</a:t>
            </a:r>
            <a:endParaRPr lang="en-US" sz="1000" dirty="0">
              <a:latin typeface="Sun Life New Text" pitchFamily="2" charset="0"/>
              <a:ea typeface="Calibri" panose="020F0502020204030204" pitchFamily="34" charset="0"/>
              <a:cs typeface="Times New Roman" panose="02020603050405020304" pitchFamily="18" charset="0"/>
            </a:endParaRPr>
          </a:p>
          <a:p>
            <a:pPr>
              <a:lnSpc>
                <a:spcPct val="107000"/>
              </a:lnSpc>
              <a:spcBef>
                <a:spcPts val="288"/>
              </a:spcBef>
              <a:spcAft>
                <a:spcPts val="500"/>
              </a:spcAft>
              <a:buSzPts val="1000"/>
              <a:tabLst>
                <a:tab pos="457200" algn="l"/>
              </a:tabLst>
            </a:pPr>
            <a:r>
              <a:rPr lang="fr-CA" sz="1000" dirty="0">
                <a:latin typeface="Sun Life New Text" pitchFamily="2" charset="0"/>
                <a:ea typeface="Calibri" panose="020F0502020204030204" pitchFamily="34" charset="0"/>
                <a:cs typeface="Times New Roman" panose="02020603050405020304" pitchFamily="18" charset="0"/>
              </a:rPr>
              <a:t>Vous pouvez gérer vos placements en fonction de votre profil de risque/de l’étape de vie où vous êtes rendu. </a:t>
            </a:r>
            <a:endParaRPr lang="en-US" sz="1000" dirty="0">
              <a:latin typeface="Sun Life New Text" pitchFamily="2" charset="0"/>
              <a:ea typeface="Calibri" panose="020F0502020204030204" pitchFamily="34" charset="0"/>
              <a:cs typeface="Times New Roman" panose="02020603050405020304" pitchFamily="18" charset="0"/>
            </a:endParaRPr>
          </a:p>
        </p:txBody>
      </p:sp>
      <p:sp>
        <p:nvSpPr>
          <p:cNvPr id="38" name="Text Placeholder 22">
            <a:extLst>
              <a:ext uri="{FF2B5EF4-FFF2-40B4-BE49-F238E27FC236}">
                <a16:creationId xmlns:a16="http://schemas.microsoft.com/office/drawing/2014/main" id="{C60D03FF-A961-0E4A-298B-519A53FC1A44}"/>
              </a:ext>
            </a:extLst>
          </p:cNvPr>
          <p:cNvSpPr>
            <a:spLocks noGrp="1"/>
          </p:cNvSpPr>
          <p:nvPr>
            <p:ph type="body" sz="quarter" idx="39"/>
            <p:custDataLst>
              <p:tags r:id="rId4"/>
            </p:custDataLst>
          </p:nvPr>
        </p:nvSpPr>
        <p:spPr>
          <a:xfrm>
            <a:off x="4777151" y="995244"/>
            <a:ext cx="3982309" cy="990600"/>
          </a:xfrm>
        </p:spPr>
        <p:txBody>
          <a:bodyPr/>
          <a:lstStyle/>
          <a:p>
            <a:pPr lvl="0">
              <a:lnSpc>
                <a:spcPct val="107000"/>
              </a:lnSpc>
              <a:spcBef>
                <a:spcPts val="288"/>
              </a:spcBef>
              <a:spcAft>
                <a:spcPts val="500"/>
              </a:spcAft>
              <a:buSzPts val="1000"/>
              <a:tabLst>
                <a:tab pos="457200" algn="l"/>
              </a:tabLst>
            </a:pPr>
            <a:r>
              <a:rPr lang="fr-CA" sz="1000" dirty="0">
                <a:effectLst/>
                <a:ea typeface="Calibri" panose="020F0502020204030204" pitchFamily="34" charset="0"/>
                <a:cs typeface="Times New Roman" panose="02020603050405020304" pitchFamily="18" charset="0"/>
              </a:rPr>
              <a:t>Vous voulez choisir un placement en fonction du moment où vous aurez besoin de votre argent et/ou de votre profil de risque.</a:t>
            </a:r>
            <a:endParaRPr lang="en-US" sz="1000" dirty="0">
              <a:effectLst/>
              <a:ea typeface="Calibri" panose="020F0502020204030204" pitchFamily="34" charset="0"/>
              <a:cs typeface="Times New Roman" panose="02020603050405020304" pitchFamily="18" charset="0"/>
            </a:endParaRPr>
          </a:p>
          <a:p>
            <a:pPr lvl="0">
              <a:lnSpc>
                <a:spcPct val="107000"/>
              </a:lnSpc>
              <a:spcBef>
                <a:spcPts val="288"/>
              </a:spcBef>
              <a:spcAft>
                <a:spcPts val="500"/>
              </a:spcAft>
              <a:buSzPts val="1000"/>
              <a:tabLst>
                <a:tab pos="457200" algn="l"/>
              </a:tabLst>
            </a:pPr>
            <a:r>
              <a:rPr lang="fr-CA" sz="1000" dirty="0">
                <a:effectLst/>
                <a:ea typeface="Calibri" panose="020F0502020204030204" pitchFamily="34" charset="0"/>
                <a:cs typeface="Times New Roman" panose="02020603050405020304" pitchFamily="18" charset="0"/>
              </a:rPr>
              <a:t>Vous voulez choisir vos placements, mais vous avez besoin d’aide.</a:t>
            </a:r>
            <a:endParaRPr lang="en-US" sz="1000" dirty="0">
              <a:effectLst/>
              <a:ea typeface="Calibri" panose="020F0502020204030204" pitchFamily="34" charset="0"/>
              <a:cs typeface="Times New Roman" panose="02020603050405020304" pitchFamily="18" charset="0"/>
            </a:endParaRPr>
          </a:p>
          <a:p>
            <a:pPr lvl="0">
              <a:lnSpc>
                <a:spcPct val="107000"/>
              </a:lnSpc>
              <a:spcBef>
                <a:spcPts val="288"/>
              </a:spcBef>
              <a:spcAft>
                <a:spcPts val="500"/>
              </a:spcAft>
              <a:buSzPts val="1000"/>
              <a:tabLst>
                <a:tab pos="457200" algn="l"/>
              </a:tabLst>
            </a:pPr>
            <a:r>
              <a:rPr lang="fr-CA" sz="1000" dirty="0">
                <a:effectLst/>
                <a:ea typeface="Calibri" panose="020F0502020204030204" pitchFamily="34" charset="0"/>
                <a:cs typeface="Times New Roman" panose="02020603050405020304" pitchFamily="18" charset="0"/>
              </a:rPr>
              <a:t>Vous vous intéressez aux placements, mais vous ne voulez pas y mettre beaucoup de temps et d’énergie à les gérer.</a:t>
            </a:r>
            <a:endParaRPr lang="en-US" sz="1000" dirty="0">
              <a:effectLst/>
              <a:ea typeface="Calibri" panose="020F0502020204030204" pitchFamily="34" charset="0"/>
              <a:cs typeface="Times New Roman" panose="02020603050405020304" pitchFamily="18" charset="0"/>
            </a:endParaRPr>
          </a:p>
          <a:p>
            <a:pPr lvl="0">
              <a:lnSpc>
                <a:spcPct val="107000"/>
              </a:lnSpc>
              <a:spcBef>
                <a:spcPts val="288"/>
              </a:spcBef>
              <a:spcAft>
                <a:spcPts val="500"/>
              </a:spcAft>
              <a:buSzPts val="1000"/>
              <a:tabLst>
                <a:tab pos="457200" algn="l"/>
              </a:tabLst>
            </a:pPr>
            <a:r>
              <a:rPr lang="fr-CA" sz="1000" dirty="0">
                <a:effectLst/>
                <a:ea typeface="Calibri" panose="020F0502020204030204" pitchFamily="34" charset="0"/>
                <a:cs typeface="Times New Roman" panose="02020603050405020304" pitchFamily="18" charset="0"/>
              </a:rPr>
              <a:t>Vous voulez prendre seulement une ou deux décisions de placement.</a:t>
            </a:r>
            <a:endParaRPr lang="en-US" sz="1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1753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AA896A-6469-DC92-EA40-BB60D30A73DC}"/>
              </a:ext>
            </a:extLst>
          </p:cNvPr>
          <p:cNvSpPr>
            <a:spLocks noGrp="1"/>
          </p:cNvSpPr>
          <p:nvPr>
            <p:ph type="sldNum" sz="quarter" idx="12"/>
            <p:custDataLst>
              <p:tags r:id="rId1"/>
            </p:custDataLst>
          </p:nvPr>
        </p:nvSpPr>
        <p:spPr/>
        <p:txBody>
          <a:bodyPr/>
          <a:lstStyle/>
          <a:p>
            <a:fld id="{9FA635D2-B142-BE49-AECA-6169441F1F99}" type="slidenum">
              <a:rPr lang="fr-CA" smtClean="0"/>
              <a:pPr/>
              <a:t>2</a:t>
            </a:fld>
            <a:endParaRPr lang="fr-CA"/>
          </a:p>
        </p:txBody>
      </p:sp>
      <p:sp>
        <p:nvSpPr>
          <p:cNvPr id="4" name="Title 3">
            <a:extLst>
              <a:ext uri="{FF2B5EF4-FFF2-40B4-BE49-F238E27FC236}">
                <a16:creationId xmlns:a16="http://schemas.microsoft.com/office/drawing/2014/main" id="{683B94C6-74DE-EF7E-2175-1215F2C39003}"/>
              </a:ext>
            </a:extLst>
          </p:cNvPr>
          <p:cNvSpPr>
            <a:spLocks noGrp="1"/>
          </p:cNvSpPr>
          <p:nvPr>
            <p:ph type="ctrTitle"/>
            <p:custDataLst>
              <p:tags r:id="rId2"/>
            </p:custDataLst>
          </p:nvPr>
        </p:nvSpPr>
        <p:spPr/>
        <p:txBody>
          <a:bodyPr/>
          <a:lstStyle/>
          <a:p>
            <a:r>
              <a:rPr lang="fr-CA"/>
              <a:t>Table des matières.</a:t>
            </a:r>
          </a:p>
        </p:txBody>
      </p:sp>
      <p:sp>
        <p:nvSpPr>
          <p:cNvPr id="5" name="Text Placeholder 4">
            <a:extLst>
              <a:ext uri="{FF2B5EF4-FFF2-40B4-BE49-F238E27FC236}">
                <a16:creationId xmlns:a16="http://schemas.microsoft.com/office/drawing/2014/main" id="{92916A6D-C42F-06DB-8985-763E9F620A0C}"/>
              </a:ext>
            </a:extLst>
          </p:cNvPr>
          <p:cNvSpPr>
            <a:spLocks noGrp="1"/>
          </p:cNvSpPr>
          <p:nvPr>
            <p:ph type="body" sz="quarter" idx="13"/>
            <p:custDataLst>
              <p:tags r:id="rId3"/>
            </p:custDataLst>
          </p:nvPr>
        </p:nvSpPr>
        <p:spPr>
          <a:xfrm>
            <a:off x="2411413" y="1352347"/>
            <a:ext cx="647700" cy="531947"/>
          </a:xfrm>
        </p:spPr>
        <p:txBody>
          <a:bodyPr/>
          <a:lstStyle/>
          <a:p>
            <a:r>
              <a:rPr lang="fr-CA"/>
              <a:t>01.</a:t>
            </a:r>
          </a:p>
        </p:txBody>
      </p:sp>
      <p:sp>
        <p:nvSpPr>
          <p:cNvPr id="6" name="Text Placeholder 5">
            <a:extLst>
              <a:ext uri="{FF2B5EF4-FFF2-40B4-BE49-F238E27FC236}">
                <a16:creationId xmlns:a16="http://schemas.microsoft.com/office/drawing/2014/main" id="{E0B8B94E-D5D4-037A-B124-156EAD573CBC}"/>
              </a:ext>
            </a:extLst>
          </p:cNvPr>
          <p:cNvSpPr>
            <a:spLocks noGrp="1"/>
          </p:cNvSpPr>
          <p:nvPr>
            <p:ph type="body" sz="quarter" idx="14"/>
            <p:custDataLst>
              <p:tags r:id="rId4"/>
            </p:custDataLst>
          </p:nvPr>
        </p:nvSpPr>
        <p:spPr>
          <a:xfrm>
            <a:off x="4615994" y="1352347"/>
            <a:ext cx="647700" cy="531947"/>
          </a:xfrm>
        </p:spPr>
        <p:txBody>
          <a:bodyPr/>
          <a:lstStyle/>
          <a:p>
            <a:r>
              <a:rPr lang="fr-CA"/>
              <a:t>02.</a:t>
            </a:r>
          </a:p>
        </p:txBody>
      </p:sp>
      <p:sp>
        <p:nvSpPr>
          <p:cNvPr id="7" name="Text Placeholder 6">
            <a:extLst>
              <a:ext uri="{FF2B5EF4-FFF2-40B4-BE49-F238E27FC236}">
                <a16:creationId xmlns:a16="http://schemas.microsoft.com/office/drawing/2014/main" id="{72FD37D9-5965-6B07-0A8D-D64556352C69}"/>
              </a:ext>
            </a:extLst>
          </p:cNvPr>
          <p:cNvSpPr>
            <a:spLocks noGrp="1"/>
          </p:cNvSpPr>
          <p:nvPr>
            <p:ph type="body" sz="quarter" idx="15"/>
            <p:custDataLst>
              <p:tags r:id="rId5"/>
            </p:custDataLst>
          </p:nvPr>
        </p:nvSpPr>
        <p:spPr>
          <a:xfrm>
            <a:off x="6845627" y="1352347"/>
            <a:ext cx="647700" cy="531947"/>
          </a:xfrm>
        </p:spPr>
        <p:txBody>
          <a:bodyPr/>
          <a:lstStyle/>
          <a:p>
            <a:r>
              <a:rPr lang="fr-CA"/>
              <a:t>03.</a:t>
            </a:r>
          </a:p>
        </p:txBody>
      </p:sp>
      <p:sp>
        <p:nvSpPr>
          <p:cNvPr id="8" name="Text Placeholder 7">
            <a:extLst>
              <a:ext uri="{FF2B5EF4-FFF2-40B4-BE49-F238E27FC236}">
                <a16:creationId xmlns:a16="http://schemas.microsoft.com/office/drawing/2014/main" id="{ACD7CA6F-105F-58F1-A49E-34386079AF27}"/>
              </a:ext>
            </a:extLst>
          </p:cNvPr>
          <p:cNvSpPr>
            <a:spLocks noGrp="1"/>
          </p:cNvSpPr>
          <p:nvPr>
            <p:ph type="body" sz="quarter" idx="16"/>
            <p:custDataLst>
              <p:tags r:id="rId6"/>
            </p:custDataLst>
          </p:nvPr>
        </p:nvSpPr>
        <p:spPr>
          <a:xfrm>
            <a:off x="2411413" y="2975080"/>
            <a:ext cx="647700" cy="531947"/>
          </a:xfrm>
        </p:spPr>
        <p:txBody>
          <a:bodyPr/>
          <a:lstStyle/>
          <a:p>
            <a:r>
              <a:rPr lang="fr-CA"/>
              <a:t>04.</a:t>
            </a:r>
          </a:p>
        </p:txBody>
      </p:sp>
      <p:sp>
        <p:nvSpPr>
          <p:cNvPr id="9" name="Text Placeholder 8">
            <a:extLst>
              <a:ext uri="{FF2B5EF4-FFF2-40B4-BE49-F238E27FC236}">
                <a16:creationId xmlns:a16="http://schemas.microsoft.com/office/drawing/2014/main" id="{7173C54B-0709-736F-F02D-A1C1D98AB4C4}"/>
              </a:ext>
            </a:extLst>
          </p:cNvPr>
          <p:cNvSpPr>
            <a:spLocks noGrp="1"/>
          </p:cNvSpPr>
          <p:nvPr>
            <p:ph type="body" sz="quarter" idx="17"/>
            <p:custDataLst>
              <p:tags r:id="rId7"/>
            </p:custDataLst>
          </p:nvPr>
        </p:nvSpPr>
        <p:spPr>
          <a:xfrm>
            <a:off x="4615994" y="2975080"/>
            <a:ext cx="647700" cy="531947"/>
          </a:xfrm>
        </p:spPr>
        <p:txBody>
          <a:bodyPr/>
          <a:lstStyle/>
          <a:p>
            <a:r>
              <a:rPr lang="fr-CA"/>
              <a:t>05.</a:t>
            </a:r>
          </a:p>
        </p:txBody>
      </p:sp>
      <p:sp>
        <p:nvSpPr>
          <p:cNvPr id="11" name="Text Placeholder 10">
            <a:extLst>
              <a:ext uri="{FF2B5EF4-FFF2-40B4-BE49-F238E27FC236}">
                <a16:creationId xmlns:a16="http://schemas.microsoft.com/office/drawing/2014/main" id="{45BCEB28-6CA2-AAB7-F9AD-045497B6D209}"/>
              </a:ext>
            </a:extLst>
          </p:cNvPr>
          <p:cNvSpPr>
            <a:spLocks noGrp="1"/>
          </p:cNvSpPr>
          <p:nvPr>
            <p:ph type="body" sz="quarter" idx="19"/>
            <p:custDataLst>
              <p:tags r:id="rId8"/>
            </p:custDataLst>
          </p:nvPr>
        </p:nvSpPr>
        <p:spPr/>
        <p:txBody>
          <a:bodyPr/>
          <a:lstStyle/>
          <a:p>
            <a:r>
              <a:rPr lang="fr-CA" dirty="0"/>
              <a:t>Vos objectifs d’épargne</a:t>
            </a:r>
          </a:p>
        </p:txBody>
      </p:sp>
      <p:sp>
        <p:nvSpPr>
          <p:cNvPr id="33" name="Text Placeholder 32">
            <a:extLst>
              <a:ext uri="{FF2B5EF4-FFF2-40B4-BE49-F238E27FC236}">
                <a16:creationId xmlns:a16="http://schemas.microsoft.com/office/drawing/2014/main" id="{EC112C06-8F5A-82F5-DE1D-4A29D4261948}"/>
              </a:ext>
            </a:extLst>
          </p:cNvPr>
          <p:cNvSpPr>
            <a:spLocks noGrp="1"/>
          </p:cNvSpPr>
          <p:nvPr>
            <p:ph type="body" sz="quarter" idx="20"/>
            <p:custDataLst>
              <p:tags r:id="rId9"/>
            </p:custDataLst>
          </p:nvPr>
        </p:nvSpPr>
        <p:spPr/>
        <p:txBody>
          <a:bodyPr/>
          <a:lstStyle/>
          <a:p>
            <a:r>
              <a:rPr lang="fr-CA" sz="1000" dirty="0">
                <a:solidFill>
                  <a:srgbClr val="003946"/>
                </a:solidFill>
                <a:cs typeface="Arial" panose="020B0604020202020204" pitchFamily="34" charset="0"/>
              </a:rPr>
              <a:t>Maximisation du régime au travail</a:t>
            </a:r>
            <a:endParaRPr lang="fr-CA" dirty="0"/>
          </a:p>
        </p:txBody>
      </p:sp>
      <p:sp>
        <p:nvSpPr>
          <p:cNvPr id="34" name="Text Placeholder 33">
            <a:extLst>
              <a:ext uri="{FF2B5EF4-FFF2-40B4-BE49-F238E27FC236}">
                <a16:creationId xmlns:a16="http://schemas.microsoft.com/office/drawing/2014/main" id="{2CF71C0D-4054-506C-A289-558ACB05F1AB}"/>
              </a:ext>
            </a:extLst>
          </p:cNvPr>
          <p:cNvSpPr>
            <a:spLocks noGrp="1"/>
          </p:cNvSpPr>
          <p:nvPr>
            <p:ph type="body" sz="quarter" idx="21"/>
            <p:custDataLst>
              <p:tags r:id="rId10"/>
            </p:custDataLst>
          </p:nvPr>
        </p:nvSpPr>
        <p:spPr/>
        <p:txBody>
          <a:bodyPr/>
          <a:lstStyle/>
          <a:p>
            <a:r>
              <a:rPr lang="fr-CA" dirty="0"/>
              <a:t>Choisir vos placements</a:t>
            </a:r>
          </a:p>
        </p:txBody>
      </p:sp>
      <p:sp>
        <p:nvSpPr>
          <p:cNvPr id="35" name="Text Placeholder 34">
            <a:extLst>
              <a:ext uri="{FF2B5EF4-FFF2-40B4-BE49-F238E27FC236}">
                <a16:creationId xmlns:a16="http://schemas.microsoft.com/office/drawing/2014/main" id="{5CDAA5F5-7BA3-F3CC-2D00-599FA4D2EA52}"/>
              </a:ext>
            </a:extLst>
          </p:cNvPr>
          <p:cNvSpPr>
            <a:spLocks noGrp="1"/>
          </p:cNvSpPr>
          <p:nvPr>
            <p:ph type="body" sz="quarter" idx="22"/>
            <p:custDataLst>
              <p:tags r:id="rId11"/>
            </p:custDataLst>
          </p:nvPr>
        </p:nvSpPr>
        <p:spPr/>
        <p:txBody>
          <a:bodyPr/>
          <a:lstStyle/>
          <a:p>
            <a:r>
              <a:rPr lang="fr-CA" dirty="0"/>
              <a:t>Outils et ressources</a:t>
            </a:r>
          </a:p>
        </p:txBody>
      </p:sp>
      <p:sp>
        <p:nvSpPr>
          <p:cNvPr id="36" name="Text Placeholder 35">
            <a:extLst>
              <a:ext uri="{FF2B5EF4-FFF2-40B4-BE49-F238E27FC236}">
                <a16:creationId xmlns:a16="http://schemas.microsoft.com/office/drawing/2014/main" id="{9E462DE5-E359-4DB6-7CC3-2B461846672A}"/>
              </a:ext>
            </a:extLst>
          </p:cNvPr>
          <p:cNvSpPr>
            <a:spLocks noGrp="1"/>
          </p:cNvSpPr>
          <p:nvPr>
            <p:ph type="body" sz="quarter" idx="23"/>
            <p:custDataLst>
              <p:tags r:id="rId12"/>
            </p:custDataLst>
          </p:nvPr>
        </p:nvSpPr>
        <p:spPr/>
        <p:txBody>
          <a:bodyPr/>
          <a:lstStyle/>
          <a:p>
            <a:r>
              <a:rPr lang="fr-CA" dirty="0"/>
              <a:t>Prochaines étapes</a:t>
            </a:r>
          </a:p>
        </p:txBody>
      </p:sp>
      <p:sp>
        <p:nvSpPr>
          <p:cNvPr id="12" name="Text Placeholder 11">
            <a:extLst>
              <a:ext uri="{FF2B5EF4-FFF2-40B4-BE49-F238E27FC236}">
                <a16:creationId xmlns:a16="http://schemas.microsoft.com/office/drawing/2014/main" id="{8196A531-4C83-3E94-3824-F739205BDC81}"/>
              </a:ext>
            </a:extLst>
          </p:cNvPr>
          <p:cNvSpPr>
            <a:spLocks noGrp="1"/>
          </p:cNvSpPr>
          <p:nvPr>
            <p:ph type="body" sz="quarter" idx="25"/>
            <p:custDataLst>
              <p:tags r:id="rId13"/>
            </p:custDataLst>
          </p:nvPr>
        </p:nvSpPr>
        <p:spPr/>
        <p:txBody>
          <a:bodyPr/>
          <a:lstStyle/>
          <a:p>
            <a:endParaRPr lang="fr-CA"/>
          </a:p>
        </p:txBody>
      </p:sp>
      <p:sp>
        <p:nvSpPr>
          <p:cNvPr id="14" name="Text Placeholder 13">
            <a:extLst>
              <a:ext uri="{FF2B5EF4-FFF2-40B4-BE49-F238E27FC236}">
                <a16:creationId xmlns:a16="http://schemas.microsoft.com/office/drawing/2014/main" id="{75D9E57A-0109-5326-5829-B753675FEF40}"/>
              </a:ext>
            </a:extLst>
          </p:cNvPr>
          <p:cNvSpPr>
            <a:spLocks noGrp="1"/>
          </p:cNvSpPr>
          <p:nvPr>
            <p:ph type="body" sz="quarter" idx="28"/>
            <p:custDataLst>
              <p:tags r:id="rId14"/>
            </p:custDataLst>
          </p:nvPr>
        </p:nvSpPr>
        <p:spPr/>
        <p:txBody>
          <a:bodyPr/>
          <a:lstStyle/>
          <a:p>
            <a:endParaRPr lang="fr-CA"/>
          </a:p>
        </p:txBody>
      </p:sp>
      <p:sp>
        <p:nvSpPr>
          <p:cNvPr id="16" name="Text Placeholder 15">
            <a:extLst>
              <a:ext uri="{FF2B5EF4-FFF2-40B4-BE49-F238E27FC236}">
                <a16:creationId xmlns:a16="http://schemas.microsoft.com/office/drawing/2014/main" id="{FB4171E5-E614-3006-F495-DA5027540B6D}"/>
              </a:ext>
            </a:extLst>
          </p:cNvPr>
          <p:cNvSpPr>
            <a:spLocks noGrp="1"/>
          </p:cNvSpPr>
          <p:nvPr>
            <p:ph type="body" sz="quarter" idx="26"/>
            <p:custDataLst>
              <p:tags r:id="rId15"/>
            </p:custDataLst>
          </p:nvPr>
        </p:nvSpPr>
        <p:spPr/>
        <p:txBody>
          <a:bodyPr/>
          <a:lstStyle/>
          <a:p>
            <a:endParaRPr lang="fr-CA"/>
          </a:p>
        </p:txBody>
      </p:sp>
      <p:sp>
        <p:nvSpPr>
          <p:cNvPr id="18" name="Text Placeholder 17">
            <a:extLst>
              <a:ext uri="{FF2B5EF4-FFF2-40B4-BE49-F238E27FC236}">
                <a16:creationId xmlns:a16="http://schemas.microsoft.com/office/drawing/2014/main" id="{84C092C7-F217-B5F0-39BB-653366527524}"/>
              </a:ext>
            </a:extLst>
          </p:cNvPr>
          <p:cNvSpPr>
            <a:spLocks noGrp="1"/>
          </p:cNvSpPr>
          <p:nvPr>
            <p:ph type="body" sz="quarter" idx="29"/>
            <p:custDataLst>
              <p:tags r:id="rId16"/>
            </p:custDataLst>
          </p:nvPr>
        </p:nvSpPr>
        <p:spPr/>
        <p:txBody>
          <a:bodyPr/>
          <a:lstStyle/>
          <a:p>
            <a:endParaRPr lang="fr-CA"/>
          </a:p>
        </p:txBody>
      </p:sp>
      <p:sp>
        <p:nvSpPr>
          <p:cNvPr id="20" name="Text Placeholder 19">
            <a:extLst>
              <a:ext uri="{FF2B5EF4-FFF2-40B4-BE49-F238E27FC236}">
                <a16:creationId xmlns:a16="http://schemas.microsoft.com/office/drawing/2014/main" id="{EDA725DE-B43E-239A-AD7B-C26D92AEB7E0}"/>
              </a:ext>
            </a:extLst>
          </p:cNvPr>
          <p:cNvSpPr>
            <a:spLocks noGrp="1"/>
          </p:cNvSpPr>
          <p:nvPr>
            <p:ph type="body" sz="quarter" idx="27"/>
            <p:custDataLst>
              <p:tags r:id="rId17"/>
            </p:custDataLst>
          </p:nvPr>
        </p:nvSpPr>
        <p:spPr/>
        <p:txBody>
          <a:bodyPr/>
          <a:lstStyle/>
          <a:p>
            <a:endParaRPr lang="fr-CA"/>
          </a:p>
        </p:txBody>
      </p:sp>
      <p:sp>
        <p:nvSpPr>
          <p:cNvPr id="22" name="Text Placeholder 21">
            <a:extLst>
              <a:ext uri="{FF2B5EF4-FFF2-40B4-BE49-F238E27FC236}">
                <a16:creationId xmlns:a16="http://schemas.microsoft.com/office/drawing/2014/main" id="{D711619D-1348-D1D7-02BC-985DE29F42CA}"/>
              </a:ext>
            </a:extLst>
          </p:cNvPr>
          <p:cNvSpPr>
            <a:spLocks noGrp="1"/>
          </p:cNvSpPr>
          <p:nvPr>
            <p:ph type="body" sz="quarter" idx="30"/>
            <p:custDataLst>
              <p:tags r:id="rId18"/>
            </p:custDataLst>
          </p:nvPr>
        </p:nvSpPr>
        <p:spPr/>
        <p:txBody>
          <a:bodyPr/>
          <a:lstStyle/>
          <a:p>
            <a:endParaRPr lang="fr-CA"/>
          </a:p>
        </p:txBody>
      </p:sp>
    </p:spTree>
    <p:extLst>
      <p:ext uri="{BB962C8B-B14F-4D97-AF65-F5344CB8AC3E}">
        <p14:creationId xmlns:p14="http://schemas.microsoft.com/office/powerpoint/2010/main" val="181450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a:ln>
                  <a:noFill/>
                </a:ln>
                <a:solidFill>
                  <a:srgbClr val="000000"/>
                </a:solidFill>
                <a:effectLst/>
                <a:uLnTx/>
                <a:uFillTx/>
                <a:latin typeface="Sun Life Sans Regular"/>
                <a:ea typeface="+mn-ea"/>
                <a:cs typeface="+mn-cs"/>
              </a:rPr>
              <a:pPr marL="0" marR="0" lvl="0" indent="0" algn="l" defTabSz="457189" rtl="0" eaLnBrk="1" fontAlgn="auto" latinLnBrk="0" hangingPunct="1">
                <a:lnSpc>
                  <a:spcPct val="100000"/>
                </a:lnSpc>
                <a:spcBef>
                  <a:spcPts val="0"/>
                </a:spcBef>
                <a:spcAft>
                  <a:spcPts val="0"/>
                </a:spcAft>
                <a:buClrTx/>
                <a:buSzTx/>
                <a:buFontTx/>
                <a:buNone/>
                <a:tabLst/>
                <a:defRPr/>
              </a:pPr>
              <a:t>20</a:t>
            </a:fld>
            <a:endParaRPr kumimoji="0" lang="en-US" sz="600" b="1" i="0" u="none" strike="noStrike" kern="1200" cap="none" spc="0" normalizeH="0" baseline="0" noProof="0">
              <a:ln>
                <a:noFill/>
              </a:ln>
              <a:solidFill>
                <a:srgbClr val="000000"/>
              </a:solidFill>
              <a:effectLst/>
              <a:uLnTx/>
              <a:uFillTx/>
              <a:latin typeface="Sun Life Sans Regular"/>
              <a:ea typeface="+mn-ea"/>
              <a:cs typeface="+mn-cs"/>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a:xfrm>
            <a:off x="348211" y="307258"/>
            <a:ext cx="7893221" cy="410878"/>
          </a:xfrm>
        </p:spPr>
        <p:txBody>
          <a:bodyPr/>
          <a:lstStyle/>
          <a:p>
            <a:r>
              <a:rPr lang="fr-CA" sz="1600" dirty="0">
                <a:latin typeface="Sun Life New Display" pitchFamily="2" charset="77"/>
              </a:rPr>
              <a:t>Aidez-moi à choisir - Fonds axés sur une date d’échéance</a:t>
            </a:r>
            <a:endParaRPr lang="en-US" sz="1600" dirty="0">
              <a:latin typeface="Sun Life New Display" pitchFamily="2" charset="77"/>
            </a:endParaRPr>
          </a:p>
        </p:txBody>
      </p:sp>
      <p:sp>
        <p:nvSpPr>
          <p:cNvPr id="6" name="Rectangle 5">
            <a:extLst>
              <a:ext uri="{FF2B5EF4-FFF2-40B4-BE49-F238E27FC236}">
                <a16:creationId xmlns:a16="http://schemas.microsoft.com/office/drawing/2014/main" id="{C013A080-D39C-D0FE-1CDF-D019DC8356CE}"/>
              </a:ext>
            </a:extLst>
          </p:cNvPr>
          <p:cNvSpPr/>
          <p:nvPr/>
        </p:nvSpPr>
        <p:spPr>
          <a:xfrm>
            <a:off x="348210" y="4492547"/>
            <a:ext cx="7586362" cy="323165"/>
          </a:xfrm>
          <a:prstGeom prst="rect">
            <a:avLst/>
          </a:prstGeom>
        </p:spPr>
        <p:txBody>
          <a:bodyPr wrap="square">
            <a:spAutoFit/>
          </a:bodyPr>
          <a:lstStyle/>
          <a:p>
            <a:pPr marL="0" marR="0" lvl="0" indent="0" algn="l" defTabSz="987503" rtl="0" eaLnBrk="1" fontAlgn="auto" latinLnBrk="0" hangingPunct="1">
              <a:lnSpc>
                <a:spcPct val="100000"/>
              </a:lnSpc>
              <a:spcBef>
                <a:spcPts val="0"/>
              </a:spcBef>
              <a:spcAft>
                <a:spcPts val="0"/>
              </a:spcAft>
              <a:buClrTx/>
              <a:buSzTx/>
              <a:buFontTx/>
              <a:buNone/>
              <a:tabLst/>
              <a:defRPr/>
            </a:pPr>
            <a:r>
              <a:rPr kumimoji="0" lang="fr-FR" sz="750" b="0" u="none" strike="noStrike" kern="1200" cap="none" spc="0" normalizeH="0" baseline="0" noProof="0" dirty="0">
                <a:ln>
                  <a:noFill/>
                </a:ln>
                <a:solidFill>
                  <a:srgbClr val="000000"/>
                </a:solidFill>
                <a:effectLst/>
                <a:uLnTx/>
                <a:uFillTx/>
                <a:latin typeface="Sun Life New Text" pitchFamily="2" charset="77"/>
                <a:ea typeface="+mn-ea"/>
                <a:cs typeface="Arial" panose="020B0604020202020204" pitchFamily="34" charset="0"/>
              </a:rPr>
              <a:t>Note : Les répartitions de l’actif sont fournies à titre indicatif seulement. Elles ne représentent pas les répartitions réelles.</a:t>
            </a:r>
          </a:p>
          <a:p>
            <a:pPr marL="0" marR="0" lvl="0" indent="0" algn="l" defTabSz="987503" rtl="0" eaLnBrk="1" fontAlgn="auto" latinLnBrk="0" hangingPunct="1">
              <a:lnSpc>
                <a:spcPct val="100000"/>
              </a:lnSpc>
              <a:spcBef>
                <a:spcPts val="0"/>
              </a:spcBef>
              <a:spcAft>
                <a:spcPts val="0"/>
              </a:spcAft>
              <a:buClrTx/>
              <a:buSzTx/>
              <a:buFontTx/>
              <a:buNone/>
              <a:tabLst/>
              <a:defRPr/>
            </a:pPr>
            <a:r>
              <a:rPr kumimoji="0" lang="fr-FR" sz="750" b="0" u="none" strike="noStrike" kern="1200" cap="none" spc="0" normalizeH="0" baseline="0" noProof="0" dirty="0">
                <a:ln>
                  <a:noFill/>
                </a:ln>
                <a:solidFill>
                  <a:srgbClr val="000000"/>
                </a:solidFill>
                <a:effectLst/>
                <a:uLnTx/>
                <a:uFillTx/>
                <a:latin typeface="Sun Life New Text" pitchFamily="2" charset="77"/>
                <a:ea typeface="+mn-ea"/>
                <a:cs typeface="Arial" panose="020B0604020202020204" pitchFamily="34" charset="0"/>
              </a:rPr>
              <a:t>Ne comprend pas nécessairement tous les fonds axés sur une date d’échéance de la série.</a:t>
            </a:r>
          </a:p>
        </p:txBody>
      </p:sp>
      <p:sp>
        <p:nvSpPr>
          <p:cNvPr id="7" name="TextBox 6">
            <a:extLst>
              <a:ext uri="{FF2B5EF4-FFF2-40B4-BE49-F238E27FC236}">
                <a16:creationId xmlns:a16="http://schemas.microsoft.com/office/drawing/2014/main" id="{1F7032CD-FD0A-FBE3-081E-2DEABE366D1A}"/>
              </a:ext>
            </a:extLst>
          </p:cNvPr>
          <p:cNvSpPr txBox="1"/>
          <p:nvPr/>
        </p:nvSpPr>
        <p:spPr>
          <a:xfrm>
            <a:off x="348210" y="867034"/>
            <a:ext cx="4572000" cy="307777"/>
          </a:xfrm>
          <a:prstGeom prst="rect">
            <a:avLst/>
          </a:prstGeom>
          <a:noFill/>
        </p:spPr>
        <p:txBody>
          <a:bodyPr wrap="square">
            <a:spAutoFit/>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effectLst/>
                <a:uLnTx/>
                <a:uFillTx/>
                <a:latin typeface="Sun Life New Text" pitchFamily="2" charset="77"/>
                <a:ea typeface="+mn-ea"/>
                <a:cs typeface="+mn-cs"/>
              </a:rPr>
              <a:t>Un seul fonds par produit suffit</a:t>
            </a:r>
            <a:endParaRPr kumimoji="0" lang="en-CA" sz="1400" b="0" i="0" u="none" strike="noStrike" kern="1200" cap="none" spc="0" normalizeH="0" baseline="0" noProof="0" dirty="0">
              <a:ln>
                <a:noFill/>
              </a:ln>
              <a:effectLst/>
              <a:uLnTx/>
              <a:uFillTx/>
              <a:latin typeface="Sun Life New Text" pitchFamily="2" charset="77"/>
              <a:ea typeface="+mn-ea"/>
              <a:cs typeface="+mn-cs"/>
            </a:endParaRPr>
          </a:p>
        </p:txBody>
      </p:sp>
      <p:pic>
        <p:nvPicPr>
          <p:cNvPr id="5" name="Picture 4">
            <a:extLst>
              <a:ext uri="{FF2B5EF4-FFF2-40B4-BE49-F238E27FC236}">
                <a16:creationId xmlns:a16="http://schemas.microsoft.com/office/drawing/2014/main" id="{7EEFCBAE-8502-F14E-6888-826D8163D0EF}"/>
              </a:ext>
            </a:extLst>
          </p:cNvPr>
          <p:cNvPicPr>
            <a:picLocks noChangeAspect="1"/>
          </p:cNvPicPr>
          <p:nvPr/>
        </p:nvPicPr>
        <p:blipFill>
          <a:blip r:embed="rId5"/>
          <a:stretch>
            <a:fillRect/>
          </a:stretch>
        </p:blipFill>
        <p:spPr>
          <a:xfrm>
            <a:off x="6368653" y="1315879"/>
            <a:ext cx="692944" cy="271463"/>
          </a:xfrm>
          <a:prstGeom prst="rect">
            <a:avLst/>
          </a:prstGeom>
        </p:spPr>
      </p:pic>
      <p:pic>
        <p:nvPicPr>
          <p:cNvPr id="12" name="Picture 11">
            <a:extLst>
              <a:ext uri="{FF2B5EF4-FFF2-40B4-BE49-F238E27FC236}">
                <a16:creationId xmlns:a16="http://schemas.microsoft.com/office/drawing/2014/main" id="{B920125F-64BD-80B0-0F5B-86A7FD48C217}"/>
              </a:ext>
            </a:extLst>
          </p:cNvPr>
          <p:cNvPicPr>
            <a:picLocks noChangeAspect="1"/>
          </p:cNvPicPr>
          <p:nvPr/>
        </p:nvPicPr>
        <p:blipFill>
          <a:blip r:embed="rId6"/>
          <a:srcRect/>
          <a:stretch/>
        </p:blipFill>
        <p:spPr>
          <a:xfrm>
            <a:off x="632222" y="1229466"/>
            <a:ext cx="7879556" cy="3082466"/>
          </a:xfrm>
          <a:prstGeom prst="rect">
            <a:avLst/>
          </a:prstGeom>
        </p:spPr>
      </p:pic>
    </p:spTree>
    <p:extLst>
      <p:ext uri="{BB962C8B-B14F-4D97-AF65-F5344CB8AC3E}">
        <p14:creationId xmlns:p14="http://schemas.microsoft.com/office/powerpoint/2010/main" val="1583529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fld id="{9FA635D2-B142-BE49-AECA-6169441F1F99}" type="slidenum">
              <a:rPr lang="en-US" smtClean="0"/>
              <a:t>21</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p:txBody>
          <a:bodyPr/>
          <a:lstStyle/>
          <a:p>
            <a:r>
              <a:rPr lang="fr-CA" sz="1600" noProof="0" dirty="0"/>
              <a:t>Aidez-moi à choisir - </a:t>
            </a:r>
            <a:r>
              <a:rPr lang="fr-CA" sz="1600" dirty="0"/>
              <a:t>Fonds axés sur une date d’échéance</a:t>
            </a:r>
            <a:endParaRPr lang="en-US" sz="1600" dirty="0"/>
          </a:p>
        </p:txBody>
      </p:sp>
      <p:graphicFrame>
        <p:nvGraphicFramePr>
          <p:cNvPr id="2" name="Table 1">
            <a:extLst>
              <a:ext uri="{FF2B5EF4-FFF2-40B4-BE49-F238E27FC236}">
                <a16:creationId xmlns:a16="http://schemas.microsoft.com/office/drawing/2014/main" id="{8EBB849F-EE01-E30F-2771-D9CFDD4A1935}"/>
              </a:ext>
            </a:extLst>
          </p:cNvPr>
          <p:cNvGraphicFramePr>
            <a:graphicFrameLocks noGrp="1"/>
          </p:cNvGraphicFramePr>
          <p:nvPr>
            <p:custDataLst>
              <p:tags r:id="rId3"/>
            </p:custDataLst>
            <p:extLst>
              <p:ext uri="{D42A27DB-BD31-4B8C-83A1-F6EECF244321}">
                <p14:modId xmlns:p14="http://schemas.microsoft.com/office/powerpoint/2010/main" val="3311325798"/>
              </p:ext>
            </p:extLst>
          </p:nvPr>
        </p:nvGraphicFramePr>
        <p:xfrm>
          <a:off x="714771" y="940666"/>
          <a:ext cx="7288664" cy="2334768"/>
        </p:xfrm>
        <a:graphic>
          <a:graphicData uri="http://schemas.openxmlformats.org/drawingml/2006/table">
            <a:tbl>
              <a:tblPr firstRow="1" bandRow="1">
                <a:tableStyleId>{2D5ABB26-0587-4C30-8999-92F81FD0307C}</a:tableStyleId>
              </a:tblPr>
              <a:tblGrid>
                <a:gridCol w="1753250">
                  <a:extLst>
                    <a:ext uri="{9D8B030D-6E8A-4147-A177-3AD203B41FA5}">
                      <a16:colId xmlns:a16="http://schemas.microsoft.com/office/drawing/2014/main" val="1305864649"/>
                    </a:ext>
                  </a:extLst>
                </a:gridCol>
                <a:gridCol w="4601939">
                  <a:extLst>
                    <a:ext uri="{9D8B030D-6E8A-4147-A177-3AD203B41FA5}">
                      <a16:colId xmlns:a16="http://schemas.microsoft.com/office/drawing/2014/main" val="2388089567"/>
                    </a:ext>
                  </a:extLst>
                </a:gridCol>
                <a:gridCol w="933475">
                  <a:extLst>
                    <a:ext uri="{9D8B030D-6E8A-4147-A177-3AD203B41FA5}">
                      <a16:colId xmlns:a16="http://schemas.microsoft.com/office/drawing/2014/main" val="2143853516"/>
                    </a:ext>
                  </a:extLst>
                </a:gridCol>
              </a:tblGrid>
              <a:tr h="270217">
                <a:tc>
                  <a:txBody>
                    <a:bodyPr/>
                    <a:lstStyle/>
                    <a:p>
                      <a:r>
                        <a:rPr lang="fr-CA" sz="1400" b="0" noProof="0" dirty="0">
                          <a:solidFill>
                            <a:srgbClr val="003846"/>
                          </a:solidFill>
                          <a:latin typeface="Sun Life New Display" pitchFamily="2" charset="0"/>
                          <a:cs typeface="Arial" panose="020B0604020202020204" pitchFamily="34" charset="0"/>
                        </a:rPr>
                        <a:t>Catégorie de fonds</a:t>
                      </a:r>
                    </a:p>
                  </a:txBody>
                  <a:tcPr>
                    <a:lnB w="12700" cap="flat" cmpd="sng" algn="ctr">
                      <a:noFill/>
                      <a:prstDash val="solid"/>
                      <a:round/>
                      <a:headEnd type="none" w="med" len="med"/>
                      <a:tailEnd type="none" w="med" len="med"/>
                    </a:lnB>
                    <a:solidFill>
                      <a:schemeClr val="bg2"/>
                    </a:solidFill>
                  </a:tcPr>
                </a:tc>
                <a:tc>
                  <a:txBody>
                    <a:bodyPr/>
                    <a:lstStyle/>
                    <a:p>
                      <a:r>
                        <a:rPr lang="fr-CA" sz="1400" b="0" noProof="0" dirty="0">
                          <a:solidFill>
                            <a:srgbClr val="003846"/>
                          </a:solidFill>
                          <a:latin typeface="Sun Life New Display" pitchFamily="2" charset="0"/>
                          <a:cs typeface="Arial" panose="020B0604020202020204" pitchFamily="34" charset="0"/>
                        </a:rPr>
                        <a:t>Nom du fonds</a:t>
                      </a:r>
                    </a:p>
                  </a:txBody>
                  <a:tcPr>
                    <a:lnB w="12700" cap="flat" cmpd="sng" algn="ctr">
                      <a:noFill/>
                      <a:prstDash val="solid"/>
                      <a:round/>
                      <a:headEnd type="none" w="med" len="med"/>
                      <a:tailEnd type="none" w="med" len="med"/>
                    </a:lnB>
                    <a:solidFill>
                      <a:schemeClr val="bg2"/>
                    </a:solidFill>
                  </a:tcPr>
                </a:tc>
                <a:tc>
                  <a:txBody>
                    <a:bodyPr/>
                    <a:lstStyle/>
                    <a:p>
                      <a:pPr algn="l"/>
                      <a:r>
                        <a:rPr lang="en-US" sz="1400" b="0" dirty="0">
                          <a:solidFill>
                            <a:srgbClr val="003846"/>
                          </a:solidFill>
                          <a:latin typeface="Sun Life New Display" pitchFamily="2" charset="0"/>
                          <a:cs typeface="Arial" panose="020B0604020202020204" pitchFamily="34" charset="0"/>
                        </a:rPr>
                        <a:t>FGF</a:t>
                      </a:r>
                      <a:r>
                        <a:rPr lang="en-US" sz="1400" b="0" baseline="30000" dirty="0">
                          <a:solidFill>
                            <a:srgbClr val="003846"/>
                          </a:solidFill>
                          <a:latin typeface="Sun Life New Display" pitchFamily="2" charset="0"/>
                          <a:cs typeface="Arial" panose="020B0604020202020204" pitchFamily="34" charset="0"/>
                        </a:rPr>
                        <a:t>*</a:t>
                      </a:r>
                      <a:endParaRPr lang="en-CA" sz="1400" b="0" baseline="30000" dirty="0">
                        <a:solidFill>
                          <a:srgbClr val="003846"/>
                        </a:solidFill>
                        <a:latin typeface="Sun Life New Display" pitchFamily="2" charset="0"/>
                        <a:cs typeface="Arial" panose="020B0604020202020204" pitchFamily="34" charset="0"/>
                      </a:endParaRPr>
                    </a:p>
                  </a:txBody>
                  <a:tcPr anchor="ctr">
                    <a:lnB w="12700" cap="flat" cmpd="sng" algn="ctr">
                      <a:noFill/>
                      <a:prstDash val="solid"/>
                      <a:round/>
                      <a:headEnd type="none" w="med" len="med"/>
                      <a:tailEnd type="none" w="med" len="med"/>
                    </a:lnB>
                    <a:solidFill>
                      <a:schemeClr val="bg2"/>
                    </a:solidFill>
                  </a:tcPr>
                </a:tc>
                <a:extLst>
                  <a:ext uri="{0D108BD9-81ED-4DB2-BD59-A6C34878D82A}">
                    <a16:rowId xmlns:a16="http://schemas.microsoft.com/office/drawing/2014/main" val="1903543639"/>
                  </a:ext>
                </a:extLst>
              </a:tr>
              <a:tr h="193355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400" b="0" i="0" u="none" strike="noStrike" cap="none" normalizeH="0" baseline="0" noProof="0" dirty="0">
                          <a:ln>
                            <a:noFill/>
                          </a:ln>
                          <a:solidFill>
                            <a:schemeClr val="tx1"/>
                          </a:solidFill>
                          <a:effectLst/>
                          <a:latin typeface="Sun Life New Text" pitchFamily="2" charset="0"/>
                          <a:cs typeface="Arial" panose="020B0604020202020204" pitchFamily="34" charset="0"/>
                        </a:rPr>
                        <a:t>Fonds axés sur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1400" b="0" i="0" u="none" strike="noStrike" cap="none" normalizeH="0" baseline="0" noProof="0" dirty="0">
                          <a:ln>
                            <a:noFill/>
                          </a:ln>
                          <a:solidFill>
                            <a:schemeClr val="tx1"/>
                          </a:solidFill>
                          <a:effectLst/>
                          <a:latin typeface="Sun Life New Text" pitchFamily="2" charset="0"/>
                          <a:cs typeface="Arial" panose="020B0604020202020204" pitchFamily="34" charset="0"/>
                        </a:rPr>
                        <a:t>une date d’échéance</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2030</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2035</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2040</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2045</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2050</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2055</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2060</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2065</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BlackRock</a:t>
                      </a: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indiciel </a:t>
                      </a:r>
                      <a:r>
                        <a:rPr kumimoji="0" lang="fr-CA" sz="1200" b="0" u="none" strike="noStrike" kern="1200" cap="none" normalizeH="0" baseline="0" noProof="0" dirty="0" err="1">
                          <a:ln>
                            <a:noFill/>
                          </a:ln>
                          <a:solidFill>
                            <a:schemeClr val="tx1"/>
                          </a:solidFill>
                          <a:effectLst/>
                          <a:latin typeface="Sun Life New Text" pitchFamily="2" charset="0"/>
                          <a:ea typeface="+mn-ea"/>
                          <a:cs typeface="Arial" panose="020B0604020202020204" pitchFamily="34" charset="0"/>
                        </a:rPr>
                        <a:t>LifePath</a:t>
                      </a:r>
                      <a:r>
                        <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 </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Retraite BlackRock</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7" name="ZoneTexte 8">
            <a:extLst>
              <a:ext uri="{FF2B5EF4-FFF2-40B4-BE49-F238E27FC236}">
                <a16:creationId xmlns:a16="http://schemas.microsoft.com/office/drawing/2014/main" id="{6E3C6356-D701-6C9D-2045-DE839A320573}"/>
              </a:ext>
            </a:extLst>
          </p:cNvPr>
          <p:cNvSpPr txBox="1"/>
          <p:nvPr>
            <p:custDataLst>
              <p:tags r:id="rId4"/>
            </p:custDataLst>
          </p:nvPr>
        </p:nvSpPr>
        <p:spPr>
          <a:xfrm>
            <a:off x="3352296" y="3896217"/>
            <a:ext cx="1572104" cy="614425"/>
          </a:xfrm>
          <a:prstGeom prst="rect">
            <a:avLst/>
          </a:prstGeom>
          <a:solidFill>
            <a:schemeClr val="accent3"/>
          </a:solidFill>
          <a:ln>
            <a:noFill/>
          </a:ln>
        </p:spPr>
        <p:txBody>
          <a:bodyPr wrap="square" lIns="0" tIns="0" rIns="0" bIns="0" rtlCol="0" anchor="ctr">
            <a:noAutofit/>
          </a:bodyPr>
          <a:lstStyle/>
          <a:p>
            <a:pPr algn="ctr" defTabSz="822960"/>
            <a:r>
              <a:rPr kumimoji="0" lang="fr-CA" sz="900" i="0" u="none" strike="noStrike" kern="1200" cap="none" spc="0" normalizeH="0" baseline="0" noProof="0" dirty="0">
                <a:ln>
                  <a:noFill/>
                </a:ln>
                <a:effectLst/>
                <a:uLnTx/>
                <a:uFillTx/>
                <a:latin typeface="Sun Life New Text" pitchFamily="2" charset="0"/>
                <a:cs typeface="Arial" panose="020B0604020202020204" pitchFamily="34" charset="0"/>
              </a:rPr>
              <a:t>Âge auquel vous souhaitez prendre votre retraite (65)</a:t>
            </a:r>
            <a:endParaRPr lang="fr-CA" sz="900" dirty="0">
              <a:latin typeface="Sun Life New Text" pitchFamily="2" charset="0"/>
              <a:cs typeface="Arial" panose="020B0604020202020204" pitchFamily="34" charset="0"/>
            </a:endParaRPr>
          </a:p>
        </p:txBody>
      </p:sp>
      <p:sp>
        <p:nvSpPr>
          <p:cNvPr id="8" name="ZoneTexte 11">
            <a:extLst>
              <a:ext uri="{FF2B5EF4-FFF2-40B4-BE49-F238E27FC236}">
                <a16:creationId xmlns:a16="http://schemas.microsoft.com/office/drawing/2014/main" id="{D9C4D83C-AB7F-5E8C-1477-92A1D903B61E}"/>
              </a:ext>
            </a:extLst>
          </p:cNvPr>
          <p:cNvSpPr txBox="1"/>
          <p:nvPr>
            <p:custDataLst>
              <p:tags r:id="rId5"/>
            </p:custDataLst>
          </p:nvPr>
        </p:nvSpPr>
        <p:spPr>
          <a:xfrm>
            <a:off x="2995972" y="4032667"/>
            <a:ext cx="349960" cy="338554"/>
          </a:xfrm>
          <a:prstGeom prst="rect">
            <a:avLst/>
          </a:prstGeom>
          <a:noFill/>
          <a:ln>
            <a:noFill/>
          </a:ln>
        </p:spPr>
        <p:txBody>
          <a:bodyPr wrap="square" rtlCol="0">
            <a:spAutoFit/>
          </a:bodyPr>
          <a:lstStyle/>
          <a:p>
            <a:pPr algn="ctr" defTabSz="822960"/>
            <a:r>
              <a:rPr lang="fr-CA" sz="1600" b="1" dirty="0"/>
              <a:t>+</a:t>
            </a:r>
          </a:p>
        </p:txBody>
      </p:sp>
      <p:sp>
        <p:nvSpPr>
          <p:cNvPr id="9" name="ZoneTexte 12">
            <a:extLst>
              <a:ext uri="{FF2B5EF4-FFF2-40B4-BE49-F238E27FC236}">
                <a16:creationId xmlns:a16="http://schemas.microsoft.com/office/drawing/2014/main" id="{B2AD76A8-6618-ACC4-C6BA-E8A48021B87A}"/>
              </a:ext>
            </a:extLst>
          </p:cNvPr>
          <p:cNvSpPr txBox="1"/>
          <p:nvPr>
            <p:custDataLst>
              <p:tags r:id="rId6"/>
            </p:custDataLst>
          </p:nvPr>
        </p:nvSpPr>
        <p:spPr>
          <a:xfrm>
            <a:off x="4946049" y="4032667"/>
            <a:ext cx="349960" cy="338554"/>
          </a:xfrm>
          <a:prstGeom prst="rect">
            <a:avLst/>
          </a:prstGeom>
          <a:noFill/>
          <a:ln>
            <a:noFill/>
          </a:ln>
        </p:spPr>
        <p:txBody>
          <a:bodyPr wrap="square" rtlCol="0">
            <a:spAutoFit/>
          </a:bodyPr>
          <a:lstStyle/>
          <a:p>
            <a:pPr algn="ctr" defTabSz="822960"/>
            <a:r>
              <a:rPr lang="fr-CA" sz="1600" b="1" dirty="0"/>
              <a:t>=</a:t>
            </a:r>
          </a:p>
        </p:txBody>
      </p:sp>
      <p:sp>
        <p:nvSpPr>
          <p:cNvPr id="12" name="ZoneTexte 6">
            <a:extLst>
              <a:ext uri="{FF2B5EF4-FFF2-40B4-BE49-F238E27FC236}">
                <a16:creationId xmlns:a16="http://schemas.microsoft.com/office/drawing/2014/main" id="{4114A968-06A4-8B6C-046B-80F70A85A9D0}"/>
              </a:ext>
            </a:extLst>
          </p:cNvPr>
          <p:cNvSpPr txBox="1"/>
          <p:nvPr>
            <p:custDataLst>
              <p:tags r:id="rId7"/>
            </p:custDataLst>
          </p:nvPr>
        </p:nvSpPr>
        <p:spPr>
          <a:xfrm>
            <a:off x="5260569" y="3903148"/>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822960" rtl="0" eaLnBrk="1" fontAlgn="auto" latinLnBrk="0" hangingPunct="1">
              <a:lnSpc>
                <a:spcPct val="100000"/>
              </a:lnSpc>
              <a:spcBef>
                <a:spcPts val="0"/>
              </a:spcBef>
              <a:spcAft>
                <a:spcPts val="0"/>
              </a:spcAft>
              <a:buClrTx/>
              <a:buSzTx/>
              <a:buFontTx/>
              <a:buNone/>
              <a:tabLst/>
              <a:defRPr/>
            </a:pPr>
            <a:r>
              <a:rPr lang="fr-FR" sz="900" i="0" dirty="0">
                <a:effectLst/>
                <a:latin typeface="Sun Life New Text" pitchFamily="2" charset="0"/>
              </a:rPr>
              <a:t>Choisissez le fonds le plus près de l’année 2052 sans la dépasser</a:t>
            </a:r>
            <a:endParaRPr kumimoji="0" lang="fr-CA" sz="900" i="0" u="none" strike="noStrike" kern="1200" cap="none" spc="0" normalizeH="0" baseline="0" noProof="0" dirty="0">
              <a:ln>
                <a:noFill/>
              </a:ln>
              <a:effectLst/>
              <a:uLnTx/>
              <a:uFillTx/>
              <a:latin typeface="Sun Life New Text" pitchFamily="2" charset="0"/>
              <a:cs typeface="Arial" panose="020B0604020202020204" pitchFamily="34" charset="0"/>
            </a:endParaRPr>
          </a:p>
        </p:txBody>
      </p:sp>
      <p:sp>
        <p:nvSpPr>
          <p:cNvPr id="13" name="ZoneTexte 10">
            <a:extLst>
              <a:ext uri="{FF2B5EF4-FFF2-40B4-BE49-F238E27FC236}">
                <a16:creationId xmlns:a16="http://schemas.microsoft.com/office/drawing/2014/main" id="{B5425D60-1172-628C-90C9-039B83BC9F1C}"/>
              </a:ext>
            </a:extLst>
          </p:cNvPr>
          <p:cNvSpPr txBox="1"/>
          <p:nvPr>
            <p:custDataLst>
              <p:tags r:id="rId8"/>
            </p:custDataLst>
          </p:nvPr>
        </p:nvSpPr>
        <p:spPr>
          <a:xfrm>
            <a:off x="1411022" y="3903148"/>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fr-CA" sz="900" i="0" u="none" strike="noStrike" kern="1200" cap="none" spc="0" normalizeH="0" baseline="0" noProof="0" dirty="0">
                <a:ln>
                  <a:noFill/>
                </a:ln>
                <a:effectLst/>
                <a:uLnTx/>
                <a:uFillTx/>
                <a:latin typeface="Sun Life New Text" pitchFamily="2" charset="0"/>
                <a:cs typeface="Arial" panose="020B0604020202020204" pitchFamily="34" charset="0"/>
              </a:rPr>
              <a:t>Année de votre naissance (1987)</a:t>
            </a:r>
          </a:p>
        </p:txBody>
      </p:sp>
      <p:grpSp>
        <p:nvGrpSpPr>
          <p:cNvPr id="14" name="Graphic 5">
            <a:extLst>
              <a:ext uri="{FF2B5EF4-FFF2-40B4-BE49-F238E27FC236}">
                <a16:creationId xmlns:a16="http://schemas.microsoft.com/office/drawing/2014/main" id="{D4D06735-A1CE-69DB-CC4B-410B2CF07D65}"/>
              </a:ext>
            </a:extLst>
          </p:cNvPr>
          <p:cNvGrpSpPr/>
          <p:nvPr>
            <p:custDataLst>
              <p:tags r:id="rId9"/>
            </p:custDataLst>
          </p:nvPr>
        </p:nvGrpSpPr>
        <p:grpSpPr>
          <a:xfrm>
            <a:off x="714771" y="3867918"/>
            <a:ext cx="496866" cy="599372"/>
            <a:chOff x="2563563" y="1377147"/>
            <a:chExt cx="292679" cy="384167"/>
          </a:xfrm>
          <a:solidFill>
            <a:srgbClr val="252122"/>
          </a:solidFill>
        </p:grpSpPr>
        <p:grpSp>
          <p:nvGrpSpPr>
            <p:cNvPr id="15" name="Graphic 5">
              <a:extLst>
                <a:ext uri="{FF2B5EF4-FFF2-40B4-BE49-F238E27FC236}">
                  <a16:creationId xmlns:a16="http://schemas.microsoft.com/office/drawing/2014/main" id="{FAC49562-C16F-2631-D480-0C0CA2A1B173}"/>
                </a:ext>
              </a:extLst>
            </p:cNvPr>
            <p:cNvGrpSpPr/>
            <p:nvPr/>
          </p:nvGrpSpPr>
          <p:grpSpPr>
            <a:xfrm>
              <a:off x="2563563" y="1422932"/>
              <a:ext cx="292679" cy="338382"/>
              <a:chOff x="2563563" y="1422932"/>
              <a:chExt cx="292679" cy="338382"/>
            </a:xfrm>
            <a:solidFill>
              <a:srgbClr val="252122"/>
            </a:solidFill>
          </p:grpSpPr>
          <p:sp>
            <p:nvSpPr>
              <p:cNvPr id="19" name="Freeform 31">
                <a:extLst>
                  <a:ext uri="{FF2B5EF4-FFF2-40B4-BE49-F238E27FC236}">
                    <a16:creationId xmlns:a16="http://schemas.microsoft.com/office/drawing/2014/main" id="{0E1B851C-C907-B155-FE91-9648CD2AEA73}"/>
                  </a:ext>
                </a:extLst>
              </p:cNvPr>
              <p:cNvSpPr/>
              <p:nvPr/>
            </p:nvSpPr>
            <p:spPr>
              <a:xfrm>
                <a:off x="2600158" y="1422932"/>
                <a:ext cx="256084" cy="338382"/>
              </a:xfrm>
              <a:custGeom>
                <a:avLst/>
                <a:gdLst>
                  <a:gd name="connsiteX0" fmla="*/ 256084 w 256084"/>
                  <a:gd name="connsiteY0" fmla="*/ 338383 h 338382"/>
                  <a:gd name="connsiteX1" fmla="*/ 0 w 256084"/>
                  <a:gd name="connsiteY1" fmla="*/ 338383 h 338382"/>
                  <a:gd name="connsiteX2" fmla="*/ 0 w 256084"/>
                  <a:gd name="connsiteY2" fmla="*/ 0 h 338382"/>
                  <a:gd name="connsiteX3" fmla="*/ 68575 w 256084"/>
                  <a:gd name="connsiteY3" fmla="*/ 0 h 338382"/>
                  <a:gd name="connsiteX4" fmla="*/ 68575 w 256084"/>
                  <a:gd name="connsiteY4" fmla="*/ 9108 h 338382"/>
                  <a:gd name="connsiteX5" fmla="*/ 9149 w 256084"/>
                  <a:gd name="connsiteY5" fmla="*/ 9108 h 338382"/>
                  <a:gd name="connsiteX6" fmla="*/ 9149 w 256084"/>
                  <a:gd name="connsiteY6" fmla="*/ 329234 h 338382"/>
                  <a:gd name="connsiteX7" fmla="*/ 246936 w 256084"/>
                  <a:gd name="connsiteY7" fmla="*/ 329234 h 338382"/>
                  <a:gd name="connsiteX8" fmla="*/ 246936 w 256084"/>
                  <a:gd name="connsiteY8" fmla="*/ 9108 h 338382"/>
                  <a:gd name="connsiteX9" fmla="*/ 187469 w 256084"/>
                  <a:gd name="connsiteY9" fmla="*/ 9108 h 338382"/>
                  <a:gd name="connsiteX10" fmla="*/ 187469 w 256084"/>
                  <a:gd name="connsiteY10" fmla="*/ 0 h 338382"/>
                  <a:gd name="connsiteX11" fmla="*/ 256084 w 256084"/>
                  <a:gd name="connsiteY11" fmla="*/ 0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084" h="338382">
                    <a:moveTo>
                      <a:pt x="256084" y="338383"/>
                    </a:moveTo>
                    <a:lnTo>
                      <a:pt x="0" y="338383"/>
                    </a:lnTo>
                    <a:lnTo>
                      <a:pt x="0" y="0"/>
                    </a:lnTo>
                    <a:lnTo>
                      <a:pt x="68575" y="0"/>
                    </a:lnTo>
                    <a:lnTo>
                      <a:pt x="68575" y="9108"/>
                    </a:lnTo>
                    <a:lnTo>
                      <a:pt x="9149" y="9108"/>
                    </a:lnTo>
                    <a:lnTo>
                      <a:pt x="9149" y="329234"/>
                    </a:lnTo>
                    <a:lnTo>
                      <a:pt x="246936" y="329234"/>
                    </a:lnTo>
                    <a:lnTo>
                      <a:pt x="246936" y="9108"/>
                    </a:lnTo>
                    <a:lnTo>
                      <a:pt x="187469" y="9108"/>
                    </a:lnTo>
                    <a:lnTo>
                      <a:pt x="187469" y="0"/>
                    </a:lnTo>
                    <a:lnTo>
                      <a:pt x="256084" y="0"/>
                    </a:lnTo>
                    <a:close/>
                  </a:path>
                </a:pathLst>
              </a:custGeom>
              <a:solidFill>
                <a:srgbClr val="252122"/>
              </a:solidFill>
              <a:ln w="4048" cap="flat">
                <a:noFill/>
                <a:prstDash val="solid"/>
                <a:miter/>
              </a:ln>
            </p:spPr>
            <p:txBody>
              <a:bodyPr rtlCol="0" anchor="ctr"/>
              <a:lstStyle/>
              <a:p>
                <a:endParaRPr lang="en-US" dirty="0"/>
              </a:p>
            </p:txBody>
          </p:sp>
          <p:sp>
            <p:nvSpPr>
              <p:cNvPr id="20" name="Freeform 32">
                <a:extLst>
                  <a:ext uri="{FF2B5EF4-FFF2-40B4-BE49-F238E27FC236}">
                    <a16:creationId xmlns:a16="http://schemas.microsoft.com/office/drawing/2014/main" id="{2423F4C7-F3EC-7740-81EC-8C2CCA7A2030}"/>
                  </a:ext>
                </a:extLst>
              </p:cNvPr>
              <p:cNvSpPr/>
              <p:nvPr/>
            </p:nvSpPr>
            <p:spPr>
              <a:xfrm>
                <a:off x="2563563" y="1422932"/>
                <a:ext cx="41169" cy="338382"/>
              </a:xfrm>
              <a:custGeom>
                <a:avLst/>
                <a:gdLst>
                  <a:gd name="connsiteX0" fmla="*/ 41169 w 41169"/>
                  <a:gd name="connsiteY0" fmla="*/ 338383 h 338382"/>
                  <a:gd name="connsiteX1" fmla="*/ 0 w 41169"/>
                  <a:gd name="connsiteY1" fmla="*/ 338383 h 338382"/>
                  <a:gd name="connsiteX2" fmla="*/ 0 w 41169"/>
                  <a:gd name="connsiteY2" fmla="*/ 0 h 338382"/>
                  <a:gd name="connsiteX3" fmla="*/ 41169 w 41169"/>
                  <a:gd name="connsiteY3" fmla="*/ 0 h 338382"/>
                  <a:gd name="connsiteX4" fmla="*/ 41169 w 41169"/>
                  <a:gd name="connsiteY4" fmla="*/ 9108 h 338382"/>
                  <a:gd name="connsiteX5" fmla="*/ 9149 w 41169"/>
                  <a:gd name="connsiteY5" fmla="*/ 9108 h 338382"/>
                  <a:gd name="connsiteX6" fmla="*/ 9149 w 41169"/>
                  <a:gd name="connsiteY6" fmla="*/ 329234 h 338382"/>
                  <a:gd name="connsiteX7" fmla="*/ 41169 w 41169"/>
                  <a:gd name="connsiteY7" fmla="*/ 329234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69" h="338382">
                    <a:moveTo>
                      <a:pt x="41169" y="338383"/>
                    </a:moveTo>
                    <a:lnTo>
                      <a:pt x="0" y="338383"/>
                    </a:lnTo>
                    <a:lnTo>
                      <a:pt x="0" y="0"/>
                    </a:lnTo>
                    <a:lnTo>
                      <a:pt x="41169" y="0"/>
                    </a:lnTo>
                    <a:lnTo>
                      <a:pt x="41169" y="9108"/>
                    </a:lnTo>
                    <a:lnTo>
                      <a:pt x="9149" y="9108"/>
                    </a:lnTo>
                    <a:lnTo>
                      <a:pt x="9149" y="329234"/>
                    </a:lnTo>
                    <a:lnTo>
                      <a:pt x="41169" y="329234"/>
                    </a:lnTo>
                    <a:close/>
                  </a:path>
                </a:pathLst>
              </a:custGeom>
              <a:solidFill>
                <a:srgbClr val="252122"/>
              </a:solidFill>
              <a:ln w="4048" cap="flat">
                <a:noFill/>
                <a:prstDash val="solid"/>
                <a:miter/>
              </a:ln>
            </p:spPr>
            <p:txBody>
              <a:bodyPr rtlCol="0" anchor="ctr"/>
              <a:lstStyle/>
              <a:p>
                <a:endParaRPr lang="en-US"/>
              </a:p>
            </p:txBody>
          </p:sp>
          <p:sp>
            <p:nvSpPr>
              <p:cNvPr id="21" name="Freeform 33">
                <a:extLst>
                  <a:ext uri="{FF2B5EF4-FFF2-40B4-BE49-F238E27FC236}">
                    <a16:creationId xmlns:a16="http://schemas.microsoft.com/office/drawing/2014/main" id="{A43AE4F3-1736-F7F5-DB4E-502952B663C8}"/>
                  </a:ext>
                </a:extLst>
              </p:cNvPr>
              <p:cNvSpPr/>
              <p:nvPr/>
            </p:nvSpPr>
            <p:spPr>
              <a:xfrm>
                <a:off x="2692941" y="1524863"/>
                <a:ext cx="134519" cy="101162"/>
              </a:xfrm>
              <a:custGeom>
                <a:avLst/>
                <a:gdLst>
                  <a:gd name="connsiteX0" fmla="*/ 39793 w 134519"/>
                  <a:gd name="connsiteY0" fmla="*/ 101163 h 101162"/>
                  <a:gd name="connsiteX1" fmla="*/ 0 w 134519"/>
                  <a:gd name="connsiteY1" fmla="*/ 60803 h 101162"/>
                  <a:gd name="connsiteX2" fmla="*/ 6517 w 134519"/>
                  <a:gd name="connsiteY2" fmla="*/ 54366 h 101162"/>
                  <a:gd name="connsiteX3" fmla="*/ 39834 w 134519"/>
                  <a:gd name="connsiteY3" fmla="*/ 88209 h 101162"/>
                  <a:gd name="connsiteX4" fmla="*/ 128042 w 134519"/>
                  <a:gd name="connsiteY4" fmla="*/ 0 h 101162"/>
                  <a:gd name="connsiteX5" fmla="*/ 134519 w 134519"/>
                  <a:gd name="connsiteY5" fmla="*/ 6477 h 10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19" h="101162">
                    <a:moveTo>
                      <a:pt x="39793" y="101163"/>
                    </a:moveTo>
                    <a:lnTo>
                      <a:pt x="0" y="60803"/>
                    </a:lnTo>
                    <a:lnTo>
                      <a:pt x="6517" y="54366"/>
                    </a:lnTo>
                    <a:lnTo>
                      <a:pt x="39834" y="88209"/>
                    </a:lnTo>
                    <a:lnTo>
                      <a:pt x="128042" y="0"/>
                    </a:lnTo>
                    <a:lnTo>
                      <a:pt x="134519" y="6477"/>
                    </a:lnTo>
                    <a:close/>
                  </a:path>
                </a:pathLst>
              </a:custGeom>
              <a:solidFill>
                <a:srgbClr val="252122"/>
              </a:solidFill>
              <a:ln w="4048" cap="flat">
                <a:noFill/>
                <a:prstDash val="solid"/>
                <a:miter/>
              </a:ln>
            </p:spPr>
            <p:txBody>
              <a:bodyPr rtlCol="0" anchor="ctr"/>
              <a:lstStyle/>
              <a:p>
                <a:endParaRPr lang="en-US"/>
              </a:p>
            </p:txBody>
          </p:sp>
        </p:grpSp>
        <p:grpSp>
          <p:nvGrpSpPr>
            <p:cNvPr id="16" name="Graphic 5">
              <a:extLst>
                <a:ext uri="{FF2B5EF4-FFF2-40B4-BE49-F238E27FC236}">
                  <a16:creationId xmlns:a16="http://schemas.microsoft.com/office/drawing/2014/main" id="{B2669C5C-EF8F-83C9-BE29-9DF43B129AD1}"/>
                </a:ext>
              </a:extLst>
            </p:cNvPr>
            <p:cNvGrpSpPr/>
            <p:nvPr/>
          </p:nvGrpSpPr>
          <p:grpSpPr>
            <a:xfrm>
              <a:off x="2655050" y="1377147"/>
              <a:ext cx="155447" cy="292719"/>
              <a:chOff x="2655050" y="1377147"/>
              <a:chExt cx="155447" cy="292719"/>
            </a:xfrm>
            <a:solidFill>
              <a:srgbClr val="252122"/>
            </a:solidFill>
          </p:grpSpPr>
          <p:sp>
            <p:nvSpPr>
              <p:cNvPr id="17" name="Freeform 29">
                <a:extLst>
                  <a:ext uri="{FF2B5EF4-FFF2-40B4-BE49-F238E27FC236}">
                    <a16:creationId xmlns:a16="http://schemas.microsoft.com/office/drawing/2014/main" id="{FD8B2838-83D4-2063-9F48-969985B61DCB}"/>
                  </a:ext>
                </a:extLst>
              </p:cNvPr>
              <p:cNvSpPr/>
              <p:nvPr/>
            </p:nvSpPr>
            <p:spPr>
              <a:xfrm>
                <a:off x="2664159" y="1377147"/>
                <a:ext cx="128082" cy="82338"/>
              </a:xfrm>
              <a:custGeom>
                <a:avLst/>
                <a:gdLst>
                  <a:gd name="connsiteX0" fmla="*/ 128042 w 128082"/>
                  <a:gd name="connsiteY0" fmla="*/ 82339 h 82338"/>
                  <a:gd name="connsiteX1" fmla="*/ 0 w 128082"/>
                  <a:gd name="connsiteY1" fmla="*/ 82339 h 82338"/>
                  <a:gd name="connsiteX2" fmla="*/ 0 w 128082"/>
                  <a:gd name="connsiteY2" fmla="*/ 27446 h 82338"/>
                  <a:gd name="connsiteX3" fmla="*/ 32345 w 128082"/>
                  <a:gd name="connsiteY3" fmla="*/ 27446 h 82338"/>
                  <a:gd name="connsiteX4" fmla="*/ 64041 w 128082"/>
                  <a:gd name="connsiteY4" fmla="*/ 0 h 82338"/>
                  <a:gd name="connsiteX5" fmla="*/ 95738 w 128082"/>
                  <a:gd name="connsiteY5" fmla="*/ 27446 h 82338"/>
                  <a:gd name="connsiteX6" fmla="*/ 128083 w 128082"/>
                  <a:gd name="connsiteY6" fmla="*/ 27446 h 82338"/>
                  <a:gd name="connsiteX7" fmla="*/ 128083 w 128082"/>
                  <a:gd name="connsiteY7" fmla="*/ 82339 h 82338"/>
                  <a:gd name="connsiteX8" fmla="*/ 9149 w 128082"/>
                  <a:gd name="connsiteY8" fmla="*/ 73190 h 82338"/>
                  <a:gd name="connsiteX9" fmla="*/ 118894 w 128082"/>
                  <a:gd name="connsiteY9" fmla="*/ 73190 h 82338"/>
                  <a:gd name="connsiteX10" fmla="*/ 118894 w 128082"/>
                  <a:gd name="connsiteY10" fmla="*/ 36595 h 82338"/>
                  <a:gd name="connsiteX11" fmla="*/ 86873 w 128082"/>
                  <a:gd name="connsiteY11" fmla="*/ 36595 h 82338"/>
                  <a:gd name="connsiteX12" fmla="*/ 86873 w 128082"/>
                  <a:gd name="connsiteY12" fmla="*/ 32021 h 82338"/>
                  <a:gd name="connsiteX13" fmla="*/ 64001 w 128082"/>
                  <a:gd name="connsiteY13" fmla="*/ 9149 h 82338"/>
                  <a:gd name="connsiteX14" fmla="*/ 41129 w 128082"/>
                  <a:gd name="connsiteY14" fmla="*/ 32021 h 82338"/>
                  <a:gd name="connsiteX15" fmla="*/ 41129 w 128082"/>
                  <a:gd name="connsiteY15" fmla="*/ 36595 h 82338"/>
                  <a:gd name="connsiteX16" fmla="*/ 9108 w 128082"/>
                  <a:gd name="connsiteY16" fmla="*/ 36595 h 82338"/>
                  <a:gd name="connsiteX17" fmla="*/ 9108 w 128082"/>
                  <a:gd name="connsiteY17" fmla="*/ 7319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082" h="82338">
                    <a:moveTo>
                      <a:pt x="128042" y="82339"/>
                    </a:moveTo>
                    <a:lnTo>
                      <a:pt x="0" y="82339"/>
                    </a:lnTo>
                    <a:lnTo>
                      <a:pt x="0" y="27446"/>
                    </a:lnTo>
                    <a:lnTo>
                      <a:pt x="32345" y="27446"/>
                    </a:lnTo>
                    <a:cubicBezTo>
                      <a:pt x="34571" y="11942"/>
                      <a:pt x="47930" y="0"/>
                      <a:pt x="64041" y="0"/>
                    </a:cubicBezTo>
                    <a:cubicBezTo>
                      <a:pt x="80153" y="0"/>
                      <a:pt x="93512" y="11942"/>
                      <a:pt x="95738" y="27446"/>
                    </a:cubicBezTo>
                    <a:lnTo>
                      <a:pt x="128083" y="27446"/>
                    </a:lnTo>
                    <a:lnTo>
                      <a:pt x="128083" y="82339"/>
                    </a:lnTo>
                    <a:close/>
                    <a:moveTo>
                      <a:pt x="9149" y="73190"/>
                    </a:moveTo>
                    <a:lnTo>
                      <a:pt x="118894" y="73190"/>
                    </a:lnTo>
                    <a:lnTo>
                      <a:pt x="118894" y="36595"/>
                    </a:lnTo>
                    <a:lnTo>
                      <a:pt x="86873" y="36595"/>
                    </a:lnTo>
                    <a:lnTo>
                      <a:pt x="86873" y="32021"/>
                    </a:lnTo>
                    <a:cubicBezTo>
                      <a:pt x="86873" y="19431"/>
                      <a:pt x="76631" y="9149"/>
                      <a:pt x="64001" y="9149"/>
                    </a:cubicBezTo>
                    <a:cubicBezTo>
                      <a:pt x="51371" y="9149"/>
                      <a:pt x="41129" y="19391"/>
                      <a:pt x="41129" y="32021"/>
                    </a:cubicBezTo>
                    <a:lnTo>
                      <a:pt x="41129" y="36595"/>
                    </a:lnTo>
                    <a:lnTo>
                      <a:pt x="9108" y="36595"/>
                    </a:lnTo>
                    <a:lnTo>
                      <a:pt x="9108" y="73190"/>
                    </a:lnTo>
                    <a:close/>
                  </a:path>
                </a:pathLst>
              </a:custGeom>
              <a:solidFill>
                <a:srgbClr val="252122"/>
              </a:solidFill>
              <a:ln w="4048" cap="flat">
                <a:noFill/>
                <a:prstDash val="solid"/>
                <a:miter/>
              </a:ln>
            </p:spPr>
            <p:txBody>
              <a:bodyPr rtlCol="0" anchor="ctr"/>
              <a:lstStyle/>
              <a:p>
                <a:endParaRPr lang="en-US"/>
              </a:p>
            </p:txBody>
          </p:sp>
          <p:sp>
            <p:nvSpPr>
              <p:cNvPr id="18" name="Freeform 30">
                <a:extLst>
                  <a:ext uri="{FF2B5EF4-FFF2-40B4-BE49-F238E27FC236}">
                    <a16:creationId xmlns:a16="http://schemas.microsoft.com/office/drawing/2014/main" id="{97B258A4-5B8D-65EB-C933-0BA8847C44A3}"/>
                  </a:ext>
                </a:extLst>
              </p:cNvPr>
              <p:cNvSpPr/>
              <p:nvPr/>
            </p:nvSpPr>
            <p:spPr>
              <a:xfrm>
                <a:off x="2655050" y="1514419"/>
                <a:ext cx="155447" cy="155447"/>
              </a:xfrm>
              <a:custGeom>
                <a:avLst/>
                <a:gdLst>
                  <a:gd name="connsiteX0" fmla="*/ 77724 w 155447"/>
                  <a:gd name="connsiteY0" fmla="*/ 155448 h 155447"/>
                  <a:gd name="connsiteX1" fmla="*/ 0 w 155447"/>
                  <a:gd name="connsiteY1" fmla="*/ 77724 h 155447"/>
                  <a:gd name="connsiteX2" fmla="*/ 77724 w 155447"/>
                  <a:gd name="connsiteY2" fmla="*/ 0 h 155447"/>
                  <a:gd name="connsiteX3" fmla="*/ 155448 w 155447"/>
                  <a:gd name="connsiteY3" fmla="*/ 77724 h 155447"/>
                  <a:gd name="connsiteX4" fmla="*/ 77724 w 155447"/>
                  <a:gd name="connsiteY4" fmla="*/ 155448 h 155447"/>
                  <a:gd name="connsiteX5" fmla="*/ 77724 w 155447"/>
                  <a:gd name="connsiteY5" fmla="*/ 9108 h 155447"/>
                  <a:gd name="connsiteX6" fmla="*/ 9149 w 155447"/>
                  <a:gd name="connsiteY6" fmla="*/ 77684 h 155447"/>
                  <a:gd name="connsiteX7" fmla="*/ 77724 w 155447"/>
                  <a:gd name="connsiteY7" fmla="*/ 146259 h 155447"/>
                  <a:gd name="connsiteX8" fmla="*/ 146299 w 155447"/>
                  <a:gd name="connsiteY8" fmla="*/ 77684 h 155447"/>
                  <a:gd name="connsiteX9" fmla="*/ 77724 w 155447"/>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7" h="155447">
                    <a:moveTo>
                      <a:pt x="77724" y="155448"/>
                    </a:moveTo>
                    <a:cubicBezTo>
                      <a:pt x="34854" y="155448"/>
                      <a:pt x="0" y="120594"/>
                      <a:pt x="0" y="77724"/>
                    </a:cubicBezTo>
                    <a:cubicBezTo>
                      <a:pt x="0" y="34854"/>
                      <a:pt x="34854" y="0"/>
                      <a:pt x="77724" y="0"/>
                    </a:cubicBezTo>
                    <a:cubicBezTo>
                      <a:pt x="120594" y="0"/>
                      <a:pt x="155448" y="34854"/>
                      <a:pt x="155448" y="77724"/>
                    </a:cubicBezTo>
                    <a:cubicBezTo>
                      <a:pt x="155448" y="120553"/>
                      <a:pt x="120594" y="155448"/>
                      <a:pt x="77724" y="155448"/>
                    </a:cubicBezTo>
                    <a:close/>
                    <a:moveTo>
                      <a:pt x="77724" y="9108"/>
                    </a:moveTo>
                    <a:cubicBezTo>
                      <a:pt x="39915" y="9108"/>
                      <a:pt x="9149" y="39874"/>
                      <a:pt x="9149" y="77684"/>
                    </a:cubicBezTo>
                    <a:cubicBezTo>
                      <a:pt x="9149" y="115493"/>
                      <a:pt x="39915" y="146259"/>
                      <a:pt x="77724" y="146259"/>
                    </a:cubicBezTo>
                    <a:cubicBezTo>
                      <a:pt x="11553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a:p>
            </p:txBody>
          </p:sp>
        </p:grpSp>
      </p:grpSp>
      <p:sp>
        <p:nvSpPr>
          <p:cNvPr id="5" name="Rectangle 4">
            <a:extLst>
              <a:ext uri="{FF2B5EF4-FFF2-40B4-BE49-F238E27FC236}">
                <a16:creationId xmlns:a16="http://schemas.microsoft.com/office/drawing/2014/main" id="{5476B6C2-F76D-B5A8-0963-293A981D5A0C}"/>
              </a:ext>
            </a:extLst>
          </p:cNvPr>
          <p:cNvSpPr/>
          <p:nvPr>
            <p:custDataLst>
              <p:tags r:id="rId10"/>
            </p:custDataLst>
          </p:nvPr>
        </p:nvSpPr>
        <p:spPr>
          <a:xfrm>
            <a:off x="456266" y="4566884"/>
            <a:ext cx="8113059" cy="215444"/>
          </a:xfrm>
          <a:prstGeom prst="rect">
            <a:avLst/>
          </a:prstGeom>
        </p:spPr>
        <p:txBody>
          <a:bodyPr wrap="square" lIns="91440" tIns="45720" rIns="91440" bIns="45720" anchor="t">
            <a:spAutoFit/>
          </a:bodyPr>
          <a:lstStyle/>
          <a:p>
            <a:pPr lvl="0" defTabSz="822960">
              <a:defRPr/>
            </a:pPr>
            <a:r>
              <a:rPr lang="fr-CA" sz="800" dirty="0">
                <a:latin typeface="Sun Life New Text" pitchFamily="2" charset="0"/>
                <a:cs typeface="Arial"/>
              </a:rPr>
              <a:t>* Frais de gestion des fonds en date du </a:t>
            </a:r>
            <a:r>
              <a:rPr lang="fr-CA" sz="800" dirty="0">
                <a:solidFill>
                  <a:srgbClr val="FF0000"/>
                </a:solidFill>
                <a:latin typeface="Sun Life New Text" pitchFamily="2" charset="0"/>
                <a:cs typeface="Arial"/>
              </a:rPr>
              <a:t>JOUR MOIS 2026</a:t>
            </a:r>
            <a:endParaRPr lang="fr-CA" sz="800" dirty="0">
              <a:solidFill>
                <a:srgbClr val="FF0000"/>
              </a:solidFill>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2754555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pPr defTabSz="457189"/>
            <a:fld id="{9FA635D2-B142-BE49-AECA-6169441F1F99}" type="slidenum">
              <a:rPr lang="en-US">
                <a:solidFill>
                  <a:srgbClr val="000000"/>
                </a:solidFill>
                <a:latin typeface="Sun Life New Text" pitchFamily="2" charset="0"/>
              </a:rPr>
              <a:pPr defTabSz="457189"/>
              <a:t>22</a:t>
            </a:fld>
            <a:endParaRPr lang="en-US">
              <a:solidFill>
                <a:srgbClr val="000000"/>
              </a:solidFill>
              <a:latin typeface="Sun Life New Text" pitchFamily="2" charset="0"/>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p:txBody>
          <a:bodyPr/>
          <a:lstStyle/>
          <a:p>
            <a:r>
              <a:rPr lang="fr-CA" sz="1600" dirty="0">
                <a:latin typeface="Sun Life New Display" pitchFamily="2" charset="77"/>
              </a:rPr>
              <a:t>Aidez-moi à choisir - Fonds axés sur le degré de risque</a:t>
            </a:r>
            <a:endParaRPr lang="en-US" sz="1600" dirty="0">
              <a:latin typeface="Sun Life New Display" pitchFamily="2" charset="77"/>
            </a:endParaRPr>
          </a:p>
        </p:txBody>
      </p:sp>
      <p:sp>
        <p:nvSpPr>
          <p:cNvPr id="8" name="Rectangle 7">
            <a:extLst>
              <a:ext uri="{FF2B5EF4-FFF2-40B4-BE49-F238E27FC236}">
                <a16:creationId xmlns:a16="http://schemas.microsoft.com/office/drawing/2014/main" id="{A70985FF-7BAE-64F5-3DB9-1FECADA338D9}"/>
              </a:ext>
            </a:extLst>
          </p:cNvPr>
          <p:cNvSpPr/>
          <p:nvPr>
            <p:custDataLst>
              <p:tags r:id="rId3"/>
            </p:custDataLst>
          </p:nvPr>
        </p:nvSpPr>
        <p:spPr>
          <a:xfrm>
            <a:off x="457201" y="4490091"/>
            <a:ext cx="6760346" cy="230832"/>
          </a:xfrm>
          <a:prstGeom prst="rect">
            <a:avLst/>
          </a:prstGeom>
        </p:spPr>
        <p:txBody>
          <a:bodyPr wrap="square">
            <a:spAutoFit/>
          </a:bodyPr>
          <a:lstStyle/>
          <a:p>
            <a:pPr defTabSz="987527">
              <a:defRPr/>
            </a:pPr>
            <a:r>
              <a:rPr lang="fr-FR" sz="900" dirty="0">
                <a:latin typeface="Sun Life New Text" pitchFamily="2" charset="77"/>
                <a:cs typeface="Arial" panose="020B0604020202020204" pitchFamily="34" charset="0"/>
              </a:rPr>
              <a:t>Note : Les répartitions de l’actif sont fournies à titre indicatif seulement. Elles ne représentent pas les répartitions réelles.</a:t>
            </a:r>
          </a:p>
        </p:txBody>
      </p:sp>
      <p:pic>
        <p:nvPicPr>
          <p:cNvPr id="2" name="Picture 1">
            <a:extLst>
              <a:ext uri="{FF2B5EF4-FFF2-40B4-BE49-F238E27FC236}">
                <a16:creationId xmlns:a16="http://schemas.microsoft.com/office/drawing/2014/main" id="{003E3C46-CF2E-1775-0852-75B4C2A40398}"/>
              </a:ext>
            </a:extLst>
          </p:cNvPr>
          <p:cNvPicPr>
            <a:picLocks noChangeAspect="1"/>
          </p:cNvPicPr>
          <p:nvPr/>
        </p:nvPicPr>
        <p:blipFill>
          <a:blip r:embed="rId6"/>
          <a:stretch>
            <a:fillRect/>
          </a:stretch>
        </p:blipFill>
        <p:spPr>
          <a:xfrm>
            <a:off x="614363" y="885825"/>
            <a:ext cx="7915275" cy="3371850"/>
          </a:xfrm>
          <a:prstGeom prst="rect">
            <a:avLst/>
          </a:prstGeom>
        </p:spPr>
      </p:pic>
    </p:spTree>
    <p:extLst>
      <p:ext uri="{BB962C8B-B14F-4D97-AF65-F5344CB8AC3E}">
        <p14:creationId xmlns:p14="http://schemas.microsoft.com/office/powerpoint/2010/main" val="690291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pPr defTabSz="457189"/>
            <a:fld id="{9FA635D2-B142-BE49-AECA-6169441F1F99}" type="slidenum">
              <a:rPr lang="en-US">
                <a:solidFill>
                  <a:srgbClr val="000000"/>
                </a:solidFill>
                <a:latin typeface="Sun Life New Text" pitchFamily="2" charset="0"/>
              </a:rPr>
              <a:pPr defTabSz="457189"/>
              <a:t>23</a:t>
            </a:fld>
            <a:endParaRPr lang="en-US">
              <a:solidFill>
                <a:srgbClr val="000000"/>
              </a:solidFill>
              <a:latin typeface="Sun Life New Text" pitchFamily="2" charset="0"/>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p:txBody>
          <a:bodyPr/>
          <a:lstStyle/>
          <a:p>
            <a:r>
              <a:rPr lang="fr-CA" sz="1600" dirty="0">
                <a:latin typeface="Sun Life New Display" pitchFamily="2" charset="77"/>
              </a:rPr>
              <a:t>Aidez-moi à choisir - Fonds axés sur le degré de risque</a:t>
            </a:r>
            <a:endParaRPr lang="en-US" sz="1600" dirty="0">
              <a:latin typeface="Sun Life New Display" pitchFamily="2" charset="77"/>
            </a:endParaRPr>
          </a:p>
        </p:txBody>
      </p:sp>
      <p:sp>
        <p:nvSpPr>
          <p:cNvPr id="8" name="Rectangle 7">
            <a:extLst>
              <a:ext uri="{FF2B5EF4-FFF2-40B4-BE49-F238E27FC236}">
                <a16:creationId xmlns:a16="http://schemas.microsoft.com/office/drawing/2014/main" id="{A70985FF-7BAE-64F5-3DB9-1FECADA338D9}"/>
              </a:ext>
            </a:extLst>
          </p:cNvPr>
          <p:cNvSpPr/>
          <p:nvPr>
            <p:custDataLst>
              <p:tags r:id="rId3"/>
            </p:custDataLst>
          </p:nvPr>
        </p:nvSpPr>
        <p:spPr>
          <a:xfrm>
            <a:off x="457201" y="4490091"/>
            <a:ext cx="6760346" cy="230832"/>
          </a:xfrm>
          <a:prstGeom prst="rect">
            <a:avLst/>
          </a:prstGeom>
        </p:spPr>
        <p:txBody>
          <a:bodyPr wrap="square">
            <a:spAutoFit/>
          </a:bodyPr>
          <a:lstStyle/>
          <a:p>
            <a:pPr defTabSz="987527">
              <a:defRPr/>
            </a:pPr>
            <a:r>
              <a:rPr lang="fr-FR" sz="800" dirty="0">
                <a:latin typeface="Sun Life New Text" pitchFamily="2" charset="77"/>
                <a:cs typeface="Arial" panose="020B0604020202020204" pitchFamily="34" charset="0"/>
              </a:rPr>
              <a:t>Note : Les répartitions de l’actif sont fournies à titre </a:t>
            </a:r>
            <a:r>
              <a:rPr lang="fr-FR" sz="900" dirty="0">
                <a:latin typeface="Sun Life New Text" pitchFamily="2" charset="77"/>
                <a:cs typeface="Arial" panose="020B0604020202020204" pitchFamily="34" charset="0"/>
              </a:rPr>
              <a:t>indicatif</a:t>
            </a:r>
            <a:r>
              <a:rPr lang="fr-FR" sz="800" dirty="0">
                <a:latin typeface="Sun Life New Text" pitchFamily="2" charset="77"/>
                <a:cs typeface="Arial" panose="020B0604020202020204" pitchFamily="34" charset="0"/>
              </a:rPr>
              <a:t> seulement. Elles ne représentent pas les répartitions réelles.</a:t>
            </a:r>
          </a:p>
        </p:txBody>
      </p:sp>
      <p:pic>
        <p:nvPicPr>
          <p:cNvPr id="2" name="Picture 1">
            <a:extLst>
              <a:ext uri="{FF2B5EF4-FFF2-40B4-BE49-F238E27FC236}">
                <a16:creationId xmlns:a16="http://schemas.microsoft.com/office/drawing/2014/main" id="{9A4D1289-BDA8-67FD-9A9E-C06F70F74F4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95289" y="782695"/>
            <a:ext cx="8353423" cy="3680179"/>
          </a:xfrm>
          <a:prstGeom prst="rect">
            <a:avLst/>
          </a:prstGeom>
        </p:spPr>
      </p:pic>
    </p:spTree>
    <p:extLst>
      <p:ext uri="{BB962C8B-B14F-4D97-AF65-F5344CB8AC3E}">
        <p14:creationId xmlns:p14="http://schemas.microsoft.com/office/powerpoint/2010/main" val="346206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fld id="{9FA635D2-B142-BE49-AECA-6169441F1F99}" type="slidenum">
              <a:rPr lang="en-US" smtClean="0"/>
              <a:t>24</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a:xfrm>
            <a:off x="336082" y="229011"/>
            <a:ext cx="8353425" cy="204789"/>
          </a:xfrm>
        </p:spPr>
        <p:txBody>
          <a:bodyPr/>
          <a:lstStyle/>
          <a:p>
            <a:r>
              <a:rPr lang="fr-CA" sz="1600" noProof="0" dirty="0"/>
              <a:t>Aidez-moi à choisir - Fonds axés sur le degré de risque</a:t>
            </a:r>
            <a:endParaRPr lang="en-US" sz="1600" dirty="0"/>
          </a:p>
        </p:txBody>
      </p:sp>
      <p:graphicFrame>
        <p:nvGraphicFramePr>
          <p:cNvPr id="2" name="Table 1">
            <a:extLst>
              <a:ext uri="{FF2B5EF4-FFF2-40B4-BE49-F238E27FC236}">
                <a16:creationId xmlns:a16="http://schemas.microsoft.com/office/drawing/2014/main" id="{8EBB849F-EE01-E30F-2771-D9CFDD4A1935}"/>
              </a:ext>
            </a:extLst>
          </p:cNvPr>
          <p:cNvGraphicFramePr>
            <a:graphicFrameLocks noGrp="1"/>
          </p:cNvGraphicFramePr>
          <p:nvPr>
            <p:custDataLst>
              <p:tags r:id="rId3"/>
            </p:custDataLst>
            <p:extLst>
              <p:ext uri="{D42A27DB-BD31-4B8C-83A1-F6EECF244321}">
                <p14:modId xmlns:p14="http://schemas.microsoft.com/office/powerpoint/2010/main" val="197999012"/>
              </p:ext>
            </p:extLst>
          </p:nvPr>
        </p:nvGraphicFramePr>
        <p:xfrm>
          <a:off x="480521" y="1155702"/>
          <a:ext cx="7288664" cy="1967379"/>
        </p:xfrm>
        <a:graphic>
          <a:graphicData uri="http://schemas.openxmlformats.org/drawingml/2006/table">
            <a:tbl>
              <a:tblPr firstRow="1" bandRow="1">
                <a:tableStyleId>{2D5ABB26-0587-4C30-8999-92F81FD0307C}</a:tableStyleId>
              </a:tblPr>
              <a:tblGrid>
                <a:gridCol w="1753250">
                  <a:extLst>
                    <a:ext uri="{9D8B030D-6E8A-4147-A177-3AD203B41FA5}">
                      <a16:colId xmlns:a16="http://schemas.microsoft.com/office/drawing/2014/main" val="1305864649"/>
                    </a:ext>
                  </a:extLst>
                </a:gridCol>
                <a:gridCol w="4601939">
                  <a:extLst>
                    <a:ext uri="{9D8B030D-6E8A-4147-A177-3AD203B41FA5}">
                      <a16:colId xmlns:a16="http://schemas.microsoft.com/office/drawing/2014/main" val="2388089567"/>
                    </a:ext>
                  </a:extLst>
                </a:gridCol>
                <a:gridCol w="933475">
                  <a:extLst>
                    <a:ext uri="{9D8B030D-6E8A-4147-A177-3AD203B41FA5}">
                      <a16:colId xmlns:a16="http://schemas.microsoft.com/office/drawing/2014/main" val="2143853516"/>
                    </a:ext>
                  </a:extLst>
                </a:gridCol>
              </a:tblGrid>
              <a:tr h="232347">
                <a:tc>
                  <a:txBody>
                    <a:bodyPr/>
                    <a:lstStyle/>
                    <a:p>
                      <a:r>
                        <a:rPr lang="fr-CA" sz="1400" b="0" noProof="0" dirty="0">
                          <a:solidFill>
                            <a:srgbClr val="003846"/>
                          </a:solidFill>
                          <a:latin typeface="Sun Life New Display" pitchFamily="2" charset="0"/>
                          <a:cs typeface="Arial" panose="020B0604020202020204" pitchFamily="34" charset="0"/>
                        </a:rPr>
                        <a:t>Catégorie de fonds</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fr-CA" sz="1400" b="0" noProof="0" dirty="0">
                          <a:solidFill>
                            <a:srgbClr val="003846"/>
                          </a:solidFill>
                          <a:latin typeface="Sun Life New Display" pitchFamily="2" charset="0"/>
                          <a:cs typeface="Arial" panose="020B0604020202020204" pitchFamily="34" charset="0"/>
                        </a:rPr>
                        <a:t>Nom du fonds</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1400" b="0" dirty="0">
                          <a:solidFill>
                            <a:srgbClr val="003846"/>
                          </a:solidFill>
                          <a:latin typeface="Sun Life New Display" pitchFamily="2" charset="0"/>
                          <a:cs typeface="Arial" panose="020B0604020202020204" pitchFamily="34" charset="0"/>
                        </a:rPr>
                        <a:t>FGF</a:t>
                      </a:r>
                      <a:r>
                        <a:rPr lang="en-US" sz="1400" b="0" baseline="30000" dirty="0">
                          <a:solidFill>
                            <a:srgbClr val="003846"/>
                          </a:solidFill>
                          <a:latin typeface="Sun Life New Display" pitchFamily="2" charset="0"/>
                          <a:cs typeface="Arial" panose="020B0604020202020204" pitchFamily="34" charset="0"/>
                        </a:rPr>
                        <a:t>*</a:t>
                      </a:r>
                      <a:endParaRPr lang="en-CA" sz="1400" b="0" baseline="3000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03543639"/>
                  </a:ext>
                </a:extLst>
              </a:tr>
              <a:tr h="166257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lang="fr-CA" sz="1200" noProof="0" dirty="0">
                          <a:solidFill>
                            <a:schemeClr val="tx1"/>
                          </a:solidFill>
                          <a:latin typeface="Sun Life New Text" pitchFamily="2" charset="0"/>
                        </a:rPr>
                        <a:t>Fonds axés sur le degré de risque</a:t>
                      </a:r>
                      <a:endParaRPr kumimoji="0" lang="en-CA" sz="1200" b="0" i="0" u="none" strike="noStrike" cap="none" normalizeH="0" baseline="0" dirty="0">
                        <a:ln>
                          <a:noFill/>
                        </a:ln>
                        <a:solidFill>
                          <a:schemeClr val="tx1"/>
                        </a:solidFill>
                        <a:effectLst/>
                        <a:latin typeface="Sun Life New Text" pitchFamily="2" charset="0"/>
                        <a:cs typeface="Arial" panose="020B0604020202020204" pitchFamily="34" charset="0"/>
                      </a:endParaRP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ts val="6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prudents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 </a:t>
                      </a:r>
                    </a:p>
                    <a:p>
                      <a:pPr marL="0" marR="0" lvl="0" indent="0" algn="l" defTabSz="914400" rtl="0" eaLnBrk="1" fontAlgn="base" latinLnBrk="0" hangingPunct="1">
                        <a:lnSpc>
                          <a:spcPct val="100000"/>
                        </a:lnSpc>
                        <a:spcBef>
                          <a:spcPts val="6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modérés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a:t>
                      </a:r>
                    </a:p>
                    <a:p>
                      <a:pPr marL="0" marR="0" lvl="0" indent="0" algn="l" defTabSz="914400" rtl="0" eaLnBrk="1" fontAlgn="base" latinLnBrk="0" hangingPunct="1">
                        <a:lnSpc>
                          <a:spcPct val="100000"/>
                        </a:lnSpc>
                        <a:spcBef>
                          <a:spcPts val="6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équilibrés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a:t>
                      </a:r>
                    </a:p>
                    <a:p>
                      <a:pPr marL="0" marR="0" lvl="0" indent="0" algn="l" defTabSz="914400" rtl="0" eaLnBrk="1" fontAlgn="base" latinLnBrk="0" hangingPunct="1">
                        <a:lnSpc>
                          <a:spcPct val="100000"/>
                        </a:lnSpc>
                        <a:spcBef>
                          <a:spcPts val="6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croissance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a:t>
                      </a:r>
                    </a:p>
                    <a:p>
                      <a:pPr marL="0" marR="0" lvl="0" indent="0" algn="l" defTabSz="914400" rtl="0" eaLnBrk="1" fontAlgn="base" latinLnBrk="0" hangingPunct="1">
                        <a:lnSpc>
                          <a:spcPct val="100000"/>
                        </a:lnSpc>
                        <a:spcBef>
                          <a:spcPts val="6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audacieux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 </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6" name="Rectangle 5">
            <a:extLst>
              <a:ext uri="{FF2B5EF4-FFF2-40B4-BE49-F238E27FC236}">
                <a16:creationId xmlns:a16="http://schemas.microsoft.com/office/drawing/2014/main" id="{8F65B2C1-CBEC-6ED8-3BAD-4D99CD0B434A}"/>
              </a:ext>
            </a:extLst>
          </p:cNvPr>
          <p:cNvSpPr/>
          <p:nvPr>
            <p:custDataLst>
              <p:tags r:id="rId4"/>
            </p:custDataLst>
          </p:nvPr>
        </p:nvSpPr>
        <p:spPr>
          <a:xfrm>
            <a:off x="456266" y="4566884"/>
            <a:ext cx="8113059" cy="215444"/>
          </a:xfrm>
          <a:prstGeom prst="rect">
            <a:avLst/>
          </a:prstGeom>
        </p:spPr>
        <p:txBody>
          <a:bodyPr wrap="square" lIns="91440" tIns="45720" rIns="91440" bIns="45720" anchor="t">
            <a:spAutoFit/>
          </a:bodyPr>
          <a:lstStyle/>
          <a:p>
            <a:pPr lvl="0" defTabSz="822960">
              <a:defRPr/>
            </a:pPr>
            <a:r>
              <a:rPr lang="fr-CA" sz="800" dirty="0">
                <a:latin typeface="Sun Life New Text" pitchFamily="2" charset="0"/>
                <a:cs typeface="Arial"/>
              </a:rPr>
              <a:t>* Frais de gestion des fonds en date du </a:t>
            </a:r>
            <a:r>
              <a:rPr lang="fr-CA" sz="800" dirty="0">
                <a:solidFill>
                  <a:srgbClr val="FF0000"/>
                </a:solidFill>
                <a:latin typeface="Sun Life New Text" pitchFamily="2" charset="0"/>
                <a:cs typeface="Arial"/>
              </a:rPr>
              <a:t>JOUR MOIS 2026</a:t>
            </a:r>
            <a:endParaRPr lang="fr-CA" sz="800" dirty="0">
              <a:solidFill>
                <a:srgbClr val="FF0000"/>
              </a:solidFill>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2213517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pPr defTabSz="457178"/>
            <a:fld id="{9FA635D2-B142-BE49-AECA-6169441F1F99}" type="slidenum">
              <a:rPr lang="en-US">
                <a:solidFill>
                  <a:srgbClr val="000000"/>
                </a:solidFill>
                <a:latin typeface="Sun Life Sans"/>
              </a:rPr>
              <a:pPr defTabSz="457178"/>
              <a:t>25</a:t>
            </a:fld>
            <a:endParaRPr lang="en-US">
              <a:solidFill>
                <a:srgbClr val="000000"/>
              </a:solidFill>
              <a:latin typeface="Sun Life Sans"/>
            </a:endParaRPr>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p:txBody>
          <a:bodyPr/>
          <a:lstStyle/>
          <a:p>
            <a:r>
              <a:rPr lang="fr-CA" sz="1600" dirty="0">
                <a:latin typeface="Sun Life New Display" pitchFamily="2" charset="77"/>
              </a:rPr>
              <a:t>Aidez-moi à choisir - Fonds multirisques axés sur une date d’échéance</a:t>
            </a:r>
            <a:endParaRPr lang="en-US" sz="1600" dirty="0">
              <a:latin typeface="Sun Life New Display" pitchFamily="2" charset="77"/>
            </a:endParaRPr>
          </a:p>
        </p:txBody>
      </p:sp>
      <p:sp>
        <p:nvSpPr>
          <p:cNvPr id="5" name="Rectangle 4">
            <a:extLst>
              <a:ext uri="{FF2B5EF4-FFF2-40B4-BE49-F238E27FC236}">
                <a16:creationId xmlns:a16="http://schemas.microsoft.com/office/drawing/2014/main" id="{9EAC4943-4721-2157-9C1D-D4A44113B765}"/>
              </a:ext>
            </a:extLst>
          </p:cNvPr>
          <p:cNvSpPr/>
          <p:nvPr>
            <p:custDataLst>
              <p:tags r:id="rId3"/>
            </p:custDataLst>
          </p:nvPr>
        </p:nvSpPr>
        <p:spPr>
          <a:xfrm>
            <a:off x="348212" y="4529823"/>
            <a:ext cx="8113059" cy="230832"/>
          </a:xfrm>
          <a:prstGeom prst="rect">
            <a:avLst/>
          </a:prstGeom>
        </p:spPr>
        <p:txBody>
          <a:bodyPr wrap="square">
            <a:spAutoFit/>
          </a:bodyPr>
          <a:lstStyle/>
          <a:p>
            <a:pPr defTabSz="987503">
              <a:defRPr/>
            </a:pPr>
            <a:r>
              <a:rPr lang="fr-FR" sz="900" dirty="0">
                <a:solidFill>
                  <a:srgbClr val="000000"/>
                </a:solidFill>
                <a:latin typeface="Sun Life New Text" pitchFamily="2" charset="77"/>
                <a:cs typeface="Arial" panose="020B0604020202020204" pitchFamily="34" charset="0"/>
              </a:rPr>
              <a:t>Note : Les répartitions de l’actif sont fournies à titre indicatif seulement. Elles ne représentent pas les répartitions réelles.</a:t>
            </a:r>
          </a:p>
        </p:txBody>
      </p:sp>
      <p:grpSp>
        <p:nvGrpSpPr>
          <p:cNvPr id="8" name="Group 7">
            <a:extLst>
              <a:ext uri="{FF2B5EF4-FFF2-40B4-BE49-F238E27FC236}">
                <a16:creationId xmlns:a16="http://schemas.microsoft.com/office/drawing/2014/main" id="{2DB1CE72-8A02-2A6E-2AF5-7F3E87E2B418}"/>
              </a:ext>
            </a:extLst>
          </p:cNvPr>
          <p:cNvGrpSpPr/>
          <p:nvPr/>
        </p:nvGrpSpPr>
        <p:grpSpPr>
          <a:xfrm>
            <a:off x="395290" y="783890"/>
            <a:ext cx="8353423" cy="3680179"/>
            <a:chOff x="395289" y="783889"/>
            <a:chExt cx="8353423" cy="3680179"/>
          </a:xfrm>
        </p:grpSpPr>
        <p:pic>
          <p:nvPicPr>
            <p:cNvPr id="2" name="Picture 1">
              <a:extLst>
                <a:ext uri="{FF2B5EF4-FFF2-40B4-BE49-F238E27FC236}">
                  <a16:creationId xmlns:a16="http://schemas.microsoft.com/office/drawing/2014/main" id="{AD6EB1D6-C15C-E408-CBB1-D5D65897401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95289" y="783889"/>
              <a:ext cx="8353423" cy="3680179"/>
            </a:xfrm>
            <a:prstGeom prst="rect">
              <a:avLst/>
            </a:prstGeom>
          </p:spPr>
        </p:pic>
        <p:pic>
          <p:nvPicPr>
            <p:cNvPr id="7" name="Picture 6">
              <a:extLst>
                <a:ext uri="{FF2B5EF4-FFF2-40B4-BE49-F238E27FC236}">
                  <a16:creationId xmlns:a16="http://schemas.microsoft.com/office/drawing/2014/main" id="{953AEBF7-B0EA-DCF4-8AB8-CCF0F3B0790E}"/>
                </a:ext>
              </a:extLst>
            </p:cNvPr>
            <p:cNvPicPr>
              <a:picLocks noChangeAspect="1"/>
            </p:cNvPicPr>
            <p:nvPr/>
          </p:nvPicPr>
          <p:blipFill>
            <a:blip r:embed="rId7"/>
            <a:stretch>
              <a:fillRect/>
            </a:stretch>
          </p:blipFill>
          <p:spPr>
            <a:xfrm>
              <a:off x="480521" y="1012258"/>
              <a:ext cx="1333333" cy="2922278"/>
            </a:xfrm>
            <a:prstGeom prst="rect">
              <a:avLst/>
            </a:prstGeom>
          </p:spPr>
        </p:pic>
      </p:grpSp>
    </p:spTree>
    <p:extLst>
      <p:ext uri="{BB962C8B-B14F-4D97-AF65-F5344CB8AC3E}">
        <p14:creationId xmlns:p14="http://schemas.microsoft.com/office/powerpoint/2010/main" val="35977518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fld id="{9FA635D2-B142-BE49-AECA-6169441F1F99}" type="slidenum">
              <a:rPr lang="en-US" smtClean="0"/>
              <a:t>26</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p:txBody>
          <a:bodyPr/>
          <a:lstStyle/>
          <a:p>
            <a:r>
              <a:rPr lang="fr-CA" sz="1600" noProof="0" dirty="0"/>
              <a:t>Aidez-moi à choisir</a:t>
            </a:r>
            <a:r>
              <a:rPr lang="fr-CA" sz="1600" dirty="0"/>
              <a:t> - </a:t>
            </a:r>
            <a:r>
              <a:rPr lang="fr-CA" sz="1600" noProof="0" dirty="0"/>
              <a:t>Fonds multirisques axés sur une date d’échéance</a:t>
            </a:r>
            <a:endParaRPr lang="en-US" sz="1600" dirty="0"/>
          </a:p>
        </p:txBody>
      </p:sp>
      <p:graphicFrame>
        <p:nvGraphicFramePr>
          <p:cNvPr id="2" name="Table 1">
            <a:extLst>
              <a:ext uri="{FF2B5EF4-FFF2-40B4-BE49-F238E27FC236}">
                <a16:creationId xmlns:a16="http://schemas.microsoft.com/office/drawing/2014/main" id="{8EBB849F-EE01-E30F-2771-D9CFDD4A1935}"/>
              </a:ext>
            </a:extLst>
          </p:cNvPr>
          <p:cNvGraphicFramePr>
            <a:graphicFrameLocks noGrp="1"/>
          </p:cNvGraphicFramePr>
          <p:nvPr>
            <p:custDataLst>
              <p:tags r:id="rId3"/>
            </p:custDataLst>
            <p:extLst>
              <p:ext uri="{D42A27DB-BD31-4B8C-83A1-F6EECF244321}">
                <p14:modId xmlns:p14="http://schemas.microsoft.com/office/powerpoint/2010/main" val="316551978"/>
              </p:ext>
            </p:extLst>
          </p:nvPr>
        </p:nvGraphicFramePr>
        <p:xfrm>
          <a:off x="671907" y="1098272"/>
          <a:ext cx="7288664" cy="2554224"/>
        </p:xfrm>
        <a:graphic>
          <a:graphicData uri="http://schemas.openxmlformats.org/drawingml/2006/table">
            <a:tbl>
              <a:tblPr firstRow="1" bandRow="1">
                <a:tableStyleId>{2D5ABB26-0587-4C30-8999-92F81FD0307C}</a:tableStyleId>
              </a:tblPr>
              <a:tblGrid>
                <a:gridCol w="1753250">
                  <a:extLst>
                    <a:ext uri="{9D8B030D-6E8A-4147-A177-3AD203B41FA5}">
                      <a16:colId xmlns:a16="http://schemas.microsoft.com/office/drawing/2014/main" val="1305864649"/>
                    </a:ext>
                  </a:extLst>
                </a:gridCol>
                <a:gridCol w="4601939">
                  <a:extLst>
                    <a:ext uri="{9D8B030D-6E8A-4147-A177-3AD203B41FA5}">
                      <a16:colId xmlns:a16="http://schemas.microsoft.com/office/drawing/2014/main" val="2388089567"/>
                    </a:ext>
                  </a:extLst>
                </a:gridCol>
                <a:gridCol w="933475">
                  <a:extLst>
                    <a:ext uri="{9D8B030D-6E8A-4147-A177-3AD203B41FA5}">
                      <a16:colId xmlns:a16="http://schemas.microsoft.com/office/drawing/2014/main" val="2143853516"/>
                    </a:ext>
                  </a:extLst>
                </a:gridCol>
              </a:tblGrid>
              <a:tr h="287543">
                <a:tc>
                  <a:txBody>
                    <a:bodyPr/>
                    <a:lstStyle/>
                    <a:p>
                      <a:r>
                        <a:rPr lang="fr-CA" sz="1400" b="0" noProof="0" dirty="0">
                          <a:solidFill>
                            <a:srgbClr val="003846"/>
                          </a:solidFill>
                          <a:latin typeface="Sun Life New Display" pitchFamily="2" charset="0"/>
                          <a:cs typeface="Arial" panose="020B0604020202020204" pitchFamily="34" charset="0"/>
                        </a:rPr>
                        <a:t>Catégorie de fonds</a:t>
                      </a:r>
                    </a:p>
                  </a:txBody>
                  <a:tcPr>
                    <a:lnB w="12700" cap="flat" cmpd="sng" algn="ctr">
                      <a:noFill/>
                      <a:prstDash val="solid"/>
                      <a:round/>
                      <a:headEnd type="none" w="med" len="med"/>
                      <a:tailEnd type="none" w="med" len="med"/>
                    </a:lnB>
                    <a:solidFill>
                      <a:schemeClr val="bg2"/>
                    </a:solidFill>
                  </a:tcPr>
                </a:tc>
                <a:tc>
                  <a:txBody>
                    <a:bodyPr/>
                    <a:lstStyle/>
                    <a:p>
                      <a:r>
                        <a:rPr lang="fr-CA" sz="1400" b="0" noProof="0" dirty="0">
                          <a:solidFill>
                            <a:srgbClr val="003846"/>
                          </a:solidFill>
                          <a:latin typeface="Sun Life New Display" pitchFamily="2" charset="0"/>
                          <a:cs typeface="Arial" panose="020B0604020202020204" pitchFamily="34" charset="0"/>
                        </a:rPr>
                        <a:t>Nom du fonds</a:t>
                      </a:r>
                    </a:p>
                  </a:txBody>
                  <a:tcPr>
                    <a:lnB w="12700" cap="flat" cmpd="sng" algn="ctr">
                      <a:noFill/>
                      <a:prstDash val="solid"/>
                      <a:round/>
                      <a:headEnd type="none" w="med" len="med"/>
                      <a:tailEnd type="none" w="med" len="med"/>
                    </a:lnB>
                    <a:solidFill>
                      <a:schemeClr val="bg2"/>
                    </a:solidFill>
                  </a:tcPr>
                </a:tc>
                <a:tc>
                  <a:txBody>
                    <a:bodyPr/>
                    <a:lstStyle/>
                    <a:p>
                      <a:pPr algn="l"/>
                      <a:r>
                        <a:rPr lang="en-US" sz="1400" b="0" dirty="0">
                          <a:solidFill>
                            <a:srgbClr val="003846"/>
                          </a:solidFill>
                          <a:latin typeface="Sun Life New Display" pitchFamily="2" charset="0"/>
                          <a:cs typeface="Arial" panose="020B0604020202020204" pitchFamily="34" charset="0"/>
                        </a:rPr>
                        <a:t>FGF</a:t>
                      </a:r>
                      <a:r>
                        <a:rPr lang="en-US" sz="1400" b="0" baseline="30000" dirty="0">
                          <a:solidFill>
                            <a:srgbClr val="003846"/>
                          </a:solidFill>
                          <a:latin typeface="Sun Life New Display" pitchFamily="2" charset="0"/>
                          <a:cs typeface="Arial" panose="020B0604020202020204" pitchFamily="34" charset="0"/>
                        </a:rPr>
                        <a:t>*</a:t>
                      </a:r>
                      <a:endParaRPr lang="en-CA" sz="1400" b="0" baseline="30000" dirty="0">
                        <a:solidFill>
                          <a:srgbClr val="003846"/>
                        </a:solidFill>
                        <a:latin typeface="Sun Life New Display" pitchFamily="2" charset="0"/>
                        <a:cs typeface="Arial" panose="020B0604020202020204" pitchFamily="34" charset="0"/>
                      </a:endParaRPr>
                    </a:p>
                  </a:txBody>
                  <a:tcPr anchor="ctr">
                    <a:lnB w="12700" cap="flat" cmpd="sng" algn="ctr">
                      <a:noFill/>
                      <a:prstDash val="solid"/>
                      <a:round/>
                      <a:headEnd type="none" w="med" len="med"/>
                      <a:tailEnd type="none" w="med" len="med"/>
                    </a:lnB>
                    <a:solidFill>
                      <a:schemeClr val="bg2"/>
                    </a:solidFill>
                  </a:tcPr>
                </a:tc>
                <a:extLst>
                  <a:ext uri="{0D108BD9-81ED-4DB2-BD59-A6C34878D82A}">
                    <a16:rowId xmlns:a16="http://schemas.microsoft.com/office/drawing/2014/main" val="1903543639"/>
                  </a:ext>
                </a:extLst>
              </a:tr>
              <a:tr h="205753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400" b="0" i="0" u="none" strike="noStrike" cap="none" normalizeH="0" baseline="0" noProof="0" dirty="0">
                          <a:ln>
                            <a:noFill/>
                          </a:ln>
                          <a:solidFill>
                            <a:schemeClr val="tx1"/>
                          </a:solidFill>
                          <a:effectLst/>
                          <a:latin typeface="Sun Life New Text" pitchFamily="2" charset="0"/>
                          <a:cs typeface="Arial" panose="020B0604020202020204" pitchFamily="34" charset="0"/>
                        </a:rPr>
                        <a:t>Fonds multirisques axés sur une date d’échéance</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prudents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2030, 2035, 2040, 2045, 2050, 2055, 2060</a:t>
                      </a:r>
                    </a:p>
                    <a:p>
                      <a:pPr marL="0" marR="0" lvl="0" indent="0" algn="l" defTabSz="914400" rtl="0" eaLnBrk="1" fontAlgn="base" latinLnBrk="0" hangingPunct="1">
                        <a:lnSpc>
                          <a:spcPct val="100000"/>
                        </a:lnSpc>
                        <a:spcBef>
                          <a:spcPct val="20000"/>
                        </a:spcBef>
                        <a:spcAft>
                          <a:spcPct val="0"/>
                        </a:spcAft>
                        <a:buClrTx/>
                        <a:buSzTx/>
                        <a:buFontTx/>
                        <a:buNone/>
                      </a:pP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modérés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2030, 2035, 2040, 2045, 2050, 2055, 2060</a:t>
                      </a:r>
                    </a:p>
                    <a:p>
                      <a:pPr marL="0" marR="0" lvl="0" indent="0" algn="l" defTabSz="914400" rtl="0" eaLnBrk="1" fontAlgn="base" latinLnBrk="0" hangingPunct="1">
                        <a:lnSpc>
                          <a:spcPct val="100000"/>
                        </a:lnSpc>
                        <a:spcBef>
                          <a:spcPct val="20000"/>
                        </a:spcBef>
                        <a:spcAft>
                          <a:spcPct val="0"/>
                        </a:spcAft>
                        <a:buClrTx/>
                        <a:buSzTx/>
                        <a:buFontTx/>
                        <a:buNone/>
                      </a:pP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audacieux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Sun Life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2030, 2035, 2040, 2045, 2050, 2055, 2060</a:t>
                      </a:r>
                    </a:p>
                    <a:p>
                      <a:pPr marL="0" marR="0" lvl="0" indent="0" algn="l" defTabSz="914400" rtl="0" eaLnBrk="1" fontAlgn="base" latinLnBrk="0" hangingPunct="1">
                        <a:lnSpc>
                          <a:spcPct val="100000"/>
                        </a:lnSpc>
                        <a:spcBef>
                          <a:spcPct val="20000"/>
                        </a:spcBef>
                        <a:spcAft>
                          <a:spcPct val="0"/>
                        </a:spcAft>
                        <a:buClrTx/>
                        <a:buSzTx/>
                        <a:buFontTx/>
                        <a:buNone/>
                      </a:pPr>
                      <a:endPar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pP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Fonds Granite</a:t>
                      </a:r>
                      <a:r>
                        <a:rPr lang="fr-CA" sz="1200" b="0" baseline="30000" dirty="0">
                          <a:solidFill>
                            <a:schemeClr val="tx1"/>
                          </a:solidFill>
                          <a:latin typeface="Sun Life New Text" pitchFamily="2" charset="0"/>
                        </a:rPr>
                        <a:t>MD</a:t>
                      </a:r>
                      <a:r>
                        <a:rPr kumimoji="0" lang="fr-CA" sz="12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Retraite Sun Life</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De 0,00 % à 0,00 %</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De 0,00 % à 0,00 %</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De 0,00 % à 0,00 %</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bl>
          </a:graphicData>
        </a:graphic>
      </p:graphicFrame>
      <p:sp>
        <p:nvSpPr>
          <p:cNvPr id="58" name="ZoneTexte 11">
            <a:extLst>
              <a:ext uri="{FF2B5EF4-FFF2-40B4-BE49-F238E27FC236}">
                <a16:creationId xmlns:a16="http://schemas.microsoft.com/office/drawing/2014/main" id="{5A8F73CB-528B-A98D-BBD3-1DF2C222C770}"/>
              </a:ext>
            </a:extLst>
          </p:cNvPr>
          <p:cNvSpPr txBox="1"/>
          <p:nvPr>
            <p:custDataLst>
              <p:tags r:id="rId4"/>
            </p:custDataLst>
          </p:nvPr>
        </p:nvSpPr>
        <p:spPr>
          <a:xfrm>
            <a:off x="2953108" y="4077540"/>
            <a:ext cx="349960" cy="338554"/>
          </a:xfrm>
          <a:prstGeom prst="rect">
            <a:avLst/>
          </a:prstGeom>
          <a:noFill/>
          <a:ln>
            <a:noFill/>
          </a:ln>
        </p:spPr>
        <p:txBody>
          <a:bodyPr wrap="square" rtlCol="0">
            <a:spAutoFit/>
          </a:bodyPr>
          <a:lstStyle/>
          <a:p>
            <a:pPr algn="ctr" defTabSz="822960"/>
            <a:r>
              <a:rPr lang="fr-CA" sz="1600" b="1" dirty="0"/>
              <a:t>+</a:t>
            </a:r>
          </a:p>
        </p:txBody>
      </p:sp>
      <p:sp>
        <p:nvSpPr>
          <p:cNvPr id="59" name="ZoneTexte 12">
            <a:extLst>
              <a:ext uri="{FF2B5EF4-FFF2-40B4-BE49-F238E27FC236}">
                <a16:creationId xmlns:a16="http://schemas.microsoft.com/office/drawing/2014/main" id="{AFDC442C-E6B1-E51E-6C7F-516AA5A35126}"/>
              </a:ext>
            </a:extLst>
          </p:cNvPr>
          <p:cNvSpPr txBox="1"/>
          <p:nvPr>
            <p:custDataLst>
              <p:tags r:id="rId5"/>
            </p:custDataLst>
          </p:nvPr>
        </p:nvSpPr>
        <p:spPr>
          <a:xfrm>
            <a:off x="4903185" y="4077540"/>
            <a:ext cx="349960" cy="338554"/>
          </a:xfrm>
          <a:prstGeom prst="rect">
            <a:avLst/>
          </a:prstGeom>
          <a:noFill/>
          <a:ln>
            <a:noFill/>
          </a:ln>
        </p:spPr>
        <p:txBody>
          <a:bodyPr wrap="square" rtlCol="0">
            <a:spAutoFit/>
          </a:bodyPr>
          <a:lstStyle/>
          <a:p>
            <a:pPr algn="ctr" defTabSz="822960"/>
            <a:r>
              <a:rPr lang="fr-CA" sz="1600" b="1" dirty="0"/>
              <a:t>=</a:t>
            </a:r>
          </a:p>
        </p:txBody>
      </p:sp>
      <p:grpSp>
        <p:nvGrpSpPr>
          <p:cNvPr id="62" name="Graphic 5">
            <a:extLst>
              <a:ext uri="{FF2B5EF4-FFF2-40B4-BE49-F238E27FC236}">
                <a16:creationId xmlns:a16="http://schemas.microsoft.com/office/drawing/2014/main" id="{1E1FEF94-30F7-B1EA-1E76-AE94AF4F4DC7}"/>
              </a:ext>
            </a:extLst>
          </p:cNvPr>
          <p:cNvGrpSpPr/>
          <p:nvPr>
            <p:custDataLst>
              <p:tags r:id="rId6"/>
            </p:custDataLst>
          </p:nvPr>
        </p:nvGrpSpPr>
        <p:grpSpPr>
          <a:xfrm>
            <a:off x="671907" y="3912791"/>
            <a:ext cx="496866" cy="599372"/>
            <a:chOff x="2563563" y="1377147"/>
            <a:chExt cx="292679" cy="384167"/>
          </a:xfrm>
          <a:solidFill>
            <a:srgbClr val="252122"/>
          </a:solidFill>
        </p:grpSpPr>
        <p:grpSp>
          <p:nvGrpSpPr>
            <p:cNvPr id="63" name="Graphic 5">
              <a:extLst>
                <a:ext uri="{FF2B5EF4-FFF2-40B4-BE49-F238E27FC236}">
                  <a16:creationId xmlns:a16="http://schemas.microsoft.com/office/drawing/2014/main" id="{90C9DC99-9A68-834C-FD4C-E64A501102B9}"/>
                </a:ext>
              </a:extLst>
            </p:cNvPr>
            <p:cNvGrpSpPr/>
            <p:nvPr/>
          </p:nvGrpSpPr>
          <p:grpSpPr>
            <a:xfrm>
              <a:off x="2563563" y="1422932"/>
              <a:ext cx="292679" cy="338382"/>
              <a:chOff x="2563563" y="1422932"/>
              <a:chExt cx="292679" cy="338382"/>
            </a:xfrm>
            <a:solidFill>
              <a:srgbClr val="252122"/>
            </a:solidFill>
          </p:grpSpPr>
          <p:sp>
            <p:nvSpPr>
              <p:cNvPr id="67" name="Freeform 31">
                <a:extLst>
                  <a:ext uri="{FF2B5EF4-FFF2-40B4-BE49-F238E27FC236}">
                    <a16:creationId xmlns:a16="http://schemas.microsoft.com/office/drawing/2014/main" id="{9518BD8C-D23D-7AF1-761C-459F588AAD3A}"/>
                  </a:ext>
                </a:extLst>
              </p:cNvPr>
              <p:cNvSpPr/>
              <p:nvPr/>
            </p:nvSpPr>
            <p:spPr>
              <a:xfrm>
                <a:off x="2600158" y="1422932"/>
                <a:ext cx="256084" cy="338382"/>
              </a:xfrm>
              <a:custGeom>
                <a:avLst/>
                <a:gdLst>
                  <a:gd name="connsiteX0" fmla="*/ 256084 w 256084"/>
                  <a:gd name="connsiteY0" fmla="*/ 338383 h 338382"/>
                  <a:gd name="connsiteX1" fmla="*/ 0 w 256084"/>
                  <a:gd name="connsiteY1" fmla="*/ 338383 h 338382"/>
                  <a:gd name="connsiteX2" fmla="*/ 0 w 256084"/>
                  <a:gd name="connsiteY2" fmla="*/ 0 h 338382"/>
                  <a:gd name="connsiteX3" fmla="*/ 68575 w 256084"/>
                  <a:gd name="connsiteY3" fmla="*/ 0 h 338382"/>
                  <a:gd name="connsiteX4" fmla="*/ 68575 w 256084"/>
                  <a:gd name="connsiteY4" fmla="*/ 9108 h 338382"/>
                  <a:gd name="connsiteX5" fmla="*/ 9149 w 256084"/>
                  <a:gd name="connsiteY5" fmla="*/ 9108 h 338382"/>
                  <a:gd name="connsiteX6" fmla="*/ 9149 w 256084"/>
                  <a:gd name="connsiteY6" fmla="*/ 329234 h 338382"/>
                  <a:gd name="connsiteX7" fmla="*/ 246936 w 256084"/>
                  <a:gd name="connsiteY7" fmla="*/ 329234 h 338382"/>
                  <a:gd name="connsiteX8" fmla="*/ 246936 w 256084"/>
                  <a:gd name="connsiteY8" fmla="*/ 9108 h 338382"/>
                  <a:gd name="connsiteX9" fmla="*/ 187469 w 256084"/>
                  <a:gd name="connsiteY9" fmla="*/ 9108 h 338382"/>
                  <a:gd name="connsiteX10" fmla="*/ 187469 w 256084"/>
                  <a:gd name="connsiteY10" fmla="*/ 0 h 338382"/>
                  <a:gd name="connsiteX11" fmla="*/ 256084 w 256084"/>
                  <a:gd name="connsiteY11" fmla="*/ 0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084" h="338382">
                    <a:moveTo>
                      <a:pt x="256084" y="338383"/>
                    </a:moveTo>
                    <a:lnTo>
                      <a:pt x="0" y="338383"/>
                    </a:lnTo>
                    <a:lnTo>
                      <a:pt x="0" y="0"/>
                    </a:lnTo>
                    <a:lnTo>
                      <a:pt x="68575" y="0"/>
                    </a:lnTo>
                    <a:lnTo>
                      <a:pt x="68575" y="9108"/>
                    </a:lnTo>
                    <a:lnTo>
                      <a:pt x="9149" y="9108"/>
                    </a:lnTo>
                    <a:lnTo>
                      <a:pt x="9149" y="329234"/>
                    </a:lnTo>
                    <a:lnTo>
                      <a:pt x="246936" y="329234"/>
                    </a:lnTo>
                    <a:lnTo>
                      <a:pt x="246936" y="9108"/>
                    </a:lnTo>
                    <a:lnTo>
                      <a:pt x="187469" y="9108"/>
                    </a:lnTo>
                    <a:lnTo>
                      <a:pt x="187469" y="0"/>
                    </a:lnTo>
                    <a:lnTo>
                      <a:pt x="256084" y="0"/>
                    </a:lnTo>
                    <a:close/>
                  </a:path>
                </a:pathLst>
              </a:custGeom>
              <a:solidFill>
                <a:srgbClr val="252122"/>
              </a:solidFill>
              <a:ln w="4048" cap="flat">
                <a:noFill/>
                <a:prstDash val="solid"/>
                <a:miter/>
              </a:ln>
            </p:spPr>
            <p:txBody>
              <a:bodyPr rtlCol="0" anchor="ctr"/>
              <a:lstStyle/>
              <a:p>
                <a:endParaRPr lang="en-US" dirty="0"/>
              </a:p>
            </p:txBody>
          </p:sp>
          <p:sp>
            <p:nvSpPr>
              <p:cNvPr id="68" name="Freeform 32">
                <a:extLst>
                  <a:ext uri="{FF2B5EF4-FFF2-40B4-BE49-F238E27FC236}">
                    <a16:creationId xmlns:a16="http://schemas.microsoft.com/office/drawing/2014/main" id="{05E35046-936D-B642-5307-1C00FFA1ADA5}"/>
                  </a:ext>
                </a:extLst>
              </p:cNvPr>
              <p:cNvSpPr/>
              <p:nvPr/>
            </p:nvSpPr>
            <p:spPr>
              <a:xfrm>
                <a:off x="2563563" y="1422932"/>
                <a:ext cx="41169" cy="338382"/>
              </a:xfrm>
              <a:custGeom>
                <a:avLst/>
                <a:gdLst>
                  <a:gd name="connsiteX0" fmla="*/ 41169 w 41169"/>
                  <a:gd name="connsiteY0" fmla="*/ 338383 h 338382"/>
                  <a:gd name="connsiteX1" fmla="*/ 0 w 41169"/>
                  <a:gd name="connsiteY1" fmla="*/ 338383 h 338382"/>
                  <a:gd name="connsiteX2" fmla="*/ 0 w 41169"/>
                  <a:gd name="connsiteY2" fmla="*/ 0 h 338382"/>
                  <a:gd name="connsiteX3" fmla="*/ 41169 w 41169"/>
                  <a:gd name="connsiteY3" fmla="*/ 0 h 338382"/>
                  <a:gd name="connsiteX4" fmla="*/ 41169 w 41169"/>
                  <a:gd name="connsiteY4" fmla="*/ 9108 h 338382"/>
                  <a:gd name="connsiteX5" fmla="*/ 9149 w 41169"/>
                  <a:gd name="connsiteY5" fmla="*/ 9108 h 338382"/>
                  <a:gd name="connsiteX6" fmla="*/ 9149 w 41169"/>
                  <a:gd name="connsiteY6" fmla="*/ 329234 h 338382"/>
                  <a:gd name="connsiteX7" fmla="*/ 41169 w 41169"/>
                  <a:gd name="connsiteY7" fmla="*/ 329234 h 33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69" h="338382">
                    <a:moveTo>
                      <a:pt x="41169" y="338383"/>
                    </a:moveTo>
                    <a:lnTo>
                      <a:pt x="0" y="338383"/>
                    </a:lnTo>
                    <a:lnTo>
                      <a:pt x="0" y="0"/>
                    </a:lnTo>
                    <a:lnTo>
                      <a:pt x="41169" y="0"/>
                    </a:lnTo>
                    <a:lnTo>
                      <a:pt x="41169" y="9108"/>
                    </a:lnTo>
                    <a:lnTo>
                      <a:pt x="9149" y="9108"/>
                    </a:lnTo>
                    <a:lnTo>
                      <a:pt x="9149" y="329234"/>
                    </a:lnTo>
                    <a:lnTo>
                      <a:pt x="41169" y="329234"/>
                    </a:lnTo>
                    <a:close/>
                  </a:path>
                </a:pathLst>
              </a:custGeom>
              <a:solidFill>
                <a:srgbClr val="252122"/>
              </a:solidFill>
              <a:ln w="4048" cap="flat">
                <a:noFill/>
                <a:prstDash val="solid"/>
                <a:miter/>
              </a:ln>
            </p:spPr>
            <p:txBody>
              <a:bodyPr rtlCol="0" anchor="ctr"/>
              <a:lstStyle/>
              <a:p>
                <a:endParaRPr lang="en-US"/>
              </a:p>
            </p:txBody>
          </p:sp>
          <p:sp>
            <p:nvSpPr>
              <p:cNvPr id="69" name="Freeform 33">
                <a:extLst>
                  <a:ext uri="{FF2B5EF4-FFF2-40B4-BE49-F238E27FC236}">
                    <a16:creationId xmlns:a16="http://schemas.microsoft.com/office/drawing/2014/main" id="{CE8BC4F3-8020-6AB7-1AF1-E451DD4F9BDE}"/>
                  </a:ext>
                </a:extLst>
              </p:cNvPr>
              <p:cNvSpPr/>
              <p:nvPr/>
            </p:nvSpPr>
            <p:spPr>
              <a:xfrm>
                <a:off x="2692941" y="1524863"/>
                <a:ext cx="134519" cy="101162"/>
              </a:xfrm>
              <a:custGeom>
                <a:avLst/>
                <a:gdLst>
                  <a:gd name="connsiteX0" fmla="*/ 39793 w 134519"/>
                  <a:gd name="connsiteY0" fmla="*/ 101163 h 101162"/>
                  <a:gd name="connsiteX1" fmla="*/ 0 w 134519"/>
                  <a:gd name="connsiteY1" fmla="*/ 60803 h 101162"/>
                  <a:gd name="connsiteX2" fmla="*/ 6517 w 134519"/>
                  <a:gd name="connsiteY2" fmla="*/ 54366 h 101162"/>
                  <a:gd name="connsiteX3" fmla="*/ 39834 w 134519"/>
                  <a:gd name="connsiteY3" fmla="*/ 88209 h 101162"/>
                  <a:gd name="connsiteX4" fmla="*/ 128042 w 134519"/>
                  <a:gd name="connsiteY4" fmla="*/ 0 h 101162"/>
                  <a:gd name="connsiteX5" fmla="*/ 134519 w 134519"/>
                  <a:gd name="connsiteY5" fmla="*/ 6477 h 10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519" h="101162">
                    <a:moveTo>
                      <a:pt x="39793" y="101163"/>
                    </a:moveTo>
                    <a:lnTo>
                      <a:pt x="0" y="60803"/>
                    </a:lnTo>
                    <a:lnTo>
                      <a:pt x="6517" y="54366"/>
                    </a:lnTo>
                    <a:lnTo>
                      <a:pt x="39834" y="88209"/>
                    </a:lnTo>
                    <a:lnTo>
                      <a:pt x="128042" y="0"/>
                    </a:lnTo>
                    <a:lnTo>
                      <a:pt x="134519" y="6477"/>
                    </a:lnTo>
                    <a:close/>
                  </a:path>
                </a:pathLst>
              </a:custGeom>
              <a:solidFill>
                <a:srgbClr val="252122"/>
              </a:solidFill>
              <a:ln w="4048" cap="flat">
                <a:noFill/>
                <a:prstDash val="solid"/>
                <a:miter/>
              </a:ln>
            </p:spPr>
            <p:txBody>
              <a:bodyPr rtlCol="0" anchor="ctr"/>
              <a:lstStyle/>
              <a:p>
                <a:endParaRPr lang="en-US"/>
              </a:p>
            </p:txBody>
          </p:sp>
        </p:grpSp>
        <p:grpSp>
          <p:nvGrpSpPr>
            <p:cNvPr id="64" name="Graphic 5">
              <a:extLst>
                <a:ext uri="{FF2B5EF4-FFF2-40B4-BE49-F238E27FC236}">
                  <a16:creationId xmlns:a16="http://schemas.microsoft.com/office/drawing/2014/main" id="{9845B20B-C087-F8AC-6CA7-99FB807FA270}"/>
                </a:ext>
              </a:extLst>
            </p:cNvPr>
            <p:cNvGrpSpPr/>
            <p:nvPr/>
          </p:nvGrpSpPr>
          <p:grpSpPr>
            <a:xfrm>
              <a:off x="2655050" y="1377147"/>
              <a:ext cx="155447" cy="292719"/>
              <a:chOff x="2655050" y="1377147"/>
              <a:chExt cx="155447" cy="292719"/>
            </a:xfrm>
            <a:solidFill>
              <a:srgbClr val="252122"/>
            </a:solidFill>
          </p:grpSpPr>
          <p:sp>
            <p:nvSpPr>
              <p:cNvPr id="65" name="Freeform 29">
                <a:extLst>
                  <a:ext uri="{FF2B5EF4-FFF2-40B4-BE49-F238E27FC236}">
                    <a16:creationId xmlns:a16="http://schemas.microsoft.com/office/drawing/2014/main" id="{18BF8922-9094-EDD9-BF12-E7B517760DAF}"/>
                  </a:ext>
                </a:extLst>
              </p:cNvPr>
              <p:cNvSpPr/>
              <p:nvPr/>
            </p:nvSpPr>
            <p:spPr>
              <a:xfrm>
                <a:off x="2664159" y="1377147"/>
                <a:ext cx="128082" cy="82338"/>
              </a:xfrm>
              <a:custGeom>
                <a:avLst/>
                <a:gdLst>
                  <a:gd name="connsiteX0" fmla="*/ 128042 w 128082"/>
                  <a:gd name="connsiteY0" fmla="*/ 82339 h 82338"/>
                  <a:gd name="connsiteX1" fmla="*/ 0 w 128082"/>
                  <a:gd name="connsiteY1" fmla="*/ 82339 h 82338"/>
                  <a:gd name="connsiteX2" fmla="*/ 0 w 128082"/>
                  <a:gd name="connsiteY2" fmla="*/ 27446 h 82338"/>
                  <a:gd name="connsiteX3" fmla="*/ 32345 w 128082"/>
                  <a:gd name="connsiteY3" fmla="*/ 27446 h 82338"/>
                  <a:gd name="connsiteX4" fmla="*/ 64041 w 128082"/>
                  <a:gd name="connsiteY4" fmla="*/ 0 h 82338"/>
                  <a:gd name="connsiteX5" fmla="*/ 95738 w 128082"/>
                  <a:gd name="connsiteY5" fmla="*/ 27446 h 82338"/>
                  <a:gd name="connsiteX6" fmla="*/ 128083 w 128082"/>
                  <a:gd name="connsiteY6" fmla="*/ 27446 h 82338"/>
                  <a:gd name="connsiteX7" fmla="*/ 128083 w 128082"/>
                  <a:gd name="connsiteY7" fmla="*/ 82339 h 82338"/>
                  <a:gd name="connsiteX8" fmla="*/ 9149 w 128082"/>
                  <a:gd name="connsiteY8" fmla="*/ 73190 h 82338"/>
                  <a:gd name="connsiteX9" fmla="*/ 118894 w 128082"/>
                  <a:gd name="connsiteY9" fmla="*/ 73190 h 82338"/>
                  <a:gd name="connsiteX10" fmla="*/ 118894 w 128082"/>
                  <a:gd name="connsiteY10" fmla="*/ 36595 h 82338"/>
                  <a:gd name="connsiteX11" fmla="*/ 86873 w 128082"/>
                  <a:gd name="connsiteY11" fmla="*/ 36595 h 82338"/>
                  <a:gd name="connsiteX12" fmla="*/ 86873 w 128082"/>
                  <a:gd name="connsiteY12" fmla="*/ 32021 h 82338"/>
                  <a:gd name="connsiteX13" fmla="*/ 64001 w 128082"/>
                  <a:gd name="connsiteY13" fmla="*/ 9149 h 82338"/>
                  <a:gd name="connsiteX14" fmla="*/ 41129 w 128082"/>
                  <a:gd name="connsiteY14" fmla="*/ 32021 h 82338"/>
                  <a:gd name="connsiteX15" fmla="*/ 41129 w 128082"/>
                  <a:gd name="connsiteY15" fmla="*/ 36595 h 82338"/>
                  <a:gd name="connsiteX16" fmla="*/ 9108 w 128082"/>
                  <a:gd name="connsiteY16" fmla="*/ 36595 h 82338"/>
                  <a:gd name="connsiteX17" fmla="*/ 9108 w 128082"/>
                  <a:gd name="connsiteY17" fmla="*/ 7319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082" h="82338">
                    <a:moveTo>
                      <a:pt x="128042" y="82339"/>
                    </a:moveTo>
                    <a:lnTo>
                      <a:pt x="0" y="82339"/>
                    </a:lnTo>
                    <a:lnTo>
                      <a:pt x="0" y="27446"/>
                    </a:lnTo>
                    <a:lnTo>
                      <a:pt x="32345" y="27446"/>
                    </a:lnTo>
                    <a:cubicBezTo>
                      <a:pt x="34571" y="11942"/>
                      <a:pt x="47930" y="0"/>
                      <a:pt x="64041" y="0"/>
                    </a:cubicBezTo>
                    <a:cubicBezTo>
                      <a:pt x="80153" y="0"/>
                      <a:pt x="93512" y="11942"/>
                      <a:pt x="95738" y="27446"/>
                    </a:cubicBezTo>
                    <a:lnTo>
                      <a:pt x="128083" y="27446"/>
                    </a:lnTo>
                    <a:lnTo>
                      <a:pt x="128083" y="82339"/>
                    </a:lnTo>
                    <a:close/>
                    <a:moveTo>
                      <a:pt x="9149" y="73190"/>
                    </a:moveTo>
                    <a:lnTo>
                      <a:pt x="118894" y="73190"/>
                    </a:lnTo>
                    <a:lnTo>
                      <a:pt x="118894" y="36595"/>
                    </a:lnTo>
                    <a:lnTo>
                      <a:pt x="86873" y="36595"/>
                    </a:lnTo>
                    <a:lnTo>
                      <a:pt x="86873" y="32021"/>
                    </a:lnTo>
                    <a:cubicBezTo>
                      <a:pt x="86873" y="19431"/>
                      <a:pt x="76631" y="9149"/>
                      <a:pt x="64001" y="9149"/>
                    </a:cubicBezTo>
                    <a:cubicBezTo>
                      <a:pt x="51371" y="9149"/>
                      <a:pt x="41129" y="19391"/>
                      <a:pt x="41129" y="32021"/>
                    </a:cubicBezTo>
                    <a:lnTo>
                      <a:pt x="41129" y="36595"/>
                    </a:lnTo>
                    <a:lnTo>
                      <a:pt x="9108" y="36595"/>
                    </a:lnTo>
                    <a:lnTo>
                      <a:pt x="9108" y="73190"/>
                    </a:lnTo>
                    <a:close/>
                  </a:path>
                </a:pathLst>
              </a:custGeom>
              <a:solidFill>
                <a:srgbClr val="252122"/>
              </a:solidFill>
              <a:ln w="4048" cap="flat">
                <a:noFill/>
                <a:prstDash val="solid"/>
                <a:miter/>
              </a:ln>
            </p:spPr>
            <p:txBody>
              <a:bodyPr rtlCol="0" anchor="ctr"/>
              <a:lstStyle/>
              <a:p>
                <a:endParaRPr lang="en-US"/>
              </a:p>
            </p:txBody>
          </p:sp>
          <p:sp>
            <p:nvSpPr>
              <p:cNvPr id="66" name="Freeform 30">
                <a:extLst>
                  <a:ext uri="{FF2B5EF4-FFF2-40B4-BE49-F238E27FC236}">
                    <a16:creationId xmlns:a16="http://schemas.microsoft.com/office/drawing/2014/main" id="{B7BF11F6-31C3-387A-AAF0-52441A05264F}"/>
                  </a:ext>
                </a:extLst>
              </p:cNvPr>
              <p:cNvSpPr/>
              <p:nvPr/>
            </p:nvSpPr>
            <p:spPr>
              <a:xfrm>
                <a:off x="2655050" y="1514419"/>
                <a:ext cx="155447" cy="155447"/>
              </a:xfrm>
              <a:custGeom>
                <a:avLst/>
                <a:gdLst>
                  <a:gd name="connsiteX0" fmla="*/ 77724 w 155447"/>
                  <a:gd name="connsiteY0" fmla="*/ 155448 h 155447"/>
                  <a:gd name="connsiteX1" fmla="*/ 0 w 155447"/>
                  <a:gd name="connsiteY1" fmla="*/ 77724 h 155447"/>
                  <a:gd name="connsiteX2" fmla="*/ 77724 w 155447"/>
                  <a:gd name="connsiteY2" fmla="*/ 0 h 155447"/>
                  <a:gd name="connsiteX3" fmla="*/ 155448 w 155447"/>
                  <a:gd name="connsiteY3" fmla="*/ 77724 h 155447"/>
                  <a:gd name="connsiteX4" fmla="*/ 77724 w 155447"/>
                  <a:gd name="connsiteY4" fmla="*/ 155448 h 155447"/>
                  <a:gd name="connsiteX5" fmla="*/ 77724 w 155447"/>
                  <a:gd name="connsiteY5" fmla="*/ 9108 h 155447"/>
                  <a:gd name="connsiteX6" fmla="*/ 9149 w 155447"/>
                  <a:gd name="connsiteY6" fmla="*/ 77684 h 155447"/>
                  <a:gd name="connsiteX7" fmla="*/ 77724 w 155447"/>
                  <a:gd name="connsiteY7" fmla="*/ 146259 h 155447"/>
                  <a:gd name="connsiteX8" fmla="*/ 146299 w 155447"/>
                  <a:gd name="connsiteY8" fmla="*/ 77684 h 155447"/>
                  <a:gd name="connsiteX9" fmla="*/ 77724 w 155447"/>
                  <a:gd name="connsiteY9" fmla="*/ 9108 h 15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47" h="155447">
                    <a:moveTo>
                      <a:pt x="77724" y="155448"/>
                    </a:moveTo>
                    <a:cubicBezTo>
                      <a:pt x="34854" y="155448"/>
                      <a:pt x="0" y="120594"/>
                      <a:pt x="0" y="77724"/>
                    </a:cubicBezTo>
                    <a:cubicBezTo>
                      <a:pt x="0" y="34854"/>
                      <a:pt x="34854" y="0"/>
                      <a:pt x="77724" y="0"/>
                    </a:cubicBezTo>
                    <a:cubicBezTo>
                      <a:pt x="120594" y="0"/>
                      <a:pt x="155448" y="34854"/>
                      <a:pt x="155448" y="77724"/>
                    </a:cubicBezTo>
                    <a:cubicBezTo>
                      <a:pt x="155448" y="120553"/>
                      <a:pt x="120594" y="155448"/>
                      <a:pt x="77724" y="155448"/>
                    </a:cubicBezTo>
                    <a:close/>
                    <a:moveTo>
                      <a:pt x="77724" y="9108"/>
                    </a:moveTo>
                    <a:cubicBezTo>
                      <a:pt x="39915" y="9108"/>
                      <a:pt x="9149" y="39874"/>
                      <a:pt x="9149" y="77684"/>
                    </a:cubicBezTo>
                    <a:cubicBezTo>
                      <a:pt x="9149" y="115493"/>
                      <a:pt x="39915" y="146259"/>
                      <a:pt x="77724" y="146259"/>
                    </a:cubicBezTo>
                    <a:cubicBezTo>
                      <a:pt x="115534" y="146259"/>
                      <a:pt x="146299" y="115493"/>
                      <a:pt x="146299" y="77684"/>
                    </a:cubicBezTo>
                    <a:cubicBezTo>
                      <a:pt x="146299" y="39874"/>
                      <a:pt x="115534" y="9108"/>
                      <a:pt x="77724" y="9108"/>
                    </a:cubicBezTo>
                    <a:close/>
                  </a:path>
                </a:pathLst>
              </a:custGeom>
              <a:solidFill>
                <a:srgbClr val="252122"/>
              </a:solidFill>
              <a:ln w="4048" cap="flat">
                <a:noFill/>
                <a:prstDash val="solid"/>
                <a:miter/>
              </a:ln>
            </p:spPr>
            <p:txBody>
              <a:bodyPr rtlCol="0" anchor="ctr"/>
              <a:lstStyle/>
              <a:p>
                <a:endParaRPr lang="en-US"/>
              </a:p>
            </p:txBody>
          </p:sp>
        </p:grpSp>
      </p:grpSp>
      <p:sp>
        <p:nvSpPr>
          <p:cNvPr id="5" name="ZoneTexte 8">
            <a:extLst>
              <a:ext uri="{FF2B5EF4-FFF2-40B4-BE49-F238E27FC236}">
                <a16:creationId xmlns:a16="http://schemas.microsoft.com/office/drawing/2014/main" id="{186B0C8D-7C57-9547-8602-6BEED7F96B9A}"/>
              </a:ext>
            </a:extLst>
          </p:cNvPr>
          <p:cNvSpPr txBox="1"/>
          <p:nvPr>
            <p:custDataLst>
              <p:tags r:id="rId7"/>
            </p:custDataLst>
          </p:nvPr>
        </p:nvSpPr>
        <p:spPr>
          <a:xfrm>
            <a:off x="3309432" y="3941090"/>
            <a:ext cx="1572104" cy="614425"/>
          </a:xfrm>
          <a:prstGeom prst="rect">
            <a:avLst/>
          </a:prstGeom>
          <a:solidFill>
            <a:schemeClr val="accent3"/>
          </a:solidFill>
          <a:ln>
            <a:noFill/>
          </a:ln>
        </p:spPr>
        <p:txBody>
          <a:bodyPr wrap="square" lIns="0" tIns="0" rIns="0" bIns="0" rtlCol="0" anchor="ctr">
            <a:noAutofit/>
          </a:bodyPr>
          <a:lstStyle/>
          <a:p>
            <a:pPr algn="ctr">
              <a:lnSpc>
                <a:spcPct val="107000"/>
              </a:lnSpc>
              <a:spcAft>
                <a:spcPts val="800"/>
              </a:spcAft>
            </a:pP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Date la plus </a:t>
            </a:r>
            <a:r>
              <a:rPr lang="en-CA" sz="900" kern="100" dirty="0" err="1">
                <a:solidFill>
                  <a:srgbClr val="050505"/>
                </a:solidFill>
                <a:effectLst/>
                <a:latin typeface="Sun Life New Text" pitchFamily="2" charset="0"/>
                <a:ea typeface="Calibri" panose="020F0502020204030204" pitchFamily="34" charset="0"/>
                <a:cs typeface="Times New Roman" panose="02020603050405020304" pitchFamily="18" charset="0"/>
              </a:rPr>
              <a:t>proche</a:t>
            </a: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 </a:t>
            </a:r>
            <a:r>
              <a:rPr lang="en-CA" sz="900" kern="100" dirty="0" err="1">
                <a:solidFill>
                  <a:srgbClr val="050505"/>
                </a:solidFill>
                <a:effectLst/>
                <a:latin typeface="Sun Life New Text" pitchFamily="2" charset="0"/>
                <a:ea typeface="Calibri" panose="020F0502020204030204" pitchFamily="34" charset="0"/>
                <a:cs typeface="Times New Roman" panose="02020603050405020304" pitchFamily="18" charset="0"/>
              </a:rPr>
              <a:t>où</a:t>
            </a: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 </a:t>
            </a:r>
            <a:r>
              <a:rPr lang="en-CA" sz="900" kern="100" dirty="0" err="1">
                <a:solidFill>
                  <a:srgbClr val="050505"/>
                </a:solidFill>
                <a:effectLst/>
                <a:latin typeface="Sun Life New Text" pitchFamily="2" charset="0"/>
                <a:ea typeface="Calibri" panose="020F0502020204030204" pitchFamily="34" charset="0"/>
                <a:cs typeface="Times New Roman" panose="02020603050405020304" pitchFamily="18" charset="0"/>
              </a:rPr>
              <a:t>vous</a:t>
            </a: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 </a:t>
            </a:r>
            <a:r>
              <a:rPr lang="en-CA" sz="900" kern="100" dirty="0" err="1">
                <a:solidFill>
                  <a:srgbClr val="050505"/>
                </a:solidFill>
                <a:effectLst/>
                <a:latin typeface="Sun Life New Text" pitchFamily="2" charset="0"/>
                <a:ea typeface="Calibri" panose="020F0502020204030204" pitchFamily="34" charset="0"/>
                <a:cs typeface="Times New Roman" panose="02020603050405020304" pitchFamily="18" charset="0"/>
              </a:rPr>
              <a:t>aurez</a:t>
            </a: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 </a:t>
            </a:r>
            <a:r>
              <a:rPr lang="en-CA" sz="900" kern="100" dirty="0" err="1">
                <a:solidFill>
                  <a:srgbClr val="050505"/>
                </a:solidFill>
                <a:effectLst/>
                <a:latin typeface="Sun Life New Text" pitchFamily="2" charset="0"/>
                <a:ea typeface="Calibri" panose="020F0502020204030204" pitchFamily="34" charset="0"/>
                <a:cs typeface="Times New Roman" panose="02020603050405020304" pitchFamily="18" charset="0"/>
              </a:rPr>
              <a:t>besoin</a:t>
            </a: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 de </a:t>
            </a:r>
            <a:r>
              <a:rPr lang="en-CA" sz="900" kern="100" dirty="0" err="1">
                <a:solidFill>
                  <a:srgbClr val="050505"/>
                </a:solidFill>
                <a:effectLst/>
                <a:latin typeface="Sun Life New Text" pitchFamily="2" charset="0"/>
                <a:ea typeface="Calibri" panose="020F0502020204030204" pitchFamily="34" charset="0"/>
                <a:cs typeface="Times New Roman" panose="02020603050405020304" pitchFamily="18" charset="0"/>
              </a:rPr>
              <a:t>votre</a:t>
            </a:r>
            <a:r>
              <a:rPr lang="en-CA" sz="900" kern="100" dirty="0">
                <a:solidFill>
                  <a:srgbClr val="050505"/>
                </a:solidFill>
                <a:effectLst/>
                <a:latin typeface="Sun Life New Text" pitchFamily="2" charset="0"/>
                <a:ea typeface="Calibri" panose="020F0502020204030204" pitchFamily="34" charset="0"/>
                <a:cs typeface="Times New Roman" panose="02020603050405020304" pitchFamily="18" charset="0"/>
              </a:rPr>
              <a:t> argent</a:t>
            </a:r>
            <a:endParaRPr lang="en-CA" sz="900" kern="100" dirty="0">
              <a:effectLst/>
              <a:latin typeface="Sun Life New Text" pitchFamily="2" charset="0"/>
              <a:ea typeface="Calibri" panose="020F0502020204030204" pitchFamily="34" charset="0"/>
              <a:cs typeface="Times New Roman" panose="02020603050405020304" pitchFamily="18" charset="0"/>
            </a:endParaRPr>
          </a:p>
        </p:txBody>
      </p:sp>
      <p:sp>
        <p:nvSpPr>
          <p:cNvPr id="6" name="ZoneTexte 6">
            <a:extLst>
              <a:ext uri="{FF2B5EF4-FFF2-40B4-BE49-F238E27FC236}">
                <a16:creationId xmlns:a16="http://schemas.microsoft.com/office/drawing/2014/main" id="{6761B803-4919-DB1C-1D74-CDAE60BA435E}"/>
              </a:ext>
            </a:extLst>
          </p:cNvPr>
          <p:cNvSpPr txBox="1"/>
          <p:nvPr>
            <p:custDataLst>
              <p:tags r:id="rId8"/>
            </p:custDataLst>
          </p:nvPr>
        </p:nvSpPr>
        <p:spPr>
          <a:xfrm>
            <a:off x="5217705" y="3948021"/>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07000"/>
              </a:lnSpc>
              <a:spcAft>
                <a:spcPts val="800"/>
              </a:spcAft>
            </a:pPr>
            <a:r>
              <a:rPr lang="fr-FR" sz="900" kern="1200" dirty="0">
                <a:solidFill>
                  <a:srgbClr val="000000"/>
                </a:solidFill>
                <a:effectLst/>
                <a:latin typeface="Sun Life New Text" pitchFamily="2" charset="0"/>
                <a:ea typeface="Calibri" panose="020F0502020204030204" pitchFamily="34" charset="0"/>
                <a:cs typeface="Times New Roman" panose="02020603050405020304" pitchFamily="18" charset="0"/>
              </a:rPr>
              <a:t>Choix du fonds multirisque axés sur la date d’échéance</a:t>
            </a:r>
            <a:endParaRPr lang="en-CA" sz="900" kern="100" dirty="0">
              <a:effectLst/>
              <a:latin typeface="Sun Life New Text" pitchFamily="2" charset="0"/>
              <a:ea typeface="Calibri" panose="020F0502020204030204" pitchFamily="34" charset="0"/>
              <a:cs typeface="Times New Roman" panose="02020603050405020304" pitchFamily="18" charset="0"/>
            </a:endParaRPr>
          </a:p>
        </p:txBody>
      </p:sp>
      <p:sp>
        <p:nvSpPr>
          <p:cNvPr id="7" name="ZoneTexte 10">
            <a:extLst>
              <a:ext uri="{FF2B5EF4-FFF2-40B4-BE49-F238E27FC236}">
                <a16:creationId xmlns:a16="http://schemas.microsoft.com/office/drawing/2014/main" id="{EBD467A8-28F0-5A71-219B-14A10765AC85}"/>
              </a:ext>
            </a:extLst>
          </p:cNvPr>
          <p:cNvSpPr txBox="1"/>
          <p:nvPr>
            <p:custDataLst>
              <p:tags r:id="rId9"/>
            </p:custDataLst>
          </p:nvPr>
        </p:nvSpPr>
        <p:spPr>
          <a:xfrm>
            <a:off x="1368158" y="3948021"/>
            <a:ext cx="1572104" cy="599372"/>
          </a:xfrm>
          <a:prstGeom prst="rect">
            <a:avLst/>
          </a:prstGeom>
          <a:solidFill>
            <a:schemeClr val="accent3"/>
          </a:solidFill>
          <a:ln>
            <a:noFill/>
          </a:ln>
        </p:spPr>
        <p:txBody>
          <a:bodyPr wrap="square" lIns="0" tIns="0" rIns="0" bIns="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base">
              <a:lnSpc>
                <a:spcPct val="107000"/>
              </a:lnSpc>
              <a:spcAft>
                <a:spcPts val="800"/>
              </a:spcAft>
            </a:pPr>
            <a:r>
              <a:rPr lang="fr-CA" sz="900" kern="1200" dirty="0">
                <a:solidFill>
                  <a:srgbClr val="000000"/>
                </a:solidFill>
                <a:effectLst/>
                <a:latin typeface="Sun Life New Text" pitchFamily="2" charset="0"/>
                <a:ea typeface="Calibri" panose="020F0502020204030204" pitchFamily="34" charset="0"/>
                <a:cs typeface="Arial" panose="020B0604020202020204" pitchFamily="34" charset="0"/>
              </a:rPr>
              <a:t>Profil de risque</a:t>
            </a:r>
            <a:endParaRPr lang="en-CA" sz="9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456C3707-D3F7-F7A6-563C-5175A6F259AF}"/>
              </a:ext>
            </a:extLst>
          </p:cNvPr>
          <p:cNvSpPr/>
          <p:nvPr>
            <p:custDataLst>
              <p:tags r:id="rId10"/>
            </p:custDataLst>
          </p:nvPr>
        </p:nvSpPr>
        <p:spPr>
          <a:xfrm>
            <a:off x="613428" y="4715872"/>
            <a:ext cx="8113059" cy="215444"/>
          </a:xfrm>
          <a:prstGeom prst="rect">
            <a:avLst/>
          </a:prstGeom>
        </p:spPr>
        <p:txBody>
          <a:bodyPr wrap="square" lIns="91440" tIns="45720" rIns="91440" bIns="45720" anchor="t">
            <a:spAutoFit/>
          </a:bodyPr>
          <a:lstStyle/>
          <a:p>
            <a:pPr lvl="0" defTabSz="822960">
              <a:defRPr/>
            </a:pPr>
            <a:r>
              <a:rPr lang="fr-CA" sz="800" dirty="0">
                <a:latin typeface="Sun Life New Text" pitchFamily="2" charset="0"/>
                <a:cs typeface="Arial"/>
              </a:rPr>
              <a:t>* Frais de gestion des fonds en date du </a:t>
            </a:r>
            <a:r>
              <a:rPr lang="fr-CA" sz="800" dirty="0">
                <a:solidFill>
                  <a:srgbClr val="FF0000"/>
                </a:solidFill>
                <a:latin typeface="Sun Life New Text" pitchFamily="2" charset="0"/>
                <a:cs typeface="Arial"/>
              </a:rPr>
              <a:t>JOUR MOIS 2026</a:t>
            </a:r>
            <a:endParaRPr lang="fr-CA" sz="800" dirty="0">
              <a:solidFill>
                <a:srgbClr val="FF0000"/>
              </a:solidFill>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3679870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1AEEA7A-A8F4-C2F5-5107-0D534CC2EE46}"/>
              </a:ext>
            </a:extLst>
          </p:cNvPr>
          <p:cNvSpPr>
            <a:spLocks noGrp="1"/>
          </p:cNvSpPr>
          <p:nvPr>
            <p:ph type="sldNum" sz="quarter" idx="12"/>
            <p:custDataLst>
              <p:tags r:id="rId1"/>
            </p:custDataLst>
          </p:nvPr>
        </p:nvSpPr>
        <p:spPr/>
        <p:txBody>
          <a:bodyPr/>
          <a:lstStyle/>
          <a:p>
            <a:fld id="{9FA635D2-B142-BE49-AECA-6169441F1F99}" type="slidenum">
              <a:rPr lang="en-US" smtClean="0"/>
              <a:t>27</a:t>
            </a:fld>
            <a:endParaRPr lang="en-US"/>
          </a:p>
        </p:txBody>
      </p:sp>
      <p:pic>
        <p:nvPicPr>
          <p:cNvPr id="11" name="Picture Placeholder 10" descr="A person sitting on a bench&#10;&#10;Description automatically generated">
            <a:extLst>
              <a:ext uri="{FF2B5EF4-FFF2-40B4-BE49-F238E27FC236}">
                <a16:creationId xmlns:a16="http://schemas.microsoft.com/office/drawing/2014/main" id="{99539B89-A660-A490-3F0C-44C9EA862D31}"/>
              </a:ext>
            </a:extLst>
          </p:cNvPr>
          <p:cNvPicPr>
            <a:picLocks noGrp="1" noChangeAspect="1"/>
          </p:cNvPicPr>
          <p:nvPr>
            <p:ph type="pic" sz="quarter" idx="14"/>
            <p:custDataLst>
              <p:tags r:id="rId2"/>
            </p:custDataLst>
          </p:nvPr>
        </p:nvPicPr>
        <p:blipFill>
          <a:blip r:embed="rId8" cstate="screen">
            <a:extLst>
              <a:ext uri="{28A0092B-C50C-407E-A947-70E740481C1C}">
                <a14:useLocalDpi xmlns:a14="http://schemas.microsoft.com/office/drawing/2010/main"/>
              </a:ext>
            </a:extLst>
          </a:blip>
          <a:srcRect/>
          <a:stretch>
            <a:fillRect/>
          </a:stretch>
        </p:blipFill>
        <p:spPr/>
      </p:pic>
      <p:sp>
        <p:nvSpPr>
          <p:cNvPr id="6" name="Text Placeholder 5">
            <a:extLst>
              <a:ext uri="{FF2B5EF4-FFF2-40B4-BE49-F238E27FC236}">
                <a16:creationId xmlns:a16="http://schemas.microsoft.com/office/drawing/2014/main" id="{83F089BB-6A1F-7767-61BF-EE5322FE5375}"/>
              </a:ext>
            </a:extLst>
          </p:cNvPr>
          <p:cNvSpPr>
            <a:spLocks noGrp="1"/>
          </p:cNvSpPr>
          <p:nvPr>
            <p:ph type="body" sz="quarter" idx="39"/>
            <p:custDataLst>
              <p:tags r:id="rId3"/>
            </p:custDataLst>
          </p:nvPr>
        </p:nvSpPr>
        <p:spPr>
          <a:xfrm>
            <a:off x="4780764" y="1854725"/>
            <a:ext cx="4151537" cy="1187450"/>
          </a:xfrm>
        </p:spPr>
        <p:txBody>
          <a:bodyPr/>
          <a:lstStyle/>
          <a:p>
            <a:pPr marL="171450" indent="-171450">
              <a:buFont typeface="Arial" panose="020B0604020202020204" pitchFamily="34" charset="0"/>
              <a:buChar char="•"/>
            </a:pPr>
            <a:r>
              <a:rPr lang="fr-CA" sz="1200" noProof="0" dirty="0">
                <a:solidFill>
                  <a:schemeClr val="tx1"/>
                </a:solidFill>
                <a:latin typeface="Sun Life New Text" pitchFamily="2" charset="0"/>
              </a:rPr>
              <a:t>Outil Répartition de l’actif</a:t>
            </a:r>
          </a:p>
          <a:p>
            <a:pPr marL="171450" indent="-171450">
              <a:buFont typeface="Arial" panose="020B0604020202020204" pitchFamily="34" charset="0"/>
              <a:buChar char="•"/>
            </a:pPr>
            <a:r>
              <a:rPr lang="en-US" sz="1200" dirty="0">
                <a:solidFill>
                  <a:schemeClr val="tx1"/>
                </a:solidFill>
                <a:latin typeface="Sun Life New Text" pitchFamily="2" charset="0"/>
              </a:rPr>
              <a:t>Morningstar</a:t>
            </a:r>
            <a:r>
              <a:rPr kumimoji="0" lang="en-US" sz="1200" b="0" u="none" strike="noStrike" kern="1200" cap="none" normalizeH="0" baseline="0" dirty="0">
                <a:ln>
                  <a:noFill/>
                </a:ln>
                <a:solidFill>
                  <a:schemeClr val="tx1"/>
                </a:solidFill>
                <a:effectLst/>
                <a:latin typeface="Sun Life New Text" pitchFamily="2" charset="0"/>
                <a:cs typeface="Arial" panose="020B0604020202020204" pitchFamily="34" charset="0"/>
              </a:rPr>
              <a:t>®</a:t>
            </a:r>
          </a:p>
          <a:p>
            <a:pPr marL="171450" indent="-171450">
              <a:buFont typeface="Arial" panose="020B0604020202020204" pitchFamily="34" charset="0"/>
              <a:buChar char="•"/>
            </a:pPr>
            <a:r>
              <a:rPr lang="en-US" sz="1200" dirty="0">
                <a:solidFill>
                  <a:schemeClr val="tx1"/>
                </a:solidFill>
                <a:latin typeface="Sun Life New Text" pitchFamily="2" charset="0"/>
              </a:rPr>
              <a:t>Fonds de placement et frais</a:t>
            </a:r>
          </a:p>
          <a:p>
            <a:pPr marL="171450" indent="-171450">
              <a:buFont typeface="Arial" panose="020B0604020202020204" pitchFamily="34" charset="0"/>
              <a:buChar char="•"/>
            </a:pPr>
            <a:r>
              <a:rPr lang="en-US" sz="1200" dirty="0" err="1">
                <a:solidFill>
                  <a:schemeClr val="tx1"/>
                </a:solidFill>
                <a:latin typeface="Sun Life New Text" pitchFamily="2" charset="0"/>
              </a:rPr>
              <a:t>Consultez</a:t>
            </a:r>
            <a:r>
              <a:rPr lang="en-US" sz="1200" dirty="0">
                <a:solidFill>
                  <a:schemeClr val="tx1"/>
                </a:solidFill>
                <a:latin typeface="Sun Life New Text" pitchFamily="2" charset="0"/>
              </a:rPr>
              <a:t> un expert</a:t>
            </a:r>
          </a:p>
        </p:txBody>
      </p:sp>
      <p:sp>
        <p:nvSpPr>
          <p:cNvPr id="9" name="Text Placeholder 8">
            <a:extLst>
              <a:ext uri="{FF2B5EF4-FFF2-40B4-BE49-F238E27FC236}">
                <a16:creationId xmlns:a16="http://schemas.microsoft.com/office/drawing/2014/main" id="{EB789DC9-DC44-5FF5-D31F-42A06B1A721C}"/>
              </a:ext>
            </a:extLst>
          </p:cNvPr>
          <p:cNvSpPr>
            <a:spLocks noGrp="1"/>
          </p:cNvSpPr>
          <p:nvPr>
            <p:ph type="body" sz="quarter" idx="33"/>
            <p:custDataLst>
              <p:tags r:id="rId4"/>
            </p:custDataLst>
          </p:nvPr>
        </p:nvSpPr>
        <p:spPr>
          <a:xfrm>
            <a:off x="4734590" y="966817"/>
            <a:ext cx="4163406" cy="720725"/>
          </a:xfrm>
        </p:spPr>
        <p:txBody>
          <a:bodyPr/>
          <a:lstStyle/>
          <a:p>
            <a:r>
              <a:rPr lang="en-US" sz="1600" dirty="0" err="1">
                <a:latin typeface="Sun Life New Display" pitchFamily="2" charset="0"/>
              </a:rPr>
              <a:t>Outils</a:t>
            </a:r>
            <a:r>
              <a:rPr lang="en-US" sz="1600" dirty="0">
                <a:latin typeface="Sun Life New Display" pitchFamily="2" charset="0"/>
              </a:rPr>
              <a:t> et </a:t>
            </a:r>
            <a:r>
              <a:rPr lang="en-US" sz="1600" dirty="0" err="1">
                <a:latin typeface="Sun Life New Display" pitchFamily="2" charset="0"/>
              </a:rPr>
              <a:t>ressources</a:t>
            </a:r>
            <a:r>
              <a:rPr lang="en-US" sz="1600" dirty="0">
                <a:latin typeface="Sun Life New Display" pitchFamily="2" charset="0"/>
              </a:rPr>
              <a:t> pour les placements</a:t>
            </a:r>
          </a:p>
        </p:txBody>
      </p:sp>
      <p:sp>
        <p:nvSpPr>
          <p:cNvPr id="14" name="Text Placeholder 11">
            <a:extLst>
              <a:ext uri="{FF2B5EF4-FFF2-40B4-BE49-F238E27FC236}">
                <a16:creationId xmlns:a16="http://schemas.microsoft.com/office/drawing/2014/main" id="{D656F467-CE71-726F-484B-06F595813A5B}"/>
              </a:ext>
            </a:extLst>
          </p:cNvPr>
          <p:cNvSpPr txBox="1">
            <a:spLocks/>
          </p:cNvSpPr>
          <p:nvPr>
            <p:custDataLst>
              <p:tags r:id="rId5"/>
            </p:custDataLst>
          </p:nvPr>
        </p:nvSpPr>
        <p:spPr>
          <a:xfrm>
            <a:off x="4780764" y="3731251"/>
            <a:ext cx="3582467" cy="890863"/>
          </a:xfrm>
          <a:prstGeom prst="rect">
            <a:avLst/>
          </a:prstGeom>
          <a:solidFill>
            <a:srgbClr val="FEF8DD"/>
          </a:solidFill>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88900" indent="-88900">
              <a:spcBef>
                <a:spcPts val="288"/>
              </a:spcBef>
            </a:pPr>
            <a:r>
              <a:rPr lang="fr-FR" sz="900" dirty="0">
                <a:solidFill>
                  <a:schemeClr val="tx1"/>
                </a:solidFill>
                <a:latin typeface="Sun Life New Text" pitchFamily="2" charset="0"/>
              </a:rPr>
              <a:t>Quelle est votre tolérance au risque?</a:t>
            </a:r>
          </a:p>
          <a:p>
            <a:pPr marL="88900" indent="-88900">
              <a:spcBef>
                <a:spcPts val="288"/>
              </a:spcBef>
            </a:pPr>
            <a:r>
              <a:rPr lang="fr-FR" sz="900" kern="1200" dirty="0">
                <a:solidFill>
                  <a:schemeClr val="tx1"/>
                </a:solidFill>
                <a:latin typeface="Sun Life New Text" pitchFamily="2" charset="0"/>
              </a:rPr>
              <a:t>Quels sont vos objectifs à court, moyen et long terme?</a:t>
            </a:r>
          </a:p>
          <a:p>
            <a:pPr marL="88900" indent="-88900">
              <a:spcBef>
                <a:spcPts val="288"/>
              </a:spcBef>
            </a:pPr>
            <a:r>
              <a:rPr lang="fr-FR" sz="900" kern="1200" dirty="0">
                <a:solidFill>
                  <a:schemeClr val="tx1"/>
                </a:solidFill>
                <a:latin typeface="Sun Life New Text" pitchFamily="2" charset="0"/>
              </a:rPr>
              <a:t>Quand aurez-vous besoin de votre épargne?</a:t>
            </a:r>
            <a:endParaRPr lang="en-CA" sz="900" dirty="0">
              <a:solidFill>
                <a:schemeClr val="tx1"/>
              </a:solidFill>
              <a:latin typeface="Sun Life New Text" pitchFamily="2" charset="0"/>
            </a:endParaRPr>
          </a:p>
          <a:p>
            <a:pPr marL="88900" indent="-88900">
              <a:spcBef>
                <a:spcPts val="288"/>
              </a:spcBef>
            </a:pPr>
            <a:r>
              <a:rPr lang="fr-FR" sz="900" kern="1200" dirty="0">
                <a:solidFill>
                  <a:schemeClr val="tx1"/>
                </a:solidFill>
                <a:latin typeface="Sun Life New Text" pitchFamily="2" charset="0"/>
              </a:rPr>
              <a:t>Votre portefeuille est-il bien diversifié? </a:t>
            </a:r>
            <a:endParaRPr lang="en-US" sz="900" dirty="0">
              <a:solidFill>
                <a:schemeClr val="tx1"/>
              </a:solidFill>
              <a:latin typeface="Sun Life New Text" pitchFamily="2" charset="0"/>
            </a:endParaRPr>
          </a:p>
        </p:txBody>
      </p:sp>
    </p:spTree>
    <p:extLst>
      <p:ext uri="{BB962C8B-B14F-4D97-AF65-F5344CB8AC3E}">
        <p14:creationId xmlns:p14="http://schemas.microsoft.com/office/powerpoint/2010/main" val="1278090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6A517B1-CAF0-A298-8EBE-9F86935777EB}"/>
              </a:ext>
            </a:extLst>
          </p:cNvPr>
          <p:cNvSpPr>
            <a:spLocks noGrp="1"/>
          </p:cNvSpPr>
          <p:nvPr>
            <p:ph type="sldNum" sz="quarter" idx="12"/>
            <p:custDataLst>
              <p:tags r:id="rId1"/>
            </p:custDataLst>
          </p:nvPr>
        </p:nvSpPr>
        <p:spPr/>
        <p:txBody>
          <a:bodyPr/>
          <a:lstStyle/>
          <a:p>
            <a:fld id="{9FA635D2-B142-BE49-AECA-6169441F1F99}" type="slidenum">
              <a:rPr lang="en-US" smtClean="0"/>
              <a:t>28</a:t>
            </a:fld>
            <a:endParaRPr lang="en-US"/>
          </a:p>
        </p:txBody>
      </p:sp>
      <p:sp>
        <p:nvSpPr>
          <p:cNvPr id="4" name="Text Placeholder 3">
            <a:extLst>
              <a:ext uri="{FF2B5EF4-FFF2-40B4-BE49-F238E27FC236}">
                <a16:creationId xmlns:a16="http://schemas.microsoft.com/office/drawing/2014/main" id="{1CFE8A32-B0E8-60B6-7CFC-39E009491C6C}"/>
              </a:ext>
            </a:extLst>
          </p:cNvPr>
          <p:cNvSpPr>
            <a:spLocks noGrp="1"/>
          </p:cNvSpPr>
          <p:nvPr>
            <p:ph type="body" sz="quarter" idx="13"/>
            <p:custDataLst>
              <p:tags r:id="rId2"/>
            </p:custDataLst>
          </p:nvPr>
        </p:nvSpPr>
        <p:spPr/>
        <p:txBody>
          <a:bodyPr/>
          <a:lstStyle/>
          <a:p>
            <a:r>
              <a:rPr lang="en-US" sz="1600" dirty="0" err="1"/>
              <a:t>C’est</a:t>
            </a:r>
            <a:r>
              <a:rPr lang="en-US" sz="1600" dirty="0"/>
              <a:t> </a:t>
            </a:r>
            <a:r>
              <a:rPr lang="en-US" sz="1600" dirty="0" err="1"/>
              <a:t>moi</a:t>
            </a:r>
            <a:r>
              <a:rPr lang="en-US" sz="1600" dirty="0"/>
              <a:t> qui </a:t>
            </a:r>
            <a:r>
              <a:rPr lang="en-US" sz="1600" dirty="0" err="1"/>
              <a:t>choisis</a:t>
            </a:r>
            <a:endParaRPr lang="en-US" sz="1600" dirty="0"/>
          </a:p>
        </p:txBody>
      </p:sp>
      <p:graphicFrame>
        <p:nvGraphicFramePr>
          <p:cNvPr id="5" name="Table 4">
            <a:extLst>
              <a:ext uri="{FF2B5EF4-FFF2-40B4-BE49-F238E27FC236}">
                <a16:creationId xmlns:a16="http://schemas.microsoft.com/office/drawing/2014/main" id="{364F4CD4-69C2-A276-DFAE-78AFE1C050D3}"/>
              </a:ext>
            </a:extLst>
          </p:cNvPr>
          <p:cNvGraphicFramePr>
            <a:graphicFrameLocks noGrp="1"/>
          </p:cNvGraphicFramePr>
          <p:nvPr>
            <p:custDataLst>
              <p:tags r:id="rId3"/>
            </p:custDataLst>
            <p:extLst>
              <p:ext uri="{D42A27DB-BD31-4B8C-83A1-F6EECF244321}">
                <p14:modId xmlns:p14="http://schemas.microsoft.com/office/powerpoint/2010/main" val="4188801529"/>
              </p:ext>
            </p:extLst>
          </p:nvPr>
        </p:nvGraphicFramePr>
        <p:xfrm>
          <a:off x="720901" y="878163"/>
          <a:ext cx="7343422" cy="3387173"/>
        </p:xfrm>
        <a:graphic>
          <a:graphicData uri="http://schemas.openxmlformats.org/drawingml/2006/table">
            <a:tbl>
              <a:tblPr firstRow="1" bandRow="1">
                <a:tableStyleId>{2D5ABB26-0587-4C30-8999-92F81FD0307C}</a:tableStyleId>
              </a:tblPr>
              <a:tblGrid>
                <a:gridCol w="1773044">
                  <a:extLst>
                    <a:ext uri="{9D8B030D-6E8A-4147-A177-3AD203B41FA5}">
                      <a16:colId xmlns:a16="http://schemas.microsoft.com/office/drawing/2014/main" val="1305864649"/>
                    </a:ext>
                  </a:extLst>
                </a:gridCol>
                <a:gridCol w="4742985">
                  <a:extLst>
                    <a:ext uri="{9D8B030D-6E8A-4147-A177-3AD203B41FA5}">
                      <a16:colId xmlns:a16="http://schemas.microsoft.com/office/drawing/2014/main" val="2388089567"/>
                    </a:ext>
                  </a:extLst>
                </a:gridCol>
                <a:gridCol w="827393">
                  <a:extLst>
                    <a:ext uri="{9D8B030D-6E8A-4147-A177-3AD203B41FA5}">
                      <a16:colId xmlns:a16="http://schemas.microsoft.com/office/drawing/2014/main" val="2143853516"/>
                    </a:ext>
                  </a:extLst>
                </a:gridCol>
              </a:tblGrid>
              <a:tr h="324602">
                <a:tc>
                  <a:txBody>
                    <a:bodyPr/>
                    <a:lstStyle/>
                    <a:p>
                      <a:r>
                        <a:rPr lang="fr-CA" sz="1400" b="0" noProof="0" dirty="0">
                          <a:solidFill>
                            <a:srgbClr val="003846"/>
                          </a:solidFill>
                          <a:latin typeface="Sun Life New Display" pitchFamily="2" charset="0"/>
                          <a:cs typeface="Arial" panose="020B0604020202020204" pitchFamily="34" charset="0"/>
                        </a:rPr>
                        <a:t>Catégorie de fonds</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fr-CA" sz="1400" b="0" noProof="0" dirty="0">
                          <a:solidFill>
                            <a:srgbClr val="003846"/>
                          </a:solidFill>
                          <a:latin typeface="Sun Life New Display" pitchFamily="2" charset="0"/>
                          <a:cs typeface="Arial" panose="020B0604020202020204" pitchFamily="34" charset="0"/>
                        </a:rPr>
                        <a:t>Nom du fonds</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1400" b="0" dirty="0">
                          <a:solidFill>
                            <a:srgbClr val="003846"/>
                          </a:solidFill>
                          <a:latin typeface="Sun Life New Display" pitchFamily="2" charset="0"/>
                          <a:cs typeface="Arial" panose="020B0604020202020204" pitchFamily="34" charset="0"/>
                        </a:rPr>
                        <a:t>FGF</a:t>
                      </a:r>
                      <a:r>
                        <a:rPr lang="en-US" sz="1400" b="0" baseline="30000" dirty="0">
                          <a:solidFill>
                            <a:srgbClr val="003846"/>
                          </a:solidFill>
                          <a:latin typeface="Sun Life New Display" pitchFamily="2" charset="0"/>
                          <a:cs typeface="Arial" panose="020B0604020202020204" pitchFamily="34" charset="0"/>
                        </a:rPr>
                        <a:t>*</a:t>
                      </a:r>
                      <a:endParaRPr lang="en-CA" sz="1400" b="0" baseline="30000" dirty="0">
                        <a:solidFill>
                          <a:srgbClr val="003846"/>
                        </a:solidFill>
                        <a:latin typeface="Sun Life New Display" pitchFamily="2" charset="0"/>
                        <a:cs typeface="Arial" panose="020B0604020202020204" pitchFamily="34" charset="0"/>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03543639"/>
                  </a:ext>
                </a:extLst>
              </a:tr>
              <a:tr h="30570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Garantis</a:t>
                      </a:r>
                    </a:p>
                  </a:txBody>
                  <a:tcPr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s. o.</a:t>
                      </a:r>
                    </a:p>
                  </a:txBody>
                  <a:tcPr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Marché monétaire</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64795692"/>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Obligations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(titres à revenu fixe)</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37173751"/>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Équilibrés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53416975"/>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Actions canadiennes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51480875"/>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Actions américaines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83602389"/>
                  </a:ext>
                </a:extLst>
              </a:tr>
              <a:tr h="597266">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Actions internationales/mondiales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u="none" strike="noStrike" kern="1200" cap="none" normalizeH="0" baseline="0" dirty="0">
                          <a:ln>
                            <a:noFill/>
                          </a:ln>
                          <a:solidFill>
                            <a:schemeClr val="tx1"/>
                          </a:solidFill>
                          <a:effectLst/>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501012022"/>
                  </a:ext>
                </a:extLst>
              </a:tr>
              <a:tr h="32460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1200" b="0" i="0" u="none" strike="noStrike" cap="none" normalizeH="0" baseline="0" noProof="0" dirty="0">
                          <a:ln>
                            <a:noFill/>
                          </a:ln>
                          <a:solidFill>
                            <a:schemeClr val="tx1"/>
                          </a:solidFill>
                          <a:effectLst/>
                          <a:latin typeface="Sun Life New Text" pitchFamily="2" charset="0"/>
                          <a:cs typeface="Arial" panose="020B0604020202020204" pitchFamily="34" charset="0"/>
                        </a:rPr>
                        <a:t>Titres immobiliers</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u="none" strike="noStrike" kern="1200" cap="none" normalizeH="0" baseline="0" dirty="0">
                        <a:ln>
                          <a:noFill/>
                        </a:ln>
                        <a:solidFill>
                          <a:schemeClr val="tx1"/>
                        </a:solidFill>
                        <a:effectLst/>
                        <a:latin typeface="Sun Life New Text" pitchFamily="2" charset="0"/>
                        <a:ea typeface="+mn-ea"/>
                        <a:cs typeface="Arial" panose="020B0604020202020204" pitchFamily="34" charset="0"/>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CA" sz="12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0,00 %</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58145994"/>
                  </a:ext>
                </a:extLst>
              </a:tr>
            </a:tbl>
          </a:graphicData>
        </a:graphic>
      </p:graphicFrame>
      <p:sp>
        <p:nvSpPr>
          <p:cNvPr id="2" name="Rectangle 1">
            <a:extLst>
              <a:ext uri="{FF2B5EF4-FFF2-40B4-BE49-F238E27FC236}">
                <a16:creationId xmlns:a16="http://schemas.microsoft.com/office/drawing/2014/main" id="{A19500BE-9A30-A346-F25B-CC83C3BC6FBF}"/>
              </a:ext>
            </a:extLst>
          </p:cNvPr>
          <p:cNvSpPr/>
          <p:nvPr>
            <p:custDataLst>
              <p:tags r:id="rId4"/>
            </p:custDataLst>
          </p:nvPr>
        </p:nvSpPr>
        <p:spPr>
          <a:xfrm>
            <a:off x="456266" y="4566884"/>
            <a:ext cx="8113059" cy="215444"/>
          </a:xfrm>
          <a:prstGeom prst="rect">
            <a:avLst/>
          </a:prstGeom>
        </p:spPr>
        <p:txBody>
          <a:bodyPr wrap="square" lIns="91440" tIns="45720" rIns="91440" bIns="45720" anchor="t">
            <a:spAutoFit/>
          </a:bodyPr>
          <a:lstStyle/>
          <a:p>
            <a:pPr lvl="0" defTabSz="822960">
              <a:defRPr/>
            </a:pPr>
            <a:r>
              <a:rPr lang="fr-CA" sz="800" dirty="0">
                <a:latin typeface="Sun Life New Text" pitchFamily="2" charset="0"/>
                <a:cs typeface="Arial"/>
              </a:rPr>
              <a:t>* Frais de gestion des fonds en date du </a:t>
            </a:r>
            <a:r>
              <a:rPr lang="fr-CA" sz="800" dirty="0">
                <a:solidFill>
                  <a:srgbClr val="FF0000"/>
                </a:solidFill>
                <a:latin typeface="Sun Life New Text" pitchFamily="2" charset="0"/>
                <a:cs typeface="Arial"/>
              </a:rPr>
              <a:t>JOUR MOIS 2026</a:t>
            </a:r>
            <a:endParaRPr lang="fr-CA" sz="800" dirty="0">
              <a:solidFill>
                <a:srgbClr val="FF0000"/>
              </a:solidFill>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1778353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Lst>
          </p:cNvPr>
          <p:cNvSpPr>
            <a:spLocks noGrp="1"/>
          </p:cNvSpPr>
          <p:nvPr>
            <p:ph type="sldNum" sz="quarter" idx="12"/>
            <p:custDataLst>
              <p:tags r:id="rId1"/>
            </p:custDataLst>
          </p:nvPr>
        </p:nvSpPr>
        <p:spPr/>
        <p:txBody>
          <a:bodyPr/>
          <a:lstStyle/>
          <a:p>
            <a:fld id="{9FA635D2-B142-BE49-AECA-6169441F1F99}" type="slidenum">
              <a:rPr lang="en-US" smtClean="0"/>
              <a:pPr/>
              <a:t>29</a:t>
            </a:fld>
            <a:endParaRPr lang="en-US"/>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body" sz="quarter" idx="33"/>
            <p:custDataLst>
              <p:tags r:id="rId2"/>
            </p:custDataLst>
          </p:nvPr>
        </p:nvSpPr>
        <p:spPr>
          <a:xfrm>
            <a:off x="4759378" y="896827"/>
            <a:ext cx="4163406" cy="720725"/>
          </a:xfrm>
        </p:spPr>
        <p:txBody>
          <a:bodyPr/>
          <a:lstStyle/>
          <a:p>
            <a:r>
              <a:rPr lang="fr-CA" sz="1600" dirty="0">
                <a:latin typeface="Sun Life New Display" pitchFamily="2" charset="0"/>
              </a:rPr>
              <a:t>Comment vos frais se comparent-ils ?</a:t>
            </a:r>
          </a:p>
          <a:p>
            <a:endParaRPr lang="en-US" sz="1600" dirty="0">
              <a:latin typeface="Sun Life New Display" pitchFamily="2" charset="0"/>
            </a:endParaRPr>
          </a:p>
        </p:txBody>
      </p:sp>
      <p:graphicFrame>
        <p:nvGraphicFramePr>
          <p:cNvPr id="22" name="Table 21">
            <a:extLst>
              <a:ext uri="{FF2B5EF4-FFF2-40B4-BE49-F238E27FC236}">
                <a16:creationId xmlns:a16="http://schemas.microsoft.com/office/drawing/2014/main" id="{FE54EAAB-2F5C-D7AD-29E5-87393C2ADB10}"/>
              </a:ext>
            </a:extLst>
          </p:cNvPr>
          <p:cNvGraphicFramePr>
            <a:graphicFrameLocks noGrp="1"/>
          </p:cNvGraphicFramePr>
          <p:nvPr>
            <p:custDataLst>
              <p:tags r:id="rId3"/>
            </p:custDataLst>
          </p:nvPr>
        </p:nvGraphicFramePr>
        <p:xfrm>
          <a:off x="4771779" y="2062168"/>
          <a:ext cx="4163406" cy="1999454"/>
        </p:xfrm>
        <a:graphic>
          <a:graphicData uri="http://schemas.openxmlformats.org/drawingml/2006/table">
            <a:tbl>
              <a:tblPr firstRow="1" bandRow="1">
                <a:tableStyleId>{2D5ABB26-0587-4C30-8999-92F81FD0307C}</a:tableStyleId>
              </a:tblPr>
              <a:tblGrid>
                <a:gridCol w="2081703">
                  <a:extLst>
                    <a:ext uri="{9D8B030D-6E8A-4147-A177-3AD203B41FA5}">
                      <a16:colId xmlns:a16="http://schemas.microsoft.com/office/drawing/2014/main" val="1305864649"/>
                    </a:ext>
                  </a:extLst>
                </a:gridCol>
                <a:gridCol w="2081703">
                  <a:extLst>
                    <a:ext uri="{9D8B030D-6E8A-4147-A177-3AD203B41FA5}">
                      <a16:colId xmlns:a16="http://schemas.microsoft.com/office/drawing/2014/main" val="2388089567"/>
                    </a:ext>
                  </a:extLst>
                </a:gridCol>
              </a:tblGrid>
              <a:tr h="374887">
                <a:tc>
                  <a:txBody>
                    <a:bodyPr/>
                    <a:lstStyle/>
                    <a:p>
                      <a:pPr algn="l"/>
                      <a:r>
                        <a:rPr lang="fr-CA" sz="1400" b="1" noProof="0" dirty="0">
                          <a:solidFill>
                            <a:srgbClr val="003846"/>
                          </a:solidFill>
                          <a:latin typeface="Sun Life New Text" pitchFamily="2" charset="0"/>
                          <a:cs typeface="Arial" panose="020B0604020202020204" pitchFamily="34" charset="0"/>
                        </a:rPr>
                        <a:t>Catégorie de fonds (domestiques)</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fr-FR" sz="1400" b="1" noProof="0" dirty="0">
                          <a:solidFill>
                            <a:srgbClr val="003846"/>
                          </a:solidFill>
                          <a:latin typeface="Sun Life New Text" pitchFamily="2" charset="0"/>
                          <a:cs typeface="Arial" panose="020B0604020202020204" pitchFamily="34" charset="0"/>
                        </a:rPr>
                        <a:t>Frais médians applicables aux particuliers</a:t>
                      </a:r>
                      <a:r>
                        <a:rPr lang="fr-CA" sz="1400" b="1" baseline="30000" noProof="0" dirty="0">
                          <a:solidFill>
                            <a:srgbClr val="003846"/>
                          </a:solidFill>
                          <a:latin typeface="Sun Life New Text" pitchFamily="2" charset="0"/>
                          <a:cs typeface="Arial" panose="020B0604020202020204" pitchFamily="34" charset="0"/>
                        </a:rPr>
                        <a:t>1</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03543639"/>
                  </a:ext>
                </a:extLst>
              </a:tr>
              <a:tr h="374887">
                <a:tc>
                  <a:txBody>
                    <a:bodyPr/>
                    <a:lstStyle/>
                    <a:p>
                      <a:pPr lvl="0" algn="l" eaLnBrk="1" hangingPunct="1">
                        <a:spcBef>
                          <a:spcPct val="20000"/>
                        </a:spcBef>
                      </a:pPr>
                      <a:r>
                        <a:rPr lang="fr-CA" sz="1400" b="0" baseline="0" noProof="0" dirty="0">
                          <a:solidFill>
                            <a:schemeClr val="tx1"/>
                          </a:solidFill>
                          <a:latin typeface="Sun Life New Text" pitchFamily="2" charset="0"/>
                          <a:cs typeface="Arial" panose="020B0604020202020204" pitchFamily="34" charset="0"/>
                        </a:rPr>
                        <a:t>Obligations (titres à revenu fixe)</a:t>
                      </a:r>
                    </a:p>
                  </a:txBody>
                  <a:tcPr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fr-CA" sz="14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0,89 %</a:t>
                      </a:r>
                    </a:p>
                  </a:txBody>
                  <a:tcPr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52922257"/>
                  </a:ext>
                </a:extLst>
              </a:tr>
              <a:tr h="374887">
                <a:tc>
                  <a:txBody>
                    <a:bodyPr/>
                    <a:lstStyle/>
                    <a:p>
                      <a:pPr lvl="0" algn="l" eaLnBrk="1" hangingPunct="1">
                        <a:spcBef>
                          <a:spcPct val="20000"/>
                        </a:spcBef>
                      </a:pPr>
                      <a:r>
                        <a:rPr lang="fr-CA" sz="1400" b="0" baseline="0" noProof="0" dirty="0">
                          <a:solidFill>
                            <a:schemeClr val="tx1"/>
                          </a:solidFill>
                          <a:latin typeface="Sun Life New Text" pitchFamily="2" charset="0"/>
                          <a:cs typeface="Arial" panose="020B0604020202020204" pitchFamily="34" charset="0"/>
                        </a:rPr>
                        <a:t>Actions</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fr-CA" sz="14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1,76 %</a:t>
                      </a: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203058729"/>
                  </a:ext>
                </a:extLst>
              </a:tr>
              <a:tr h="374887">
                <a:tc>
                  <a:txBody>
                    <a:bodyPr/>
                    <a:lstStyle/>
                    <a:p>
                      <a:pPr lvl="0" algn="l" eaLnBrk="1" hangingPunct="1">
                        <a:spcBef>
                          <a:spcPct val="20000"/>
                        </a:spcBef>
                      </a:pPr>
                      <a:r>
                        <a:rPr lang="fr-CA" sz="1400" b="0" baseline="0" noProof="0" dirty="0">
                          <a:solidFill>
                            <a:schemeClr val="tx1"/>
                          </a:solidFill>
                          <a:latin typeface="Sun Life New Text" pitchFamily="2" charset="0"/>
                          <a:cs typeface="Arial" panose="020B0604020202020204" pitchFamily="34" charset="0"/>
                        </a:rPr>
                        <a:t>Répartition </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fr-CA" sz="14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1,90 %</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28991697"/>
                  </a:ext>
                </a:extLst>
              </a:tr>
            </a:tbl>
          </a:graphicData>
        </a:graphic>
      </p:graphicFrame>
      <p:pic>
        <p:nvPicPr>
          <p:cNvPr id="6" name="Picture Placeholder 5">
            <a:extLst>
              <a:ext uri="{FF2B5EF4-FFF2-40B4-BE49-F238E27FC236}">
                <a16:creationId xmlns:a16="http://schemas.microsoft.com/office/drawing/2014/main" id="{528349FB-7C14-2CA0-10BF-03075E8F472F}"/>
              </a:ext>
            </a:extLst>
          </p:cNvPr>
          <p:cNvPicPr>
            <a:picLocks noGrp="1" noChangeAspect="1"/>
          </p:cNvPicPr>
          <p:nvPr>
            <p:ph type="pic" sz="quarter" idx="14"/>
            <p:custDataLst>
              <p:tags r:id="rId4"/>
            </p:custDataLst>
          </p:nvPr>
        </p:nvPicPr>
        <p:blipFill>
          <a:blip r:embed="rId8" cstate="screen">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C036EBDC-886F-4037-CDAA-F94F0AB49B31}"/>
              </a:ext>
            </a:extLst>
          </p:cNvPr>
          <p:cNvSpPr txBox="1"/>
          <p:nvPr>
            <p:custDataLst>
              <p:tags r:id="rId5"/>
            </p:custDataLst>
          </p:nvPr>
        </p:nvSpPr>
        <p:spPr>
          <a:xfrm>
            <a:off x="4771779" y="4506238"/>
            <a:ext cx="4300517" cy="215444"/>
          </a:xfrm>
          <a:prstGeom prst="rect">
            <a:avLst/>
          </a:prstGeom>
          <a:noFill/>
        </p:spPr>
        <p:txBody>
          <a:bodyPr wrap="square" rtlCol="0">
            <a:spAutoFit/>
          </a:bodyPr>
          <a:lstStyle/>
          <a:p>
            <a:pPr defTabSz="822960">
              <a:defRPr/>
            </a:pPr>
            <a:r>
              <a:rPr lang="fr-CA" sz="800" baseline="30000" dirty="0">
                <a:latin typeface="Sun Life New Text" pitchFamily="2" charset="0"/>
                <a:cs typeface="Arial" panose="020B0604020202020204" pitchFamily="34" charset="0"/>
              </a:rPr>
              <a:t>1 </a:t>
            </a:r>
            <a:r>
              <a:rPr lang="fr-CA" sz="800" dirty="0">
                <a:latin typeface="Sun Life New Text" pitchFamily="2" charset="0"/>
                <a:cs typeface="Arial" panose="020B0604020202020204" pitchFamily="34" charset="0"/>
              </a:rPr>
              <a:t>Source : Morningstar,</a:t>
            </a:r>
            <a:r>
              <a:rPr lang="fr-CA" sz="800" b="1" i="1" dirty="0">
                <a:latin typeface="Sun Life New Text" pitchFamily="2" charset="0"/>
                <a:cs typeface="Arial" panose="020B0604020202020204" pitchFamily="34" charset="0"/>
              </a:rPr>
              <a:t> </a:t>
            </a:r>
            <a:r>
              <a:rPr lang="en-CA" sz="800" i="1" dirty="0">
                <a:latin typeface="Sun Life New Text" pitchFamily="2" charset="0"/>
                <a:cs typeface="Arial" panose="020B0604020202020204" pitchFamily="34" charset="0"/>
              </a:rPr>
              <a:t>"Global Investor Experience Study: Fees and Expense," mars 2022</a:t>
            </a:r>
            <a:endParaRPr lang="fr-CA" sz="800" dirty="0">
              <a:latin typeface="Sun Life New Text" pitchFamily="2" charset="0"/>
              <a:cs typeface="Arial" panose="020B0604020202020204" pitchFamily="34" charset="0"/>
            </a:endParaRPr>
          </a:p>
        </p:txBody>
      </p:sp>
    </p:spTree>
    <p:extLst>
      <p:ext uri="{BB962C8B-B14F-4D97-AF65-F5344CB8AC3E}">
        <p14:creationId xmlns:p14="http://schemas.microsoft.com/office/powerpoint/2010/main" val="3821555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custDataLst>
              <p:tags r:id="rId1"/>
            </p:custDataLst>
          </p:nvPr>
        </p:nvSpPr>
        <p:spPr/>
        <p:txBody>
          <a:bodyPr/>
          <a:lstStyle/>
          <a:p>
            <a:r>
              <a:rPr lang="en-US" dirty="0"/>
              <a:t>01.</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custDataLst>
              <p:tags r:id="rId2"/>
            </p:custDataLst>
          </p:nvPr>
        </p:nvSpPr>
        <p:spPr/>
        <p:txBody>
          <a:bodyPr/>
          <a:lstStyle/>
          <a:p>
            <a:r>
              <a:rPr lang="fr-CA" dirty="0"/>
              <a:t>Vos objectifs d’épargne</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custDataLst>
              <p:tags r:id="rId3"/>
            </p:custDataLst>
          </p:nvPr>
        </p:nvSpPr>
        <p:spPr/>
        <p:txBody>
          <a:bodyPr/>
          <a:lstStyle/>
          <a:p>
            <a:fld id="{9FA635D2-B142-BE49-AECA-6169441F1F99}" type="slidenum">
              <a:rPr lang="en-US" smtClean="0"/>
              <a:t>3</a:t>
            </a:fld>
            <a:endParaRPr lang="en-US" dirty="0"/>
          </a:p>
        </p:txBody>
      </p:sp>
    </p:spTree>
    <p:extLst>
      <p:ext uri="{BB962C8B-B14F-4D97-AF65-F5344CB8AC3E}">
        <p14:creationId xmlns:p14="http://schemas.microsoft.com/office/powerpoint/2010/main" val="2330749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0B86B4-3946-2F90-F360-DD9BAAA7027F}"/>
              </a:ext>
            </a:extLst>
          </p:cNvPr>
          <p:cNvSpPr>
            <a:spLocks noGrp="1"/>
          </p:cNvSpPr>
          <p:nvPr>
            <p:ph type="sldNum" sz="quarter" idx="12"/>
            <p:custDataLst>
              <p:tags r:id="rId1"/>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fr-CA" sz="600" b="1" i="0" u="none" strike="noStrike" kern="1200" cap="none" spc="0" normalizeH="0" baseline="0" noProof="0" smtClean="0">
                <a:ln>
                  <a:noFill/>
                </a:ln>
                <a:solidFill>
                  <a:srgbClr val="000000"/>
                </a:solidFill>
                <a:effectLst/>
                <a:uLnTx/>
                <a:uFillTx/>
                <a:latin typeface="Sun Life New Text"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30</a:t>
            </a:fld>
            <a:endParaRPr kumimoji="0" lang="fr-CA" sz="600" b="1"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4" name="Text Placeholder 3">
            <a:extLst>
              <a:ext uri="{FF2B5EF4-FFF2-40B4-BE49-F238E27FC236}">
                <a16:creationId xmlns:a16="http://schemas.microsoft.com/office/drawing/2014/main" id="{5C360714-E2EC-74DC-08D1-A87FC4D6D5A2}"/>
              </a:ext>
            </a:extLst>
          </p:cNvPr>
          <p:cNvSpPr>
            <a:spLocks noGrp="1"/>
          </p:cNvSpPr>
          <p:nvPr>
            <p:ph type="body" sz="quarter" idx="13"/>
            <p:custDataLst>
              <p:tags r:id="rId2"/>
            </p:custDataLst>
          </p:nvPr>
        </p:nvSpPr>
        <p:spPr/>
        <p:txBody>
          <a:bodyPr/>
          <a:lstStyle/>
          <a:p>
            <a:r>
              <a:rPr lang="fr-CA" sz="1600" dirty="0"/>
              <a:t>Moins, c’est mieux</a:t>
            </a:r>
          </a:p>
        </p:txBody>
      </p:sp>
      <p:graphicFrame>
        <p:nvGraphicFramePr>
          <p:cNvPr id="8" name="Chart 7">
            <a:extLst>
              <a:ext uri="{FF2B5EF4-FFF2-40B4-BE49-F238E27FC236}">
                <a16:creationId xmlns:a16="http://schemas.microsoft.com/office/drawing/2014/main" id="{1DE56B43-2327-1272-01E6-9C468445C28C}"/>
              </a:ext>
            </a:extLst>
          </p:cNvPr>
          <p:cNvGraphicFramePr/>
          <p:nvPr>
            <p:custDataLst>
              <p:tags r:id="rId3"/>
            </p:custDataLst>
            <p:extLst>
              <p:ext uri="{D42A27DB-BD31-4B8C-83A1-F6EECF244321}">
                <p14:modId xmlns:p14="http://schemas.microsoft.com/office/powerpoint/2010/main" val="143182628"/>
              </p:ext>
            </p:extLst>
          </p:nvPr>
        </p:nvGraphicFramePr>
        <p:xfrm>
          <a:off x="482269" y="972889"/>
          <a:ext cx="4959893" cy="3424687"/>
        </p:xfrm>
        <a:graphic>
          <a:graphicData uri="http://schemas.openxmlformats.org/drawingml/2006/chart">
            <c:chart xmlns:c="http://schemas.openxmlformats.org/drawingml/2006/chart" xmlns:r="http://schemas.openxmlformats.org/officeDocument/2006/relationships" r:id="rId11"/>
          </a:graphicData>
        </a:graphic>
      </p:graphicFrame>
      <p:sp>
        <p:nvSpPr>
          <p:cNvPr id="5" name="Content Placeholder 2">
            <a:extLst>
              <a:ext uri="{FF2B5EF4-FFF2-40B4-BE49-F238E27FC236}">
                <a16:creationId xmlns:a16="http://schemas.microsoft.com/office/drawing/2014/main" id="{173E0440-5EAE-B8CB-062D-0B2AD62F3E39}"/>
              </a:ext>
            </a:extLst>
          </p:cNvPr>
          <p:cNvSpPr txBox="1">
            <a:spLocks/>
          </p:cNvSpPr>
          <p:nvPr>
            <p:custDataLst>
              <p:tags r:id="rId4"/>
            </p:custDataLst>
          </p:nvPr>
        </p:nvSpPr>
        <p:spPr bwMode="auto">
          <a:xfrm>
            <a:off x="480521" y="4468661"/>
            <a:ext cx="8353425" cy="32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r>
              <a:rPr kumimoji="0" lang="fr-CA" sz="700"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À titre indicatif seulement pour bien illustrer le concept. Pour avoir un portrait adapté à votre régime, passez en revue les fonds qui vous sont offerts et les frais associés sur </a:t>
            </a:r>
            <a:r>
              <a:rPr kumimoji="0" lang="fr-CA" sz="700" b="1" i="0" u="none" strike="noStrike" kern="1200" cap="none" spc="0" normalizeH="0" baseline="0" noProof="0" dirty="0">
                <a:ln>
                  <a:noFill/>
                </a:ln>
                <a:solidFill>
                  <a:srgbClr val="003846">
                    <a:lumMod val="50000"/>
                    <a:lumOff val="50000"/>
                  </a:srgbClr>
                </a:solidFill>
                <a:effectLst/>
                <a:uLnTx/>
                <a:uFillTx/>
                <a:latin typeface="Sun Life New Text" pitchFamily="2" charset="0"/>
                <a:ea typeface="+mn-ea"/>
                <a:cs typeface="Arial" panose="020B0604020202020204" pitchFamily="34" charset="0"/>
              </a:rPr>
              <a:t>masunlife.ca</a:t>
            </a:r>
            <a:r>
              <a:rPr kumimoji="0" lang="fr-CA" sz="700" b="1" i="0" u="none" strike="noStrike" kern="1200" cap="none" spc="0" normalizeH="0" baseline="0" noProof="0" dirty="0">
                <a:ln>
                  <a:noFill/>
                </a:ln>
                <a:solidFill>
                  <a:srgbClr val="000000"/>
                </a:solidFill>
                <a:effectLst/>
                <a:uLnTx/>
                <a:uFillTx/>
                <a:latin typeface="Sun Life New Text" pitchFamily="2" charset="0"/>
                <a:ea typeface="+mn-ea"/>
                <a:cs typeface="Arial" panose="020B0604020202020204" pitchFamily="34" charset="0"/>
              </a:rPr>
              <a:t>.</a:t>
            </a:r>
            <a:endParaRPr kumimoji="0" lang="en-US" sz="600" b="0" i="0" u="none" strike="noStrike" kern="1200" cap="none" spc="0" normalizeH="0" baseline="0" noProof="0" dirty="0">
              <a:ln>
                <a:noFill/>
              </a:ln>
              <a:solidFill>
                <a:srgbClr val="000000"/>
              </a:solidFill>
              <a:effectLst/>
              <a:uLnTx/>
              <a:uFillTx/>
              <a:latin typeface="Sun Life New Text" pitchFamily="2" charset="0"/>
              <a:ea typeface="+mn-ea"/>
              <a:cs typeface="+mn-cs"/>
            </a:endParaRPr>
          </a:p>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r>
              <a:rPr kumimoji="0" lang="fr-CA" sz="700" b="0" i="0" u="none" strike="noStrike" kern="1200" cap="none" spc="0" normalizeH="0" baseline="0" noProof="0" dirty="0">
                <a:ln>
                  <a:noFill/>
                </a:ln>
                <a:solidFill>
                  <a:srgbClr val="000000"/>
                </a:solidFill>
                <a:effectLst/>
                <a:uLnTx/>
                <a:uFillTx/>
                <a:latin typeface="Sun Life New Text" pitchFamily="2" charset="0"/>
                <a:ea typeface="+mn-ea"/>
                <a:cs typeface="+mn-cs"/>
              </a:rPr>
              <a:t>Hypothèses : Cotisation de 4 000 $ versée en une seule fois le 1</a:t>
            </a:r>
            <a:r>
              <a:rPr kumimoji="0" lang="fr-CA" sz="700" b="0" i="0" u="none" strike="noStrike" kern="1200" cap="none" spc="0" normalizeH="0" baseline="30000" noProof="0" dirty="0">
                <a:ln>
                  <a:noFill/>
                </a:ln>
                <a:solidFill>
                  <a:srgbClr val="000000"/>
                </a:solidFill>
                <a:effectLst/>
                <a:uLnTx/>
                <a:uFillTx/>
                <a:latin typeface="Sun Life New Text" pitchFamily="2" charset="0"/>
                <a:ea typeface="+mn-ea"/>
                <a:cs typeface="+mn-cs"/>
              </a:rPr>
              <a:t>er </a:t>
            </a:r>
            <a:r>
              <a:rPr kumimoji="0" lang="fr-CA" sz="700" b="0" i="0" u="none" strike="noStrike" kern="1200" cap="none" spc="0" normalizeH="0" baseline="0" noProof="0" dirty="0">
                <a:ln>
                  <a:noFill/>
                </a:ln>
                <a:solidFill>
                  <a:srgbClr val="000000"/>
                </a:solidFill>
                <a:effectLst/>
                <a:uLnTx/>
                <a:uFillTx/>
                <a:latin typeface="Sun Life New Text" pitchFamily="2" charset="0"/>
                <a:ea typeface="+mn-ea"/>
                <a:cs typeface="+mn-cs"/>
              </a:rPr>
              <a:t>janvier de chaque année | Taux d’intérêt annuel de 5,5 % accumulé avant déduction des frais de gestion chaque mois</a:t>
            </a:r>
          </a:p>
          <a:p>
            <a:pPr marL="0" indent="0">
              <a:buNone/>
              <a:defRPr/>
            </a:pP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*Devis de </a:t>
            </a:r>
            <a:r>
              <a:rPr lang="en-CA" sz="700" kern="100" dirty="0" err="1">
                <a:solidFill>
                  <a:schemeClr val="tx1"/>
                </a:solidFill>
                <a:effectLst/>
                <a:latin typeface="Sun Life New Text" pitchFamily="2" charset="0"/>
                <a:ea typeface="Calibri" panose="020F0502020204030204" pitchFamily="34" charset="0"/>
                <a:cs typeface="Times New Roman" panose="02020603050405020304" pitchFamily="18" charset="0"/>
              </a:rPr>
              <a:t>rente</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 </a:t>
            </a:r>
            <a:r>
              <a:rPr lang="en-CA" sz="700" kern="100" dirty="0" err="1">
                <a:solidFill>
                  <a:schemeClr val="tx1"/>
                </a:solidFill>
                <a:effectLst/>
                <a:latin typeface="Sun Life New Text" pitchFamily="2" charset="0"/>
                <a:ea typeface="Calibri" panose="020F0502020204030204" pitchFamily="34" charset="0"/>
                <a:cs typeface="Times New Roman" panose="02020603050405020304" pitchFamily="18" charset="0"/>
              </a:rPr>
              <a:t>déc</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 2022, </a:t>
            </a:r>
            <a:r>
              <a:rPr lang="en-CA" sz="700" kern="100" dirty="0" err="1">
                <a:solidFill>
                  <a:schemeClr val="tx1"/>
                </a:solidFill>
                <a:effectLst/>
                <a:latin typeface="Sun Life New Text" pitchFamily="2" charset="0"/>
                <a:ea typeface="Calibri" panose="020F0502020204030204" pitchFamily="34" charset="0"/>
                <a:cs typeface="Times New Roman" panose="02020603050405020304" pitchFamily="18" charset="0"/>
              </a:rPr>
              <a:t>montant</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 de la prime : 42 846 $ |  </a:t>
            </a:r>
            <a:r>
              <a:rPr lang="en-CA" sz="700" kern="100" dirty="0" err="1">
                <a:solidFill>
                  <a:schemeClr val="tx1"/>
                </a:solidFill>
                <a:effectLst/>
                <a:latin typeface="Sun Life New Text" pitchFamily="2" charset="0"/>
                <a:ea typeface="Calibri" panose="020F0502020204030204" pitchFamily="34" charset="0"/>
                <a:cs typeface="Times New Roman" panose="02020603050405020304" pitchFamily="18" charset="0"/>
              </a:rPr>
              <a:t>Sexe</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 </a:t>
            </a:r>
            <a:r>
              <a:rPr lang="en-CA" sz="700" kern="100" dirty="0" err="1">
                <a:solidFill>
                  <a:schemeClr val="tx1"/>
                </a:solidFill>
                <a:effectLst/>
                <a:latin typeface="Sun Life New Text" pitchFamily="2" charset="0"/>
                <a:ea typeface="Calibri" panose="020F0502020204030204" pitchFamily="34" charset="0"/>
                <a:cs typeface="Times New Roman" panose="02020603050405020304" pitchFamily="18" charset="0"/>
              </a:rPr>
              <a:t>assigné</a:t>
            </a:r>
            <a:r>
              <a:rPr lang="en-CA" sz="700" kern="100" dirty="0">
                <a:solidFill>
                  <a:schemeClr val="tx1"/>
                </a:solidFill>
                <a:effectLst/>
                <a:latin typeface="Sun Life New Text" pitchFamily="2" charset="0"/>
                <a:ea typeface="Calibri" panose="020F0502020204030204" pitchFamily="34" charset="0"/>
                <a:cs typeface="Times New Roman" panose="02020603050405020304" pitchFamily="18" charset="0"/>
              </a:rPr>
              <a:t> à la naissance : Femme, 65 ans.</a:t>
            </a:r>
          </a:p>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endParaRPr kumimoji="0" lang="fr-CA" sz="7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
        <p:nvSpPr>
          <p:cNvPr id="10" name="Left Brace 9">
            <a:extLst>
              <a:ext uri="{FF2B5EF4-FFF2-40B4-BE49-F238E27FC236}">
                <a16:creationId xmlns:a16="http://schemas.microsoft.com/office/drawing/2014/main" id="{5C925C4F-4808-0664-26C1-60A8C3D2E15E}"/>
              </a:ext>
            </a:extLst>
          </p:cNvPr>
          <p:cNvSpPr/>
          <p:nvPr>
            <p:custDataLst>
              <p:tags r:id="rId5"/>
            </p:custDataLst>
          </p:nvPr>
        </p:nvSpPr>
        <p:spPr>
          <a:xfrm flipH="1">
            <a:off x="4275863" y="1754356"/>
            <a:ext cx="349858" cy="416350"/>
          </a:xfrm>
          <a:prstGeom prst="leftBrace">
            <a:avLst/>
          </a:prstGeom>
          <a:ln w="12700">
            <a:solidFill>
              <a:srgbClr val="00384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dirty="0">
              <a:ln>
                <a:noFill/>
              </a:ln>
              <a:solidFill>
                <a:srgbClr val="000000"/>
              </a:solidFill>
              <a:effectLst/>
              <a:uLnTx/>
              <a:uFillTx/>
              <a:latin typeface="Sun Life Sans"/>
              <a:ea typeface="+mn-ea"/>
              <a:cs typeface="+mn-cs"/>
            </a:endParaRPr>
          </a:p>
        </p:txBody>
      </p:sp>
      <p:sp>
        <p:nvSpPr>
          <p:cNvPr id="14" name="TextBox 1">
            <a:extLst>
              <a:ext uri="{FF2B5EF4-FFF2-40B4-BE49-F238E27FC236}">
                <a16:creationId xmlns:a16="http://schemas.microsoft.com/office/drawing/2014/main" id="{17FA7822-4BAC-CA2D-D263-8C82D92BC1A0}"/>
              </a:ext>
            </a:extLst>
          </p:cNvPr>
          <p:cNvSpPr txBox="1"/>
          <p:nvPr>
            <p:custDataLst>
              <p:tags r:id="rId6"/>
            </p:custDataLst>
          </p:nvPr>
        </p:nvSpPr>
        <p:spPr>
          <a:xfrm>
            <a:off x="4604676" y="1835310"/>
            <a:ext cx="914400" cy="254442"/>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003846"/>
                </a:solidFill>
                <a:effectLst/>
                <a:uLnTx/>
                <a:uFillTx/>
                <a:latin typeface="Sun Life New Text" pitchFamily="2" charset="0"/>
                <a:ea typeface="+mn-ea"/>
                <a:cs typeface="+mn-cs"/>
              </a:rPr>
              <a:t>42 846 $</a:t>
            </a:r>
          </a:p>
        </p:txBody>
      </p:sp>
      <p:graphicFrame>
        <p:nvGraphicFramePr>
          <p:cNvPr id="17" name="Table 5">
            <a:extLst>
              <a:ext uri="{FF2B5EF4-FFF2-40B4-BE49-F238E27FC236}">
                <a16:creationId xmlns:a16="http://schemas.microsoft.com/office/drawing/2014/main" id="{6CED516A-D1CF-500D-F1BD-7C13F1916623}"/>
              </a:ext>
            </a:extLst>
          </p:cNvPr>
          <p:cNvGraphicFramePr>
            <a:graphicFrameLocks noGrp="1"/>
          </p:cNvGraphicFramePr>
          <p:nvPr>
            <p:custDataLst>
              <p:tags r:id="rId7"/>
            </p:custDataLst>
            <p:extLst>
              <p:ext uri="{D42A27DB-BD31-4B8C-83A1-F6EECF244321}">
                <p14:modId xmlns:p14="http://schemas.microsoft.com/office/powerpoint/2010/main" val="3492883803"/>
              </p:ext>
            </p:extLst>
          </p:nvPr>
        </p:nvGraphicFramePr>
        <p:xfrm>
          <a:off x="6014731" y="1171527"/>
          <a:ext cx="2108543" cy="2736247"/>
        </p:xfrm>
        <a:graphic>
          <a:graphicData uri="http://schemas.openxmlformats.org/drawingml/2006/table">
            <a:tbl>
              <a:tblPr firstRow="1" bandRow="1">
                <a:tableStyleId>{5C22544A-7EE6-4342-B048-85BDC9FD1C3A}</a:tableStyleId>
              </a:tblPr>
              <a:tblGrid>
                <a:gridCol w="2108543">
                  <a:extLst>
                    <a:ext uri="{9D8B030D-6E8A-4147-A177-3AD203B41FA5}">
                      <a16:colId xmlns:a16="http://schemas.microsoft.com/office/drawing/2014/main" val="1561278267"/>
                    </a:ext>
                  </a:extLst>
                </a:gridCol>
              </a:tblGrid>
              <a:tr h="636841">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CA" sz="1000" noProof="0" dirty="0">
                          <a:solidFill>
                            <a:srgbClr val="003846"/>
                          </a:solidFill>
                          <a:latin typeface="Sun Life New Text" pitchFamily="2" charset="0"/>
                        </a:rPr>
                        <a:t>Revenu mensuel de retraite*</a:t>
                      </a:r>
                    </a:p>
                    <a:p>
                      <a:pPr marL="0" marR="0" lvl="0" indent="0" algn="l" defTabSz="685800" rtl="0" eaLnBrk="1" fontAlgn="auto" latinLnBrk="0" hangingPunct="1">
                        <a:lnSpc>
                          <a:spcPct val="100000"/>
                        </a:lnSpc>
                        <a:spcBef>
                          <a:spcPts val="0"/>
                        </a:spcBef>
                        <a:spcAft>
                          <a:spcPts val="0"/>
                        </a:spcAft>
                        <a:buClrTx/>
                        <a:buSzTx/>
                        <a:buFontTx/>
                        <a:buNone/>
                        <a:tabLst/>
                        <a:defRPr/>
                      </a:pPr>
                      <a:endParaRPr lang="fr-CA" sz="1000" noProof="0" dirty="0">
                        <a:solidFill>
                          <a:srgbClr val="003846"/>
                        </a:solidFill>
                        <a:latin typeface="Sun Life New Text"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1000" b="1" i="0" u="none" strike="noStrike" kern="1200" baseline="0" dirty="0">
                          <a:solidFill>
                            <a:srgbClr val="003846"/>
                          </a:solidFill>
                          <a:latin typeface="Sun Life New Text" pitchFamily="2" charset="0"/>
                          <a:ea typeface="+mn-ea"/>
                          <a:cs typeface="+mn-cs"/>
                        </a:rPr>
                        <a:t>226,94 $</a:t>
                      </a:r>
                      <a:endParaRPr kumimoji="0" lang="en-CA" sz="1000" b="1" u="none" strike="noStrike" kern="1200" cap="none" normalizeH="0" baseline="0" dirty="0">
                        <a:ln>
                          <a:noFill/>
                        </a:ln>
                        <a:solidFill>
                          <a:srgbClr val="003846"/>
                        </a:solidFill>
                        <a:effectLst/>
                        <a:latin typeface="Sun Life New Text" pitchFamily="2" charset="0"/>
                        <a:ea typeface="+mn-ea"/>
                        <a:cs typeface="Arial" panose="020B0604020202020204" pitchFamily="34" charset="0"/>
                      </a:endParaRPr>
                    </a:p>
                  </a:txBody>
                  <a:tcPr>
                    <a:lnL w="12700" cap="flat" cmpd="sng" algn="ctr">
                      <a:solidFill>
                        <a:srgbClr val="D9541A"/>
                      </a:solidFill>
                      <a:prstDash val="solid"/>
                      <a:round/>
                      <a:headEnd type="none" w="med" len="med"/>
                      <a:tailEnd type="none" w="med" len="med"/>
                    </a:lnL>
                    <a:lnR w="12700" cap="flat" cmpd="sng" algn="ctr">
                      <a:solidFill>
                        <a:srgbClr val="D9541A"/>
                      </a:solidFill>
                      <a:prstDash val="solid"/>
                      <a:round/>
                      <a:headEnd type="none" w="med" len="med"/>
                      <a:tailEnd type="none" w="med" len="med"/>
                    </a:lnR>
                    <a:lnT w="12700" cmpd="sng">
                      <a:noFill/>
                    </a:lnT>
                    <a:lnB w="12700" cap="flat" cmpd="sng" algn="ctr">
                      <a:solidFill>
                        <a:srgbClr val="D954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192399"/>
                  </a:ext>
                </a:extLst>
              </a:tr>
              <a:tr h="44151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CA" sz="1000" noProof="0" dirty="0">
                          <a:solidFill>
                            <a:schemeClr val="tx1"/>
                          </a:solidFill>
                          <a:latin typeface="Sun Life New Text" pitchFamily="2" charset="0"/>
                        </a:rPr>
                        <a:t>Épargne supplémentaire pour payer les dépenses à la retraite</a:t>
                      </a:r>
                    </a:p>
                  </a:txBody>
                  <a:tcPr>
                    <a:lnL w="12700" cap="flat" cmpd="sng" algn="ctr">
                      <a:solidFill>
                        <a:srgbClr val="D9541A"/>
                      </a:solidFill>
                      <a:prstDash val="solid"/>
                      <a:round/>
                      <a:headEnd type="none" w="med" len="med"/>
                      <a:tailEnd type="none" w="med" len="med"/>
                    </a:lnL>
                    <a:lnR w="12700" cap="flat" cmpd="sng" algn="ctr">
                      <a:solidFill>
                        <a:srgbClr val="D9541A"/>
                      </a:solidFill>
                      <a:prstDash val="solid"/>
                      <a:round/>
                      <a:headEnd type="none" w="med" len="med"/>
                      <a:tailEnd type="none" w="med" len="med"/>
                    </a:lnR>
                    <a:lnT w="12700" cap="flat" cmpd="sng" algn="ctr">
                      <a:solidFill>
                        <a:srgbClr val="D9541A"/>
                      </a:solidFill>
                      <a:prstDash val="solid"/>
                      <a:round/>
                      <a:headEnd type="none" w="med" len="med"/>
                      <a:tailEnd type="none" w="med" len="med"/>
                    </a:lnT>
                    <a:lnB w="12700" cap="flat" cmpd="sng" algn="ctr">
                      <a:solidFill>
                        <a:srgbClr val="D954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1308187"/>
                  </a:ext>
                </a:extLst>
              </a:tr>
              <a:tr h="1657891">
                <a:tc>
                  <a:txBody>
                    <a:bodyPr/>
                    <a:lstStyle/>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Épicerie</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Factures de services publics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dirty="0">
                          <a:ln>
                            <a:noFill/>
                          </a:ln>
                          <a:solidFill>
                            <a:schemeClr val="tx1"/>
                          </a:solidFill>
                          <a:effectLst/>
                          <a:uLnTx/>
                          <a:uFillTx/>
                          <a:latin typeface="Sun Life New Text" pitchFamily="2" charset="0"/>
                          <a:ea typeface="+mn-ea"/>
                          <a:cs typeface="Arial" panose="020B0604020202020204" pitchFamily="34" charset="0"/>
                        </a:rPr>
                        <a:t>Prêt hypothécaire, loyer</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Impôts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Véhicule</a:t>
                      </a:r>
                      <a:endParaRPr lang="fr-CA" sz="1000" b="0" kern="1200" noProof="0" dirty="0">
                        <a:solidFill>
                          <a:schemeClr val="tx1"/>
                        </a:solidFill>
                        <a:latin typeface="Sun Life New Text" pitchFamily="2" charset="0"/>
                        <a:ea typeface="+mn-ea"/>
                        <a:cs typeface="Arial" panose="020B0604020202020204" pitchFamily="34" charset="0"/>
                        <a:sym typeface="Wingdings 2" pitchFamily="18" charset="2"/>
                      </a:endParaRP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Divertissements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rPr>
                        <a:t>Voyages</a:t>
                      </a:r>
                    </a:p>
                    <a:p>
                      <a:pPr marL="0" marR="0" lvl="0" indent="0" defTabSz="914400" rtl="0" eaLnBrk="1" fontAlgn="base" latinLnBrk="0" hangingPunct="1">
                        <a:lnSpc>
                          <a:spcPct val="100000"/>
                        </a:lnSpc>
                        <a:spcBef>
                          <a:spcPct val="20000"/>
                        </a:spcBef>
                        <a:spcAft>
                          <a:spcPct val="0"/>
                        </a:spcAft>
                        <a:buClrTx/>
                        <a:buSzTx/>
                        <a:buFontTx/>
                        <a:buNone/>
                        <a:tabLst/>
                        <a:defRPr/>
                      </a:pPr>
                      <a:r>
                        <a:rPr kumimoji="0" lang="fr-CA" sz="1000" b="0" i="0" u="none" strike="noStrike" kern="1200" cap="none" spc="0" normalizeH="0" baseline="0" dirty="0">
                          <a:ln>
                            <a:noFill/>
                          </a:ln>
                          <a:solidFill>
                            <a:schemeClr val="tx1"/>
                          </a:solidFill>
                          <a:effectLst/>
                          <a:uLnTx/>
                          <a:uFillTx/>
                          <a:latin typeface="Sun Life New Text" pitchFamily="2" charset="0"/>
                          <a:ea typeface="+mn-ea"/>
                          <a:cs typeface="Arial" panose="020B0604020202020204" pitchFamily="34" charset="0"/>
                        </a:rPr>
                        <a:t>Soins de santé</a:t>
                      </a:r>
                      <a:endParaRPr kumimoji="0" lang="fr-CA" sz="1000" b="0" i="0" u="none" strike="noStrike" kern="1200" cap="none" spc="0" normalizeH="0" baseline="0" noProof="0" dirty="0">
                        <a:ln>
                          <a:noFill/>
                        </a:ln>
                        <a:solidFill>
                          <a:schemeClr val="tx1"/>
                        </a:solidFill>
                        <a:effectLst/>
                        <a:uLnTx/>
                        <a:uFillTx/>
                        <a:latin typeface="Sun Life New Text" pitchFamily="2" charset="0"/>
                        <a:ea typeface="+mn-ea"/>
                        <a:cs typeface="Arial" panose="020B0604020202020204" pitchFamily="34" charset="0"/>
                      </a:endParaRPr>
                    </a:p>
                  </a:txBody>
                  <a:tcPr>
                    <a:lnL w="12700" cap="flat" cmpd="sng" algn="ctr">
                      <a:solidFill>
                        <a:srgbClr val="D9541A"/>
                      </a:solidFill>
                      <a:prstDash val="solid"/>
                      <a:round/>
                      <a:headEnd type="none" w="med" len="med"/>
                      <a:tailEnd type="none" w="med" len="med"/>
                    </a:lnL>
                    <a:lnR w="12700" cap="flat" cmpd="sng" algn="ctr">
                      <a:solidFill>
                        <a:srgbClr val="D9541A"/>
                      </a:solidFill>
                      <a:prstDash val="solid"/>
                      <a:round/>
                      <a:headEnd type="none" w="med" len="med"/>
                      <a:tailEnd type="none" w="med" len="med"/>
                    </a:lnR>
                    <a:lnT w="12700" cap="flat" cmpd="sng" algn="ctr">
                      <a:solidFill>
                        <a:srgbClr val="D9541A"/>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717407089"/>
                  </a:ext>
                </a:extLst>
              </a:tr>
            </a:tbl>
          </a:graphicData>
        </a:graphic>
      </p:graphicFrame>
      <p:sp>
        <p:nvSpPr>
          <p:cNvPr id="18" name="Arrow: Right 17">
            <a:extLst>
              <a:ext uri="{FF2B5EF4-FFF2-40B4-BE49-F238E27FC236}">
                <a16:creationId xmlns:a16="http://schemas.microsoft.com/office/drawing/2014/main" id="{8037B7F0-745F-6FAC-92F2-A6FCDD7523BA}"/>
              </a:ext>
            </a:extLst>
          </p:cNvPr>
          <p:cNvSpPr/>
          <p:nvPr>
            <p:custDataLst>
              <p:tags r:id="rId8"/>
            </p:custDataLst>
          </p:nvPr>
        </p:nvSpPr>
        <p:spPr>
          <a:xfrm>
            <a:off x="5442162" y="1727806"/>
            <a:ext cx="435833" cy="484632"/>
          </a:xfrm>
          <a:prstGeom prst="rightArrow">
            <a:avLst/>
          </a:prstGeom>
          <a:solidFill>
            <a:srgbClr val="FEF8DD"/>
          </a:solidFill>
          <a:ln w="19050">
            <a:solidFill>
              <a:srgbClr val="0038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CA" sz="1800" b="0" i="0" u="none" strike="noStrike" kern="1200" cap="none" spc="0" normalizeH="0" baseline="0" noProof="0" dirty="0">
              <a:ln>
                <a:noFill/>
              </a:ln>
              <a:solidFill>
                <a:srgbClr val="FFFFFF"/>
              </a:solidFill>
              <a:effectLst/>
              <a:uLnTx/>
              <a:uFillTx/>
              <a:latin typeface="Sun Life Sans"/>
              <a:ea typeface="+mn-ea"/>
              <a:cs typeface="+mn-cs"/>
            </a:endParaRPr>
          </a:p>
        </p:txBody>
      </p:sp>
    </p:spTree>
    <p:extLst>
      <p:ext uri="{BB962C8B-B14F-4D97-AF65-F5344CB8AC3E}">
        <p14:creationId xmlns:p14="http://schemas.microsoft.com/office/powerpoint/2010/main" val="39460444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custDataLst>
              <p:tags r:id="rId1"/>
            </p:custDataLst>
          </p:nvPr>
        </p:nvSpPr>
        <p:spPr/>
        <p:txBody>
          <a:bodyPr/>
          <a:lstStyle/>
          <a:p>
            <a:r>
              <a:rPr lang="en-US" dirty="0"/>
              <a:t>04.</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custDataLst>
              <p:tags r:id="rId2"/>
            </p:custDataLst>
          </p:nvPr>
        </p:nvSpPr>
        <p:spPr/>
        <p:txBody>
          <a:bodyPr/>
          <a:lstStyle/>
          <a:p>
            <a:r>
              <a:rPr lang="en-US" dirty="0" err="1"/>
              <a:t>Outils</a:t>
            </a:r>
            <a:r>
              <a:rPr lang="en-US" dirty="0"/>
              <a:t> et </a:t>
            </a:r>
            <a:r>
              <a:rPr lang="en-US" dirty="0" err="1"/>
              <a:t>ressources</a:t>
            </a:r>
            <a:endParaRPr lang="en-US" dirty="0"/>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custDataLst>
              <p:tags r:id="rId3"/>
            </p:custDataLst>
          </p:nvPr>
        </p:nvSpPr>
        <p:spPr/>
        <p:txBody>
          <a:bodyPr/>
          <a:lstStyle/>
          <a:p>
            <a:fld id="{9FA635D2-B142-BE49-AECA-6169441F1F99}" type="slidenum">
              <a:rPr lang="en-US" smtClean="0"/>
              <a:t>31</a:t>
            </a:fld>
            <a:endParaRPr lang="en-US" dirty="0"/>
          </a:p>
        </p:txBody>
      </p:sp>
      <p:sp>
        <p:nvSpPr>
          <p:cNvPr id="7" name="Text Placeholder 6">
            <a:extLst>
              <a:ext uri="{FF2B5EF4-FFF2-40B4-BE49-F238E27FC236}">
                <a16:creationId xmlns:a16="http://schemas.microsoft.com/office/drawing/2014/main" id="{1B705440-2BDD-2C5D-AF2C-9C1A8A298761}"/>
              </a:ext>
            </a:extLst>
          </p:cNvPr>
          <p:cNvSpPr>
            <a:spLocks noGrp="1"/>
          </p:cNvSpPr>
          <p:nvPr>
            <p:ph type="body" sz="quarter" idx="25"/>
            <p:custDataLst>
              <p:tags r:id="rId4"/>
            </p:custDataLst>
          </p:nvPr>
        </p:nvSpPr>
        <p:spPr/>
        <p:txBody>
          <a:bodyPr/>
          <a:lstStyle/>
          <a:p>
            <a:endParaRPr lang="en-US" dirty="0"/>
          </a:p>
        </p:txBody>
      </p:sp>
    </p:spTree>
    <p:extLst>
      <p:ext uri="{BB962C8B-B14F-4D97-AF65-F5344CB8AC3E}">
        <p14:creationId xmlns:p14="http://schemas.microsoft.com/office/powerpoint/2010/main" val="16379410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2F689E-0013-02AC-A363-2230001E31AF}"/>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32</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12" name="Text Placeholder 11">
            <a:extLst>
              <a:ext uri="{FF2B5EF4-FFF2-40B4-BE49-F238E27FC236}">
                <a16:creationId xmlns:a16="http://schemas.microsoft.com/office/drawing/2014/main" id="{2D32F8F9-56AA-08B6-B09A-A420943FE7EF}"/>
              </a:ext>
            </a:extLst>
          </p:cNvPr>
          <p:cNvSpPr>
            <a:spLocks noGrp="1"/>
          </p:cNvSpPr>
          <p:nvPr>
            <p:ph type="body" sz="quarter" idx="33"/>
          </p:nvPr>
        </p:nvSpPr>
        <p:spPr>
          <a:xfrm>
            <a:off x="4843483" y="488554"/>
            <a:ext cx="4300517" cy="720725"/>
          </a:xfrm>
        </p:spPr>
        <p:txBody>
          <a:bodyPr/>
          <a:lstStyle/>
          <a:p>
            <a:r>
              <a:rPr lang="en-US" sz="1600" dirty="0">
                <a:latin typeface="Sun Life New Display" pitchFamily="2" charset="0"/>
              </a:rPr>
              <a:t>masunlife.ca </a:t>
            </a:r>
            <a:r>
              <a:rPr lang="it-IT" sz="1600" dirty="0">
                <a:latin typeface="Sun Life New Display" pitchFamily="2" charset="0"/>
              </a:rPr>
              <a:t>et l’appli ma Sun Life mobile</a:t>
            </a:r>
            <a:r>
              <a:rPr lang="en-US" sz="1600" dirty="0">
                <a:latin typeface="Sun Life New Display" pitchFamily="2" charset="0"/>
              </a:rPr>
              <a:t>*</a:t>
            </a:r>
          </a:p>
          <a:p>
            <a:endParaRPr lang="en-US" sz="1600" dirty="0"/>
          </a:p>
        </p:txBody>
      </p:sp>
      <p:sp>
        <p:nvSpPr>
          <p:cNvPr id="4" name="TextBox 3">
            <a:extLst>
              <a:ext uri="{FF2B5EF4-FFF2-40B4-BE49-F238E27FC236}">
                <a16:creationId xmlns:a16="http://schemas.microsoft.com/office/drawing/2014/main" id="{00E01A60-BC8A-EAE4-ACBB-3C425531B3D2}"/>
              </a:ext>
            </a:extLst>
          </p:cNvPr>
          <p:cNvSpPr txBox="1"/>
          <p:nvPr/>
        </p:nvSpPr>
        <p:spPr>
          <a:xfrm>
            <a:off x="4980593" y="1633591"/>
            <a:ext cx="3647089" cy="2300630"/>
          </a:xfrm>
          <a:prstGeom prst="rect">
            <a:avLst/>
          </a:prstGeom>
          <a:noFill/>
        </p:spPr>
        <p:txBody>
          <a:bodyPr wrap="square">
            <a:spAutoFit/>
          </a:bodyPr>
          <a:lstStyle/>
          <a:p>
            <a:pPr marL="92075" marR="0" lvl="0" indent="-92075" algn="l" defTabSz="457200" rtl="0" eaLnBrk="1" fontAlgn="auto" latinLnBrk="0" hangingPunct="1">
              <a:lnSpc>
                <a:spcPct val="100000"/>
              </a:lnSpc>
              <a:spcBef>
                <a:spcPts val="288"/>
              </a:spcBef>
              <a:spcAft>
                <a:spcPct val="0"/>
              </a:spcAft>
              <a:buClrTx/>
              <a:buSzTx/>
              <a:buFont typeface="Arial" panose="020B0604020202020204" pitchFamily="34" charset="0"/>
              <a:buChar char="•"/>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Planificateur de retraite</a:t>
            </a:r>
          </a:p>
          <a:p>
            <a:pPr marL="92075" marR="0" lvl="0" indent="-92075" algn="l" defTabSz="457200" rtl="0" eaLnBrk="1" fontAlgn="auto" latinLnBrk="0" hangingPunct="1">
              <a:lnSpc>
                <a:spcPct val="100000"/>
              </a:lnSpc>
              <a:spcBef>
                <a:spcPts val="288"/>
              </a:spcBef>
              <a:spcAft>
                <a:spcPct val="0"/>
              </a:spcAft>
              <a:buClrTx/>
              <a:buSzTx/>
              <a:buFont typeface="Arial" panose="020B0604020202020204" pitchFamily="34" charset="0"/>
              <a:buChar char="•"/>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Outil Répartition de l'actif</a:t>
            </a:r>
          </a:p>
          <a:p>
            <a:pPr marL="92075" marR="0" lvl="0" indent="-92075" algn="l" defTabSz="457200" rtl="0" eaLnBrk="1" fontAlgn="auto" latinLnBrk="0" hangingPunct="1">
              <a:lnSpc>
                <a:spcPct val="100000"/>
              </a:lnSpc>
              <a:spcBef>
                <a:spcPts val="288"/>
              </a:spcBef>
              <a:spcAft>
                <a:spcPct val="0"/>
              </a:spcAft>
              <a:buClrTx/>
              <a:buSzTx/>
              <a:buFont typeface="Arial" panose="020B0604020202020204" pitchFamily="34" charset="0"/>
              <a:buChar char="•"/>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Outils Morningstar</a:t>
            </a:r>
          </a:p>
          <a:p>
            <a:pPr marL="92075" marR="0" lvl="0" indent="-92075" algn="l" defTabSz="457200" rtl="0" eaLnBrk="1" fontAlgn="auto" latinLnBrk="0" hangingPunct="1">
              <a:lnSpc>
                <a:spcPct val="100000"/>
              </a:lnSpc>
              <a:spcBef>
                <a:spcPts val="288"/>
              </a:spcBef>
              <a:spcAft>
                <a:spcPct val="0"/>
              </a:spcAft>
              <a:buClrTx/>
              <a:buSzTx/>
              <a:buFont typeface="Arial" panose="020B0604020202020204" pitchFamily="34" charset="0"/>
              <a:buChar char="•"/>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Modification des placements</a:t>
            </a:r>
          </a:p>
          <a:p>
            <a:pPr marL="92075" marR="0" lvl="0" indent="-92075" algn="l" defTabSz="457200" rtl="0" eaLnBrk="1" fontAlgn="auto" latinLnBrk="0" hangingPunct="1">
              <a:lnSpc>
                <a:spcPct val="100000"/>
              </a:lnSpc>
              <a:spcBef>
                <a:spcPts val="288"/>
              </a:spcBef>
              <a:spcAft>
                <a:spcPct val="0"/>
              </a:spcAft>
              <a:buClrTx/>
              <a:buSzTx/>
              <a:buFont typeface="Arial" panose="020B0604020202020204" pitchFamily="34" charset="0"/>
              <a:buChar char="•"/>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Révision/désignation des bénéficiaires</a:t>
            </a:r>
          </a:p>
          <a:p>
            <a:pPr marL="92075" indent="-92075">
              <a:spcBef>
                <a:spcPts val="288"/>
              </a:spcBef>
              <a:spcAft>
                <a:spcPct val="0"/>
              </a:spcAft>
              <a:buFont typeface="Arial" panose="020B0604020202020204" pitchFamily="34" charset="0"/>
              <a:buChar char="•"/>
              <a:defRPr/>
            </a:pPr>
            <a:r>
              <a:rPr lang="fr-CA" sz="1400" dirty="0">
                <a:solidFill>
                  <a:srgbClr val="000000"/>
                </a:solidFill>
                <a:latin typeface="Sun Life New Text" pitchFamily="2" charset="0"/>
              </a:rPr>
              <a:t>Calculateur des cotisations par retenues sur salaire</a:t>
            </a:r>
          </a:p>
          <a:p>
            <a:pPr marL="92075" marR="0" lvl="0" indent="-92075" algn="l" defTabSz="457200" rtl="0" eaLnBrk="1" fontAlgn="auto" latinLnBrk="0" hangingPunct="1">
              <a:lnSpc>
                <a:spcPct val="100000"/>
              </a:lnSpc>
              <a:spcBef>
                <a:spcPts val="288"/>
              </a:spcBef>
              <a:spcAft>
                <a:spcPct val="0"/>
              </a:spcAft>
              <a:buClrTx/>
              <a:buSzTx/>
              <a:buFont typeface="Arial" panose="020B0604020202020204" pitchFamily="34" charset="0"/>
              <a:buChar char="•"/>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Et plus encore!</a:t>
            </a:r>
          </a:p>
          <a:p>
            <a:pPr marL="285750" marR="0" lvl="0" indent="-285750" algn="l" defTabSz="182880" rtl="0" eaLnBrk="1" fontAlgn="auto" latinLnBrk="0" hangingPunct="1">
              <a:lnSpc>
                <a:spcPct val="100000"/>
              </a:lnSpc>
              <a:spcBef>
                <a:spcPts val="288"/>
              </a:spcBef>
              <a:spcAft>
                <a:spcPts val="0"/>
              </a:spcAft>
              <a:buClrTx/>
              <a:buSzTx/>
              <a:buFont typeface="Arial" panose="020B0604020202020204" pitchFamily="34" charset="0"/>
              <a:buChar char="•"/>
              <a:tabLst/>
              <a:defRPr/>
            </a:pPr>
            <a:endParaRPr kumimoji="0" lang="en-CA" sz="1400" b="0" i="0" u="none" strike="noStrike" kern="1200" cap="none" spc="0" normalizeH="0" baseline="0" noProof="0" dirty="0">
              <a:ln>
                <a:noFill/>
              </a:ln>
              <a:solidFill>
                <a:srgbClr val="000000"/>
              </a:solidFill>
              <a:effectLst/>
              <a:uLnTx/>
              <a:uFillTx/>
              <a:latin typeface="Sun Life Sans"/>
              <a:ea typeface="+mn-ea"/>
              <a:cs typeface="Arial" panose="020B0604020202020204" pitchFamily="34" charset="0"/>
            </a:endParaRPr>
          </a:p>
        </p:txBody>
      </p:sp>
      <p:pic>
        <p:nvPicPr>
          <p:cNvPr id="7" name="Picture Placeholder 6" descr="A computer and a coffee cup on a table&#10;&#10;Description automatically generated">
            <a:extLst>
              <a:ext uri="{FF2B5EF4-FFF2-40B4-BE49-F238E27FC236}">
                <a16:creationId xmlns:a16="http://schemas.microsoft.com/office/drawing/2014/main" id="{B7F08968-AB95-4536-40F3-43AED7AEA6B6}"/>
              </a:ext>
            </a:extLst>
          </p:cNvPr>
          <p:cNvPicPr>
            <a:picLocks noGrp="1" noChangeAspect="1"/>
          </p:cNvPicPr>
          <p:nvPr>
            <p:ph type="pic" sz="quarter" idx="14"/>
          </p:nvPr>
        </p:nvPicPr>
        <p:blipFill>
          <a:blip r:embed="rId3"/>
          <a:srcRect l="19683" r="19683"/>
          <a:stretch>
            <a:fillRect/>
          </a:stretch>
        </p:blipFill>
        <p:spPr/>
      </p:pic>
      <p:sp>
        <p:nvSpPr>
          <p:cNvPr id="2" name="TextBox 1">
            <a:extLst>
              <a:ext uri="{FF2B5EF4-FFF2-40B4-BE49-F238E27FC236}">
                <a16:creationId xmlns:a16="http://schemas.microsoft.com/office/drawing/2014/main" id="{6E6E9A03-5707-77D9-81D6-7A5F9D49C49D}"/>
              </a:ext>
            </a:extLst>
          </p:cNvPr>
          <p:cNvSpPr txBox="1"/>
          <p:nvPr/>
        </p:nvSpPr>
        <p:spPr>
          <a:xfrm>
            <a:off x="4980593" y="4567793"/>
            <a:ext cx="364708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CA" sz="900" b="0" i="0" u="none" strike="noStrike" kern="100" cap="none" spc="0" normalizeH="0" baseline="0" noProof="0" dirty="0">
                <a:ln>
                  <a:noFill/>
                </a:ln>
                <a:solidFill>
                  <a:srgbClr val="000000"/>
                </a:solidFill>
                <a:effectLst/>
                <a:uLnTx/>
                <a:uFillTx/>
                <a:latin typeface="Sun Life New Text" pitchFamily="2" charset="0"/>
                <a:ea typeface="Calibri" panose="020F0502020204030204" pitchFamily="34" charset="0"/>
                <a:cs typeface="Times New Roman" panose="02020603050405020304" pitchFamily="18" charset="0"/>
              </a:rPr>
              <a:t>* L’appli mobile ne permet pas d’utiliser certains outils offerts sur masunlife.ca.</a:t>
            </a:r>
            <a:endParaRPr kumimoji="0" lang="en-CA" sz="900" b="0" i="0" u="none" strike="noStrike" kern="1200" cap="none" spc="0" normalizeH="0" baseline="0" noProof="0" dirty="0">
              <a:ln>
                <a:noFill/>
              </a:ln>
              <a:solidFill>
                <a:srgbClr val="000000"/>
              </a:solidFill>
              <a:effectLst/>
              <a:uLnTx/>
              <a:uFillTx/>
              <a:latin typeface="Sun Life New Text" pitchFamily="2" charset="0"/>
              <a:ea typeface="+mn-ea"/>
              <a:cs typeface="+mn-cs"/>
            </a:endParaRPr>
          </a:p>
        </p:txBody>
      </p:sp>
    </p:spTree>
    <p:extLst>
      <p:ext uri="{BB962C8B-B14F-4D97-AF65-F5344CB8AC3E}">
        <p14:creationId xmlns:p14="http://schemas.microsoft.com/office/powerpoint/2010/main" val="34975548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0C720EB8-E500-AB78-E6D9-B8445EBB4C9F}"/>
              </a:ext>
            </a:extLst>
          </p:cNvPr>
          <p:cNvPicPr>
            <a:picLocks noGrp="1" noChangeAspect="1"/>
          </p:cNvPicPr>
          <p:nvPr>
            <p:ph type="pic" sz="quarter" idx="14"/>
          </p:nvPr>
        </p:nvPicPr>
        <p:blipFill>
          <a:blip r:embed="rId7"/>
          <a:srcRect l="18197" r="18197"/>
          <a:stretch>
            <a:fillRect/>
          </a:stretch>
        </p:blipFill>
        <p:spPr/>
      </p:pic>
      <p:sp>
        <p:nvSpPr>
          <p:cNvPr id="3" name="Slide Number Placeholder 2">
            <a:extLst>
              <a:ext uri="{FF2B5EF4-FFF2-40B4-BE49-F238E27FC236}">
                <a16:creationId xmlns:a16="http://schemas.microsoft.com/office/drawing/2014/main" id="{F1A68EC6-A4A3-6560-C086-2784BA200409}"/>
              </a:ext>
            </a:extLst>
          </p:cNvPr>
          <p:cNvSpPr>
            <a:spLocks noGrp="1"/>
          </p:cNvSpPr>
          <p:nvPr>
            <p:ph type="sldNum" sz="quarter" idx="12"/>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fld id="{9FA635D2-B142-BE49-AECA-6169441F1F99}" type="slidenum">
              <a:rPr kumimoji="0" lang="fr-CA" sz="600" b="1" i="0" u="none" strike="noStrike" kern="1200" cap="none" spc="0" normalizeH="0" baseline="0" noProof="0" smtClean="0">
                <a:ln>
                  <a:noFill/>
                </a:ln>
                <a:solidFill>
                  <a:srgbClr val="000000"/>
                </a:solidFill>
                <a:effectLst/>
                <a:uLnTx/>
                <a:uFillTx/>
                <a:latin typeface="Sun Life Sans"/>
                <a:cs typeface="Arial"/>
              </a:rPr>
              <a:pPr marL="0" marR="0" lvl="0" indent="0" algn="l" defTabSz="457189" rtl="0" eaLnBrk="1" fontAlgn="auto" latinLnBrk="0" hangingPunct="1">
                <a:lnSpc>
                  <a:spcPct val="100000"/>
                </a:lnSpc>
                <a:spcBef>
                  <a:spcPts val="0"/>
                </a:spcBef>
                <a:spcAft>
                  <a:spcPts val="0"/>
                </a:spcAft>
                <a:buClrTx/>
                <a:buSzTx/>
                <a:buFontTx/>
                <a:buNone/>
                <a:tabLst/>
                <a:defRPr/>
              </a:pPr>
              <a:t>33</a:t>
            </a:fld>
            <a:endParaRPr kumimoji="0" lang="fr-CA" sz="600" b="1" i="0" u="none" strike="noStrike" kern="1200" cap="none" spc="0" normalizeH="0" baseline="0" noProof="0">
              <a:ln>
                <a:noFill/>
              </a:ln>
              <a:solidFill>
                <a:srgbClr val="000000"/>
              </a:solidFill>
              <a:effectLst/>
              <a:uLnTx/>
              <a:uFillTx/>
              <a:latin typeface="Sun Life Sans"/>
              <a:cs typeface="Arial"/>
            </a:endParaRPr>
          </a:p>
        </p:txBody>
      </p:sp>
      <p:sp>
        <p:nvSpPr>
          <p:cNvPr id="5" name="Text Placeholder 4">
            <a:extLst>
              <a:ext uri="{FF2B5EF4-FFF2-40B4-BE49-F238E27FC236}">
                <a16:creationId xmlns:a16="http://schemas.microsoft.com/office/drawing/2014/main" id="{1D7F2F52-F3E8-8A51-B66A-91787C5A33A5}"/>
              </a:ext>
            </a:extLst>
          </p:cNvPr>
          <p:cNvSpPr>
            <a:spLocks noGrp="1"/>
          </p:cNvSpPr>
          <p:nvPr>
            <p:ph type="body" sz="quarter" idx="39"/>
          </p:nvPr>
        </p:nvSpPr>
        <p:spPr>
          <a:xfrm>
            <a:off x="350417" y="4111113"/>
            <a:ext cx="1831610" cy="1048985"/>
          </a:xfrm>
        </p:spPr>
        <p:txBody>
          <a:bodyPr/>
          <a:lstStyle/>
          <a:p>
            <a:r>
              <a:rPr lang="fr-CA" dirty="0">
                <a:latin typeface="Sun Life New Text" pitchFamily="2" charset="0"/>
              </a:rPr>
              <a:t>Incluez votre conjoint/partenaire dans votre planification et vos scénarios.</a:t>
            </a:r>
            <a:endParaRPr lang="fr-CA" dirty="0"/>
          </a:p>
        </p:txBody>
      </p:sp>
      <p:sp>
        <p:nvSpPr>
          <p:cNvPr id="7" name="Text Placeholder 6">
            <a:extLst>
              <a:ext uri="{FF2B5EF4-FFF2-40B4-BE49-F238E27FC236}">
                <a16:creationId xmlns:a16="http://schemas.microsoft.com/office/drawing/2014/main" id="{6B6C8EB4-618D-18FD-857B-F1FFA81A7C5D}"/>
              </a:ext>
            </a:extLst>
          </p:cNvPr>
          <p:cNvSpPr>
            <a:spLocks noGrp="1"/>
          </p:cNvSpPr>
          <p:nvPr>
            <p:ph type="body" sz="quarter" idx="41"/>
          </p:nvPr>
        </p:nvSpPr>
        <p:spPr>
          <a:xfrm>
            <a:off x="2557001" y="4107757"/>
            <a:ext cx="1890513" cy="1048985"/>
          </a:xfrm>
        </p:spPr>
        <p:txBody>
          <a:bodyPr/>
          <a:lstStyle/>
          <a:p>
            <a:pPr marL="214313" indent="-214313">
              <a:defRPr/>
            </a:pPr>
            <a:r>
              <a:rPr lang="fr-CA">
                <a:latin typeface="Sun Life New Text" pitchFamily="2" charset="0"/>
              </a:rPr>
              <a:t>Ayez une vue d’ensemble.</a:t>
            </a:r>
          </a:p>
          <a:p>
            <a:pPr marL="214313" indent="-214313">
              <a:defRPr/>
            </a:pPr>
            <a:r>
              <a:rPr lang="fr-CA">
                <a:latin typeface="Sun Life New Text" pitchFamily="2" charset="0"/>
              </a:rPr>
              <a:t>Créez des dépenses personnalisées.</a:t>
            </a:r>
          </a:p>
        </p:txBody>
      </p:sp>
      <p:sp>
        <p:nvSpPr>
          <p:cNvPr id="9" name="Text Placeholder 8">
            <a:extLst>
              <a:ext uri="{FF2B5EF4-FFF2-40B4-BE49-F238E27FC236}">
                <a16:creationId xmlns:a16="http://schemas.microsoft.com/office/drawing/2014/main" id="{DF6B9ECD-48AC-B739-DCE9-181DD09EE6C7}"/>
              </a:ext>
            </a:extLst>
          </p:cNvPr>
          <p:cNvSpPr>
            <a:spLocks noGrp="1"/>
          </p:cNvSpPr>
          <p:nvPr>
            <p:ph type="body" sz="quarter" idx="43"/>
          </p:nvPr>
        </p:nvSpPr>
        <p:spPr>
          <a:xfrm>
            <a:off x="4763587" y="4110741"/>
            <a:ext cx="1831610" cy="1048985"/>
          </a:xfrm>
        </p:spPr>
        <p:txBody>
          <a:bodyPr/>
          <a:lstStyle/>
          <a:p>
            <a:pPr indent="-128588">
              <a:spcBef>
                <a:spcPct val="0"/>
              </a:spcBef>
              <a:defRPr/>
            </a:pPr>
            <a:r>
              <a:rPr lang="fr-CA">
                <a:latin typeface="Sun Life New Text" pitchFamily="2" charset="0"/>
              </a:rPr>
              <a:t>Trouvez la ou les stratégies qui vous conviennent dans l’atteinte de vos objectifs.</a:t>
            </a:r>
            <a:endParaRPr lang="fr-CA"/>
          </a:p>
        </p:txBody>
      </p:sp>
      <p:sp>
        <p:nvSpPr>
          <p:cNvPr id="11" name="Text Placeholder 10">
            <a:extLst>
              <a:ext uri="{FF2B5EF4-FFF2-40B4-BE49-F238E27FC236}">
                <a16:creationId xmlns:a16="http://schemas.microsoft.com/office/drawing/2014/main" id="{8051734F-0F42-322F-3074-B12AF12C47ED}"/>
              </a:ext>
            </a:extLst>
          </p:cNvPr>
          <p:cNvSpPr>
            <a:spLocks noGrp="1"/>
          </p:cNvSpPr>
          <p:nvPr>
            <p:ph type="body" sz="quarter" idx="45"/>
          </p:nvPr>
        </p:nvSpPr>
        <p:spPr>
          <a:xfrm>
            <a:off x="6965919" y="4102561"/>
            <a:ext cx="1831610" cy="1048985"/>
          </a:xfrm>
        </p:spPr>
        <p:txBody>
          <a:bodyPr/>
          <a:lstStyle/>
          <a:p>
            <a:r>
              <a:rPr lang="fr-CA">
                <a:latin typeface="Sun Life New Text" pitchFamily="2" charset="0"/>
              </a:rPr>
              <a:t>Un Plan couvre l’accumulation et le décaissement.</a:t>
            </a:r>
            <a:endParaRPr lang="fr-CA"/>
          </a:p>
        </p:txBody>
      </p:sp>
      <p:sp>
        <p:nvSpPr>
          <p:cNvPr id="12" name="Text Placeholder 3">
            <a:extLst>
              <a:ext uri="{FF2B5EF4-FFF2-40B4-BE49-F238E27FC236}">
                <a16:creationId xmlns:a16="http://schemas.microsoft.com/office/drawing/2014/main" id="{3D1CFFBD-02F0-E015-8668-1A9E40A77009}"/>
              </a:ext>
            </a:extLst>
          </p:cNvPr>
          <p:cNvSpPr>
            <a:spLocks noGrp="1"/>
          </p:cNvSpPr>
          <p:nvPr>
            <p:ph type="body" sz="quarter" idx="35"/>
          </p:nvPr>
        </p:nvSpPr>
        <p:spPr>
          <a:xfrm>
            <a:off x="336947" y="3621698"/>
            <a:ext cx="1827609" cy="140494"/>
          </a:xfrm>
        </p:spPr>
        <p:txBody>
          <a:bodyPr/>
          <a:lstStyle/>
          <a:p>
            <a:r>
              <a:rPr lang="fr-CA" sz="1100">
                <a:solidFill>
                  <a:schemeClr val="tx2"/>
                </a:solidFill>
                <a:latin typeface="Sun Life New Display" pitchFamily="2" charset="0"/>
              </a:rPr>
              <a:t>Plan du ménage</a:t>
            </a:r>
            <a:endParaRPr lang="fr-CA">
              <a:solidFill>
                <a:schemeClr val="tx2"/>
              </a:solidFill>
            </a:endParaRPr>
          </a:p>
        </p:txBody>
      </p:sp>
      <p:sp>
        <p:nvSpPr>
          <p:cNvPr id="13" name="Text Placeholder 6">
            <a:extLst>
              <a:ext uri="{FF2B5EF4-FFF2-40B4-BE49-F238E27FC236}">
                <a16:creationId xmlns:a16="http://schemas.microsoft.com/office/drawing/2014/main" id="{1A149921-DFD5-FDA9-2086-916C8D0AA5D5}"/>
              </a:ext>
            </a:extLst>
          </p:cNvPr>
          <p:cNvSpPr>
            <a:spLocks noGrp="1"/>
          </p:cNvSpPr>
          <p:nvPr>
            <p:ph type="body" sz="quarter" idx="40"/>
          </p:nvPr>
        </p:nvSpPr>
        <p:spPr>
          <a:xfrm>
            <a:off x="2540794" y="3621698"/>
            <a:ext cx="1827610" cy="140494"/>
          </a:xfrm>
        </p:spPr>
        <p:txBody>
          <a:bodyPr/>
          <a:lstStyle/>
          <a:p>
            <a:r>
              <a:rPr lang="fr-CA" sz="1100">
                <a:solidFill>
                  <a:schemeClr val="tx2"/>
                </a:solidFill>
                <a:latin typeface="Sun Life New Display" pitchFamily="2" charset="0"/>
              </a:rPr>
              <a:t>Regroupement des actifs</a:t>
            </a:r>
            <a:endParaRPr lang="fr-CA">
              <a:solidFill>
                <a:schemeClr val="tx2"/>
              </a:solidFill>
            </a:endParaRPr>
          </a:p>
        </p:txBody>
      </p:sp>
      <p:sp>
        <p:nvSpPr>
          <p:cNvPr id="14" name="Text Placeholder 9">
            <a:extLst>
              <a:ext uri="{FF2B5EF4-FFF2-40B4-BE49-F238E27FC236}">
                <a16:creationId xmlns:a16="http://schemas.microsoft.com/office/drawing/2014/main" id="{90B2CA68-5E7E-F9C6-A15B-57753267E9AA}"/>
              </a:ext>
            </a:extLst>
          </p:cNvPr>
          <p:cNvSpPr>
            <a:spLocks noGrp="1"/>
          </p:cNvSpPr>
          <p:nvPr>
            <p:ph type="body" sz="quarter" idx="42"/>
          </p:nvPr>
        </p:nvSpPr>
        <p:spPr>
          <a:xfrm>
            <a:off x="4758929" y="3621698"/>
            <a:ext cx="1827609" cy="140494"/>
          </a:xfrm>
        </p:spPr>
        <p:txBody>
          <a:bodyPr/>
          <a:lstStyle/>
          <a:p>
            <a:r>
              <a:rPr lang="fr-CA" sz="1100">
                <a:solidFill>
                  <a:schemeClr val="tx2"/>
                </a:solidFill>
                <a:latin typeface="Sun Life New Display" pitchFamily="2" charset="0"/>
              </a:rPr>
              <a:t>Éventail de stratégies</a:t>
            </a:r>
            <a:endParaRPr lang="fr-CA">
              <a:solidFill>
                <a:schemeClr val="tx2"/>
              </a:solidFill>
            </a:endParaRPr>
          </a:p>
        </p:txBody>
      </p:sp>
      <p:sp>
        <p:nvSpPr>
          <p:cNvPr id="15" name="Text Placeholder 23">
            <a:extLst>
              <a:ext uri="{FF2B5EF4-FFF2-40B4-BE49-F238E27FC236}">
                <a16:creationId xmlns:a16="http://schemas.microsoft.com/office/drawing/2014/main" id="{148DBC6F-F41A-E16C-18E4-65AEF09C181F}"/>
              </a:ext>
            </a:extLst>
          </p:cNvPr>
          <p:cNvSpPr txBox="1">
            <a:spLocks noGrp="1"/>
          </p:cNvSpPr>
          <p:nvPr>
            <p:ph type="body" sz="quarter" idx="44"/>
          </p:nvPr>
        </p:nvSpPr>
        <p:spPr>
          <a:xfrm>
            <a:off x="6859068" y="3620302"/>
            <a:ext cx="2053311" cy="176908"/>
          </a:xfrm>
          <a:prstGeom prst="rect">
            <a:avLst/>
          </a:prstGeom>
          <a:noFill/>
        </p:spPr>
        <p:txBody>
          <a:bodyPr wrap="square">
            <a:spAutoFit/>
          </a:bodyPr>
          <a:lstStyle/>
          <a:p>
            <a:pPr>
              <a:defRPr/>
            </a:pPr>
            <a:r>
              <a:rPr lang="fr-CA" sz="1100" dirty="0">
                <a:solidFill>
                  <a:schemeClr val="tx2"/>
                </a:solidFill>
                <a:latin typeface="Sun Life New Display" pitchFamily="2" charset="0"/>
              </a:rPr>
              <a:t>Aperçus des actifs et du revenu</a:t>
            </a:r>
          </a:p>
        </p:txBody>
      </p:sp>
      <p:sp>
        <p:nvSpPr>
          <p:cNvPr id="2" name="Text Placeholder 3">
            <a:extLst>
              <a:ext uri="{FF2B5EF4-FFF2-40B4-BE49-F238E27FC236}">
                <a16:creationId xmlns:a16="http://schemas.microsoft.com/office/drawing/2014/main" id="{926E067C-84CF-C89D-FB73-B275005108E0}"/>
              </a:ext>
            </a:extLst>
          </p:cNvPr>
          <p:cNvSpPr txBox="1"/>
          <p:nvPr/>
        </p:nvSpPr>
        <p:spPr>
          <a:xfrm>
            <a:off x="215900" y="253672"/>
            <a:ext cx="8353425" cy="204789"/>
          </a:xfrm>
          <a:prstGeom prst="rect">
            <a:avLst/>
          </a:prstGeom>
        </p:spPr>
        <p:txBody>
          <a:bodyPr/>
          <a:lstStyle>
            <a:lvl1pPr marL="171446" indent="-171446" algn="l" defTabSz="685783"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37" indent="-171446" algn="l" defTabSz="685783"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28" indent="-171446" algn="l" defTabSz="685783"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20"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12" indent="-171446" algn="l" defTabSz="685783"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600" b="0" i="0" u="none" strike="noStrike" kern="1200" cap="none" spc="0" normalizeH="0" baseline="0" noProof="0" dirty="0">
                <a:ln>
                  <a:noFill/>
                </a:ln>
                <a:solidFill>
                  <a:srgbClr val="003846"/>
                </a:solidFill>
                <a:effectLst/>
                <a:uLnTx/>
                <a:uFillTx/>
                <a:latin typeface="Sun Life New Display" pitchFamily="2" charset="0"/>
                <a:cs typeface="Arial"/>
              </a:rPr>
              <a:t>Planification de la retraite</a:t>
            </a:r>
          </a:p>
        </p:txBody>
      </p:sp>
      <p:sp>
        <p:nvSpPr>
          <p:cNvPr id="4" name="TextBox 3">
            <a:extLst>
              <a:ext uri="{FF2B5EF4-FFF2-40B4-BE49-F238E27FC236}">
                <a16:creationId xmlns:a16="http://schemas.microsoft.com/office/drawing/2014/main" id="{515DB4DB-008A-8A61-EB82-E3FF0A565E54}"/>
              </a:ext>
            </a:extLst>
          </p:cNvPr>
          <p:cNvSpPr txBox="1"/>
          <p:nvPr/>
        </p:nvSpPr>
        <p:spPr>
          <a:xfrm>
            <a:off x="215900" y="3081307"/>
            <a:ext cx="5716180" cy="21544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800" b="0" i="0" u="none" strike="noStrike" kern="100" cap="none" spc="0" normalizeH="0" baseline="0" noProof="0" dirty="0">
                <a:ln>
                  <a:noFill/>
                </a:ln>
                <a:solidFill>
                  <a:srgbClr val="000000"/>
                </a:solidFill>
                <a:effectLst/>
                <a:uLnTx/>
                <a:uFillTx/>
                <a:latin typeface="Sun Life New Text" pitchFamily="2" charset="0"/>
                <a:ea typeface="Calibri" panose="020F0502020204030204" pitchFamily="34" charset="0"/>
                <a:cs typeface="Times New Roman" panose="02020603050405020304" pitchFamily="18" charset="0"/>
              </a:rPr>
              <a:t>Conseiller en services financiers autorisé est un personne portant le titre de conseiller en sécurité financière au Québec. </a:t>
            </a:r>
            <a:endParaRPr kumimoji="0" lang="en-CA" sz="800" b="0" i="0" u="none" strike="noStrike" kern="1200" cap="none" spc="0" normalizeH="0" baseline="0" noProof="0" dirty="0">
              <a:ln>
                <a:noFill/>
              </a:ln>
              <a:solidFill>
                <a:srgbClr val="000000"/>
              </a:solidFill>
              <a:effectLst/>
              <a:uLnTx/>
              <a:uFillTx/>
              <a:latin typeface="Sun Life New Text" pitchFamily="2" charset="0"/>
              <a:cs typeface="Arial"/>
            </a:endParaRPr>
          </a:p>
        </p:txBody>
      </p:sp>
      <p:pic>
        <p:nvPicPr>
          <p:cNvPr id="6" name="Picture 5">
            <a:extLst>
              <a:ext uri="{FF2B5EF4-FFF2-40B4-BE49-F238E27FC236}">
                <a16:creationId xmlns:a16="http://schemas.microsoft.com/office/drawing/2014/main" id="{D684C83C-0EAE-771A-8940-D6F1E2F5BC67}"/>
              </a:ext>
            </a:extLst>
          </p:cNvPr>
          <p:cNvPicPr>
            <a:picLocks noChangeAspect="1"/>
          </p:cNvPicPr>
          <p:nvPr>
            <p:custDataLst>
              <p:tags r:id="rId1"/>
            </p:custDataLst>
          </p:nvPr>
        </p:nvPicPr>
        <p:blipFill>
          <a:blip r:embed="rId8"/>
          <a:stretch>
            <a:fillRect/>
          </a:stretch>
        </p:blipFill>
        <p:spPr>
          <a:xfrm>
            <a:off x="2346723" y="1044080"/>
            <a:ext cx="2021681" cy="1657350"/>
          </a:xfrm>
          <a:prstGeom prst="rect">
            <a:avLst/>
          </a:prstGeom>
        </p:spPr>
      </p:pic>
      <p:pic>
        <p:nvPicPr>
          <p:cNvPr id="8" name="Picture 7">
            <a:extLst>
              <a:ext uri="{FF2B5EF4-FFF2-40B4-BE49-F238E27FC236}">
                <a16:creationId xmlns:a16="http://schemas.microsoft.com/office/drawing/2014/main" id="{D0759FF7-A908-E8D7-1FA7-CD60B49B701F}"/>
              </a:ext>
            </a:extLst>
          </p:cNvPr>
          <p:cNvPicPr>
            <a:picLocks noChangeAspect="1"/>
          </p:cNvPicPr>
          <p:nvPr>
            <p:custDataLst>
              <p:tags r:id="rId2"/>
            </p:custDataLst>
          </p:nvPr>
        </p:nvPicPr>
        <p:blipFill>
          <a:blip r:embed="rId9"/>
          <a:stretch>
            <a:fillRect/>
          </a:stretch>
        </p:blipFill>
        <p:spPr>
          <a:xfrm>
            <a:off x="6658998" y="821012"/>
            <a:ext cx="2138531" cy="2232161"/>
          </a:xfrm>
          <a:prstGeom prst="rect">
            <a:avLst/>
          </a:prstGeom>
        </p:spPr>
      </p:pic>
      <p:pic>
        <p:nvPicPr>
          <p:cNvPr id="10" name="Picture 9">
            <a:extLst>
              <a:ext uri="{FF2B5EF4-FFF2-40B4-BE49-F238E27FC236}">
                <a16:creationId xmlns:a16="http://schemas.microsoft.com/office/drawing/2014/main" id="{2BF7BF16-A0C9-CC9A-E3ED-BE49238908C2}"/>
              </a:ext>
            </a:extLst>
          </p:cNvPr>
          <p:cNvPicPr>
            <a:picLocks noChangeAspect="1"/>
          </p:cNvPicPr>
          <p:nvPr>
            <p:custDataLst>
              <p:tags r:id="rId3"/>
            </p:custDataLst>
          </p:nvPr>
        </p:nvPicPr>
        <p:blipFill>
          <a:blip r:embed="rId10"/>
          <a:stretch>
            <a:fillRect/>
          </a:stretch>
        </p:blipFill>
        <p:spPr>
          <a:xfrm>
            <a:off x="4905509" y="707104"/>
            <a:ext cx="1499373" cy="2385924"/>
          </a:xfrm>
          <a:prstGeom prst="rect">
            <a:avLst/>
          </a:prstGeom>
        </p:spPr>
      </p:pic>
      <p:pic>
        <p:nvPicPr>
          <p:cNvPr id="20" name="Picture 19">
            <a:extLst>
              <a:ext uri="{FF2B5EF4-FFF2-40B4-BE49-F238E27FC236}">
                <a16:creationId xmlns:a16="http://schemas.microsoft.com/office/drawing/2014/main" id="{466FD6AF-E8FA-953E-0A1F-1572AB53F7B2}"/>
              </a:ext>
            </a:extLst>
          </p:cNvPr>
          <p:cNvPicPr>
            <a:picLocks noChangeAspect="1"/>
          </p:cNvPicPr>
          <p:nvPr>
            <p:custDataLst>
              <p:tags r:id="rId4"/>
            </p:custDataLst>
          </p:nvPr>
        </p:nvPicPr>
        <p:blipFill>
          <a:blip r:embed="rId11"/>
          <a:stretch>
            <a:fillRect/>
          </a:stretch>
        </p:blipFill>
        <p:spPr>
          <a:xfrm>
            <a:off x="433416" y="1044080"/>
            <a:ext cx="1634671" cy="1881357"/>
          </a:xfrm>
          <a:prstGeom prst="rect">
            <a:avLst/>
          </a:prstGeom>
        </p:spPr>
      </p:pic>
    </p:spTree>
    <p:extLst>
      <p:ext uri="{BB962C8B-B14F-4D97-AF65-F5344CB8AC3E}">
        <p14:creationId xmlns:p14="http://schemas.microsoft.com/office/powerpoint/2010/main" val="3673558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E7C9C2-11D5-7184-BD12-200A2078DDFF}"/>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latin typeface="Sun Life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34</a:t>
            </a:fld>
            <a:endParaRPr kumimoji="0" lang="en-US" sz="600" b="1" i="0" u="none" strike="noStrike" kern="1200" cap="none" spc="0" normalizeH="0" baseline="0" noProof="0">
              <a:ln>
                <a:noFill/>
              </a:ln>
              <a:solidFill>
                <a:srgbClr val="000000"/>
              </a:solidFill>
              <a:effectLst/>
              <a:uLnTx/>
              <a:uFillTx/>
              <a:latin typeface="Sun Life Sans"/>
              <a:ea typeface="+mn-ea"/>
              <a:cs typeface="+mn-cs"/>
            </a:endParaRPr>
          </a:p>
        </p:txBody>
      </p:sp>
      <p:sp>
        <p:nvSpPr>
          <p:cNvPr id="6" name="Text Placeholder 4">
            <a:extLst>
              <a:ext uri="{FF2B5EF4-FFF2-40B4-BE49-F238E27FC236}">
                <a16:creationId xmlns:a16="http://schemas.microsoft.com/office/drawing/2014/main" id="{B77C751E-E8E6-7668-7D10-4E679517E5CF}"/>
              </a:ext>
            </a:extLst>
          </p:cNvPr>
          <p:cNvSpPr txBox="1">
            <a:spLocks/>
          </p:cNvSpPr>
          <p:nvPr/>
        </p:nvSpPr>
        <p:spPr>
          <a:xfrm>
            <a:off x="480520" y="2762583"/>
            <a:ext cx="3682405" cy="461665"/>
          </a:xfrm>
          <a:prstGeom prst="rect">
            <a:avLst/>
          </a:prstGeom>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600" b="0" i="0" u="none" strike="noStrike" kern="1200" cap="none" spc="0" normalizeH="0" baseline="0" noProof="0" dirty="0">
                <a:ln>
                  <a:noFill/>
                </a:ln>
                <a:solidFill>
                  <a:srgbClr val="014747"/>
                </a:solidFill>
                <a:effectLst/>
                <a:uLnTx/>
                <a:uFillTx/>
                <a:latin typeface="Sun Life New Display" pitchFamily="2" charset="0"/>
                <a:ea typeface="+mn-ea"/>
                <a:cs typeface="+mn-cs"/>
              </a:rPr>
              <a:t>Pour communiquer avec la Sun Life :</a:t>
            </a:r>
            <a:endParaRPr kumimoji="0" lang="en-US" sz="1600" b="0" i="0" u="none" strike="noStrike" kern="1200" cap="none" spc="0" normalizeH="0" baseline="0" noProof="0" dirty="0">
              <a:ln>
                <a:noFill/>
              </a:ln>
              <a:solidFill>
                <a:srgbClr val="014747"/>
              </a:solidFill>
              <a:effectLst/>
              <a:uLnTx/>
              <a:uFillTx/>
              <a:latin typeface="Sun Life New Display" pitchFamily="2" charset="0"/>
              <a:ea typeface="+mn-ea"/>
              <a:cs typeface="+mn-cs"/>
            </a:endParaRPr>
          </a:p>
        </p:txBody>
      </p:sp>
      <p:sp>
        <p:nvSpPr>
          <p:cNvPr id="12" name="Rectangle 11">
            <a:extLst>
              <a:ext uri="{FF2B5EF4-FFF2-40B4-BE49-F238E27FC236}">
                <a16:creationId xmlns:a16="http://schemas.microsoft.com/office/drawing/2014/main" id="{DA12B610-C0E4-FBAB-879A-FB57DE884F2D}"/>
              </a:ext>
            </a:extLst>
          </p:cNvPr>
          <p:cNvSpPr/>
          <p:nvPr/>
        </p:nvSpPr>
        <p:spPr>
          <a:xfrm>
            <a:off x="4738319" y="1103268"/>
            <a:ext cx="4059973" cy="73866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
                <a:srgbClr val="8DC63F"/>
              </a:buClr>
              <a:buSzTx/>
              <a:buFontTx/>
              <a:buNone/>
              <a:tabLst/>
              <a:defRPr/>
            </a:pPr>
            <a:r>
              <a:rPr kumimoji="0" lang="fr-CA" sz="1400" b="0" i="0" u="none" strike="noStrike" kern="1200" cap="none" spc="0" normalizeH="0" baseline="0" noProof="0" dirty="0">
                <a:ln>
                  <a:noFill/>
                </a:ln>
                <a:solidFill>
                  <a:srgbClr val="FF0000"/>
                </a:solidFill>
                <a:effectLst/>
                <a:uLnTx/>
                <a:uFillTx/>
                <a:latin typeface="Sun Life New Text" pitchFamily="2" charset="0"/>
                <a:ea typeface="+mn-ea"/>
                <a:cs typeface="+mn-cs"/>
              </a:rPr>
              <a:t>Communiquez avec </a:t>
            </a:r>
            <a:r>
              <a:rPr kumimoji="0" lang="fr-CA" sz="1400" b="1" i="0" u="none" strike="noStrike" kern="1200" cap="none" spc="0" normalizeH="0" baseline="0" noProof="0" dirty="0">
                <a:ln>
                  <a:noFill/>
                </a:ln>
                <a:solidFill>
                  <a:srgbClr val="FF0000"/>
                </a:solidFill>
                <a:effectLst/>
                <a:uLnTx/>
                <a:uFillTx/>
                <a:latin typeface="Sun Life New Text" pitchFamily="2" charset="0"/>
                <a:ea typeface="+mn-ea"/>
                <a:cs typeface="+mn-cs"/>
              </a:rPr>
              <a:t>XXX</a:t>
            </a:r>
            <a:r>
              <a:rPr kumimoji="0" lang="fr-CA" sz="1400" b="0" i="0" u="none" strike="noStrike" kern="1200" cap="none" spc="0" normalizeH="0" baseline="0" noProof="0" dirty="0">
                <a:ln>
                  <a:noFill/>
                </a:ln>
                <a:solidFill>
                  <a:srgbClr val="FF0000"/>
                </a:solidFill>
                <a:effectLst/>
                <a:uLnTx/>
                <a:uFillTx/>
                <a:latin typeface="Sun Life New Text" pitchFamily="2" charset="0"/>
                <a:ea typeface="+mn-ea"/>
                <a:cs typeface="+mn-cs"/>
              </a:rPr>
              <a:t> par téléphone au </a:t>
            </a:r>
            <a:r>
              <a:rPr kumimoji="0" lang="fr-CA" sz="1400" b="1" i="0" u="none" strike="noStrike" kern="1200" cap="none" spc="0" normalizeH="0" baseline="0" noProof="0" dirty="0">
                <a:ln>
                  <a:noFill/>
                </a:ln>
                <a:solidFill>
                  <a:srgbClr val="FF0000"/>
                </a:solidFill>
                <a:effectLst/>
                <a:uLnTx/>
                <a:uFillTx/>
                <a:latin typeface="Sun Life New Text" pitchFamily="2" charset="0"/>
                <a:ea typeface="+mn-ea"/>
                <a:cs typeface="+mn-cs"/>
              </a:rPr>
              <a:t>###</a:t>
            </a:r>
            <a:r>
              <a:rPr kumimoji="0" lang="fr-CA" sz="1400" b="0" i="0" u="none" strike="noStrike" kern="1200" cap="none" spc="0" normalizeH="0" baseline="0" noProof="0" dirty="0">
                <a:ln>
                  <a:noFill/>
                </a:ln>
                <a:solidFill>
                  <a:srgbClr val="FF0000"/>
                </a:solidFill>
                <a:effectLst/>
                <a:uLnTx/>
                <a:uFillTx/>
                <a:latin typeface="Sun Life New Text" pitchFamily="2" charset="0"/>
                <a:ea typeface="+mn-ea"/>
                <a:cs typeface="+mn-cs"/>
              </a:rPr>
              <a:t> ou par courriel au </a:t>
            </a:r>
            <a:r>
              <a:rPr kumimoji="0" lang="fr-CA" sz="1400" b="1" i="0" u="none" strike="noStrike" kern="1200" cap="none" spc="0" normalizeH="0" baseline="0" noProof="0" dirty="0">
                <a:ln>
                  <a:noFill/>
                </a:ln>
                <a:solidFill>
                  <a:srgbClr val="FF0000"/>
                </a:solidFill>
                <a:effectLst/>
                <a:uLnTx/>
                <a:uFillTx/>
                <a:latin typeface="Sun Life New Text" pitchFamily="2" charset="0"/>
                <a:ea typeface="+mn-ea"/>
                <a:cs typeface="+mn-cs"/>
              </a:rPr>
              <a:t>abc@abc.ca </a:t>
            </a:r>
            <a:r>
              <a:rPr kumimoji="0" lang="fr-CA" sz="1400" b="0" i="0" u="none" strike="noStrike" kern="1200" cap="none" spc="0" normalizeH="0" baseline="0" noProof="0" dirty="0">
                <a:ln>
                  <a:noFill/>
                </a:ln>
                <a:solidFill>
                  <a:srgbClr val="FF0000"/>
                </a:solidFill>
                <a:effectLst/>
                <a:uLnTx/>
                <a:uFillTx/>
                <a:latin typeface="Sun Life New Text" pitchFamily="2" charset="0"/>
                <a:ea typeface="+mn-ea"/>
                <a:cs typeface="+mn-cs"/>
              </a:rPr>
              <a:t>pour en savoir plus ou pour prendre rendez-vous.</a:t>
            </a:r>
            <a:endParaRPr kumimoji="0" lang="en-US" sz="1400" b="0" i="0" u="none" strike="noStrike" kern="1200" cap="none" spc="0" normalizeH="0" baseline="0" noProof="0" dirty="0">
              <a:ln>
                <a:noFill/>
              </a:ln>
              <a:solidFill>
                <a:srgbClr val="FF0000"/>
              </a:solidFill>
              <a:effectLst/>
              <a:highlight>
                <a:srgbClr val="FFFF00"/>
              </a:highlight>
              <a:uLnTx/>
              <a:uFillTx/>
              <a:latin typeface="Sun Life New Text" pitchFamily="2" charset="0"/>
              <a:ea typeface="+mn-ea"/>
              <a:cs typeface="+mn-cs"/>
            </a:endParaRPr>
          </a:p>
        </p:txBody>
      </p:sp>
      <p:sp>
        <p:nvSpPr>
          <p:cNvPr id="14" name="Text Placeholder 4">
            <a:extLst>
              <a:ext uri="{FF2B5EF4-FFF2-40B4-BE49-F238E27FC236}">
                <a16:creationId xmlns:a16="http://schemas.microsoft.com/office/drawing/2014/main" id="{A25755D9-1C06-B0A0-0BA8-95A4307FE676}"/>
              </a:ext>
            </a:extLst>
          </p:cNvPr>
          <p:cNvSpPr txBox="1">
            <a:spLocks/>
          </p:cNvSpPr>
          <p:nvPr/>
        </p:nvSpPr>
        <p:spPr>
          <a:xfrm>
            <a:off x="4643439" y="415424"/>
            <a:ext cx="4059973" cy="461665"/>
          </a:xfrm>
          <a:prstGeom prst="rect">
            <a:avLst/>
          </a:prstGeom>
        </p:spPr>
        <p:txBody>
          <a:bodyPr/>
          <a:lstStyle>
            <a:lvl1pPr marL="171450" indent="-171450" algn="l" defTabSz="685800" rtl="0" eaLnBrk="1" latinLnBrk="0" hangingPunct="1">
              <a:lnSpc>
                <a:spcPct val="114000"/>
              </a:lnSpc>
              <a:spcBef>
                <a:spcPts val="750"/>
              </a:spcBef>
              <a:buFont typeface="Arial" panose="020B0604020202020204" pitchFamily="34" charset="0"/>
              <a:buChar char="•"/>
              <a:defRPr sz="2100" kern="1200">
                <a:solidFill>
                  <a:schemeClr val="tx2"/>
                </a:solidFill>
                <a:latin typeface="+mn-lt"/>
                <a:ea typeface="+mn-ea"/>
                <a:cs typeface="+mn-cs"/>
              </a:defRPr>
            </a:lvl1pPr>
            <a:lvl2pPr marL="514350" indent="-171450" algn="l" defTabSz="685800" rtl="0" eaLnBrk="1" latinLnBrk="0" hangingPunct="1">
              <a:lnSpc>
                <a:spcPct val="114000"/>
              </a:lnSpc>
              <a:spcBef>
                <a:spcPts val="375"/>
              </a:spcBef>
              <a:buFont typeface="Arial" panose="020B0604020202020204" pitchFamily="34" charset="0"/>
              <a:buChar char="•"/>
              <a:defRPr sz="1800" b="0" i="0" u="none" kern="1200">
                <a:solidFill>
                  <a:schemeClr val="tx2"/>
                </a:solidFill>
                <a:latin typeface="+mn-lt"/>
                <a:ea typeface="+mn-ea"/>
                <a:cs typeface="+mn-cs"/>
              </a:defRPr>
            </a:lvl2pPr>
            <a:lvl3pPr marL="857250" indent="-171450" algn="l" defTabSz="685800" rtl="0" eaLnBrk="1" latinLnBrk="0" hangingPunct="1">
              <a:lnSpc>
                <a:spcPct val="114000"/>
              </a:lnSpc>
              <a:spcBef>
                <a:spcPts val="375"/>
              </a:spcBef>
              <a:buFont typeface="Arial" panose="020B0604020202020204" pitchFamily="34" charset="0"/>
              <a:buChar char="•"/>
              <a:defRPr sz="1500" kern="1200">
                <a:solidFill>
                  <a:schemeClr val="tx2"/>
                </a:solidFill>
                <a:latin typeface="+mn-lt"/>
                <a:ea typeface="+mn-ea"/>
                <a:cs typeface="+mn-cs"/>
              </a:defRPr>
            </a:lvl3pPr>
            <a:lvl4pPr marL="12001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4pPr>
            <a:lvl5pPr marL="1543050" indent="-171450" algn="l" defTabSz="685800" rtl="0" eaLnBrk="1" latinLnBrk="0" hangingPunct="1">
              <a:lnSpc>
                <a:spcPct val="114000"/>
              </a:lnSpc>
              <a:spcBef>
                <a:spcPts val="375"/>
              </a:spcBef>
              <a:buFont typeface="Arial" panose="020B0604020202020204" pitchFamily="34" charset="0"/>
              <a:buChar char="•"/>
              <a:defRPr sz="135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r>
              <a:rPr kumimoji="0" lang="fr-CA" sz="1600" b="0" i="0" u="none" strike="noStrike" kern="1200" cap="none" spc="0" normalizeH="0" baseline="0" noProof="0" dirty="0">
                <a:ln>
                  <a:noFill/>
                </a:ln>
                <a:solidFill>
                  <a:srgbClr val="014747"/>
                </a:solidFill>
                <a:effectLst/>
                <a:uLnTx/>
                <a:uFillTx/>
                <a:latin typeface="Sun Life New Display" pitchFamily="2" charset="0"/>
                <a:ea typeface="+mn-ea"/>
                <a:cs typeface="+mn-cs"/>
              </a:rPr>
              <a:t>Pour communiquer avec votre conseiller :</a:t>
            </a:r>
            <a:endParaRPr kumimoji="0" lang="en-US" sz="1600" b="0" i="0" u="none" strike="noStrike" kern="1200" cap="none" spc="0" normalizeH="0" baseline="0" noProof="0" dirty="0">
              <a:ln>
                <a:noFill/>
              </a:ln>
              <a:solidFill>
                <a:srgbClr val="014747"/>
              </a:solidFill>
              <a:effectLst/>
              <a:uLnTx/>
              <a:uFillTx/>
              <a:latin typeface="Sun Life New Display" pitchFamily="2" charset="0"/>
              <a:ea typeface="+mn-ea"/>
              <a:cs typeface="+mn-cs"/>
            </a:endParaRPr>
          </a:p>
        </p:txBody>
      </p:sp>
      <p:pic>
        <p:nvPicPr>
          <p:cNvPr id="38" name="Picture Placeholder 37" descr="A person sitting at a desk talking on a cell phone&#10;&#10;Description automatically generated">
            <a:extLst>
              <a:ext uri="{FF2B5EF4-FFF2-40B4-BE49-F238E27FC236}">
                <a16:creationId xmlns:a16="http://schemas.microsoft.com/office/drawing/2014/main" id="{18877C9C-E1BE-CA1D-51C1-15FDD394769B}"/>
              </a:ext>
            </a:extLst>
          </p:cNvPr>
          <p:cNvPicPr>
            <a:picLocks noGrp="1" noChangeAspect="1"/>
          </p:cNvPicPr>
          <p:nvPr>
            <p:ph type="pic" sz="quarter" idx="15"/>
          </p:nvPr>
        </p:nvPicPr>
        <p:blipFill>
          <a:blip r:embed="rId3"/>
          <a:srcRect t="9986" b="9986"/>
          <a:stretch>
            <a:fillRect/>
          </a:stretch>
        </p:blipFill>
        <p:spPr/>
      </p:pic>
      <p:sp>
        <p:nvSpPr>
          <p:cNvPr id="3" name="TextBox 2">
            <a:extLst>
              <a:ext uri="{FF2B5EF4-FFF2-40B4-BE49-F238E27FC236}">
                <a16:creationId xmlns:a16="http://schemas.microsoft.com/office/drawing/2014/main" id="{1C0352CA-5833-E321-2241-5728F167CA3B}"/>
              </a:ext>
            </a:extLst>
          </p:cNvPr>
          <p:cNvSpPr txBox="1"/>
          <p:nvPr/>
        </p:nvSpPr>
        <p:spPr>
          <a:xfrm>
            <a:off x="480521" y="3451593"/>
            <a:ext cx="3454170" cy="1231106"/>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Appelez notre Centre solutions Clients au </a:t>
            </a:r>
            <a:r>
              <a:rPr kumimoji="0" lang="fr-CA" sz="1400" b="1" i="0" u="none" strike="noStrike" kern="1200" cap="none" spc="0" normalizeH="0" baseline="0" noProof="0" dirty="0">
                <a:ln>
                  <a:noFill/>
                </a:ln>
                <a:solidFill>
                  <a:srgbClr val="FF0000"/>
                </a:solidFill>
                <a:effectLst/>
                <a:uLnTx/>
                <a:uFillTx/>
                <a:latin typeface="Sun Life New Text" pitchFamily="2" charset="0"/>
                <a:ea typeface="+mn-ea"/>
                <a:cs typeface="+mn-cs"/>
              </a:rPr>
              <a:t>1-866-733-8612 </a:t>
            </a:r>
            <a:r>
              <a:rPr kumimoji="0" lang="fr-CA" sz="1400" b="0" i="0" u="none" strike="noStrike" kern="1200" cap="none" spc="0" normalizeH="0" baseline="0" noProof="0" dirty="0">
                <a:ln>
                  <a:noFill/>
                </a:ln>
                <a:solidFill>
                  <a:srgbClr val="000000"/>
                </a:solidFill>
                <a:effectLst/>
                <a:uLnTx/>
                <a:uFillTx/>
                <a:latin typeface="Sun Life New Text" pitchFamily="2" charset="0"/>
                <a:ea typeface="+mn-ea"/>
                <a:cs typeface="+mn-cs"/>
              </a:rPr>
              <a:t>les jours ouvrables de 8 h à 20 h HE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CA" sz="1400" b="1" i="0" u="none" strike="noStrike" kern="1200" cap="none" spc="0" normalizeH="0" baseline="0" noProof="0" dirty="0">
              <a:ln>
                <a:noFill/>
              </a:ln>
              <a:solidFill>
                <a:srgbClr val="000000"/>
              </a:solidFill>
              <a:effectLst/>
              <a:uLnTx/>
              <a:uFillTx/>
              <a:latin typeface="Sun Life New Text" pitchFamily="2"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srgbClr val="000000"/>
              </a:solidFill>
              <a:effectLst/>
              <a:uLnTx/>
              <a:uFillTx/>
              <a:latin typeface="Sun Life Sans"/>
              <a:ea typeface="+mn-ea"/>
              <a:cs typeface="+mn-cs"/>
            </a:endParaRPr>
          </a:p>
        </p:txBody>
      </p:sp>
      <p:pic>
        <p:nvPicPr>
          <p:cNvPr id="7" name="Picture Placeholder 6" descr="A person using a computer&#10;&#10;Description automatically generated">
            <a:extLst>
              <a:ext uri="{FF2B5EF4-FFF2-40B4-BE49-F238E27FC236}">
                <a16:creationId xmlns:a16="http://schemas.microsoft.com/office/drawing/2014/main" id="{54858696-9547-BF12-81DF-6B25CB51AEE1}"/>
              </a:ext>
            </a:extLst>
          </p:cNvPr>
          <p:cNvPicPr>
            <a:picLocks noGrp="1" noChangeAspect="1"/>
          </p:cNvPicPr>
          <p:nvPr>
            <p:ph type="pic" sz="quarter" idx="14"/>
          </p:nvPr>
        </p:nvPicPr>
        <p:blipFill>
          <a:blip r:embed="rId4"/>
          <a:srcRect t="31862" b="31862"/>
          <a:stretch>
            <a:fillRect/>
          </a:stretch>
        </p:blipFill>
        <p:spPr/>
      </p:pic>
    </p:spTree>
    <p:extLst>
      <p:ext uri="{BB962C8B-B14F-4D97-AF65-F5344CB8AC3E}">
        <p14:creationId xmlns:p14="http://schemas.microsoft.com/office/powerpoint/2010/main" val="3042958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77195B-36C1-B35B-D146-C37774413BBA}"/>
              </a:ext>
            </a:extLst>
          </p:cNvPr>
          <p:cNvSpPr>
            <a:spLocks noGrp="1"/>
          </p:cNvSpPr>
          <p:nvPr>
            <p:ph type="sldNum" sz="quarter" idx="12"/>
            <p:custDataLst>
              <p:tags r:id="rId1"/>
            </p:custDataLst>
          </p:nvPr>
        </p:nvSpPr>
        <p:spPr/>
        <p:txBody>
          <a:bodyPr/>
          <a:lstStyle/>
          <a:p>
            <a:pPr lvl="0"/>
            <a:fld id="{9FA635D2-B142-BE49-AECA-6169441F1F99}" type="slidenum">
              <a:rPr lang="en-US" noProof="0" smtClean="0"/>
              <a:pPr lvl="0"/>
              <a:t>35</a:t>
            </a:fld>
            <a:endParaRPr lang="en-US" noProof="0" dirty="0"/>
          </a:p>
        </p:txBody>
      </p:sp>
      <p:pic>
        <p:nvPicPr>
          <p:cNvPr id="43" name="Picture Placeholder 42" descr="A person walking under a bridge&#10;&#10;Description automatically generated with medium confidence">
            <a:extLst>
              <a:ext uri="{FF2B5EF4-FFF2-40B4-BE49-F238E27FC236}">
                <a16:creationId xmlns:a16="http://schemas.microsoft.com/office/drawing/2014/main" id="{C32B7952-FE0C-2B7F-0328-23D7F160A0A6}"/>
              </a:ext>
            </a:extLst>
          </p:cNvPr>
          <p:cNvPicPr>
            <a:picLocks noGrp="1" noChangeAspect="1"/>
          </p:cNvPicPr>
          <p:nvPr>
            <p:ph type="pic" sz="quarter" idx="14"/>
            <p:custDataLst>
              <p:tags r:id="rId2"/>
            </p:custDataLst>
          </p:nvPr>
        </p:nvPicPr>
        <p:blipFill>
          <a:blip r:embed="rId17" cstate="print">
            <a:extLst>
              <a:ext uri="{28A0092B-C50C-407E-A947-70E740481C1C}">
                <a14:useLocalDpi xmlns:a14="http://schemas.microsoft.com/office/drawing/2010/main"/>
              </a:ext>
            </a:extLst>
          </a:blip>
          <a:srcRect t="20" b="20"/>
          <a:stretch/>
        </p:blipFill>
        <p:spPr/>
      </p:pic>
      <p:sp>
        <p:nvSpPr>
          <p:cNvPr id="5" name="Text Placeholder 4">
            <a:extLst>
              <a:ext uri="{FF2B5EF4-FFF2-40B4-BE49-F238E27FC236}">
                <a16:creationId xmlns:a16="http://schemas.microsoft.com/office/drawing/2014/main" id="{94FC2DBA-FEA6-ED28-D341-5AB377F4FAE6}"/>
              </a:ext>
            </a:extLst>
          </p:cNvPr>
          <p:cNvSpPr>
            <a:spLocks noGrp="1"/>
          </p:cNvSpPr>
          <p:nvPr>
            <p:ph type="body" sz="quarter" idx="35"/>
            <p:custDataLst>
              <p:tags r:id="rId3"/>
            </p:custDataLst>
          </p:nvPr>
        </p:nvSpPr>
        <p:spPr>
          <a:xfrm>
            <a:off x="214198" y="1508486"/>
            <a:ext cx="2080167" cy="140525"/>
          </a:xfrm>
        </p:spPr>
        <p:txBody>
          <a:bodyPr vert="horz" lIns="0" tIns="0" rIns="0" bIns="0" rtlCol="0" anchor="t" anchorCtr="0">
            <a:noAutofit/>
          </a:bodyPr>
          <a:lstStyle/>
          <a:p>
            <a:r>
              <a:rPr lang="fr-CA" sz="1000" dirty="0">
                <a:solidFill>
                  <a:schemeClr val="tx1"/>
                </a:solidFill>
                <a:latin typeface="Sun Life New Text" pitchFamily="2" charset="0"/>
              </a:rPr>
              <a:t>Appli ma Sun Life mobile</a:t>
            </a:r>
          </a:p>
        </p:txBody>
      </p:sp>
      <p:sp>
        <p:nvSpPr>
          <p:cNvPr id="6" name="Text Placeholder 5">
            <a:extLst>
              <a:ext uri="{FF2B5EF4-FFF2-40B4-BE49-F238E27FC236}">
                <a16:creationId xmlns:a16="http://schemas.microsoft.com/office/drawing/2014/main" id="{5C40CFC1-3978-0C8D-9ECF-73464008AD83}"/>
              </a:ext>
            </a:extLst>
          </p:cNvPr>
          <p:cNvSpPr>
            <a:spLocks noGrp="1"/>
          </p:cNvSpPr>
          <p:nvPr>
            <p:ph type="body" sz="quarter" idx="39"/>
            <p:custDataLst>
              <p:tags r:id="rId4"/>
            </p:custDataLst>
          </p:nvPr>
        </p:nvSpPr>
        <p:spPr>
          <a:xfrm>
            <a:off x="218597" y="1791147"/>
            <a:ext cx="1898962" cy="881063"/>
          </a:xfrm>
        </p:spPr>
        <p:txBody>
          <a:bodyPr/>
          <a:lstStyle/>
          <a:p>
            <a:r>
              <a:rPr lang="fr-CA" sz="1000" dirty="0">
                <a:solidFill>
                  <a:schemeClr val="tx1"/>
                </a:solidFill>
              </a:rPr>
              <a:t>Téléchargez l’appli dès aujourd’hui à partir de Google Play ou de l’App Store d’Apple.</a:t>
            </a:r>
          </a:p>
        </p:txBody>
      </p:sp>
      <p:sp>
        <p:nvSpPr>
          <p:cNvPr id="8" name="Text Placeholder 7">
            <a:extLst>
              <a:ext uri="{FF2B5EF4-FFF2-40B4-BE49-F238E27FC236}">
                <a16:creationId xmlns:a16="http://schemas.microsoft.com/office/drawing/2014/main" id="{13D176E4-73DF-15F0-0EC9-90A64569893F}"/>
              </a:ext>
            </a:extLst>
          </p:cNvPr>
          <p:cNvSpPr>
            <a:spLocks noGrp="1"/>
          </p:cNvSpPr>
          <p:nvPr>
            <p:ph type="body" sz="quarter" idx="41"/>
            <p:custDataLst>
              <p:tags r:id="rId5"/>
            </p:custDataLst>
          </p:nvPr>
        </p:nvSpPr>
        <p:spPr>
          <a:xfrm>
            <a:off x="2420309" y="1508486"/>
            <a:ext cx="2080167" cy="140525"/>
          </a:xfrm>
        </p:spPr>
        <p:txBody>
          <a:bodyPr vert="horz" lIns="0" tIns="0" rIns="0" bIns="0" rtlCol="0" anchor="t" anchorCtr="0">
            <a:noAutofit/>
          </a:bodyPr>
          <a:lstStyle/>
          <a:p>
            <a:r>
              <a:rPr lang="en-US" sz="1000" dirty="0">
                <a:solidFill>
                  <a:schemeClr val="tx1"/>
                </a:solidFill>
                <a:latin typeface="Sun Life New Text" pitchFamily="2" charset="0"/>
              </a:rPr>
              <a:t>masunlife.ca</a:t>
            </a:r>
          </a:p>
        </p:txBody>
      </p:sp>
      <p:sp>
        <p:nvSpPr>
          <p:cNvPr id="9" name="Text Placeholder 8">
            <a:extLst>
              <a:ext uri="{FF2B5EF4-FFF2-40B4-BE49-F238E27FC236}">
                <a16:creationId xmlns:a16="http://schemas.microsoft.com/office/drawing/2014/main" id="{6240A610-1E71-9774-9AEC-348D07DE4D07}"/>
              </a:ext>
            </a:extLst>
          </p:cNvPr>
          <p:cNvSpPr>
            <a:spLocks noGrp="1"/>
          </p:cNvSpPr>
          <p:nvPr>
            <p:ph type="body" sz="quarter" idx="42"/>
            <p:custDataLst>
              <p:tags r:id="rId6"/>
            </p:custDataLst>
          </p:nvPr>
        </p:nvSpPr>
        <p:spPr>
          <a:xfrm>
            <a:off x="2411782" y="1791147"/>
            <a:ext cx="1898962" cy="881063"/>
          </a:xfrm>
        </p:spPr>
        <p:txBody>
          <a:bodyPr/>
          <a:lstStyle/>
          <a:p>
            <a:r>
              <a:rPr lang="fr-CA" sz="1000" dirty="0">
                <a:solidFill>
                  <a:schemeClr val="tx1"/>
                </a:solidFill>
              </a:rPr>
              <a:t>Besoin d’aide? Ouvrez une session, puis cliquez sur clavardez maintenant pour échanger avec nous en direct.</a:t>
            </a:r>
            <a:endParaRPr lang="en-US" sz="1000" dirty="0">
              <a:solidFill>
                <a:schemeClr val="tx1"/>
              </a:solidFill>
            </a:endParaRPr>
          </a:p>
        </p:txBody>
      </p:sp>
      <p:sp>
        <p:nvSpPr>
          <p:cNvPr id="11" name="Text Placeholder 10">
            <a:extLst>
              <a:ext uri="{FF2B5EF4-FFF2-40B4-BE49-F238E27FC236}">
                <a16:creationId xmlns:a16="http://schemas.microsoft.com/office/drawing/2014/main" id="{B400C189-5D0E-21A0-18C6-1A962202FF16}"/>
              </a:ext>
            </a:extLst>
          </p:cNvPr>
          <p:cNvSpPr>
            <a:spLocks noGrp="1"/>
          </p:cNvSpPr>
          <p:nvPr>
            <p:ph type="body" sz="quarter" idx="44"/>
            <p:custDataLst>
              <p:tags r:id="rId7"/>
            </p:custDataLst>
          </p:nvPr>
        </p:nvSpPr>
        <p:spPr>
          <a:xfrm>
            <a:off x="214198" y="3789770"/>
            <a:ext cx="2080167" cy="140525"/>
          </a:xfrm>
        </p:spPr>
        <p:txBody>
          <a:bodyPr/>
          <a:lstStyle/>
          <a:p>
            <a:r>
              <a:rPr lang="en-US" sz="1000" dirty="0">
                <a:solidFill>
                  <a:schemeClr val="tx1"/>
                </a:solidFill>
                <a:latin typeface="Sun Life New Text" pitchFamily="2" charset="0"/>
              </a:rPr>
              <a:t>1-866-733-8612</a:t>
            </a:r>
          </a:p>
        </p:txBody>
      </p:sp>
      <p:sp>
        <p:nvSpPr>
          <p:cNvPr id="12" name="Text Placeholder 11">
            <a:extLst>
              <a:ext uri="{FF2B5EF4-FFF2-40B4-BE49-F238E27FC236}">
                <a16:creationId xmlns:a16="http://schemas.microsoft.com/office/drawing/2014/main" id="{E25D80DC-2A16-2EFF-A9EE-595365BD7CB6}"/>
              </a:ext>
            </a:extLst>
          </p:cNvPr>
          <p:cNvSpPr>
            <a:spLocks noGrp="1"/>
          </p:cNvSpPr>
          <p:nvPr>
            <p:ph type="body" sz="quarter" idx="45"/>
            <p:custDataLst>
              <p:tags r:id="rId8"/>
            </p:custDataLst>
          </p:nvPr>
        </p:nvSpPr>
        <p:spPr>
          <a:xfrm>
            <a:off x="218596" y="4216810"/>
            <a:ext cx="2084867" cy="984000"/>
          </a:xfrm>
        </p:spPr>
        <p:txBody>
          <a:bodyPr/>
          <a:lstStyle/>
          <a:p>
            <a:r>
              <a:rPr lang="fr-CA" sz="1000" dirty="0">
                <a:solidFill>
                  <a:schemeClr val="tx1"/>
                </a:solidFill>
              </a:rPr>
              <a:t>De 8 h à 20 h HE les jours ouvrables</a:t>
            </a:r>
          </a:p>
          <a:p>
            <a:endParaRPr lang="en-US" sz="1000" dirty="0">
              <a:solidFill>
                <a:schemeClr val="tx1"/>
              </a:solidFill>
            </a:endParaRPr>
          </a:p>
        </p:txBody>
      </p:sp>
      <p:sp>
        <p:nvSpPr>
          <p:cNvPr id="36" name="Text Placeholder 35">
            <a:extLst>
              <a:ext uri="{FF2B5EF4-FFF2-40B4-BE49-F238E27FC236}">
                <a16:creationId xmlns:a16="http://schemas.microsoft.com/office/drawing/2014/main" id="{59C20D80-9A53-F2C0-6C21-ACC31E44F3B5}"/>
              </a:ext>
            </a:extLst>
          </p:cNvPr>
          <p:cNvSpPr>
            <a:spLocks noGrp="1"/>
          </p:cNvSpPr>
          <p:nvPr>
            <p:ph type="body" sz="quarter" idx="48"/>
          </p:nvPr>
        </p:nvSpPr>
        <p:spPr>
          <a:xfrm>
            <a:off x="2506821" y="4216810"/>
            <a:ext cx="2084867" cy="984000"/>
          </a:xfrm>
        </p:spPr>
        <p:txBody>
          <a:bodyPr/>
          <a:lstStyle/>
          <a:p>
            <a:r>
              <a:rPr kumimoji="0" lang="en-US" sz="1000" b="1" i="0" u="none" strike="noStrike" kern="1200" cap="none" spc="0" normalizeH="0" baseline="0" noProof="0" dirty="0">
                <a:ln>
                  <a:noFill/>
                </a:ln>
                <a:solidFill>
                  <a:srgbClr val="6ED2DF"/>
                </a:solidFill>
                <a:effectLst/>
                <a:uLnTx/>
                <a:uFillTx/>
                <a:latin typeface="Sun Life New Text" pitchFamily="2" charset="0"/>
                <a:hlinkClick r:id="rId18">
                  <a:extLst>
                    <a:ext uri="{A12FA001-AC4F-418D-AE19-62706E023703}">
                      <ahyp:hlinkClr xmlns:ahyp="http://schemas.microsoft.com/office/drawing/2018/hyperlinkcolor" val="tx"/>
                    </a:ext>
                  </a:extLst>
                </a:hlinkClick>
              </a:rPr>
              <a:t>sunlife.ca/</a:t>
            </a:r>
            <a:r>
              <a:rPr kumimoji="0" lang="en-US" sz="1000" b="1" i="0" u="none" strike="noStrike" kern="1200" cap="none" spc="0" normalizeH="0" baseline="0" noProof="0" dirty="0" err="1">
                <a:ln>
                  <a:noFill/>
                </a:ln>
                <a:solidFill>
                  <a:schemeClr val="tx1"/>
                </a:solidFill>
                <a:effectLst/>
                <a:uLnTx/>
                <a:uFillTx/>
                <a:latin typeface="Sun Life New Text" pitchFamily="2" charset="0"/>
                <a:hlinkClick r:id="rId18">
                  <a:extLst>
                    <a:ext uri="{A12FA001-AC4F-418D-AE19-62706E023703}">
                      <ahyp:hlinkClr xmlns:ahyp="http://schemas.microsoft.com/office/drawing/2018/hyperlinkcolor" val="tx"/>
                    </a:ext>
                  </a:extLst>
                </a:hlinkClick>
              </a:rPr>
              <a:t>monargent</a:t>
            </a:r>
            <a:endParaRPr kumimoji="0" lang="en-CA" sz="1000" b="1" i="0" u="none" strike="noStrike" kern="1200" cap="none" spc="0" normalizeH="0" baseline="0" noProof="0" dirty="0">
              <a:ln>
                <a:noFill/>
              </a:ln>
              <a:solidFill>
                <a:schemeClr val="tx1"/>
              </a:solidFill>
              <a:effectLst/>
              <a:uLnTx/>
              <a:uFillTx/>
              <a:latin typeface="Sun Life New Text" pitchFamily="2" charset="0"/>
            </a:endParaRPr>
          </a:p>
          <a:p>
            <a:endParaRPr lang="en-US" sz="1000" dirty="0">
              <a:solidFill>
                <a:schemeClr val="tx1"/>
              </a:solidFill>
            </a:endParaRPr>
          </a:p>
        </p:txBody>
      </p:sp>
      <p:grpSp>
        <p:nvGrpSpPr>
          <p:cNvPr id="19" name="Graphic 5">
            <a:extLst>
              <a:ext uri="{FF2B5EF4-FFF2-40B4-BE49-F238E27FC236}">
                <a16:creationId xmlns:a16="http://schemas.microsoft.com/office/drawing/2014/main" id="{B6852E7B-22A2-8391-E536-60B1CF5B73CC}"/>
              </a:ext>
            </a:extLst>
          </p:cNvPr>
          <p:cNvGrpSpPr/>
          <p:nvPr>
            <p:custDataLst>
              <p:tags r:id="rId9"/>
            </p:custDataLst>
          </p:nvPr>
        </p:nvGrpSpPr>
        <p:grpSpPr>
          <a:xfrm>
            <a:off x="2472089" y="892839"/>
            <a:ext cx="499711" cy="423317"/>
            <a:chOff x="3761201" y="3408051"/>
            <a:chExt cx="393275" cy="347531"/>
          </a:xfrm>
          <a:solidFill>
            <a:srgbClr val="252122"/>
          </a:solidFill>
        </p:grpSpPr>
        <p:sp>
          <p:nvSpPr>
            <p:cNvPr id="20" name="Freeform 19">
              <a:extLst>
                <a:ext uri="{FF2B5EF4-FFF2-40B4-BE49-F238E27FC236}">
                  <a16:creationId xmlns:a16="http://schemas.microsoft.com/office/drawing/2014/main" id="{8B6EE581-EC96-9619-06D7-4C1B54374E34}"/>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Sun Life Sans"/>
                <a:ea typeface="+mn-ea"/>
                <a:cs typeface="+mn-cs"/>
              </a:endParaRPr>
            </a:p>
          </p:txBody>
        </p:sp>
        <p:sp>
          <p:nvSpPr>
            <p:cNvPr id="21" name="Freeform 20">
              <a:extLst>
                <a:ext uri="{FF2B5EF4-FFF2-40B4-BE49-F238E27FC236}">
                  <a16:creationId xmlns:a16="http://schemas.microsoft.com/office/drawing/2014/main" id="{E19068D3-D42B-2DD2-4E8A-4AD1FA1648C6}"/>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Sun Life Sans"/>
                <a:ea typeface="+mn-ea"/>
                <a:cs typeface="+mn-cs"/>
              </a:endParaRPr>
            </a:p>
          </p:txBody>
        </p:sp>
        <p:sp>
          <p:nvSpPr>
            <p:cNvPr id="22" name="Freeform 21">
              <a:extLst>
                <a:ext uri="{FF2B5EF4-FFF2-40B4-BE49-F238E27FC236}">
                  <a16:creationId xmlns:a16="http://schemas.microsoft.com/office/drawing/2014/main" id="{0371BC72-0164-22E8-C36D-8113AAA7A4C5}"/>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Sun Life Sans"/>
                <a:ea typeface="+mn-ea"/>
                <a:cs typeface="+mn-cs"/>
              </a:endParaRPr>
            </a:p>
          </p:txBody>
        </p:sp>
        <p:sp>
          <p:nvSpPr>
            <p:cNvPr id="23" name="Freeform 22">
              <a:extLst>
                <a:ext uri="{FF2B5EF4-FFF2-40B4-BE49-F238E27FC236}">
                  <a16:creationId xmlns:a16="http://schemas.microsoft.com/office/drawing/2014/main" id="{0E938240-0698-6358-54D1-973806AE75A9}"/>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Sun Life Sans"/>
                <a:ea typeface="+mn-ea"/>
                <a:cs typeface="+mn-cs"/>
              </a:endParaRPr>
            </a:p>
          </p:txBody>
        </p:sp>
        <p:sp>
          <p:nvSpPr>
            <p:cNvPr id="24" name="Freeform 23">
              <a:extLst>
                <a:ext uri="{FF2B5EF4-FFF2-40B4-BE49-F238E27FC236}">
                  <a16:creationId xmlns:a16="http://schemas.microsoft.com/office/drawing/2014/main" id="{D7BB8F63-E6DA-C55D-D790-DCAED5DFA75F}"/>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Sun Life Sans"/>
                <a:ea typeface="+mn-ea"/>
                <a:cs typeface="+mn-cs"/>
              </a:endParaRPr>
            </a:p>
          </p:txBody>
        </p:sp>
        <p:sp>
          <p:nvSpPr>
            <p:cNvPr id="25" name="Freeform 24">
              <a:extLst>
                <a:ext uri="{FF2B5EF4-FFF2-40B4-BE49-F238E27FC236}">
                  <a16:creationId xmlns:a16="http://schemas.microsoft.com/office/drawing/2014/main" id="{4A861E4D-8BEC-063D-A91E-0271AF36005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Sun Life Sans"/>
                <a:ea typeface="+mn-ea"/>
                <a:cs typeface="+mn-cs"/>
              </a:endParaRPr>
            </a:p>
          </p:txBody>
        </p:sp>
      </p:grpSp>
      <p:sp>
        <p:nvSpPr>
          <p:cNvPr id="10" name="Text Placeholder 13">
            <a:extLst>
              <a:ext uri="{FF2B5EF4-FFF2-40B4-BE49-F238E27FC236}">
                <a16:creationId xmlns:a16="http://schemas.microsoft.com/office/drawing/2014/main" id="{F27D090D-ED1C-02F4-00C7-6C11ABCBD9C0}"/>
              </a:ext>
            </a:extLst>
          </p:cNvPr>
          <p:cNvSpPr txBox="1">
            <a:spLocks/>
          </p:cNvSpPr>
          <p:nvPr>
            <p:custDataLst>
              <p:tags r:id="rId10"/>
            </p:custDataLst>
          </p:nvPr>
        </p:nvSpPr>
        <p:spPr>
          <a:xfrm>
            <a:off x="2509170" y="3796420"/>
            <a:ext cx="2080167" cy="140525"/>
          </a:xfrm>
          <a:prstGeom prst="rect">
            <a:avLst/>
          </a:prstGeom>
        </p:spPr>
        <p:txBody>
          <a:bodyPr vert="horz" lIns="0" tIns="0" rIns="0" bIns="0" rtlCol="0">
            <a:noAutofit/>
          </a:bodyPr>
          <a:lstStyle>
            <a:lvl1pPr indent="0" defTabSz="685800">
              <a:lnSpc>
                <a:spcPct val="114000"/>
              </a:lnSpc>
              <a:spcBef>
                <a:spcPts val="750"/>
              </a:spcBef>
              <a:buFont typeface="Arial" panose="020B0604020202020204" pitchFamily="34" charset="0"/>
              <a:buNone/>
              <a:defRPr sz="900">
                <a:solidFill>
                  <a:schemeClr val="tx2"/>
                </a:solidFill>
                <a:latin typeface="Sun Life New Text" pitchFamily="2" charset="0"/>
              </a:defRPr>
            </a:lvl1pPr>
            <a:lvl2pPr marL="342900" indent="0" defTabSz="685800">
              <a:lnSpc>
                <a:spcPct val="114000"/>
              </a:lnSpc>
              <a:spcBef>
                <a:spcPts val="375"/>
              </a:spcBef>
              <a:buFont typeface="Arial" panose="020B0604020202020204" pitchFamily="34" charset="0"/>
              <a:buNone/>
              <a:defRPr sz="900" b="0" i="0" u="none">
                <a:solidFill>
                  <a:schemeClr val="tx2"/>
                </a:solidFill>
                <a:latin typeface="Sun Life New Text" pitchFamily="2" charset="0"/>
              </a:defRPr>
            </a:lvl2pPr>
            <a:lvl3pPr marL="685800" indent="0" defTabSz="685800">
              <a:lnSpc>
                <a:spcPct val="114000"/>
              </a:lnSpc>
              <a:spcBef>
                <a:spcPts val="375"/>
              </a:spcBef>
              <a:buFont typeface="Arial" panose="020B0604020202020204" pitchFamily="34" charset="0"/>
              <a:buNone/>
              <a:defRPr sz="900">
                <a:solidFill>
                  <a:schemeClr val="tx2"/>
                </a:solidFill>
                <a:latin typeface="Sun Life New Text" pitchFamily="2" charset="0"/>
              </a:defRPr>
            </a:lvl3pPr>
            <a:lvl4pPr marL="1028700" indent="0" defTabSz="685800">
              <a:lnSpc>
                <a:spcPct val="114000"/>
              </a:lnSpc>
              <a:spcBef>
                <a:spcPts val="375"/>
              </a:spcBef>
              <a:buFont typeface="Arial" panose="020B0604020202020204" pitchFamily="34" charset="0"/>
              <a:buNone/>
              <a:defRPr sz="900">
                <a:solidFill>
                  <a:schemeClr val="tx2"/>
                </a:solidFill>
                <a:latin typeface="Sun Life New Text" pitchFamily="2" charset="0"/>
              </a:defRPr>
            </a:lvl4pPr>
            <a:lvl5pPr marL="1371600" indent="0" defTabSz="685800">
              <a:lnSpc>
                <a:spcPct val="114000"/>
              </a:lnSpc>
              <a:spcBef>
                <a:spcPts val="375"/>
              </a:spcBef>
              <a:buFont typeface="Arial" panose="020B0604020202020204" pitchFamily="34" charset="0"/>
              <a:buNone/>
              <a:defRPr sz="900">
                <a:solidFill>
                  <a:schemeClr val="tx2"/>
                </a:solidFill>
                <a:latin typeface="Sun Life New Text" pitchFamily="2"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fr-CA" sz="1000" b="1" dirty="0">
                <a:solidFill>
                  <a:schemeClr val="tx1"/>
                </a:solidFill>
              </a:rPr>
              <a:t>Webinaires </a:t>
            </a:r>
            <a:r>
              <a:rPr lang="fr-CA" sz="1000" dirty="0">
                <a:solidFill>
                  <a:schemeClr val="tx1"/>
                </a:solidFill>
              </a:rPr>
              <a:t>sur le mieux-être financier</a:t>
            </a:r>
            <a:endParaRPr lang="en-US" sz="1000" dirty="0">
              <a:solidFill>
                <a:schemeClr val="tx1"/>
              </a:solidFill>
            </a:endParaRPr>
          </a:p>
        </p:txBody>
      </p:sp>
      <p:sp>
        <p:nvSpPr>
          <p:cNvPr id="13" name="Text Placeholder 14">
            <a:extLst>
              <a:ext uri="{FF2B5EF4-FFF2-40B4-BE49-F238E27FC236}">
                <a16:creationId xmlns:a16="http://schemas.microsoft.com/office/drawing/2014/main" id="{B6625CD2-27EF-E93F-E5DD-301D65A26371}"/>
              </a:ext>
            </a:extLst>
          </p:cNvPr>
          <p:cNvSpPr txBox="1">
            <a:spLocks/>
          </p:cNvSpPr>
          <p:nvPr>
            <p:custDataLst>
              <p:tags r:id="rId11"/>
            </p:custDataLst>
          </p:nvPr>
        </p:nvSpPr>
        <p:spPr>
          <a:xfrm>
            <a:off x="2472089" y="3673324"/>
            <a:ext cx="2084867" cy="984000"/>
          </a:xfrm>
          <a:prstGeom prst="rect">
            <a:avLst/>
          </a:prstGeom>
        </p:spPr>
        <p:txBody>
          <a:bodyPr vert="horz" lIns="0" tIns="0" rIns="0" bIns="0" rtlCol="0">
            <a:noAutofit/>
          </a:bodyPr>
          <a:lstStyle>
            <a:lvl1pPr marL="0" indent="0" algn="l" defTabSz="685800" rtl="0" eaLnBrk="1" latinLnBrk="0" hangingPunct="1">
              <a:lnSpc>
                <a:spcPct val="114000"/>
              </a:lnSpc>
              <a:spcBef>
                <a:spcPts val="750"/>
              </a:spcBef>
              <a:buFont typeface="Arial" panose="020B0604020202020204" pitchFamily="34" charset="0"/>
              <a:buNone/>
              <a:defRPr sz="900" kern="1200">
                <a:solidFill>
                  <a:schemeClr val="tx2"/>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9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14000"/>
              </a:lnSpc>
              <a:spcBef>
                <a:spcPts val="750"/>
              </a:spcBef>
              <a:spcAft>
                <a:spcPts val="0"/>
              </a:spcAft>
              <a:buClrTx/>
              <a:buSzTx/>
              <a:buFont typeface="Arial" panose="020B0604020202020204" pitchFamily="34" charset="0"/>
              <a:buNone/>
              <a:tabLst/>
              <a:defRPr/>
            </a:pPr>
            <a:endParaRPr kumimoji="0" lang="en-CA" sz="900" b="1" i="0" u="none" strike="noStrike" kern="1200" cap="none" spc="0" normalizeH="0" baseline="0" noProof="0" dirty="0">
              <a:ln>
                <a:noFill/>
              </a:ln>
              <a:solidFill>
                <a:schemeClr val="tx1"/>
              </a:solidFill>
              <a:effectLst/>
              <a:uLnTx/>
              <a:uFillTx/>
              <a:latin typeface="Sun Life New Text" pitchFamily="2" charset="0"/>
            </a:endParaRPr>
          </a:p>
        </p:txBody>
      </p:sp>
      <p:pic>
        <p:nvPicPr>
          <p:cNvPr id="63" name="Picture 62" descr="Shape&#10;&#10;Description automatically generated with low confidence">
            <a:extLst>
              <a:ext uri="{FF2B5EF4-FFF2-40B4-BE49-F238E27FC236}">
                <a16:creationId xmlns:a16="http://schemas.microsoft.com/office/drawing/2014/main" id="{468E587C-2DF2-8618-B900-68FEEAE167FD}"/>
              </a:ext>
            </a:extLst>
          </p:cNvPr>
          <p:cNvPicPr>
            <a:picLocks noChangeAspect="1"/>
          </p:cNvPicPr>
          <p:nvPr>
            <p:custDataLst>
              <p:tags r:id="rId12"/>
            </p:custDataLst>
          </p:nvPr>
        </p:nvPicPr>
        <p:blipFill>
          <a:blip r:embed="rId19" cstate="print">
            <a:extLst>
              <a:ext uri="{28A0092B-C50C-407E-A947-70E740481C1C}">
                <a14:useLocalDpi xmlns:a14="http://schemas.microsoft.com/office/drawing/2010/main"/>
              </a:ext>
            </a:extLst>
          </a:blip>
          <a:stretch>
            <a:fillRect/>
          </a:stretch>
        </p:blipFill>
        <p:spPr>
          <a:xfrm>
            <a:off x="332623" y="2907123"/>
            <a:ext cx="485550" cy="485550"/>
          </a:xfrm>
          <a:prstGeom prst="rect">
            <a:avLst/>
          </a:prstGeom>
        </p:spPr>
      </p:pic>
      <p:pic>
        <p:nvPicPr>
          <p:cNvPr id="65" name="Picture 64" descr="Shape&#10;&#10;Description automatically generated with medium confidence">
            <a:extLst>
              <a:ext uri="{FF2B5EF4-FFF2-40B4-BE49-F238E27FC236}">
                <a16:creationId xmlns:a16="http://schemas.microsoft.com/office/drawing/2014/main" id="{2CC77DD6-4410-D81B-AC80-7DA33BB34512}"/>
              </a:ext>
            </a:extLst>
          </p:cNvPr>
          <p:cNvPicPr>
            <a:picLocks noChangeAspect="1"/>
          </p:cNvPicPr>
          <p:nvPr>
            <p:custDataLst>
              <p:tags r:id="rId13"/>
            </p:custDataLst>
          </p:nvPr>
        </p:nvPicPr>
        <p:blipFill>
          <a:blip r:embed="rId20" cstate="print">
            <a:extLst>
              <a:ext uri="{28A0092B-C50C-407E-A947-70E740481C1C}">
                <a14:useLocalDpi xmlns:a14="http://schemas.microsoft.com/office/drawing/2010/main"/>
              </a:ext>
            </a:extLst>
          </a:blip>
          <a:stretch>
            <a:fillRect/>
          </a:stretch>
        </p:blipFill>
        <p:spPr>
          <a:xfrm>
            <a:off x="2593800" y="2968019"/>
            <a:ext cx="536449" cy="426721"/>
          </a:xfrm>
          <a:prstGeom prst="rect">
            <a:avLst/>
          </a:prstGeom>
        </p:spPr>
      </p:pic>
      <p:pic>
        <p:nvPicPr>
          <p:cNvPr id="67" name="Picture 66" descr="Shape&#10;&#10;Description automatically generated with low confidence">
            <a:extLst>
              <a:ext uri="{FF2B5EF4-FFF2-40B4-BE49-F238E27FC236}">
                <a16:creationId xmlns:a16="http://schemas.microsoft.com/office/drawing/2014/main" id="{0F7C3FFB-9932-FEDA-91EC-C075265F99BE}"/>
              </a:ext>
            </a:extLst>
          </p:cNvPr>
          <p:cNvPicPr>
            <a:picLocks noChangeAspect="1"/>
          </p:cNvPicPr>
          <p:nvPr>
            <p:custDataLst>
              <p:tags r:id="rId14"/>
            </p:custDataLst>
          </p:nvPr>
        </p:nvPicPr>
        <p:blipFill>
          <a:blip r:embed="rId21" cstate="print">
            <a:extLst>
              <a:ext uri="{28A0092B-C50C-407E-A947-70E740481C1C}">
                <a14:useLocalDpi xmlns:a14="http://schemas.microsoft.com/office/drawing/2010/main"/>
              </a:ext>
            </a:extLst>
          </a:blip>
          <a:stretch>
            <a:fillRect/>
          </a:stretch>
        </p:blipFill>
        <p:spPr>
          <a:xfrm>
            <a:off x="396477" y="803663"/>
            <a:ext cx="335281" cy="536449"/>
          </a:xfrm>
          <a:prstGeom prst="rect">
            <a:avLst/>
          </a:prstGeom>
        </p:spPr>
      </p:pic>
    </p:spTree>
    <p:extLst>
      <p:ext uri="{BB962C8B-B14F-4D97-AF65-F5344CB8AC3E}">
        <p14:creationId xmlns:p14="http://schemas.microsoft.com/office/powerpoint/2010/main" val="2115879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custDataLst>
              <p:tags r:id="rId1"/>
            </p:custDataLst>
          </p:nvPr>
        </p:nvSpPr>
        <p:spPr/>
        <p:txBody>
          <a:bodyPr/>
          <a:lstStyle/>
          <a:p>
            <a:r>
              <a:rPr lang="en-US" dirty="0"/>
              <a:t>05.</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custDataLst>
              <p:tags r:id="rId2"/>
            </p:custDataLst>
          </p:nvPr>
        </p:nvSpPr>
        <p:spPr/>
        <p:txBody>
          <a:bodyPr/>
          <a:lstStyle/>
          <a:p>
            <a:r>
              <a:rPr lang="en-US" dirty="0" err="1"/>
              <a:t>Prochaines</a:t>
            </a:r>
            <a:r>
              <a:rPr lang="en-US" dirty="0"/>
              <a:t> étapes</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custDataLst>
              <p:tags r:id="rId3"/>
            </p:custDataLst>
          </p:nvPr>
        </p:nvSpPr>
        <p:spPr/>
        <p:txBody>
          <a:bodyPr/>
          <a:lstStyle/>
          <a:p>
            <a:fld id="{9FA635D2-B142-BE49-AECA-6169441F1F99}" type="slidenum">
              <a:rPr lang="en-US" smtClean="0"/>
              <a:t>36</a:t>
            </a:fld>
            <a:endParaRPr lang="en-US" dirty="0"/>
          </a:p>
        </p:txBody>
      </p:sp>
    </p:spTree>
    <p:extLst>
      <p:ext uri="{BB962C8B-B14F-4D97-AF65-F5344CB8AC3E}">
        <p14:creationId xmlns:p14="http://schemas.microsoft.com/office/powerpoint/2010/main" val="1929332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floor, ground&#10;&#10;Description automatically generated">
            <a:extLst>
              <a:ext uri="{FF2B5EF4-FFF2-40B4-BE49-F238E27FC236}">
                <a16:creationId xmlns:a16="http://schemas.microsoft.com/office/drawing/2014/main" id="{5000CAD2-C56C-6B36-FF17-6D8E5934F073}"/>
              </a:ext>
            </a:extLst>
          </p:cNvPr>
          <p:cNvPicPr>
            <a:picLocks noGrp="1" noChangeAspect="1"/>
          </p:cNvPicPr>
          <p:nvPr>
            <p:ph type="pic" sz="quarter" idx="14"/>
            <p:custDataLst>
              <p:tags r:id="rId1"/>
            </p:custDataLst>
          </p:nvPr>
        </p:nvPicPr>
        <p:blipFill>
          <a:blip r:embed="rId8" cstate="screen">
            <a:extLst>
              <a:ext uri="{28A0092B-C50C-407E-A947-70E740481C1C}">
                <a14:useLocalDpi xmlns:a14="http://schemas.microsoft.com/office/drawing/2010/main"/>
              </a:ext>
            </a:extLst>
          </a:blip>
          <a:srcRect/>
          <a:stretch>
            <a:fillRect/>
          </a:stretch>
        </p:blipFill>
        <p:spPr/>
      </p:pic>
      <p:sp>
        <p:nvSpPr>
          <p:cNvPr id="3" name="Footer Placeholder 2">
            <a:extLst>
              <a:ext uri="{FF2B5EF4-FFF2-40B4-BE49-F238E27FC236}">
                <a16:creationId xmlns:a16="http://schemas.microsoft.com/office/drawing/2014/main" id="{00882F0F-7249-AA2B-787C-DD917CDE4E98}"/>
              </a:ext>
            </a:extLst>
          </p:cNvPr>
          <p:cNvSpPr>
            <a:spLocks noGrp="1"/>
          </p:cNvSpPr>
          <p:nvPr>
            <p:ph type="ftr" sz="quarter" idx="11"/>
            <p:custDataLst>
              <p:tags r:id="rId2"/>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uLnTx/>
                <a:uFillTx/>
                <a:latin typeface="Sun Life Sans"/>
                <a:ea typeface="+mn-ea"/>
                <a:cs typeface="+mn-cs"/>
              </a:rPr>
              <a:t>– Presentation Title: Section Name</a:t>
            </a:r>
          </a:p>
        </p:txBody>
      </p:sp>
      <p:sp>
        <p:nvSpPr>
          <p:cNvPr id="4" name="Slide Number Placeholder 3">
            <a:extLst>
              <a:ext uri="{FF2B5EF4-FFF2-40B4-BE49-F238E27FC236}">
                <a16:creationId xmlns:a16="http://schemas.microsoft.com/office/drawing/2014/main" id="{7B1A5FAF-8847-A191-853D-2970C53E349A}"/>
              </a:ext>
            </a:extLst>
          </p:cNvPr>
          <p:cNvSpPr>
            <a:spLocks noGrp="1"/>
          </p:cNvSpPr>
          <p:nvPr>
            <p:ph type="sldNum" sz="quarter" idx="12"/>
            <p:custDataLst>
              <p:tags r:id="rId3"/>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rPr>
              <a:pPr marL="0" marR="0" lvl="0" indent="0" algn="l" defTabSz="457200" rtl="0" eaLnBrk="1" fontAlgn="auto" latinLnBrk="0" hangingPunct="1">
                <a:lnSpc>
                  <a:spcPct val="100000"/>
                </a:lnSpc>
                <a:spcBef>
                  <a:spcPts val="0"/>
                </a:spcBef>
                <a:spcAft>
                  <a:spcPts val="0"/>
                </a:spcAft>
                <a:buClrTx/>
                <a:buSzTx/>
                <a:buFontTx/>
                <a:buNone/>
                <a:tabLst/>
                <a:defRPr/>
              </a:pPr>
              <a:t>37</a:t>
            </a:fld>
            <a:endParaRPr kumimoji="0" lang="en-US" sz="600" b="1" i="0" u="none" strike="noStrike" kern="1200" cap="none" spc="0" normalizeH="0" baseline="0" noProof="0" dirty="0">
              <a:ln>
                <a:noFill/>
              </a:ln>
              <a:solidFill>
                <a:srgbClr val="000000"/>
              </a:solidFill>
              <a:effectLst/>
              <a:uLnTx/>
              <a:uFillTx/>
            </a:endParaRPr>
          </a:p>
        </p:txBody>
      </p:sp>
      <p:sp>
        <p:nvSpPr>
          <p:cNvPr id="5" name="Text Placeholder 4">
            <a:extLst>
              <a:ext uri="{FF2B5EF4-FFF2-40B4-BE49-F238E27FC236}">
                <a16:creationId xmlns:a16="http://schemas.microsoft.com/office/drawing/2014/main" id="{D0D28709-D4FE-ACA0-E382-279A51C35508}"/>
              </a:ext>
            </a:extLst>
          </p:cNvPr>
          <p:cNvSpPr>
            <a:spLocks noGrp="1"/>
          </p:cNvSpPr>
          <p:nvPr>
            <p:ph type="body" sz="quarter" idx="35"/>
            <p:custDataLst>
              <p:tags r:id="rId4"/>
            </p:custDataLst>
          </p:nvPr>
        </p:nvSpPr>
        <p:spPr>
          <a:xfrm>
            <a:off x="337278" y="3493808"/>
            <a:ext cx="8418579" cy="140525"/>
          </a:xfrm>
        </p:spPr>
        <p:txBody>
          <a:bodyPr/>
          <a:lstStyle/>
          <a:p>
            <a:r>
              <a:rPr lang="fr-FR" sz="1200" dirty="0"/>
              <a:t>MAX – mon argent @u travail</a:t>
            </a:r>
            <a:endParaRPr lang="en-US" sz="1200" dirty="0"/>
          </a:p>
        </p:txBody>
      </p:sp>
      <p:sp>
        <p:nvSpPr>
          <p:cNvPr id="6" name="Text Placeholder 5">
            <a:extLst>
              <a:ext uri="{FF2B5EF4-FFF2-40B4-BE49-F238E27FC236}">
                <a16:creationId xmlns:a16="http://schemas.microsoft.com/office/drawing/2014/main" id="{8C78F854-7D70-B323-EE93-F1548273376B}"/>
              </a:ext>
            </a:extLst>
          </p:cNvPr>
          <p:cNvSpPr>
            <a:spLocks noGrp="1"/>
          </p:cNvSpPr>
          <p:nvPr>
            <p:ph type="body" sz="quarter" idx="39"/>
            <p:custDataLst>
              <p:tags r:id="rId5"/>
            </p:custDataLst>
          </p:nvPr>
        </p:nvSpPr>
        <p:spPr>
          <a:xfrm>
            <a:off x="352617" y="3922441"/>
            <a:ext cx="8437605" cy="1048985"/>
          </a:xfrm>
        </p:spPr>
        <p:txBody>
          <a:bodyPr/>
          <a:lstStyle/>
          <a:p>
            <a:pPr lvl="0"/>
            <a:r>
              <a:rPr lang="fr-CA" sz="1200" dirty="0"/>
              <a:t>La campagne MAX Révision est accessible du </a:t>
            </a:r>
            <a:r>
              <a:rPr lang="fr-CA" sz="1200" dirty="0">
                <a:solidFill>
                  <a:srgbClr val="FF0000"/>
                </a:solidFill>
              </a:rPr>
              <a:t>&lt;date&gt; </a:t>
            </a:r>
            <a:r>
              <a:rPr lang="fr-CA" sz="1200" dirty="0"/>
              <a:t>au </a:t>
            </a:r>
            <a:r>
              <a:rPr lang="fr-CA" sz="1200" dirty="0">
                <a:solidFill>
                  <a:srgbClr val="FF0000"/>
                </a:solidFill>
              </a:rPr>
              <a:t>&lt;date&gt;</a:t>
            </a:r>
            <a:r>
              <a:rPr lang="fr-CA" sz="1200" dirty="0">
                <a:solidFill>
                  <a:srgbClr val="003846"/>
                </a:solidFill>
              </a:rPr>
              <a:t>.</a:t>
            </a:r>
            <a:endParaRPr lang="en-CA" sz="1200" dirty="0">
              <a:solidFill>
                <a:srgbClr val="003846"/>
              </a:solidFill>
            </a:endParaRPr>
          </a:p>
          <a:p>
            <a:endParaRPr lang="en-US" sz="1200" dirty="0"/>
          </a:p>
        </p:txBody>
      </p:sp>
    </p:spTree>
    <p:extLst>
      <p:ext uri="{BB962C8B-B14F-4D97-AF65-F5344CB8AC3E}">
        <p14:creationId xmlns:p14="http://schemas.microsoft.com/office/powerpoint/2010/main" val="1097756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093D7F-1C85-DFDD-0406-D20C4CC3A8FC}"/>
              </a:ext>
            </a:extLst>
          </p:cNvPr>
          <p:cNvSpPr>
            <a:spLocks noGrp="1"/>
          </p:cNvSpPr>
          <p:nvPr>
            <p:ph type="sldNum" sz="quarter" idx="12"/>
            <p:custDataLst>
              <p:tags r:id="rId1"/>
            </p:custDataLst>
          </p:nvPr>
        </p:nvSpPr>
        <p:spPr/>
        <p:txBody>
          <a:bodyPr/>
          <a:lstStyle/>
          <a:p>
            <a:fld id="{9FA635D2-B142-BE49-AECA-6169441F1F99}" type="slidenum">
              <a:rPr lang="en-US" smtClean="0">
                <a:latin typeface="Sun Life New Text" pitchFamily="2" charset="0"/>
              </a:rPr>
              <a:t>38</a:t>
            </a:fld>
            <a:endParaRPr lang="en-US" dirty="0">
              <a:latin typeface="Sun Life New Text" pitchFamily="2" charset="0"/>
            </a:endParaRPr>
          </a:p>
        </p:txBody>
      </p:sp>
      <p:sp>
        <p:nvSpPr>
          <p:cNvPr id="4" name="Text Placeholder 3">
            <a:extLst>
              <a:ext uri="{FF2B5EF4-FFF2-40B4-BE49-F238E27FC236}">
                <a16:creationId xmlns:a16="http://schemas.microsoft.com/office/drawing/2014/main" id="{89D0E9F0-25A2-4A6F-B67D-7FFB738B3E38}"/>
              </a:ext>
            </a:extLst>
          </p:cNvPr>
          <p:cNvSpPr>
            <a:spLocks noGrp="1"/>
          </p:cNvSpPr>
          <p:nvPr>
            <p:ph type="body" sz="quarter" idx="13"/>
            <p:custDataLst>
              <p:tags r:id="rId2"/>
            </p:custDataLst>
          </p:nvPr>
        </p:nvSpPr>
        <p:spPr/>
        <p:txBody>
          <a:bodyPr/>
          <a:lstStyle/>
          <a:p>
            <a:r>
              <a:rPr lang="fr-CA" sz="1600" dirty="0"/>
              <a:t>Votre campagne MAX révision</a:t>
            </a:r>
          </a:p>
        </p:txBody>
      </p:sp>
      <p:sp>
        <p:nvSpPr>
          <p:cNvPr id="5" name="Right Arrow 18">
            <a:extLst>
              <a:ext uri="{FF2B5EF4-FFF2-40B4-BE49-F238E27FC236}">
                <a16:creationId xmlns:a16="http://schemas.microsoft.com/office/drawing/2014/main" id="{53E65B50-D28F-1060-6F3A-44E4540ABCCD}"/>
              </a:ext>
            </a:extLst>
          </p:cNvPr>
          <p:cNvSpPr/>
          <p:nvPr>
            <p:custDataLst>
              <p:tags r:id="rId3"/>
            </p:custDataLst>
          </p:nvPr>
        </p:nvSpPr>
        <p:spPr>
          <a:xfrm>
            <a:off x="607395" y="2102345"/>
            <a:ext cx="7582442" cy="259229"/>
          </a:xfrm>
          <a:prstGeom prst="rightArrow">
            <a:avLst>
              <a:gd name="adj1" fmla="val 57215"/>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1722" tIns="30861" rIns="61722" bIns="30861"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620" b="0" i="0" u="none" strike="noStrike" kern="1200" cap="none" spc="0" normalizeH="0" baseline="0" noProof="0">
              <a:ln>
                <a:noFill/>
              </a:ln>
              <a:solidFill>
                <a:prstClr val="white"/>
              </a:solidFill>
              <a:effectLst/>
              <a:uLnTx/>
              <a:uFillTx/>
              <a:latin typeface="Sun Life New Text" pitchFamily="2" charset="0"/>
            </a:endParaRPr>
          </a:p>
        </p:txBody>
      </p:sp>
      <p:sp>
        <p:nvSpPr>
          <p:cNvPr id="6" name="Donut 20">
            <a:extLst>
              <a:ext uri="{FF2B5EF4-FFF2-40B4-BE49-F238E27FC236}">
                <a16:creationId xmlns:a16="http://schemas.microsoft.com/office/drawing/2014/main" id="{7B7BCA15-52D0-45DC-3383-A3E56BC362E3}"/>
              </a:ext>
            </a:extLst>
          </p:cNvPr>
          <p:cNvSpPr/>
          <p:nvPr>
            <p:custDataLst>
              <p:tags r:id="rId4"/>
            </p:custDataLst>
          </p:nvPr>
        </p:nvSpPr>
        <p:spPr>
          <a:xfrm>
            <a:off x="892675" y="1830110"/>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8" name="Donut 23">
            <a:extLst>
              <a:ext uri="{FF2B5EF4-FFF2-40B4-BE49-F238E27FC236}">
                <a16:creationId xmlns:a16="http://schemas.microsoft.com/office/drawing/2014/main" id="{20E22FCA-F0DB-62DA-4259-458CA2CD9F35}"/>
              </a:ext>
            </a:extLst>
          </p:cNvPr>
          <p:cNvSpPr/>
          <p:nvPr>
            <p:custDataLst>
              <p:tags r:id="rId5"/>
            </p:custDataLst>
          </p:nvPr>
        </p:nvSpPr>
        <p:spPr>
          <a:xfrm>
            <a:off x="1918700" y="1830110"/>
            <a:ext cx="806468" cy="784899"/>
          </a:xfrm>
          <a:prstGeom prst="donut">
            <a:avLst>
              <a:gd name="adj" fmla="val 200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10" name="Donut 26">
            <a:extLst>
              <a:ext uri="{FF2B5EF4-FFF2-40B4-BE49-F238E27FC236}">
                <a16:creationId xmlns:a16="http://schemas.microsoft.com/office/drawing/2014/main" id="{3C2E5211-9C26-B40C-47DA-4CCC0468FAA0}"/>
              </a:ext>
            </a:extLst>
          </p:cNvPr>
          <p:cNvSpPr/>
          <p:nvPr>
            <p:custDataLst>
              <p:tags r:id="rId6"/>
            </p:custDataLst>
          </p:nvPr>
        </p:nvSpPr>
        <p:spPr>
          <a:xfrm>
            <a:off x="2944725" y="1830112"/>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12" name="Donut 29">
            <a:extLst>
              <a:ext uri="{FF2B5EF4-FFF2-40B4-BE49-F238E27FC236}">
                <a16:creationId xmlns:a16="http://schemas.microsoft.com/office/drawing/2014/main" id="{00A68A8E-C0C3-0AB5-83E6-9C38E3770B93}"/>
              </a:ext>
            </a:extLst>
          </p:cNvPr>
          <p:cNvSpPr/>
          <p:nvPr>
            <p:custDataLst>
              <p:tags r:id="rId7"/>
            </p:custDataLst>
          </p:nvPr>
        </p:nvSpPr>
        <p:spPr>
          <a:xfrm>
            <a:off x="3970750" y="1814596"/>
            <a:ext cx="806468" cy="784899"/>
          </a:xfrm>
          <a:prstGeom prst="donut">
            <a:avLst>
              <a:gd name="adj" fmla="val 200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14" name="Donut 32">
            <a:extLst>
              <a:ext uri="{FF2B5EF4-FFF2-40B4-BE49-F238E27FC236}">
                <a16:creationId xmlns:a16="http://schemas.microsoft.com/office/drawing/2014/main" id="{483A2DB5-0BD6-112C-4E85-FA09F85A1C3C}"/>
              </a:ext>
            </a:extLst>
          </p:cNvPr>
          <p:cNvSpPr/>
          <p:nvPr>
            <p:custDataLst>
              <p:tags r:id="rId8"/>
            </p:custDataLst>
          </p:nvPr>
        </p:nvSpPr>
        <p:spPr>
          <a:xfrm>
            <a:off x="7048827" y="1830110"/>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16" name="Donut 43">
            <a:extLst>
              <a:ext uri="{FF2B5EF4-FFF2-40B4-BE49-F238E27FC236}">
                <a16:creationId xmlns:a16="http://schemas.microsoft.com/office/drawing/2014/main" id="{60F55454-B7F7-DC9E-B9E4-39F84A0228E6}"/>
              </a:ext>
            </a:extLst>
          </p:cNvPr>
          <p:cNvSpPr/>
          <p:nvPr>
            <p:custDataLst>
              <p:tags r:id="rId9"/>
            </p:custDataLst>
          </p:nvPr>
        </p:nvSpPr>
        <p:spPr>
          <a:xfrm>
            <a:off x="4996775" y="1814596"/>
            <a:ext cx="806468" cy="784899"/>
          </a:xfrm>
          <a:prstGeom prst="donut">
            <a:avLst>
              <a:gd name="adj" fmla="val 2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18" name="Donut 46">
            <a:extLst>
              <a:ext uri="{FF2B5EF4-FFF2-40B4-BE49-F238E27FC236}">
                <a16:creationId xmlns:a16="http://schemas.microsoft.com/office/drawing/2014/main" id="{C949F7B3-30BC-591F-F298-7777A781661D}"/>
              </a:ext>
            </a:extLst>
          </p:cNvPr>
          <p:cNvSpPr/>
          <p:nvPr>
            <p:custDataLst>
              <p:tags r:id="rId10"/>
            </p:custDataLst>
          </p:nvPr>
        </p:nvSpPr>
        <p:spPr>
          <a:xfrm>
            <a:off x="6022800" y="1820193"/>
            <a:ext cx="806468" cy="784899"/>
          </a:xfrm>
          <a:prstGeom prst="donut">
            <a:avLst>
              <a:gd name="adj" fmla="val 200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CA"/>
          </a:p>
        </p:txBody>
      </p:sp>
      <p:sp>
        <p:nvSpPr>
          <p:cNvPr id="20" name="TextBox 19">
            <a:extLst>
              <a:ext uri="{FF2B5EF4-FFF2-40B4-BE49-F238E27FC236}">
                <a16:creationId xmlns:a16="http://schemas.microsoft.com/office/drawing/2014/main" id="{D0B603C1-B56B-41D1-8C2E-B47BCA0F554C}"/>
              </a:ext>
            </a:extLst>
          </p:cNvPr>
          <p:cNvSpPr txBox="1"/>
          <p:nvPr>
            <p:custDataLst>
              <p:tags r:id="rId11"/>
            </p:custDataLst>
          </p:nvPr>
        </p:nvSpPr>
        <p:spPr>
          <a:xfrm>
            <a:off x="1308024" y="3773157"/>
            <a:ext cx="5592575" cy="276999"/>
          </a:xfrm>
          <a:prstGeom prst="rect">
            <a:avLst/>
          </a:prstGeom>
          <a:noFill/>
        </p:spPr>
        <p:txBody>
          <a:bodyPr wrap="square" rtlCol="0">
            <a:spAutoFit/>
          </a:bodyPr>
          <a:lstStyle/>
          <a:p>
            <a:pPr lvl="0" defTabSz="182880">
              <a:defRPr/>
            </a:pPr>
            <a:r>
              <a:rPr lang="fr-FR" sz="1200" b="1" dirty="0">
                <a:latin typeface="Sun Life New Text" pitchFamily="2" charset="0"/>
                <a:cs typeface="Arial" panose="020B0604020202020204" pitchFamily="34" charset="0"/>
              </a:rPr>
              <a:t>Optimisez </a:t>
            </a:r>
            <a:r>
              <a:rPr lang="fr-FR" sz="1200" dirty="0">
                <a:latin typeface="Sun Life New Text" pitchFamily="2" charset="0"/>
                <a:cs typeface="Arial" panose="020B0604020202020204" pitchFamily="34" charset="0"/>
              </a:rPr>
              <a:t>vos régimes d’épargne et de retraite au travail</a:t>
            </a:r>
          </a:p>
        </p:txBody>
      </p:sp>
      <p:grpSp>
        <p:nvGrpSpPr>
          <p:cNvPr id="21" name="Graphic 5">
            <a:extLst>
              <a:ext uri="{FF2B5EF4-FFF2-40B4-BE49-F238E27FC236}">
                <a16:creationId xmlns:a16="http://schemas.microsoft.com/office/drawing/2014/main" id="{4325AA70-6FE8-6798-BEA0-591CA7F32B15}"/>
              </a:ext>
            </a:extLst>
          </p:cNvPr>
          <p:cNvGrpSpPr/>
          <p:nvPr>
            <p:custDataLst>
              <p:tags r:id="rId12"/>
            </p:custDataLst>
          </p:nvPr>
        </p:nvGrpSpPr>
        <p:grpSpPr>
          <a:xfrm>
            <a:off x="869169" y="3776814"/>
            <a:ext cx="393275" cy="347531"/>
            <a:chOff x="3761201" y="3408051"/>
            <a:chExt cx="393275" cy="347531"/>
          </a:xfrm>
          <a:solidFill>
            <a:srgbClr val="252122"/>
          </a:solidFill>
        </p:grpSpPr>
        <p:sp>
          <p:nvSpPr>
            <p:cNvPr id="22" name="Freeform 19">
              <a:extLst>
                <a:ext uri="{FF2B5EF4-FFF2-40B4-BE49-F238E27FC236}">
                  <a16:creationId xmlns:a16="http://schemas.microsoft.com/office/drawing/2014/main" id="{94BCDE20-78EC-FA44-790A-3CF221304AA0}"/>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3" name="Freeform 20">
              <a:extLst>
                <a:ext uri="{FF2B5EF4-FFF2-40B4-BE49-F238E27FC236}">
                  <a16:creationId xmlns:a16="http://schemas.microsoft.com/office/drawing/2014/main" id="{151E6475-EC07-AC55-B51A-6FEE432B5C08}"/>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4" name="Freeform 21">
              <a:extLst>
                <a:ext uri="{FF2B5EF4-FFF2-40B4-BE49-F238E27FC236}">
                  <a16:creationId xmlns:a16="http://schemas.microsoft.com/office/drawing/2014/main" id="{CA1371C1-5BC5-EB6D-72CD-C1812B9D22BD}"/>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5" name="Freeform 22">
              <a:extLst>
                <a:ext uri="{FF2B5EF4-FFF2-40B4-BE49-F238E27FC236}">
                  <a16:creationId xmlns:a16="http://schemas.microsoft.com/office/drawing/2014/main" id="{4401C843-2DF3-634D-0409-4FDB5984EAC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6" name="Freeform 23">
              <a:extLst>
                <a:ext uri="{FF2B5EF4-FFF2-40B4-BE49-F238E27FC236}">
                  <a16:creationId xmlns:a16="http://schemas.microsoft.com/office/drawing/2014/main" id="{D9F59904-117F-C85A-38C5-B9F33C7F1091}"/>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sp>
          <p:nvSpPr>
            <p:cNvPr id="27" name="Freeform 24">
              <a:extLst>
                <a:ext uri="{FF2B5EF4-FFF2-40B4-BE49-F238E27FC236}">
                  <a16:creationId xmlns:a16="http://schemas.microsoft.com/office/drawing/2014/main" id="{DCAD5C35-24FD-526D-33CE-EEAFAB5F53DD}"/>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endParaRPr lang="en-US">
                <a:latin typeface="Sun Life New Text" pitchFamily="2" charset="0"/>
              </a:endParaRPr>
            </a:p>
          </p:txBody>
        </p:sp>
      </p:grpSp>
      <p:sp>
        <p:nvSpPr>
          <p:cNvPr id="2" name="Freeform 31">
            <a:extLst>
              <a:ext uri="{FF2B5EF4-FFF2-40B4-BE49-F238E27FC236}">
                <a16:creationId xmlns:a16="http://schemas.microsoft.com/office/drawing/2014/main" id="{4768B04B-C441-BBD3-4642-7C71E16BE27C}"/>
              </a:ext>
            </a:extLst>
          </p:cNvPr>
          <p:cNvSpPr/>
          <p:nvPr>
            <p:custDataLst>
              <p:tags r:id="rId13"/>
            </p:custDataLst>
          </p:nvPr>
        </p:nvSpPr>
        <p:spPr>
          <a:xfrm>
            <a:off x="918597" y="2697661"/>
            <a:ext cx="776873"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0479" tIns="0" rIns="0" bIns="-1" numCol="1" spcCol="1270" anchor="t" anchorCtr="0">
            <a:noAutofit/>
          </a:bodyPr>
          <a:lstStyle/>
          <a:p>
            <a:pPr lvl="0" algn="ctr" defTabSz="400025">
              <a:lnSpc>
                <a:spcPct val="90000"/>
              </a:lnSpc>
              <a:spcBef>
                <a:spcPct val="0"/>
              </a:spcBef>
              <a:spcAft>
                <a:spcPct val="35000"/>
              </a:spcAft>
              <a:defRPr/>
            </a:pPr>
            <a:r>
              <a:rPr lang="fr-CA" sz="800" dirty="0">
                <a:solidFill>
                  <a:schemeClr val="tx1"/>
                </a:solidFill>
                <a:latin typeface="Sun Life New Text" pitchFamily="2" charset="0"/>
              </a:rPr>
              <a:t>Bienvenue</a:t>
            </a:r>
          </a:p>
        </p:txBody>
      </p:sp>
      <p:sp>
        <p:nvSpPr>
          <p:cNvPr id="28" name="Freeform 34">
            <a:extLst>
              <a:ext uri="{FF2B5EF4-FFF2-40B4-BE49-F238E27FC236}">
                <a16:creationId xmlns:a16="http://schemas.microsoft.com/office/drawing/2014/main" id="{5C8B3403-59EA-E0E8-11AA-545D1453578B}"/>
              </a:ext>
            </a:extLst>
          </p:cNvPr>
          <p:cNvSpPr/>
          <p:nvPr>
            <p:custDataLst>
              <p:tags r:id="rId14"/>
            </p:custDataLst>
          </p:nvPr>
        </p:nvSpPr>
        <p:spPr>
          <a:xfrm>
            <a:off x="1860887" y="2697661"/>
            <a:ext cx="776499"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0479" tIns="0" rIns="0" bIns="-1" numCol="1" spcCol="1270" anchor="t" anchorCtr="0">
            <a:noAutofit/>
          </a:bodyPr>
          <a:lstStyle/>
          <a:p>
            <a:pPr lvl="0" algn="ctr" defTabSz="400025">
              <a:lnSpc>
                <a:spcPct val="90000"/>
              </a:lnSpc>
              <a:spcBef>
                <a:spcPct val="0"/>
              </a:spcBef>
              <a:spcAft>
                <a:spcPct val="35000"/>
              </a:spcAft>
              <a:defRPr/>
            </a:pPr>
            <a:r>
              <a:rPr lang="fr-CA" sz="800" dirty="0">
                <a:solidFill>
                  <a:schemeClr val="tx1"/>
                </a:solidFill>
                <a:latin typeface="Sun Life New Text" pitchFamily="2" charset="0"/>
              </a:rPr>
              <a:t>Vos produits</a:t>
            </a:r>
          </a:p>
        </p:txBody>
      </p:sp>
      <p:sp>
        <p:nvSpPr>
          <p:cNvPr id="29" name="Freeform 37">
            <a:extLst>
              <a:ext uri="{FF2B5EF4-FFF2-40B4-BE49-F238E27FC236}">
                <a16:creationId xmlns:a16="http://schemas.microsoft.com/office/drawing/2014/main" id="{D130B089-8419-D993-C1E9-0D1C2573B05E}"/>
              </a:ext>
            </a:extLst>
          </p:cNvPr>
          <p:cNvSpPr/>
          <p:nvPr>
            <p:custDataLst>
              <p:tags r:id="rId15"/>
            </p:custDataLst>
          </p:nvPr>
        </p:nvSpPr>
        <p:spPr>
          <a:xfrm>
            <a:off x="2810841" y="2679613"/>
            <a:ext cx="924940" cy="472755"/>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0479" tIns="0" rIns="0" bIns="-1" numCol="1" spcCol="1270" anchor="t" anchorCtr="0">
            <a:noAutofit/>
          </a:bodyPr>
          <a:lstStyle/>
          <a:p>
            <a:pPr lvl="0" algn="ctr" defTabSz="400025">
              <a:lnSpc>
                <a:spcPct val="90000"/>
              </a:lnSpc>
              <a:spcBef>
                <a:spcPct val="0"/>
              </a:spcBef>
              <a:spcAft>
                <a:spcPct val="35000"/>
              </a:spcAft>
              <a:defRPr/>
            </a:pPr>
            <a:r>
              <a:rPr lang="fr-CA" sz="800" dirty="0">
                <a:solidFill>
                  <a:schemeClr val="tx1"/>
                </a:solidFill>
                <a:latin typeface="Sun Life New Text" pitchFamily="2" charset="0"/>
              </a:rPr>
              <a:t>Vérifier vos cotisations par retenues salariales</a:t>
            </a:r>
          </a:p>
        </p:txBody>
      </p:sp>
      <p:sp>
        <p:nvSpPr>
          <p:cNvPr id="30" name="Freeform 40">
            <a:extLst>
              <a:ext uri="{FF2B5EF4-FFF2-40B4-BE49-F238E27FC236}">
                <a16:creationId xmlns:a16="http://schemas.microsoft.com/office/drawing/2014/main" id="{0AEAAF0D-2423-B9A4-4060-D63B0BC3304A}"/>
              </a:ext>
            </a:extLst>
          </p:cNvPr>
          <p:cNvSpPr/>
          <p:nvPr>
            <p:custDataLst>
              <p:tags r:id="rId16"/>
            </p:custDataLst>
          </p:nvPr>
        </p:nvSpPr>
        <p:spPr>
          <a:xfrm>
            <a:off x="3912562" y="2682147"/>
            <a:ext cx="865233"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lvl="0" algn="ctr" defTabSz="360022">
              <a:lnSpc>
                <a:spcPct val="90000"/>
              </a:lnSpc>
              <a:spcBef>
                <a:spcPct val="0"/>
              </a:spcBef>
              <a:spcAft>
                <a:spcPct val="35000"/>
              </a:spcAft>
              <a:defRPr/>
            </a:pPr>
            <a:r>
              <a:rPr lang="fr-CA" sz="800" dirty="0">
                <a:solidFill>
                  <a:schemeClr val="tx1"/>
                </a:solidFill>
                <a:latin typeface="Sun Life New Text" pitchFamily="2" charset="0"/>
              </a:rPr>
              <a:t>Vérifier vos notifications</a:t>
            </a:r>
          </a:p>
        </p:txBody>
      </p:sp>
      <p:sp>
        <p:nvSpPr>
          <p:cNvPr id="31" name="Freeform 43">
            <a:extLst>
              <a:ext uri="{FF2B5EF4-FFF2-40B4-BE49-F238E27FC236}">
                <a16:creationId xmlns:a16="http://schemas.microsoft.com/office/drawing/2014/main" id="{A55B108D-EDCB-3901-7E17-2831B4C7ACC1}"/>
              </a:ext>
            </a:extLst>
          </p:cNvPr>
          <p:cNvSpPr/>
          <p:nvPr>
            <p:custDataLst>
              <p:tags r:id="rId17"/>
            </p:custDataLst>
          </p:nvPr>
        </p:nvSpPr>
        <p:spPr>
          <a:xfrm>
            <a:off x="7019419" y="2697661"/>
            <a:ext cx="863947"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lvl="0" algn="ctr" defTabSz="360022">
              <a:lnSpc>
                <a:spcPct val="90000"/>
              </a:lnSpc>
              <a:spcBef>
                <a:spcPct val="0"/>
              </a:spcBef>
              <a:spcAft>
                <a:spcPct val="35000"/>
              </a:spcAft>
              <a:defRPr/>
            </a:pPr>
            <a:r>
              <a:rPr lang="fr-CA" sz="800" dirty="0">
                <a:solidFill>
                  <a:schemeClr val="tx1"/>
                </a:solidFill>
                <a:latin typeface="Sun Life New Text" pitchFamily="2" charset="0"/>
              </a:rPr>
              <a:t>Désigner votre bénéficiaire</a:t>
            </a:r>
          </a:p>
        </p:txBody>
      </p:sp>
      <p:sp>
        <p:nvSpPr>
          <p:cNvPr id="32" name="Freeform 46">
            <a:extLst>
              <a:ext uri="{FF2B5EF4-FFF2-40B4-BE49-F238E27FC236}">
                <a16:creationId xmlns:a16="http://schemas.microsoft.com/office/drawing/2014/main" id="{45742B5A-C778-4187-C042-62F1E2756C1C}"/>
              </a:ext>
            </a:extLst>
          </p:cNvPr>
          <p:cNvSpPr/>
          <p:nvPr>
            <p:custDataLst>
              <p:tags r:id="rId18"/>
            </p:custDataLst>
          </p:nvPr>
        </p:nvSpPr>
        <p:spPr>
          <a:xfrm>
            <a:off x="4996037" y="2682147"/>
            <a:ext cx="873930"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lvl="0" algn="ctr" defTabSz="360022">
              <a:lnSpc>
                <a:spcPct val="90000"/>
              </a:lnSpc>
              <a:spcBef>
                <a:spcPct val="0"/>
              </a:spcBef>
              <a:spcAft>
                <a:spcPct val="35000"/>
              </a:spcAft>
              <a:defRPr/>
            </a:pPr>
            <a:r>
              <a:rPr lang="fr-CA" sz="800" dirty="0">
                <a:solidFill>
                  <a:schemeClr val="tx1"/>
                </a:solidFill>
                <a:latin typeface="Sun Life New Text" pitchFamily="2" charset="0"/>
              </a:rPr>
              <a:t>Affecter votre prime à votre épargne</a:t>
            </a:r>
          </a:p>
        </p:txBody>
      </p:sp>
      <p:sp>
        <p:nvSpPr>
          <p:cNvPr id="33" name="Freeform 49">
            <a:extLst>
              <a:ext uri="{FF2B5EF4-FFF2-40B4-BE49-F238E27FC236}">
                <a16:creationId xmlns:a16="http://schemas.microsoft.com/office/drawing/2014/main" id="{33F057E7-1AC6-6CB0-0F11-735F32AA941A}"/>
              </a:ext>
            </a:extLst>
          </p:cNvPr>
          <p:cNvSpPr/>
          <p:nvPr>
            <p:custDataLst>
              <p:tags r:id="rId19"/>
            </p:custDataLst>
          </p:nvPr>
        </p:nvSpPr>
        <p:spPr>
          <a:xfrm>
            <a:off x="5986393" y="2687744"/>
            <a:ext cx="936083" cy="470220"/>
          </a:xfrm>
          <a:custGeom>
            <a:avLst/>
            <a:gdLst>
              <a:gd name="connsiteX0" fmla="*/ 0 w 805555"/>
              <a:gd name="connsiteY0" fmla="*/ 0 h 388215"/>
              <a:gd name="connsiteX1" fmla="*/ 805555 w 805555"/>
              <a:gd name="connsiteY1" fmla="*/ 0 h 388215"/>
              <a:gd name="connsiteX2" fmla="*/ 805555 w 805555"/>
              <a:gd name="connsiteY2" fmla="*/ 388215 h 388215"/>
              <a:gd name="connsiteX3" fmla="*/ 0 w 805555"/>
              <a:gd name="connsiteY3" fmla="*/ 388215 h 388215"/>
              <a:gd name="connsiteX4" fmla="*/ 0 w 805555"/>
              <a:gd name="connsiteY4" fmla="*/ 0 h 388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555" h="388215">
                <a:moveTo>
                  <a:pt x="0" y="0"/>
                </a:moveTo>
                <a:lnTo>
                  <a:pt x="805555" y="0"/>
                </a:lnTo>
                <a:lnTo>
                  <a:pt x="805555" y="388215"/>
                </a:lnTo>
                <a:lnTo>
                  <a:pt x="0" y="38821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431" tIns="0" rIns="0" bIns="-1" numCol="1" spcCol="1270" anchor="t" anchorCtr="0">
            <a:noAutofit/>
          </a:bodyPr>
          <a:lstStyle/>
          <a:p>
            <a:pPr lvl="0" algn="ctr" defTabSz="360022">
              <a:lnSpc>
                <a:spcPct val="90000"/>
              </a:lnSpc>
              <a:spcBef>
                <a:spcPct val="0"/>
              </a:spcBef>
              <a:spcAft>
                <a:spcPct val="35000"/>
              </a:spcAft>
              <a:defRPr/>
            </a:pPr>
            <a:r>
              <a:rPr lang="fr-CA" sz="800" dirty="0">
                <a:solidFill>
                  <a:schemeClr val="tx1"/>
                </a:solidFill>
                <a:latin typeface="Sun Life New Text" pitchFamily="2" charset="0"/>
              </a:rPr>
              <a:t>Verser une cotisation occasionnelle</a:t>
            </a:r>
          </a:p>
        </p:txBody>
      </p:sp>
    </p:spTree>
    <p:extLst>
      <p:ext uri="{BB962C8B-B14F-4D97-AF65-F5344CB8AC3E}">
        <p14:creationId xmlns:p14="http://schemas.microsoft.com/office/powerpoint/2010/main" val="75590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p:bldP spid="30" grpId="0"/>
      <p:bldP spid="31" grpId="0"/>
      <p:bldP spid="32" grpId="0"/>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3AF2E0D-BEEF-41F2-90CB-E76F2CEB6EF3}"/>
              </a:ext>
            </a:extLst>
          </p:cNvPr>
          <p:cNvSpPr>
            <a:spLocks noGrp="1"/>
          </p:cNvSpPr>
          <p:nvPr>
            <p:ph type="sldNum" sz="quarter" idx="12"/>
            <p:custDataLst>
              <p:tags r:id="rId1"/>
            </p:custDataLst>
          </p:nvPr>
        </p:nvSpPr>
        <p:spPr/>
        <p:txBody>
          <a:bodyPr/>
          <a:lstStyle/>
          <a:p>
            <a:fld id="{9FA635D2-B142-BE49-AECA-6169441F1F99}" type="slidenum">
              <a:rPr lang="en-US" smtClean="0"/>
              <a:pPr/>
              <a:t>39</a:t>
            </a:fld>
            <a:endParaRPr lang="en-US" dirty="0"/>
          </a:p>
        </p:txBody>
      </p:sp>
      <p:sp>
        <p:nvSpPr>
          <p:cNvPr id="4" name="Text Placeholder 3">
            <a:extLst>
              <a:ext uri="{FF2B5EF4-FFF2-40B4-BE49-F238E27FC236}">
                <a16:creationId xmlns:a16="http://schemas.microsoft.com/office/drawing/2014/main" id="{BAD1D903-14FB-06C2-F9C2-BC96A2F6A73E}"/>
              </a:ext>
            </a:extLst>
          </p:cNvPr>
          <p:cNvSpPr>
            <a:spLocks noGrp="1"/>
          </p:cNvSpPr>
          <p:nvPr>
            <p:ph type="body" sz="quarter" idx="13"/>
            <p:custDataLst>
              <p:tags r:id="rId2"/>
            </p:custDataLst>
          </p:nvPr>
        </p:nvSpPr>
        <p:spPr>
          <a:xfrm>
            <a:off x="337279" y="1416985"/>
            <a:ext cx="1902338" cy="792163"/>
          </a:xfrm>
        </p:spPr>
        <p:txBody>
          <a:bodyPr/>
          <a:lstStyle/>
          <a:p>
            <a:r>
              <a:rPr lang="fr-FR">
                <a:solidFill>
                  <a:srgbClr val="003846"/>
                </a:solidFill>
              </a:rPr>
              <a:t>Inscription et adhésion</a:t>
            </a:r>
            <a:endParaRPr lang="en-US" dirty="0">
              <a:solidFill>
                <a:srgbClr val="003846"/>
              </a:solidFill>
            </a:endParaRPr>
          </a:p>
        </p:txBody>
      </p:sp>
      <p:sp>
        <p:nvSpPr>
          <p:cNvPr id="5" name="Text Placeholder 4">
            <a:extLst>
              <a:ext uri="{FF2B5EF4-FFF2-40B4-BE49-F238E27FC236}">
                <a16:creationId xmlns:a16="http://schemas.microsoft.com/office/drawing/2014/main" id="{97F76358-C064-A66D-1C84-72BD12206BE7}"/>
              </a:ext>
            </a:extLst>
          </p:cNvPr>
          <p:cNvSpPr>
            <a:spLocks noGrp="1"/>
          </p:cNvSpPr>
          <p:nvPr>
            <p:ph type="body" sz="quarter" idx="14"/>
            <p:custDataLst>
              <p:tags r:id="rId3"/>
            </p:custDataLst>
          </p:nvPr>
        </p:nvSpPr>
        <p:spPr/>
        <p:txBody>
          <a:bodyPr/>
          <a:lstStyle/>
          <a:p>
            <a:r>
              <a:rPr lang="fr-CA"/>
              <a:t>Vérification</a:t>
            </a:r>
            <a:endParaRPr lang="en-US" dirty="0"/>
          </a:p>
        </p:txBody>
      </p:sp>
      <p:sp>
        <p:nvSpPr>
          <p:cNvPr id="6" name="Text Placeholder 5">
            <a:extLst>
              <a:ext uri="{FF2B5EF4-FFF2-40B4-BE49-F238E27FC236}">
                <a16:creationId xmlns:a16="http://schemas.microsoft.com/office/drawing/2014/main" id="{F1AF947F-7B87-A9F1-5CFB-8076729D07C0}"/>
              </a:ext>
            </a:extLst>
          </p:cNvPr>
          <p:cNvSpPr>
            <a:spLocks noGrp="1"/>
          </p:cNvSpPr>
          <p:nvPr>
            <p:ph type="body" sz="quarter" idx="15"/>
            <p:custDataLst>
              <p:tags r:id="rId4"/>
            </p:custDataLst>
          </p:nvPr>
        </p:nvSpPr>
        <p:spPr/>
        <p:txBody>
          <a:bodyPr/>
          <a:lstStyle/>
          <a:p>
            <a:r>
              <a:rPr lang="en-US"/>
              <a:t>Mise à jour</a:t>
            </a:r>
          </a:p>
          <a:p>
            <a:endParaRPr lang="en-US" dirty="0"/>
          </a:p>
        </p:txBody>
      </p:sp>
      <p:sp>
        <p:nvSpPr>
          <p:cNvPr id="7" name="Text Placeholder 6">
            <a:extLst>
              <a:ext uri="{FF2B5EF4-FFF2-40B4-BE49-F238E27FC236}">
                <a16:creationId xmlns:a16="http://schemas.microsoft.com/office/drawing/2014/main" id="{653A2D17-22CE-D241-A96E-FCC2C2CBA1B6}"/>
              </a:ext>
            </a:extLst>
          </p:cNvPr>
          <p:cNvSpPr>
            <a:spLocks noGrp="1"/>
          </p:cNvSpPr>
          <p:nvPr>
            <p:ph type="body" sz="quarter" idx="16"/>
            <p:custDataLst>
              <p:tags r:id="rId5"/>
            </p:custDataLst>
          </p:nvPr>
        </p:nvSpPr>
        <p:spPr/>
        <p:txBody>
          <a:bodyPr/>
          <a:lstStyle/>
          <a:p>
            <a:r>
              <a:rPr lang="en-US"/>
              <a:t>Passer à l’action</a:t>
            </a:r>
          </a:p>
          <a:p>
            <a:endParaRPr lang="en-US" dirty="0"/>
          </a:p>
        </p:txBody>
      </p:sp>
      <p:sp>
        <p:nvSpPr>
          <p:cNvPr id="9" name="Text Placeholder 8">
            <a:extLst>
              <a:ext uri="{FF2B5EF4-FFF2-40B4-BE49-F238E27FC236}">
                <a16:creationId xmlns:a16="http://schemas.microsoft.com/office/drawing/2014/main" id="{3B19705F-D57E-02B9-4C9C-2945E4CC1A64}"/>
              </a:ext>
            </a:extLst>
          </p:cNvPr>
          <p:cNvSpPr>
            <a:spLocks noGrp="1"/>
          </p:cNvSpPr>
          <p:nvPr>
            <p:ph type="body" sz="quarter" idx="35"/>
            <p:custDataLst>
              <p:tags r:id="rId6"/>
            </p:custDataLst>
          </p:nvPr>
        </p:nvSpPr>
        <p:spPr>
          <a:xfrm>
            <a:off x="359608" y="2462357"/>
            <a:ext cx="1831610" cy="990600"/>
          </a:xfrm>
        </p:spPr>
        <p:txBody>
          <a:bodyPr/>
          <a:lstStyle/>
          <a:p>
            <a:pPr marR="0" lvl="0" algn="l" defTabSz="609585" rtl="0" eaLnBrk="1" fontAlgn="auto" latinLnBrk="0" hangingPunct="1">
              <a:lnSpc>
                <a:spcPct val="100000"/>
              </a:lnSpc>
              <a:spcBef>
                <a:spcPts val="1200"/>
              </a:spcBef>
              <a:spcAft>
                <a:spcPts val="0"/>
              </a:spcAft>
              <a:buClrTx/>
              <a:buSzTx/>
              <a:tabLst/>
              <a:defRPr/>
            </a:pPr>
            <a:r>
              <a:rPr lang="fr-CA" sz="1200" b="0" kern="1200" noProof="0" dirty="0">
                <a:latin typeface="Sun Life New Text" pitchFamily="2" charset="0"/>
                <a:cs typeface="Arial" panose="020B0604020202020204" pitchFamily="34" charset="0"/>
              </a:rPr>
              <a:t>Inscrivez-vous pour l’accès en ligne et à l’appli mobile</a:t>
            </a:r>
          </a:p>
          <a:p>
            <a:pPr marR="0" lvl="0" algn="l" defTabSz="609585" rtl="0" eaLnBrk="1" fontAlgn="auto" latinLnBrk="0" hangingPunct="1">
              <a:lnSpc>
                <a:spcPct val="100000"/>
              </a:lnSpc>
              <a:spcBef>
                <a:spcPts val="1200"/>
              </a:spcBef>
              <a:spcAft>
                <a:spcPct val="0"/>
              </a:spcAft>
              <a:buClrTx/>
              <a:buSzTx/>
              <a:defRPr/>
            </a:pPr>
            <a:r>
              <a:rPr lang="fr-CA" sz="1200" b="0" kern="1200" noProof="0" dirty="0">
                <a:latin typeface="Sun Life New Text" pitchFamily="2" charset="0"/>
                <a:cs typeface="Arial" panose="020B0604020202020204" pitchFamily="34" charset="0"/>
              </a:rPr>
              <a:t>Adhérez au REER et au CELI</a:t>
            </a:r>
          </a:p>
          <a:p>
            <a:pPr marR="0" lvl="0" algn="l" defTabSz="609585" rtl="0" eaLnBrk="1" fontAlgn="auto" latinLnBrk="0" hangingPunct="1">
              <a:lnSpc>
                <a:spcPct val="100000"/>
              </a:lnSpc>
              <a:spcBef>
                <a:spcPts val="1200"/>
              </a:spcBef>
              <a:spcAft>
                <a:spcPts val="0"/>
              </a:spcAft>
              <a:buClrTx/>
              <a:buSzTx/>
              <a:tabLst/>
              <a:defRPr/>
            </a:pPr>
            <a:endParaRPr lang="en-CA" sz="1200" b="0" kern="1200" dirty="0">
              <a:latin typeface="Sun Life New Text" pitchFamily="2" charset="0"/>
              <a:cs typeface="Arial" panose="020B0604020202020204" pitchFamily="34" charset="0"/>
            </a:endParaRPr>
          </a:p>
        </p:txBody>
      </p:sp>
      <p:sp>
        <p:nvSpPr>
          <p:cNvPr id="11" name="Text Placeholder 10">
            <a:extLst>
              <a:ext uri="{FF2B5EF4-FFF2-40B4-BE49-F238E27FC236}">
                <a16:creationId xmlns:a16="http://schemas.microsoft.com/office/drawing/2014/main" id="{D9A023BD-80B5-10FD-AFAD-2A75C737830E}"/>
              </a:ext>
            </a:extLst>
          </p:cNvPr>
          <p:cNvSpPr>
            <a:spLocks noGrp="1"/>
          </p:cNvSpPr>
          <p:nvPr>
            <p:ph type="body" sz="quarter" idx="39"/>
            <p:custDataLst>
              <p:tags r:id="rId7"/>
            </p:custDataLst>
          </p:nvPr>
        </p:nvSpPr>
        <p:spPr>
          <a:xfrm>
            <a:off x="2563162" y="2462357"/>
            <a:ext cx="1831610" cy="990600"/>
          </a:xfrm>
        </p:spPr>
        <p:txBody>
          <a:bodyPr/>
          <a:lstStyle/>
          <a:p>
            <a:pPr marR="0" lvl="0" algn="l" defTabSz="609585" rtl="0" eaLnBrk="1" fontAlgn="auto" latinLnBrk="0" hangingPunct="1">
              <a:lnSpc>
                <a:spcPct val="100000"/>
              </a:lnSpc>
              <a:spcBef>
                <a:spcPts val="1200"/>
              </a:spcBef>
              <a:spcAft>
                <a:spcPct val="0"/>
              </a:spcAft>
              <a:buClrTx/>
              <a:buSzTx/>
              <a:defRPr/>
            </a:pPr>
            <a:r>
              <a:rPr lang="fr-CA" sz="1200" noProof="0">
                <a:cs typeface="Arial" panose="020B0604020202020204" pitchFamily="34" charset="0"/>
              </a:rPr>
              <a:t>Faites le point sur vos priorités et vos objectifs d’épargne</a:t>
            </a:r>
            <a:endParaRPr lang="fr-CA" sz="1200" kern="1200" noProof="0">
              <a:cs typeface="Arial" panose="020B0604020202020204" pitchFamily="34" charset="0"/>
            </a:endParaRPr>
          </a:p>
          <a:p>
            <a:pPr marR="0" lvl="0" algn="l" defTabSz="609585" rtl="0" eaLnBrk="1" fontAlgn="auto" latinLnBrk="0" hangingPunct="1">
              <a:lnSpc>
                <a:spcPct val="100000"/>
              </a:lnSpc>
              <a:spcBef>
                <a:spcPts val="1200"/>
              </a:spcBef>
              <a:spcAft>
                <a:spcPct val="0"/>
              </a:spcAft>
              <a:buClrTx/>
              <a:buSzTx/>
              <a:defRPr/>
            </a:pPr>
            <a:r>
              <a:rPr lang="fr-CA" sz="1200" noProof="0">
                <a:cs typeface="Arial" panose="020B0604020202020204" pitchFamily="34" charset="0"/>
              </a:rPr>
              <a:t>Vérifiez vos retenues sur la paie pour tirer le maximum de votre régime</a:t>
            </a:r>
            <a:endParaRPr lang="fr-CA" sz="1200" kern="1200" noProof="0">
              <a:cs typeface="Arial" panose="020B0604020202020204" pitchFamily="34" charset="0"/>
            </a:endParaRPr>
          </a:p>
          <a:p>
            <a:pPr marR="0" lvl="0" algn="l" defTabSz="609585" rtl="0" eaLnBrk="1" fontAlgn="auto" latinLnBrk="0" hangingPunct="1">
              <a:lnSpc>
                <a:spcPct val="100000"/>
              </a:lnSpc>
              <a:spcBef>
                <a:spcPts val="1200"/>
              </a:spcBef>
              <a:spcAft>
                <a:spcPct val="0"/>
              </a:spcAft>
              <a:buClrTx/>
              <a:buSzTx/>
              <a:defRPr/>
            </a:pPr>
            <a:r>
              <a:rPr lang="fr-CA" sz="1200" kern="1200" noProof="0">
                <a:cs typeface="Arial" panose="020B0604020202020204" pitchFamily="34" charset="0"/>
              </a:rPr>
              <a:t>Vérifiez vos placements</a:t>
            </a:r>
          </a:p>
          <a:p>
            <a:pPr marR="0" lvl="0" algn="l" defTabSz="609585" rtl="0" eaLnBrk="1" fontAlgn="auto" latinLnBrk="0" hangingPunct="1">
              <a:lnSpc>
                <a:spcPct val="100000"/>
              </a:lnSpc>
              <a:spcBef>
                <a:spcPts val="1200"/>
              </a:spcBef>
              <a:spcAft>
                <a:spcPct val="0"/>
              </a:spcAft>
              <a:buClrTx/>
              <a:buSzTx/>
              <a:defRPr/>
            </a:pPr>
            <a:r>
              <a:rPr lang="fr-CA" sz="1200" kern="1200" noProof="0">
                <a:cs typeface="Arial" panose="020B0604020202020204" pitchFamily="34" charset="0"/>
              </a:rPr>
              <a:t>Vérifiez votre désignation de bénéficiaire</a:t>
            </a:r>
            <a:endParaRPr lang="fr-CA" sz="1200" noProof="0" dirty="0">
              <a:cs typeface="Arial" panose="020B0604020202020204" pitchFamily="34" charset="0"/>
            </a:endParaRPr>
          </a:p>
        </p:txBody>
      </p:sp>
      <p:sp>
        <p:nvSpPr>
          <p:cNvPr id="13" name="Text Placeholder 12">
            <a:extLst>
              <a:ext uri="{FF2B5EF4-FFF2-40B4-BE49-F238E27FC236}">
                <a16:creationId xmlns:a16="http://schemas.microsoft.com/office/drawing/2014/main" id="{F850665B-7259-7A86-51A4-9675809C7061}"/>
              </a:ext>
            </a:extLst>
          </p:cNvPr>
          <p:cNvSpPr>
            <a:spLocks noGrp="1"/>
          </p:cNvSpPr>
          <p:nvPr>
            <p:ph type="body" sz="quarter" idx="40"/>
            <p:custDataLst>
              <p:tags r:id="rId8"/>
            </p:custDataLst>
          </p:nvPr>
        </p:nvSpPr>
        <p:spPr>
          <a:xfrm>
            <a:off x="4747346" y="2462357"/>
            <a:ext cx="1831610" cy="990600"/>
          </a:xfrm>
        </p:spPr>
        <p:txBody>
          <a:bodyPr/>
          <a:lstStyle/>
          <a:p>
            <a:pPr marR="0" lvl="0" algn="l" defTabSz="609585" rtl="0" eaLnBrk="1" fontAlgn="auto" latinLnBrk="0" hangingPunct="1">
              <a:lnSpc>
                <a:spcPct val="100000"/>
              </a:lnSpc>
              <a:spcBef>
                <a:spcPts val="1200"/>
              </a:spcBef>
              <a:spcAft>
                <a:spcPct val="0"/>
              </a:spcAft>
              <a:buClrTx/>
              <a:buSzTx/>
              <a:defRPr/>
            </a:pPr>
            <a:r>
              <a:rPr lang="fr-CA" sz="1200" b="0" noProof="0">
                <a:latin typeface="Sun Life New Text" pitchFamily="2" charset="0"/>
                <a:cs typeface="Arial" panose="020B0604020202020204" pitchFamily="34" charset="0"/>
              </a:rPr>
              <a:t>Indiquez votre plafond de cotisation REER</a:t>
            </a:r>
            <a:r>
              <a:rPr lang="fr-CA" sz="1200" b="0">
                <a:latin typeface="Sun Life New Text" pitchFamily="2" charset="0"/>
                <a:cs typeface="Arial" panose="020B0604020202020204" pitchFamily="34" charset="0"/>
              </a:rPr>
              <a:t> ou </a:t>
            </a:r>
            <a:r>
              <a:rPr lang="fr-CA" sz="1200" b="0" noProof="0">
                <a:latin typeface="Sun Life New Text" pitchFamily="2" charset="0"/>
                <a:cs typeface="Arial" panose="020B0604020202020204" pitchFamily="34" charset="0"/>
              </a:rPr>
              <a:t>CELI dans votre profil en ligne</a:t>
            </a:r>
          </a:p>
          <a:p>
            <a:pPr marR="0" lvl="0" algn="l" defTabSz="609585" rtl="0" eaLnBrk="1" fontAlgn="auto" latinLnBrk="0" hangingPunct="1">
              <a:lnSpc>
                <a:spcPct val="100000"/>
              </a:lnSpc>
              <a:spcBef>
                <a:spcPts val="1200"/>
              </a:spcBef>
              <a:spcAft>
                <a:spcPts val="0"/>
              </a:spcAft>
              <a:buClrTx/>
              <a:buSzTx/>
              <a:tabLst/>
              <a:defRPr/>
            </a:pPr>
            <a:r>
              <a:rPr lang="en-CA" sz="1200" b="0">
                <a:latin typeface="Sun Life New Text" pitchFamily="2" charset="0"/>
                <a:cs typeface="Arial" panose="020B0604020202020204" pitchFamily="34" charset="0"/>
              </a:rPr>
              <a:t>Modifiez vos placements</a:t>
            </a:r>
          </a:p>
          <a:p>
            <a:pPr marR="0" lvl="0" algn="l" defTabSz="609585" rtl="0" eaLnBrk="1" fontAlgn="auto" latinLnBrk="0" hangingPunct="1">
              <a:lnSpc>
                <a:spcPct val="100000"/>
              </a:lnSpc>
              <a:spcBef>
                <a:spcPts val="1200"/>
              </a:spcBef>
              <a:spcAft>
                <a:spcPts val="0"/>
              </a:spcAft>
              <a:buClrTx/>
              <a:buSzTx/>
              <a:tabLst/>
              <a:defRPr/>
            </a:pPr>
            <a:r>
              <a:rPr lang="fr-CA" sz="1200" b="0">
                <a:latin typeface="Sun Life New Text" pitchFamily="2" charset="0"/>
                <a:cs typeface="Arial" panose="020B0604020202020204" pitchFamily="34" charset="0"/>
              </a:rPr>
              <a:t>Mettez à jour votre désignation de bénéficiaire</a:t>
            </a:r>
            <a:endParaRPr lang="en-CA" sz="1200" b="0" dirty="0">
              <a:latin typeface="Sun Life New Text" pitchFamily="2" charset="0"/>
              <a:cs typeface="Arial" panose="020B0604020202020204" pitchFamily="34" charset="0"/>
            </a:endParaRPr>
          </a:p>
        </p:txBody>
      </p:sp>
      <p:sp>
        <p:nvSpPr>
          <p:cNvPr id="15" name="Text Placeholder 14">
            <a:extLst>
              <a:ext uri="{FF2B5EF4-FFF2-40B4-BE49-F238E27FC236}">
                <a16:creationId xmlns:a16="http://schemas.microsoft.com/office/drawing/2014/main" id="{F3850553-9284-3BA1-C238-948CF46E1455}"/>
              </a:ext>
            </a:extLst>
          </p:cNvPr>
          <p:cNvSpPr>
            <a:spLocks noGrp="1"/>
          </p:cNvSpPr>
          <p:nvPr>
            <p:ph type="body" sz="quarter" idx="41"/>
            <p:custDataLst>
              <p:tags r:id="rId9"/>
            </p:custDataLst>
          </p:nvPr>
        </p:nvSpPr>
        <p:spPr>
          <a:xfrm>
            <a:off x="6958395" y="2462357"/>
            <a:ext cx="1831610" cy="990600"/>
          </a:xfrm>
        </p:spPr>
        <p:txBody>
          <a:bodyPr/>
          <a:lstStyle/>
          <a:p>
            <a:pPr marR="0" lvl="0" algn="l" defTabSz="609585" rtl="0" eaLnBrk="1" fontAlgn="auto" latinLnBrk="0" hangingPunct="1">
              <a:lnSpc>
                <a:spcPct val="100000"/>
              </a:lnSpc>
              <a:spcBef>
                <a:spcPts val="1200"/>
              </a:spcBef>
              <a:spcAft>
                <a:spcPct val="0"/>
              </a:spcAft>
              <a:buClrTx/>
              <a:buSzTx/>
              <a:defRPr/>
            </a:pPr>
            <a:r>
              <a:rPr lang="fr-CA" sz="1200" noProof="0">
                <a:cs typeface="Arial" panose="020B0604020202020204" pitchFamily="34" charset="0"/>
              </a:rPr>
              <a:t>Songez à verser une cotisation occasionnelle pour accroître votre épargne</a:t>
            </a:r>
          </a:p>
          <a:p>
            <a:pPr marR="0" lvl="0" algn="l" defTabSz="609585" rtl="0" eaLnBrk="1" fontAlgn="auto" latinLnBrk="0" hangingPunct="1">
              <a:lnSpc>
                <a:spcPct val="100000"/>
              </a:lnSpc>
              <a:spcBef>
                <a:spcPts val="1200"/>
              </a:spcBef>
              <a:spcAft>
                <a:spcPct val="0"/>
              </a:spcAft>
              <a:buClrTx/>
              <a:buSzTx/>
              <a:defRPr/>
            </a:pPr>
            <a:r>
              <a:rPr lang="fr-CA" sz="1200">
                <a:cs typeface="Arial" panose="020B0604020202020204" pitchFamily="34" charset="0"/>
              </a:rPr>
              <a:t>E</a:t>
            </a:r>
            <a:r>
              <a:rPr lang="fr-CA" sz="1200" noProof="0">
                <a:cs typeface="Arial" panose="020B0604020202020204" pitchFamily="34" charset="0"/>
              </a:rPr>
              <a:t>nvisagez de regrouper à la Sun Life l’épargne que vous avez ailleurs</a:t>
            </a:r>
            <a:endParaRPr lang="en-CA" sz="1200" dirty="0">
              <a:cs typeface="Arial" panose="020B0604020202020204" pitchFamily="34" charset="0"/>
            </a:endParaRPr>
          </a:p>
        </p:txBody>
      </p:sp>
      <p:grpSp>
        <p:nvGrpSpPr>
          <p:cNvPr id="20" name="Graphic 5">
            <a:extLst>
              <a:ext uri="{FF2B5EF4-FFF2-40B4-BE49-F238E27FC236}">
                <a16:creationId xmlns:a16="http://schemas.microsoft.com/office/drawing/2014/main" id="{FD80ED19-1F01-9480-56B8-BF502A51B96B}"/>
              </a:ext>
            </a:extLst>
          </p:cNvPr>
          <p:cNvGrpSpPr/>
          <p:nvPr>
            <p:custDataLst>
              <p:tags r:id="rId10"/>
            </p:custDataLst>
          </p:nvPr>
        </p:nvGrpSpPr>
        <p:grpSpPr>
          <a:xfrm>
            <a:off x="2538599" y="485321"/>
            <a:ext cx="393275" cy="347531"/>
            <a:chOff x="3761201" y="3408051"/>
            <a:chExt cx="393275" cy="347531"/>
          </a:xfrm>
          <a:solidFill>
            <a:srgbClr val="252122"/>
          </a:solidFill>
        </p:grpSpPr>
        <p:sp>
          <p:nvSpPr>
            <p:cNvPr id="21" name="Freeform 20">
              <a:extLst>
                <a:ext uri="{FF2B5EF4-FFF2-40B4-BE49-F238E27FC236}">
                  <a16:creationId xmlns:a16="http://schemas.microsoft.com/office/drawing/2014/main" id="{874FA7E3-7DFF-2F92-9037-076B9C74E53A}"/>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86703ED2-9F92-601B-D14E-7942E8F9E93E}"/>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B87C949E-0990-694C-4568-03AA6C62BE0F}"/>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190A66A8-7ECB-E6BD-49BD-AAA2081B968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264B11DE-3356-1031-ECFD-6402EE2D628B}"/>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A175D0C0-3EED-08B2-7F80-B3AA5E739EE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endParaRPr lang="en-US"/>
            </a:p>
          </p:txBody>
        </p:sp>
      </p:grpSp>
      <p:grpSp>
        <p:nvGrpSpPr>
          <p:cNvPr id="27" name="Graphic 5">
            <a:extLst>
              <a:ext uri="{FF2B5EF4-FFF2-40B4-BE49-F238E27FC236}">
                <a16:creationId xmlns:a16="http://schemas.microsoft.com/office/drawing/2014/main" id="{17B34CB4-F50A-FEDA-FA91-6D8811D4737F}"/>
              </a:ext>
            </a:extLst>
          </p:cNvPr>
          <p:cNvGrpSpPr/>
          <p:nvPr>
            <p:custDataLst>
              <p:tags r:id="rId11"/>
            </p:custDataLst>
          </p:nvPr>
        </p:nvGrpSpPr>
        <p:grpSpPr>
          <a:xfrm>
            <a:off x="4759378" y="457875"/>
            <a:ext cx="373639" cy="374977"/>
            <a:chOff x="4401454" y="3380605"/>
            <a:chExt cx="373639" cy="374977"/>
          </a:xfrm>
          <a:solidFill>
            <a:srgbClr val="252122"/>
          </a:solidFill>
        </p:grpSpPr>
        <p:sp>
          <p:nvSpPr>
            <p:cNvPr id="28" name="Freeform 27">
              <a:extLst>
                <a:ext uri="{FF2B5EF4-FFF2-40B4-BE49-F238E27FC236}">
                  <a16:creationId xmlns:a16="http://schemas.microsoft.com/office/drawing/2014/main" id="{FA0443E2-7D2C-E068-E003-3859EA82D99B}"/>
                </a:ext>
              </a:extLst>
            </p:cNvPr>
            <p:cNvSpPr/>
            <p:nvPr/>
          </p:nvSpPr>
          <p:spPr>
            <a:xfrm>
              <a:off x="4701944" y="3490349"/>
              <a:ext cx="64041" cy="265233"/>
            </a:xfrm>
            <a:custGeom>
              <a:avLst/>
              <a:gdLst>
                <a:gd name="connsiteX0" fmla="*/ 64001 w 64041"/>
                <a:gd name="connsiteY0" fmla="*/ 265233 h 265233"/>
                <a:gd name="connsiteX1" fmla="*/ 0 w 64041"/>
                <a:gd name="connsiteY1" fmla="*/ 265233 h 265233"/>
                <a:gd name="connsiteX2" fmla="*/ 0 w 64041"/>
                <a:gd name="connsiteY2" fmla="*/ 0 h 265233"/>
                <a:gd name="connsiteX3" fmla="*/ 64041 w 64041"/>
                <a:gd name="connsiteY3" fmla="*/ 0 h 265233"/>
                <a:gd name="connsiteX4" fmla="*/ 64041 w 64041"/>
                <a:gd name="connsiteY4" fmla="*/ 265233 h 265233"/>
                <a:gd name="connsiteX5" fmla="*/ 9149 w 64041"/>
                <a:gd name="connsiteY5" fmla="*/ 256084 h 265233"/>
                <a:gd name="connsiteX6" fmla="*/ 54893 w 64041"/>
                <a:gd name="connsiteY6" fmla="*/ 256084 h 265233"/>
                <a:gd name="connsiteX7" fmla="*/ 54893 w 64041"/>
                <a:gd name="connsiteY7" fmla="*/ 9149 h 265233"/>
                <a:gd name="connsiteX8" fmla="*/ 9149 w 64041"/>
                <a:gd name="connsiteY8" fmla="*/ 9149 h 265233"/>
                <a:gd name="connsiteX9" fmla="*/ 9149 w 64041"/>
                <a:gd name="connsiteY9" fmla="*/ 256084 h 26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41" h="265233">
                  <a:moveTo>
                    <a:pt x="64001" y="265233"/>
                  </a:moveTo>
                  <a:lnTo>
                    <a:pt x="0" y="265233"/>
                  </a:lnTo>
                  <a:lnTo>
                    <a:pt x="0" y="0"/>
                  </a:lnTo>
                  <a:lnTo>
                    <a:pt x="64041" y="0"/>
                  </a:lnTo>
                  <a:lnTo>
                    <a:pt x="64041" y="265233"/>
                  </a:lnTo>
                  <a:close/>
                  <a:moveTo>
                    <a:pt x="9149" y="256084"/>
                  </a:moveTo>
                  <a:lnTo>
                    <a:pt x="54893" y="256084"/>
                  </a:lnTo>
                  <a:lnTo>
                    <a:pt x="54893" y="9149"/>
                  </a:lnTo>
                  <a:lnTo>
                    <a:pt x="9149" y="9149"/>
                  </a:lnTo>
                  <a:lnTo>
                    <a:pt x="9149" y="256084"/>
                  </a:lnTo>
                  <a:close/>
                </a:path>
              </a:pathLst>
            </a:custGeom>
            <a:solidFill>
              <a:srgbClr val="252122"/>
            </a:solidFill>
            <a:ln w="4048"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3CE7EA0D-61BE-F080-46F7-DB397CC273A5}"/>
                </a:ext>
              </a:extLst>
            </p:cNvPr>
            <p:cNvSpPr/>
            <p:nvPr/>
          </p:nvSpPr>
          <p:spPr>
            <a:xfrm>
              <a:off x="4601348" y="3590864"/>
              <a:ext cx="64000" cy="164718"/>
            </a:xfrm>
            <a:custGeom>
              <a:avLst/>
              <a:gdLst>
                <a:gd name="connsiteX0" fmla="*/ 64001 w 64000"/>
                <a:gd name="connsiteY0" fmla="*/ 164718 h 164718"/>
                <a:gd name="connsiteX1" fmla="*/ 0 w 64000"/>
                <a:gd name="connsiteY1" fmla="*/ 164718 h 164718"/>
                <a:gd name="connsiteX2" fmla="*/ 0 w 64000"/>
                <a:gd name="connsiteY2" fmla="*/ 0 h 164718"/>
                <a:gd name="connsiteX3" fmla="*/ 64001 w 64000"/>
                <a:gd name="connsiteY3" fmla="*/ 0 h 164718"/>
                <a:gd name="connsiteX4" fmla="*/ 64001 w 64000"/>
                <a:gd name="connsiteY4" fmla="*/ 164718 h 164718"/>
                <a:gd name="connsiteX5" fmla="*/ 9149 w 64000"/>
                <a:gd name="connsiteY5" fmla="*/ 155569 h 164718"/>
                <a:gd name="connsiteX6" fmla="*/ 54893 w 64000"/>
                <a:gd name="connsiteY6" fmla="*/ 155569 h 164718"/>
                <a:gd name="connsiteX7" fmla="*/ 54893 w 64000"/>
                <a:gd name="connsiteY7" fmla="*/ 9149 h 164718"/>
                <a:gd name="connsiteX8" fmla="*/ 9149 w 64000"/>
                <a:gd name="connsiteY8" fmla="*/ 9149 h 164718"/>
                <a:gd name="connsiteX9" fmla="*/ 9149 w 64000"/>
                <a:gd name="connsiteY9" fmla="*/ 155569 h 16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164718">
                  <a:moveTo>
                    <a:pt x="64001" y="164718"/>
                  </a:moveTo>
                  <a:lnTo>
                    <a:pt x="0" y="164718"/>
                  </a:lnTo>
                  <a:lnTo>
                    <a:pt x="0" y="0"/>
                  </a:lnTo>
                  <a:lnTo>
                    <a:pt x="64001" y="0"/>
                  </a:lnTo>
                  <a:lnTo>
                    <a:pt x="64001" y="164718"/>
                  </a:lnTo>
                  <a:close/>
                  <a:moveTo>
                    <a:pt x="9149" y="155569"/>
                  </a:moveTo>
                  <a:lnTo>
                    <a:pt x="54893" y="155569"/>
                  </a:lnTo>
                  <a:lnTo>
                    <a:pt x="54893" y="9149"/>
                  </a:lnTo>
                  <a:lnTo>
                    <a:pt x="9149" y="9149"/>
                  </a:lnTo>
                  <a:lnTo>
                    <a:pt x="9149" y="155569"/>
                  </a:lnTo>
                  <a:close/>
                </a:path>
              </a:pathLst>
            </a:custGeom>
            <a:solidFill>
              <a:srgbClr val="252122"/>
            </a:solidFill>
            <a:ln w="4048"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20087CCB-D329-16BB-E44C-5B28BF6302A3}"/>
                </a:ext>
              </a:extLst>
            </p:cNvPr>
            <p:cNvSpPr/>
            <p:nvPr/>
          </p:nvSpPr>
          <p:spPr>
            <a:xfrm>
              <a:off x="4500753" y="3690975"/>
              <a:ext cx="64000" cy="64608"/>
            </a:xfrm>
            <a:custGeom>
              <a:avLst/>
              <a:gdLst>
                <a:gd name="connsiteX0" fmla="*/ 64001 w 64000"/>
                <a:gd name="connsiteY0" fmla="*/ 64608 h 64608"/>
                <a:gd name="connsiteX1" fmla="*/ 0 w 64000"/>
                <a:gd name="connsiteY1" fmla="*/ 64608 h 64608"/>
                <a:gd name="connsiteX2" fmla="*/ 0 w 64000"/>
                <a:gd name="connsiteY2" fmla="*/ 0 h 64608"/>
                <a:gd name="connsiteX3" fmla="*/ 64001 w 64000"/>
                <a:gd name="connsiteY3" fmla="*/ 0 h 64608"/>
                <a:gd name="connsiteX4" fmla="*/ 64001 w 64000"/>
                <a:gd name="connsiteY4" fmla="*/ 64608 h 64608"/>
                <a:gd name="connsiteX5" fmla="*/ 9108 w 64000"/>
                <a:gd name="connsiteY5" fmla="*/ 55459 h 64608"/>
                <a:gd name="connsiteX6" fmla="*/ 54852 w 64000"/>
                <a:gd name="connsiteY6" fmla="*/ 55459 h 64608"/>
                <a:gd name="connsiteX7" fmla="*/ 54852 w 64000"/>
                <a:gd name="connsiteY7" fmla="*/ 9108 h 64608"/>
                <a:gd name="connsiteX8" fmla="*/ 9108 w 64000"/>
                <a:gd name="connsiteY8" fmla="*/ 9108 h 64608"/>
                <a:gd name="connsiteX9" fmla="*/ 9108 w 64000"/>
                <a:gd name="connsiteY9" fmla="*/ 55459 h 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64608">
                  <a:moveTo>
                    <a:pt x="64001" y="64608"/>
                  </a:moveTo>
                  <a:lnTo>
                    <a:pt x="0" y="64608"/>
                  </a:lnTo>
                  <a:lnTo>
                    <a:pt x="0" y="0"/>
                  </a:lnTo>
                  <a:lnTo>
                    <a:pt x="64001" y="0"/>
                  </a:lnTo>
                  <a:lnTo>
                    <a:pt x="64001" y="64608"/>
                  </a:lnTo>
                  <a:close/>
                  <a:moveTo>
                    <a:pt x="9108" y="55459"/>
                  </a:moveTo>
                  <a:lnTo>
                    <a:pt x="54852" y="55459"/>
                  </a:lnTo>
                  <a:lnTo>
                    <a:pt x="54852" y="9108"/>
                  </a:lnTo>
                  <a:lnTo>
                    <a:pt x="9108" y="9108"/>
                  </a:lnTo>
                  <a:lnTo>
                    <a:pt x="9108" y="55459"/>
                  </a:lnTo>
                  <a:close/>
                </a:path>
              </a:pathLst>
            </a:custGeom>
            <a:solidFill>
              <a:srgbClr val="252122"/>
            </a:solidFill>
            <a:ln w="4048"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E9CB19F-132A-A346-8EA8-95E53F8D9578}"/>
                </a:ext>
              </a:extLst>
            </p:cNvPr>
            <p:cNvSpPr/>
            <p:nvPr/>
          </p:nvSpPr>
          <p:spPr>
            <a:xfrm>
              <a:off x="4692796" y="3380605"/>
              <a:ext cx="82298" cy="82338"/>
            </a:xfrm>
            <a:custGeom>
              <a:avLst/>
              <a:gdLst>
                <a:gd name="connsiteX0" fmla="*/ 82298 w 82298"/>
                <a:gd name="connsiteY0" fmla="*/ 82339 h 82338"/>
                <a:gd name="connsiteX1" fmla="*/ 73149 w 82298"/>
                <a:gd name="connsiteY1" fmla="*/ 82339 h 82338"/>
                <a:gd name="connsiteX2" fmla="*/ 73149 w 82298"/>
                <a:gd name="connsiteY2" fmla="*/ 9149 h 82338"/>
                <a:gd name="connsiteX3" fmla="*/ 0 w 82298"/>
                <a:gd name="connsiteY3" fmla="*/ 9149 h 82338"/>
                <a:gd name="connsiteX4" fmla="*/ 0 w 82298"/>
                <a:gd name="connsiteY4" fmla="*/ 0 h 82338"/>
                <a:gd name="connsiteX5" fmla="*/ 82298 w 82298"/>
                <a:gd name="connsiteY5" fmla="*/ 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8" h="82338">
                  <a:moveTo>
                    <a:pt x="82298" y="82339"/>
                  </a:moveTo>
                  <a:lnTo>
                    <a:pt x="73149" y="82339"/>
                  </a:lnTo>
                  <a:lnTo>
                    <a:pt x="73149" y="9149"/>
                  </a:lnTo>
                  <a:lnTo>
                    <a:pt x="0" y="9149"/>
                  </a:lnTo>
                  <a:lnTo>
                    <a:pt x="0" y="0"/>
                  </a:lnTo>
                  <a:lnTo>
                    <a:pt x="82298" y="0"/>
                  </a:lnTo>
                  <a:close/>
                </a:path>
              </a:pathLst>
            </a:custGeom>
            <a:solidFill>
              <a:srgbClr val="252122"/>
            </a:solidFill>
            <a:ln w="4048"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5CABE114-E66D-0A1A-48C9-680D965E4265}"/>
                </a:ext>
              </a:extLst>
            </p:cNvPr>
            <p:cNvSpPr/>
            <p:nvPr/>
          </p:nvSpPr>
          <p:spPr>
            <a:xfrm rot="-2700486">
              <a:off x="4328900" y="3563446"/>
              <a:ext cx="517345" cy="9148"/>
            </a:xfrm>
            <a:custGeom>
              <a:avLst/>
              <a:gdLst>
                <a:gd name="connsiteX0" fmla="*/ 0 w 517345"/>
                <a:gd name="connsiteY0" fmla="*/ 0 h 9148"/>
                <a:gd name="connsiteX1" fmla="*/ 517345 w 517345"/>
                <a:gd name="connsiteY1" fmla="*/ 0 h 9148"/>
                <a:gd name="connsiteX2" fmla="*/ 517345 w 517345"/>
                <a:gd name="connsiteY2" fmla="*/ 9149 h 9148"/>
                <a:gd name="connsiteX3" fmla="*/ 0 w 517345"/>
                <a:gd name="connsiteY3" fmla="*/ 9149 h 9148"/>
              </a:gdLst>
              <a:ahLst/>
              <a:cxnLst>
                <a:cxn ang="0">
                  <a:pos x="connsiteX0" y="connsiteY0"/>
                </a:cxn>
                <a:cxn ang="0">
                  <a:pos x="connsiteX1" y="connsiteY1"/>
                </a:cxn>
                <a:cxn ang="0">
                  <a:pos x="connsiteX2" y="connsiteY2"/>
                </a:cxn>
                <a:cxn ang="0">
                  <a:pos x="connsiteX3" y="connsiteY3"/>
                </a:cxn>
              </a:cxnLst>
              <a:rect l="l" t="t" r="r" b="b"/>
              <a:pathLst>
                <a:path w="517345" h="9148">
                  <a:moveTo>
                    <a:pt x="0" y="0"/>
                  </a:moveTo>
                  <a:lnTo>
                    <a:pt x="517345" y="0"/>
                  </a:lnTo>
                  <a:lnTo>
                    <a:pt x="517345" y="9149"/>
                  </a:lnTo>
                  <a:lnTo>
                    <a:pt x="0" y="9149"/>
                  </a:lnTo>
                  <a:close/>
                </a:path>
              </a:pathLst>
            </a:custGeom>
            <a:solidFill>
              <a:srgbClr val="252122"/>
            </a:solidFill>
            <a:ln w="4048" cap="flat">
              <a:noFill/>
              <a:prstDash val="solid"/>
              <a:miter/>
            </a:ln>
          </p:spPr>
          <p:txBody>
            <a:bodyPr rtlCol="0" anchor="ctr"/>
            <a:lstStyle/>
            <a:p>
              <a:endParaRPr lang="en-US"/>
            </a:p>
          </p:txBody>
        </p:sp>
      </p:grpSp>
      <p:grpSp>
        <p:nvGrpSpPr>
          <p:cNvPr id="33" name="Graphic 5">
            <a:extLst>
              <a:ext uri="{FF2B5EF4-FFF2-40B4-BE49-F238E27FC236}">
                <a16:creationId xmlns:a16="http://schemas.microsoft.com/office/drawing/2014/main" id="{6379CD1D-9CB4-CC93-259A-BC5B719EF0E8}"/>
              </a:ext>
            </a:extLst>
          </p:cNvPr>
          <p:cNvGrpSpPr/>
          <p:nvPr>
            <p:custDataLst>
              <p:tags r:id="rId12"/>
            </p:custDataLst>
          </p:nvPr>
        </p:nvGrpSpPr>
        <p:grpSpPr>
          <a:xfrm>
            <a:off x="6970427" y="488479"/>
            <a:ext cx="416956" cy="292679"/>
            <a:chOff x="4990495" y="3411209"/>
            <a:chExt cx="416956" cy="292679"/>
          </a:xfrm>
          <a:solidFill>
            <a:srgbClr val="252122"/>
          </a:solidFill>
        </p:grpSpPr>
        <p:grpSp>
          <p:nvGrpSpPr>
            <p:cNvPr id="34" name="Graphic 5">
              <a:extLst>
                <a:ext uri="{FF2B5EF4-FFF2-40B4-BE49-F238E27FC236}">
                  <a16:creationId xmlns:a16="http://schemas.microsoft.com/office/drawing/2014/main" id="{329F1D91-2FA2-F5AC-9809-FE2385601D48}"/>
                </a:ext>
              </a:extLst>
            </p:cNvPr>
            <p:cNvGrpSpPr/>
            <p:nvPr/>
          </p:nvGrpSpPr>
          <p:grpSpPr>
            <a:xfrm>
              <a:off x="5087367" y="3411209"/>
              <a:ext cx="320085" cy="292679"/>
              <a:chOff x="5087367" y="3411209"/>
              <a:chExt cx="320085" cy="292679"/>
            </a:xfrm>
            <a:solidFill>
              <a:srgbClr val="252122"/>
            </a:solidFill>
          </p:grpSpPr>
          <p:sp>
            <p:nvSpPr>
              <p:cNvPr id="38" name="Freeform 37">
                <a:extLst>
                  <a:ext uri="{FF2B5EF4-FFF2-40B4-BE49-F238E27FC236}">
                    <a16:creationId xmlns:a16="http://schemas.microsoft.com/office/drawing/2014/main" id="{E7BB8C0A-230B-B571-2B20-AEA31567C99D}"/>
                  </a:ext>
                </a:extLst>
              </p:cNvPr>
              <p:cNvSpPr/>
              <p:nvPr/>
            </p:nvSpPr>
            <p:spPr>
              <a:xfrm>
                <a:off x="5087367" y="3411209"/>
                <a:ext cx="292679" cy="292679"/>
              </a:xfrm>
              <a:custGeom>
                <a:avLst/>
                <a:gdLst>
                  <a:gd name="connsiteX0" fmla="*/ 146339 w 292679"/>
                  <a:gd name="connsiteY0" fmla="*/ 292679 h 292679"/>
                  <a:gd name="connsiteX1" fmla="*/ 0 w 292679"/>
                  <a:gd name="connsiteY1" fmla="*/ 146340 h 292679"/>
                  <a:gd name="connsiteX2" fmla="*/ 146339 w 292679"/>
                  <a:gd name="connsiteY2" fmla="*/ 0 h 292679"/>
                  <a:gd name="connsiteX3" fmla="*/ 292679 w 292679"/>
                  <a:gd name="connsiteY3" fmla="*/ 146340 h 292679"/>
                  <a:gd name="connsiteX4" fmla="*/ 146339 w 292679"/>
                  <a:gd name="connsiteY4" fmla="*/ 292679 h 292679"/>
                  <a:gd name="connsiteX5" fmla="*/ 146339 w 292679"/>
                  <a:gd name="connsiteY5" fmla="*/ 9149 h 292679"/>
                  <a:gd name="connsiteX6" fmla="*/ 9148 w 292679"/>
                  <a:gd name="connsiteY6" fmla="*/ 146340 h 292679"/>
                  <a:gd name="connsiteX7" fmla="*/ 146339 w 292679"/>
                  <a:gd name="connsiteY7" fmla="*/ 283531 h 292679"/>
                  <a:gd name="connsiteX8" fmla="*/ 283530 w 292679"/>
                  <a:gd name="connsiteY8" fmla="*/ 146340 h 292679"/>
                  <a:gd name="connsiteX9" fmla="*/ 146339 w 292679"/>
                  <a:gd name="connsiteY9"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679" h="292679">
                    <a:moveTo>
                      <a:pt x="146339" y="292679"/>
                    </a:moveTo>
                    <a:cubicBezTo>
                      <a:pt x="65660" y="292679"/>
                      <a:pt x="0" y="227019"/>
                      <a:pt x="0" y="146340"/>
                    </a:cubicBezTo>
                    <a:cubicBezTo>
                      <a:pt x="0" y="65661"/>
                      <a:pt x="65660" y="0"/>
                      <a:pt x="146339" y="0"/>
                    </a:cubicBezTo>
                    <a:cubicBezTo>
                      <a:pt x="227019" y="0"/>
                      <a:pt x="292679" y="65661"/>
                      <a:pt x="292679" y="146340"/>
                    </a:cubicBezTo>
                    <a:cubicBezTo>
                      <a:pt x="292679" y="227019"/>
                      <a:pt x="227059" y="292679"/>
                      <a:pt x="146339" y="292679"/>
                    </a:cubicBezTo>
                    <a:close/>
                    <a:moveTo>
                      <a:pt x="146339" y="9149"/>
                    </a:moveTo>
                    <a:cubicBezTo>
                      <a:pt x="70680" y="9149"/>
                      <a:pt x="9148" y="70680"/>
                      <a:pt x="9148" y="146340"/>
                    </a:cubicBezTo>
                    <a:cubicBezTo>
                      <a:pt x="9148" y="221999"/>
                      <a:pt x="70680" y="283531"/>
                      <a:pt x="146339" y="283531"/>
                    </a:cubicBezTo>
                    <a:cubicBezTo>
                      <a:pt x="221999" y="283531"/>
                      <a:pt x="283530" y="221999"/>
                      <a:pt x="283530" y="146340"/>
                    </a:cubicBezTo>
                    <a:cubicBezTo>
                      <a:pt x="283530" y="70680"/>
                      <a:pt x="221999" y="9149"/>
                      <a:pt x="146339" y="9149"/>
                    </a:cubicBezTo>
                    <a:close/>
                  </a:path>
                </a:pathLst>
              </a:custGeom>
              <a:solidFill>
                <a:srgbClr val="252122"/>
              </a:solidFill>
              <a:ln w="4048"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6E3A5F73-3563-186E-D902-A585CCAB09F7}"/>
                  </a:ext>
                </a:extLst>
              </p:cNvPr>
              <p:cNvSpPr/>
              <p:nvPr/>
            </p:nvSpPr>
            <p:spPr>
              <a:xfrm>
                <a:off x="5233706" y="3411209"/>
                <a:ext cx="173745" cy="292679"/>
              </a:xfrm>
              <a:custGeom>
                <a:avLst/>
                <a:gdLst>
                  <a:gd name="connsiteX0" fmla="*/ 29187 w 173745"/>
                  <a:gd name="connsiteY0" fmla="*/ 292679 h 292679"/>
                  <a:gd name="connsiteX1" fmla="*/ 0 w 173745"/>
                  <a:gd name="connsiteY1" fmla="*/ 292679 h 292679"/>
                  <a:gd name="connsiteX2" fmla="*/ 0 w 173745"/>
                  <a:gd name="connsiteY2" fmla="*/ 283531 h 292679"/>
                  <a:gd name="connsiteX3" fmla="*/ 29187 w 173745"/>
                  <a:gd name="connsiteY3" fmla="*/ 283531 h 292679"/>
                  <a:gd name="connsiteX4" fmla="*/ 164637 w 173745"/>
                  <a:gd name="connsiteY4" fmla="*/ 146340 h 292679"/>
                  <a:gd name="connsiteX5" fmla="*/ 29187 w 173745"/>
                  <a:gd name="connsiteY5" fmla="*/ 9149 h 292679"/>
                  <a:gd name="connsiteX6" fmla="*/ 0 w 173745"/>
                  <a:gd name="connsiteY6" fmla="*/ 9149 h 292679"/>
                  <a:gd name="connsiteX7" fmla="*/ 0 w 173745"/>
                  <a:gd name="connsiteY7" fmla="*/ 0 h 292679"/>
                  <a:gd name="connsiteX8" fmla="*/ 29187 w 173745"/>
                  <a:gd name="connsiteY8" fmla="*/ 0 h 292679"/>
                  <a:gd name="connsiteX9" fmla="*/ 173746 w 173745"/>
                  <a:gd name="connsiteY9" fmla="*/ 146340 h 292679"/>
                  <a:gd name="connsiteX10" fmla="*/ 29187 w 173745"/>
                  <a:gd name="connsiteY10" fmla="*/ 29267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745" h="292679">
                    <a:moveTo>
                      <a:pt x="29187" y="292679"/>
                    </a:moveTo>
                    <a:lnTo>
                      <a:pt x="0" y="292679"/>
                    </a:lnTo>
                    <a:lnTo>
                      <a:pt x="0" y="283531"/>
                    </a:lnTo>
                    <a:lnTo>
                      <a:pt x="29187" y="283531"/>
                    </a:lnTo>
                    <a:cubicBezTo>
                      <a:pt x="103875" y="283531"/>
                      <a:pt x="164637" y="221999"/>
                      <a:pt x="164637" y="146340"/>
                    </a:cubicBezTo>
                    <a:cubicBezTo>
                      <a:pt x="164637" y="70680"/>
                      <a:pt x="103875" y="9149"/>
                      <a:pt x="29187" y="9149"/>
                    </a:cubicBezTo>
                    <a:lnTo>
                      <a:pt x="0" y="9149"/>
                    </a:lnTo>
                    <a:lnTo>
                      <a:pt x="0" y="0"/>
                    </a:lnTo>
                    <a:lnTo>
                      <a:pt x="29187" y="0"/>
                    </a:lnTo>
                    <a:cubicBezTo>
                      <a:pt x="108895" y="0"/>
                      <a:pt x="173746" y="65661"/>
                      <a:pt x="173746" y="146340"/>
                    </a:cubicBezTo>
                    <a:cubicBezTo>
                      <a:pt x="173786" y="227019"/>
                      <a:pt x="108935" y="292679"/>
                      <a:pt x="29187" y="292679"/>
                    </a:cubicBezTo>
                    <a:close/>
                  </a:path>
                </a:pathLst>
              </a:custGeom>
              <a:solidFill>
                <a:srgbClr val="252122"/>
              </a:solidFill>
              <a:ln w="4048"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668C4B1F-B133-1B37-CA0F-7BCF1E6B3BC1}"/>
                  </a:ext>
                </a:extLst>
              </p:cNvPr>
              <p:cNvSpPr/>
              <p:nvPr/>
            </p:nvSpPr>
            <p:spPr>
              <a:xfrm>
                <a:off x="5133110" y="3456952"/>
                <a:ext cx="201192" cy="201191"/>
              </a:xfrm>
              <a:custGeom>
                <a:avLst/>
                <a:gdLst>
                  <a:gd name="connsiteX0" fmla="*/ 100596 w 201192"/>
                  <a:gd name="connsiteY0" fmla="*/ 201192 h 201191"/>
                  <a:gd name="connsiteX1" fmla="*/ 0 w 201192"/>
                  <a:gd name="connsiteY1" fmla="*/ 100596 h 201191"/>
                  <a:gd name="connsiteX2" fmla="*/ 100596 w 201192"/>
                  <a:gd name="connsiteY2" fmla="*/ 0 h 201191"/>
                  <a:gd name="connsiteX3" fmla="*/ 201192 w 201192"/>
                  <a:gd name="connsiteY3" fmla="*/ 100596 h 201191"/>
                  <a:gd name="connsiteX4" fmla="*/ 100596 w 201192"/>
                  <a:gd name="connsiteY4" fmla="*/ 201192 h 201191"/>
                  <a:gd name="connsiteX5" fmla="*/ 100596 w 201192"/>
                  <a:gd name="connsiteY5" fmla="*/ 9149 h 201191"/>
                  <a:gd name="connsiteX6" fmla="*/ 9149 w 201192"/>
                  <a:gd name="connsiteY6" fmla="*/ 100596 h 201191"/>
                  <a:gd name="connsiteX7" fmla="*/ 100596 w 201192"/>
                  <a:gd name="connsiteY7" fmla="*/ 192043 h 201191"/>
                  <a:gd name="connsiteX8" fmla="*/ 192043 w 201192"/>
                  <a:gd name="connsiteY8" fmla="*/ 100596 h 201191"/>
                  <a:gd name="connsiteX9" fmla="*/ 100596 w 201192"/>
                  <a:gd name="connsiteY9" fmla="*/ 9149 h 20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92" h="201191">
                    <a:moveTo>
                      <a:pt x="100596" y="201192"/>
                    </a:moveTo>
                    <a:cubicBezTo>
                      <a:pt x="45137" y="201192"/>
                      <a:pt x="0" y="156055"/>
                      <a:pt x="0" y="100596"/>
                    </a:cubicBezTo>
                    <a:cubicBezTo>
                      <a:pt x="0" y="45137"/>
                      <a:pt x="45137" y="0"/>
                      <a:pt x="100596" y="0"/>
                    </a:cubicBezTo>
                    <a:cubicBezTo>
                      <a:pt x="156055" y="0"/>
                      <a:pt x="201192" y="45137"/>
                      <a:pt x="201192" y="100596"/>
                    </a:cubicBezTo>
                    <a:cubicBezTo>
                      <a:pt x="201232" y="156055"/>
                      <a:pt x="156096" y="201192"/>
                      <a:pt x="100596" y="201192"/>
                    </a:cubicBezTo>
                    <a:close/>
                    <a:moveTo>
                      <a:pt x="100596" y="9149"/>
                    </a:moveTo>
                    <a:cubicBezTo>
                      <a:pt x="50156" y="9149"/>
                      <a:pt x="9149" y="50197"/>
                      <a:pt x="9149" y="100596"/>
                    </a:cubicBezTo>
                    <a:cubicBezTo>
                      <a:pt x="9149" y="151036"/>
                      <a:pt x="50197" y="192043"/>
                      <a:pt x="100596" y="192043"/>
                    </a:cubicBezTo>
                    <a:cubicBezTo>
                      <a:pt x="151036" y="192043"/>
                      <a:pt x="192043" y="150995"/>
                      <a:pt x="192043" y="100596"/>
                    </a:cubicBezTo>
                    <a:cubicBezTo>
                      <a:pt x="192084" y="50156"/>
                      <a:pt x="151036" y="9149"/>
                      <a:pt x="100596" y="9149"/>
                    </a:cubicBezTo>
                    <a:close/>
                  </a:path>
                </a:pathLst>
              </a:custGeom>
              <a:solidFill>
                <a:srgbClr val="252122"/>
              </a:solidFill>
              <a:ln w="4048"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4A887D8F-F1CE-13A0-59BE-43C59D470151}"/>
                  </a:ext>
                </a:extLst>
              </p:cNvPr>
              <p:cNvSpPr/>
              <p:nvPr/>
            </p:nvSpPr>
            <p:spPr>
              <a:xfrm>
                <a:off x="5178814" y="3502615"/>
                <a:ext cx="109785" cy="109785"/>
              </a:xfrm>
              <a:custGeom>
                <a:avLst/>
                <a:gdLst>
                  <a:gd name="connsiteX0" fmla="*/ 54892 w 109785"/>
                  <a:gd name="connsiteY0" fmla="*/ 109785 h 109785"/>
                  <a:gd name="connsiteX1" fmla="*/ 0 w 109785"/>
                  <a:gd name="connsiteY1" fmla="*/ 54893 h 109785"/>
                  <a:gd name="connsiteX2" fmla="*/ 54892 w 109785"/>
                  <a:gd name="connsiteY2" fmla="*/ 0 h 109785"/>
                  <a:gd name="connsiteX3" fmla="*/ 109785 w 109785"/>
                  <a:gd name="connsiteY3" fmla="*/ 54893 h 109785"/>
                  <a:gd name="connsiteX4" fmla="*/ 54892 w 109785"/>
                  <a:gd name="connsiteY4" fmla="*/ 109785 h 109785"/>
                  <a:gd name="connsiteX5" fmla="*/ 54892 w 109785"/>
                  <a:gd name="connsiteY5" fmla="*/ 9189 h 109785"/>
                  <a:gd name="connsiteX6" fmla="*/ 9149 w 109785"/>
                  <a:gd name="connsiteY6" fmla="*/ 54933 h 109785"/>
                  <a:gd name="connsiteX7" fmla="*/ 54892 w 109785"/>
                  <a:gd name="connsiteY7" fmla="*/ 100677 h 109785"/>
                  <a:gd name="connsiteX8" fmla="*/ 100636 w 109785"/>
                  <a:gd name="connsiteY8" fmla="*/ 54933 h 109785"/>
                  <a:gd name="connsiteX9" fmla="*/ 54892 w 109785"/>
                  <a:gd name="connsiteY9" fmla="*/ 9189 h 10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785" h="109785">
                    <a:moveTo>
                      <a:pt x="54892" y="109785"/>
                    </a:moveTo>
                    <a:cubicBezTo>
                      <a:pt x="24653" y="109785"/>
                      <a:pt x="0" y="85172"/>
                      <a:pt x="0" y="54893"/>
                    </a:cubicBezTo>
                    <a:cubicBezTo>
                      <a:pt x="0" y="24653"/>
                      <a:pt x="24612" y="0"/>
                      <a:pt x="54892" y="0"/>
                    </a:cubicBezTo>
                    <a:cubicBezTo>
                      <a:pt x="85132" y="0"/>
                      <a:pt x="109785" y="24613"/>
                      <a:pt x="109785" y="54893"/>
                    </a:cubicBezTo>
                    <a:cubicBezTo>
                      <a:pt x="109785" y="85172"/>
                      <a:pt x="85172" y="109785"/>
                      <a:pt x="54892" y="109785"/>
                    </a:cubicBezTo>
                    <a:close/>
                    <a:moveTo>
                      <a:pt x="54892" y="9189"/>
                    </a:moveTo>
                    <a:cubicBezTo>
                      <a:pt x="29673" y="9189"/>
                      <a:pt x="9149" y="29713"/>
                      <a:pt x="9149" y="54933"/>
                    </a:cubicBezTo>
                    <a:cubicBezTo>
                      <a:pt x="9149" y="80153"/>
                      <a:pt x="29673" y="100677"/>
                      <a:pt x="54892" y="100677"/>
                    </a:cubicBezTo>
                    <a:cubicBezTo>
                      <a:pt x="80112" y="100677"/>
                      <a:pt x="100636" y="80153"/>
                      <a:pt x="100636" y="54933"/>
                    </a:cubicBezTo>
                    <a:cubicBezTo>
                      <a:pt x="100636" y="29713"/>
                      <a:pt x="80112" y="9189"/>
                      <a:pt x="54892" y="9189"/>
                    </a:cubicBezTo>
                    <a:close/>
                  </a:path>
                </a:pathLst>
              </a:custGeom>
              <a:solidFill>
                <a:srgbClr val="252122"/>
              </a:solidFill>
              <a:ln w="4048" cap="flat">
                <a:noFill/>
                <a:prstDash val="solid"/>
                <a:miter/>
              </a:ln>
            </p:spPr>
            <p:txBody>
              <a:bodyPr rtlCol="0" anchor="ctr"/>
              <a:lstStyle/>
              <a:p>
                <a:endParaRPr lang="en-US"/>
              </a:p>
            </p:txBody>
          </p:sp>
        </p:grpSp>
        <p:grpSp>
          <p:nvGrpSpPr>
            <p:cNvPr id="35" name="Graphic 5">
              <a:extLst>
                <a:ext uri="{FF2B5EF4-FFF2-40B4-BE49-F238E27FC236}">
                  <a16:creationId xmlns:a16="http://schemas.microsoft.com/office/drawing/2014/main" id="{07980E3C-F61D-E6C0-7A24-A4D76677EB85}"/>
                </a:ext>
              </a:extLst>
            </p:cNvPr>
            <p:cNvGrpSpPr/>
            <p:nvPr/>
          </p:nvGrpSpPr>
          <p:grpSpPr>
            <a:xfrm>
              <a:off x="4990495" y="3525730"/>
              <a:ext cx="243818" cy="65012"/>
              <a:chOff x="4990495" y="3525730"/>
              <a:chExt cx="243818" cy="65012"/>
            </a:xfrm>
            <a:solidFill>
              <a:srgbClr val="252122"/>
            </a:solidFill>
          </p:grpSpPr>
          <p:sp>
            <p:nvSpPr>
              <p:cNvPr id="36" name="Freeform 35">
                <a:extLst>
                  <a:ext uri="{FF2B5EF4-FFF2-40B4-BE49-F238E27FC236}">
                    <a16:creationId xmlns:a16="http://schemas.microsoft.com/office/drawing/2014/main" id="{BD33F4E0-8E99-C858-7489-2E06DF2C5856}"/>
                  </a:ext>
                </a:extLst>
              </p:cNvPr>
              <p:cNvSpPr/>
              <p:nvPr/>
            </p:nvSpPr>
            <p:spPr>
              <a:xfrm>
                <a:off x="4990495" y="3525730"/>
                <a:ext cx="243818" cy="36433"/>
              </a:xfrm>
              <a:custGeom>
                <a:avLst/>
                <a:gdLst>
                  <a:gd name="connsiteX0" fmla="*/ 243818 w 243818"/>
                  <a:gd name="connsiteY0" fmla="*/ 36433 h 36433"/>
                  <a:gd name="connsiteX1" fmla="*/ 30320 w 243818"/>
                  <a:gd name="connsiteY1" fmla="*/ 36433 h 36433"/>
                  <a:gd name="connsiteX2" fmla="*/ 0 w 243818"/>
                  <a:gd name="connsiteY2" fmla="*/ 0 h 36433"/>
                  <a:gd name="connsiteX3" fmla="*/ 67320 w 243818"/>
                  <a:gd name="connsiteY3" fmla="*/ 0 h 36433"/>
                  <a:gd name="connsiteX4" fmla="*/ 89828 w 243818"/>
                  <a:gd name="connsiteY4" fmla="*/ 27285 h 36433"/>
                  <a:gd name="connsiteX5" fmla="*/ 243778 w 243818"/>
                  <a:gd name="connsiteY5" fmla="*/ 27285 h 36433"/>
                  <a:gd name="connsiteX6" fmla="*/ 243778 w 243818"/>
                  <a:gd name="connsiteY6" fmla="*/ 36433 h 36433"/>
                  <a:gd name="connsiteX7" fmla="*/ 34652 w 243818"/>
                  <a:gd name="connsiteY7" fmla="*/ 27285 h 36433"/>
                  <a:gd name="connsiteX8" fmla="*/ 78048 w 243818"/>
                  <a:gd name="connsiteY8" fmla="*/ 27285 h 36433"/>
                  <a:gd name="connsiteX9" fmla="*/ 63070 w 243818"/>
                  <a:gd name="connsiteY9" fmla="*/ 9149 h 36433"/>
                  <a:gd name="connsiteX10" fmla="*/ 19552 w 243818"/>
                  <a:gd name="connsiteY10" fmla="*/ 9149 h 36433"/>
                  <a:gd name="connsiteX11" fmla="*/ 34652 w 243818"/>
                  <a:gd name="connsiteY11" fmla="*/ 27285 h 3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818" h="36433">
                    <a:moveTo>
                      <a:pt x="243818" y="36433"/>
                    </a:moveTo>
                    <a:lnTo>
                      <a:pt x="30320" y="36433"/>
                    </a:lnTo>
                    <a:lnTo>
                      <a:pt x="0" y="0"/>
                    </a:lnTo>
                    <a:lnTo>
                      <a:pt x="67320" y="0"/>
                    </a:lnTo>
                    <a:lnTo>
                      <a:pt x="89828" y="27285"/>
                    </a:lnTo>
                    <a:lnTo>
                      <a:pt x="243778" y="27285"/>
                    </a:lnTo>
                    <a:lnTo>
                      <a:pt x="243778" y="36433"/>
                    </a:lnTo>
                    <a:close/>
                    <a:moveTo>
                      <a:pt x="34652" y="27285"/>
                    </a:moveTo>
                    <a:lnTo>
                      <a:pt x="78048" y="27285"/>
                    </a:lnTo>
                    <a:lnTo>
                      <a:pt x="63070" y="9149"/>
                    </a:lnTo>
                    <a:lnTo>
                      <a:pt x="19552" y="9149"/>
                    </a:lnTo>
                    <a:lnTo>
                      <a:pt x="34652" y="27285"/>
                    </a:lnTo>
                    <a:close/>
                  </a:path>
                </a:pathLst>
              </a:custGeom>
              <a:solidFill>
                <a:srgbClr val="252122"/>
              </a:solidFill>
              <a:ln w="4048"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A0601421-6D9B-7148-7CE8-0F06218C27C2}"/>
                  </a:ext>
                </a:extLst>
              </p:cNvPr>
              <p:cNvSpPr/>
              <p:nvPr/>
            </p:nvSpPr>
            <p:spPr>
              <a:xfrm>
                <a:off x="4990535" y="3555929"/>
                <a:ext cx="91244" cy="34813"/>
              </a:xfrm>
              <a:custGeom>
                <a:avLst/>
                <a:gdLst>
                  <a:gd name="connsiteX0" fmla="*/ 67320 w 91244"/>
                  <a:gd name="connsiteY0" fmla="*/ 34814 h 34813"/>
                  <a:gd name="connsiteX1" fmla="*/ 0 w 91244"/>
                  <a:gd name="connsiteY1" fmla="*/ 34814 h 34813"/>
                  <a:gd name="connsiteX2" fmla="*/ 28944 w 91244"/>
                  <a:gd name="connsiteY2" fmla="*/ 0 h 34813"/>
                  <a:gd name="connsiteX3" fmla="*/ 35988 w 91244"/>
                  <a:gd name="connsiteY3" fmla="*/ 5870 h 34813"/>
                  <a:gd name="connsiteX4" fmla="*/ 19512 w 91244"/>
                  <a:gd name="connsiteY4" fmla="*/ 25665 h 34813"/>
                  <a:gd name="connsiteX5" fmla="*/ 63029 w 91244"/>
                  <a:gd name="connsiteY5" fmla="*/ 25665 h 34813"/>
                  <a:gd name="connsiteX6" fmla="*/ 84161 w 91244"/>
                  <a:gd name="connsiteY6" fmla="*/ 41 h 34813"/>
                  <a:gd name="connsiteX7" fmla="*/ 91245 w 91244"/>
                  <a:gd name="connsiteY7" fmla="*/ 5829 h 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4" h="34813">
                    <a:moveTo>
                      <a:pt x="67320" y="34814"/>
                    </a:moveTo>
                    <a:lnTo>
                      <a:pt x="0" y="34814"/>
                    </a:lnTo>
                    <a:lnTo>
                      <a:pt x="28944" y="0"/>
                    </a:lnTo>
                    <a:lnTo>
                      <a:pt x="35988" y="5870"/>
                    </a:lnTo>
                    <a:lnTo>
                      <a:pt x="19512" y="25665"/>
                    </a:lnTo>
                    <a:lnTo>
                      <a:pt x="63029" y="25665"/>
                    </a:lnTo>
                    <a:lnTo>
                      <a:pt x="84161" y="41"/>
                    </a:lnTo>
                    <a:lnTo>
                      <a:pt x="91245" y="5829"/>
                    </a:lnTo>
                    <a:close/>
                  </a:path>
                </a:pathLst>
              </a:custGeom>
              <a:solidFill>
                <a:srgbClr val="252122"/>
              </a:solidFill>
              <a:ln w="4048" cap="flat">
                <a:noFill/>
                <a:prstDash val="solid"/>
                <a:miter/>
              </a:ln>
            </p:spPr>
            <p:txBody>
              <a:bodyPr rtlCol="0" anchor="ctr"/>
              <a:lstStyle/>
              <a:p>
                <a:endParaRPr lang="en-US"/>
              </a:p>
            </p:txBody>
          </p:sp>
        </p:grpSp>
      </p:grpSp>
      <p:sp>
        <p:nvSpPr>
          <p:cNvPr id="42" name="Freeform 41">
            <a:extLst>
              <a:ext uri="{FF2B5EF4-FFF2-40B4-BE49-F238E27FC236}">
                <a16:creationId xmlns:a16="http://schemas.microsoft.com/office/drawing/2014/main" id="{A3708D63-79C0-7331-F4DC-963243D91C3A}"/>
              </a:ext>
            </a:extLst>
          </p:cNvPr>
          <p:cNvSpPr/>
          <p:nvPr>
            <p:custDataLst>
              <p:tags r:id="rId13"/>
            </p:custDataLst>
          </p:nvPr>
        </p:nvSpPr>
        <p:spPr>
          <a:xfrm>
            <a:off x="337279" y="540173"/>
            <a:ext cx="399307" cy="292679"/>
          </a:xfrm>
          <a:custGeom>
            <a:avLst/>
            <a:gdLst>
              <a:gd name="connsiteX0" fmla="*/ 341824 w 399307"/>
              <a:gd name="connsiteY0" fmla="*/ 292679 h 292679"/>
              <a:gd name="connsiteX1" fmla="*/ 0 w 399307"/>
              <a:gd name="connsiteY1" fmla="*/ 292679 h 292679"/>
              <a:gd name="connsiteX2" fmla="*/ 0 w 399307"/>
              <a:gd name="connsiteY2" fmla="*/ 0 h 292679"/>
              <a:gd name="connsiteX3" fmla="*/ 126302 w 399307"/>
              <a:gd name="connsiteY3" fmla="*/ 0 h 292679"/>
              <a:gd name="connsiteX4" fmla="*/ 144599 w 399307"/>
              <a:gd name="connsiteY4" fmla="*/ 36595 h 292679"/>
              <a:gd name="connsiteX5" fmla="*/ 347572 w 399307"/>
              <a:gd name="connsiteY5" fmla="*/ 36595 h 292679"/>
              <a:gd name="connsiteX6" fmla="*/ 347572 w 399307"/>
              <a:gd name="connsiteY6" fmla="*/ 82339 h 292679"/>
              <a:gd name="connsiteX7" fmla="*/ 399307 w 399307"/>
              <a:gd name="connsiteY7" fmla="*/ 82339 h 292679"/>
              <a:gd name="connsiteX8" fmla="*/ 341824 w 399307"/>
              <a:gd name="connsiteY8" fmla="*/ 292679 h 292679"/>
              <a:gd name="connsiteX9" fmla="*/ 10566 w 399307"/>
              <a:gd name="connsiteY9" fmla="*/ 283531 h 292679"/>
              <a:gd name="connsiteX10" fmla="*/ 334821 w 399307"/>
              <a:gd name="connsiteY10" fmla="*/ 283531 h 292679"/>
              <a:gd name="connsiteX11" fmla="*/ 387284 w 399307"/>
              <a:gd name="connsiteY11" fmla="*/ 91488 h 292679"/>
              <a:gd name="connsiteX12" fmla="*/ 63029 w 399307"/>
              <a:gd name="connsiteY12" fmla="*/ 91488 h 292679"/>
              <a:gd name="connsiteX13" fmla="*/ 10566 w 399307"/>
              <a:gd name="connsiteY13" fmla="*/ 283531 h 292679"/>
              <a:gd name="connsiteX14" fmla="*/ 9149 w 399307"/>
              <a:gd name="connsiteY14" fmla="*/ 9189 h 292679"/>
              <a:gd name="connsiteX15" fmla="*/ 9149 w 399307"/>
              <a:gd name="connsiteY15" fmla="*/ 254020 h 292679"/>
              <a:gd name="connsiteX16" fmla="*/ 56026 w 399307"/>
              <a:gd name="connsiteY16" fmla="*/ 82339 h 292679"/>
              <a:gd name="connsiteX17" fmla="*/ 338383 w 399307"/>
              <a:gd name="connsiteY17" fmla="*/ 82339 h 292679"/>
              <a:gd name="connsiteX18" fmla="*/ 338383 w 399307"/>
              <a:gd name="connsiteY18" fmla="*/ 45744 h 292679"/>
              <a:gd name="connsiteX19" fmla="*/ 138932 w 399307"/>
              <a:gd name="connsiteY19" fmla="*/ 45744 h 292679"/>
              <a:gd name="connsiteX20" fmla="*/ 120634 w 399307"/>
              <a:gd name="connsiteY20" fmla="*/ 9149 h 292679"/>
              <a:gd name="connsiteX21" fmla="*/ 9149 w 399307"/>
              <a:gd name="connsiteY21"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9307" h="292679">
                <a:moveTo>
                  <a:pt x="341824" y="292679"/>
                </a:moveTo>
                <a:lnTo>
                  <a:pt x="0" y="292679"/>
                </a:lnTo>
                <a:lnTo>
                  <a:pt x="0" y="0"/>
                </a:lnTo>
                <a:lnTo>
                  <a:pt x="126302" y="0"/>
                </a:lnTo>
                <a:lnTo>
                  <a:pt x="144599" y="36595"/>
                </a:lnTo>
                <a:lnTo>
                  <a:pt x="347572" y="36595"/>
                </a:lnTo>
                <a:lnTo>
                  <a:pt x="347572" y="82339"/>
                </a:lnTo>
                <a:lnTo>
                  <a:pt x="399307" y="82339"/>
                </a:lnTo>
                <a:lnTo>
                  <a:pt x="341824" y="292679"/>
                </a:lnTo>
                <a:close/>
                <a:moveTo>
                  <a:pt x="10566" y="283531"/>
                </a:moveTo>
                <a:lnTo>
                  <a:pt x="334821" y="283531"/>
                </a:lnTo>
                <a:lnTo>
                  <a:pt x="387284" y="91488"/>
                </a:lnTo>
                <a:lnTo>
                  <a:pt x="63029" y="91488"/>
                </a:lnTo>
                <a:lnTo>
                  <a:pt x="10566" y="283531"/>
                </a:lnTo>
                <a:close/>
                <a:moveTo>
                  <a:pt x="9149" y="9189"/>
                </a:moveTo>
                <a:lnTo>
                  <a:pt x="9149" y="254020"/>
                </a:lnTo>
                <a:lnTo>
                  <a:pt x="56026" y="82339"/>
                </a:lnTo>
                <a:lnTo>
                  <a:pt x="338383" y="82339"/>
                </a:lnTo>
                <a:lnTo>
                  <a:pt x="338383" y="45744"/>
                </a:lnTo>
                <a:lnTo>
                  <a:pt x="138932" y="45744"/>
                </a:lnTo>
                <a:lnTo>
                  <a:pt x="120634" y="9149"/>
                </a:lnTo>
                <a:lnTo>
                  <a:pt x="9149" y="9149"/>
                </a:lnTo>
                <a:close/>
              </a:path>
            </a:pathLst>
          </a:custGeom>
          <a:solidFill>
            <a:srgbClr val="252122"/>
          </a:solidFill>
          <a:ln w="4048" cap="flat">
            <a:noFill/>
            <a:prstDash val="solid"/>
            <a:miter/>
          </a:ln>
        </p:spPr>
        <p:txBody>
          <a:bodyPr rtlCol="0" anchor="ctr"/>
          <a:lstStyle/>
          <a:p>
            <a:endParaRPr lang="en-US"/>
          </a:p>
        </p:txBody>
      </p:sp>
    </p:spTree>
    <p:extLst>
      <p:ext uri="{BB962C8B-B14F-4D97-AF65-F5344CB8AC3E}">
        <p14:creationId xmlns:p14="http://schemas.microsoft.com/office/powerpoint/2010/main" val="4060353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FD0CE6B-4733-3BFD-F8E3-F2D272B20831}"/>
              </a:ext>
            </a:extLst>
          </p:cNvPr>
          <p:cNvSpPr>
            <a:spLocks noGrp="1"/>
          </p:cNvSpPr>
          <p:nvPr>
            <p:ph type="title" idx="4294967295"/>
          </p:nvPr>
        </p:nvSpPr>
        <p:spPr>
          <a:xfrm>
            <a:off x="215902" y="-994172"/>
            <a:ext cx="8712200" cy="994172"/>
          </a:xfrm>
        </p:spPr>
        <p:txBody>
          <a:bodyPr vert="horz" lIns="0" tIns="0" rIns="0" bIns="0" rtlCol="0" anchor="b">
            <a:normAutofit/>
          </a:bodyPr>
          <a:lstStyle/>
          <a:p>
            <a:r>
              <a:rPr lang="en-CA" dirty="0" err="1"/>
              <a:t>Prestations</a:t>
            </a:r>
            <a:r>
              <a:rPr lang="en-CA" dirty="0"/>
              <a:t> </a:t>
            </a:r>
            <a:r>
              <a:rPr lang="en-CA" dirty="0" err="1"/>
              <a:t>gouvernementales</a:t>
            </a:r>
            <a:endParaRPr lang="en-CA" dirty="0"/>
          </a:p>
        </p:txBody>
      </p:sp>
      <p:sp>
        <p:nvSpPr>
          <p:cNvPr id="5" name="Text Placeholder 4">
            <a:extLst>
              <a:ext uri="{FF2B5EF4-FFF2-40B4-BE49-F238E27FC236}">
                <a16:creationId xmlns:a16="http://schemas.microsoft.com/office/drawing/2014/main" id="{97F76358-C064-A66D-1C84-72BD12206BE7}"/>
              </a:ext>
            </a:extLst>
          </p:cNvPr>
          <p:cNvSpPr>
            <a:spLocks noGrp="1"/>
          </p:cNvSpPr>
          <p:nvPr>
            <p:ph type="body" sz="quarter" idx="14"/>
            <p:custDataLst>
              <p:tags r:id="rId1"/>
            </p:custDataLst>
          </p:nvPr>
        </p:nvSpPr>
        <p:spPr>
          <a:xfrm>
            <a:off x="258095" y="969466"/>
            <a:ext cx="1836009" cy="792163"/>
          </a:xfrm>
        </p:spPr>
        <p:txBody>
          <a:bodyPr/>
          <a:lstStyle/>
          <a:p>
            <a:r>
              <a:rPr lang="en-US" sz="1800" dirty="0">
                <a:latin typeface="Sun Life New Display" pitchFamily="2" charset="0"/>
              </a:rPr>
              <a:t>RRQ/RPC</a:t>
            </a:r>
          </a:p>
        </p:txBody>
      </p:sp>
      <p:sp>
        <p:nvSpPr>
          <p:cNvPr id="16" name="Text Placeholder 9">
            <a:extLst>
              <a:ext uri="{FF2B5EF4-FFF2-40B4-BE49-F238E27FC236}">
                <a16:creationId xmlns:a16="http://schemas.microsoft.com/office/drawing/2014/main" id="{D72CC75B-EBF3-3817-64ED-4AF622BCAB14}"/>
              </a:ext>
            </a:extLst>
          </p:cNvPr>
          <p:cNvSpPr txBox="1">
            <a:spLocks/>
          </p:cNvSpPr>
          <p:nvPr>
            <p:custDataLst>
              <p:tags r:id="rId2"/>
            </p:custDataLst>
          </p:nvPr>
        </p:nvSpPr>
        <p:spPr>
          <a:xfrm>
            <a:off x="194868" y="1497350"/>
            <a:ext cx="1827480" cy="154578"/>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32">
              <a:defRPr/>
            </a:pPr>
            <a:r>
              <a:rPr lang="en-US" sz="1403" dirty="0">
                <a:solidFill>
                  <a:srgbClr val="003846"/>
                </a:solidFill>
                <a:latin typeface="Sun Life New Display" pitchFamily="2" charset="0"/>
              </a:rPr>
              <a:t>Prestation </a:t>
            </a:r>
            <a:r>
              <a:rPr lang="en-US" sz="1403" dirty="0" err="1">
                <a:solidFill>
                  <a:srgbClr val="003846"/>
                </a:solidFill>
                <a:latin typeface="Sun Life New Display" pitchFamily="2" charset="0"/>
              </a:rPr>
              <a:t>moyenne</a:t>
            </a:r>
            <a:r>
              <a:rPr lang="en-US" sz="1403" dirty="0">
                <a:solidFill>
                  <a:srgbClr val="003846"/>
                </a:solidFill>
                <a:latin typeface="Sun Life New Display" pitchFamily="2" charset="0"/>
              </a:rPr>
              <a:t>*</a:t>
            </a:r>
            <a:endParaRPr lang="en-US" sz="1403" baseline="30000" dirty="0">
              <a:solidFill>
                <a:srgbClr val="003846"/>
              </a:solidFill>
              <a:latin typeface="Sun Life New Display" pitchFamily="2" charset="0"/>
            </a:endParaRPr>
          </a:p>
        </p:txBody>
      </p:sp>
      <p:sp>
        <p:nvSpPr>
          <p:cNvPr id="19" name="Text Placeholder 10">
            <a:extLst>
              <a:ext uri="{FF2B5EF4-FFF2-40B4-BE49-F238E27FC236}">
                <a16:creationId xmlns:a16="http://schemas.microsoft.com/office/drawing/2014/main" id="{F748C524-B7E7-8531-7FDE-7DFB5817979B}"/>
              </a:ext>
            </a:extLst>
          </p:cNvPr>
          <p:cNvSpPr txBox="1">
            <a:spLocks/>
          </p:cNvSpPr>
          <p:nvPr>
            <p:custDataLst>
              <p:tags r:id="rId3"/>
            </p:custDataLst>
          </p:nvPr>
        </p:nvSpPr>
        <p:spPr>
          <a:xfrm>
            <a:off x="271021" y="2137475"/>
            <a:ext cx="183161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900" indent="0" algn="l" defTabSz="685800"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8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6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32">
              <a:spcBef>
                <a:spcPct val="20000"/>
              </a:spcBef>
              <a:defRPr/>
            </a:pPr>
            <a:r>
              <a:rPr lang="fr-CA" sz="1403" dirty="0">
                <a:solidFill>
                  <a:srgbClr val="000000"/>
                </a:solidFill>
                <a:latin typeface="Sun Life New Text" pitchFamily="2" charset="0"/>
                <a:cs typeface="Arial" panose="020B0604020202020204" pitchFamily="34" charset="0"/>
              </a:rPr>
              <a:t>803,76 $ par mois  </a:t>
            </a:r>
          </a:p>
          <a:p>
            <a:pPr defTabSz="685732">
              <a:spcBef>
                <a:spcPct val="20000"/>
              </a:spcBef>
              <a:defRPr/>
            </a:pPr>
            <a:r>
              <a:rPr lang="fr-CA" sz="1403" dirty="0">
                <a:solidFill>
                  <a:srgbClr val="000000"/>
                </a:solidFill>
                <a:latin typeface="Sun Life New Text" pitchFamily="2" charset="0"/>
                <a:cs typeface="Arial" panose="020B0604020202020204" pitchFamily="34" charset="0"/>
              </a:rPr>
              <a:t>9 645 $ par ann</a:t>
            </a:r>
            <a:r>
              <a:rPr lang="fr-CA" sz="1403" dirty="0">
                <a:solidFill>
                  <a:srgbClr val="000000"/>
                </a:solidFill>
                <a:latin typeface="Sun Life New Text" pitchFamily="2" charset="0"/>
                <a:ea typeface="Calibri" panose="020F0502020204030204" pitchFamily="34" charset="0"/>
                <a:cs typeface="Times New Roman" panose="02020603050405020304" pitchFamily="18" charset="0"/>
              </a:rPr>
              <a:t>ée</a:t>
            </a:r>
            <a:endParaRPr lang="fr-CA" sz="1403" dirty="0">
              <a:solidFill>
                <a:srgbClr val="000000"/>
              </a:solidFill>
              <a:latin typeface="Sun Life New Text" pitchFamily="2" charset="0"/>
              <a:cs typeface="Arial" panose="020B0604020202020204" pitchFamily="34" charset="0"/>
            </a:endParaRPr>
          </a:p>
          <a:p>
            <a:pPr defTabSz="685732">
              <a:spcBef>
                <a:spcPct val="20000"/>
              </a:spcBef>
              <a:defRPr/>
            </a:pPr>
            <a:endParaRPr lang="fr-CA" sz="1403" b="1" baseline="30000" dirty="0">
              <a:solidFill>
                <a:srgbClr val="FF0000"/>
              </a:solidFill>
              <a:latin typeface="Sun Life Sans"/>
              <a:cs typeface="Arial" panose="020B0604020202020204" pitchFamily="34" charset="0"/>
            </a:endParaRPr>
          </a:p>
        </p:txBody>
      </p:sp>
      <p:sp>
        <p:nvSpPr>
          <p:cNvPr id="9" name="Text Placeholder 9">
            <a:extLst>
              <a:ext uri="{FF2B5EF4-FFF2-40B4-BE49-F238E27FC236}">
                <a16:creationId xmlns:a16="http://schemas.microsoft.com/office/drawing/2014/main" id="{CD659A05-356D-61A9-5B7A-BC5E4FBCF965}"/>
              </a:ext>
            </a:extLst>
          </p:cNvPr>
          <p:cNvSpPr txBox="1">
            <a:spLocks/>
          </p:cNvSpPr>
          <p:nvPr>
            <p:custDataLst>
              <p:tags r:id="rId4"/>
            </p:custDataLst>
          </p:nvPr>
        </p:nvSpPr>
        <p:spPr>
          <a:xfrm>
            <a:off x="216338" y="3054155"/>
            <a:ext cx="1827480" cy="154578"/>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32">
              <a:defRPr/>
            </a:pPr>
            <a:r>
              <a:rPr lang="fr-CA" sz="1400" dirty="0">
                <a:solidFill>
                  <a:srgbClr val="003846"/>
                </a:solidFill>
                <a:latin typeface="Sun Life New Display" pitchFamily="2" charset="0"/>
              </a:rPr>
              <a:t>Prestation maximale</a:t>
            </a:r>
            <a:endParaRPr lang="fr-CA" sz="1400" baseline="30000" dirty="0">
              <a:solidFill>
                <a:srgbClr val="003846"/>
              </a:solidFill>
              <a:latin typeface="Sun Life New Display" pitchFamily="2" charset="0"/>
            </a:endParaRPr>
          </a:p>
        </p:txBody>
      </p:sp>
      <p:sp>
        <p:nvSpPr>
          <p:cNvPr id="11" name="Text Placeholder 10">
            <a:extLst>
              <a:ext uri="{FF2B5EF4-FFF2-40B4-BE49-F238E27FC236}">
                <a16:creationId xmlns:a16="http://schemas.microsoft.com/office/drawing/2014/main" id="{D9A023BD-80B5-10FD-AFAD-2A75C737830E}"/>
              </a:ext>
            </a:extLst>
          </p:cNvPr>
          <p:cNvSpPr>
            <a:spLocks noGrp="1"/>
          </p:cNvSpPr>
          <p:nvPr>
            <p:ph type="body" sz="quarter" idx="41"/>
            <p:custDataLst>
              <p:tags r:id="rId5"/>
            </p:custDataLst>
          </p:nvPr>
        </p:nvSpPr>
        <p:spPr>
          <a:xfrm>
            <a:off x="216340" y="3613261"/>
            <a:ext cx="1831610" cy="563825"/>
          </a:xfrm>
        </p:spPr>
        <p:txBody>
          <a:bodyPr/>
          <a:lstStyle/>
          <a:p>
            <a:pPr defTabSz="914310" fontAlgn="base">
              <a:lnSpc>
                <a:spcPct val="100000"/>
              </a:lnSpc>
              <a:spcBef>
                <a:spcPct val="20000"/>
              </a:spcBef>
              <a:spcAft>
                <a:spcPct val="0"/>
              </a:spcAft>
            </a:pPr>
            <a:r>
              <a:rPr lang="fr-CA" sz="1403" dirty="0">
                <a:latin typeface="Sun Life New Text" pitchFamily="2" charset="0"/>
                <a:cs typeface="Arial" panose="020B0604020202020204" pitchFamily="34" charset="0"/>
              </a:rPr>
              <a:t>1 507,65 $ par mois </a:t>
            </a:r>
          </a:p>
          <a:p>
            <a:pPr defTabSz="914310" fontAlgn="base">
              <a:lnSpc>
                <a:spcPct val="100000"/>
              </a:lnSpc>
              <a:spcBef>
                <a:spcPct val="20000"/>
              </a:spcBef>
              <a:spcAft>
                <a:spcPct val="0"/>
              </a:spcAft>
            </a:pPr>
            <a:r>
              <a:rPr lang="fr-CA" sz="1403" dirty="0">
                <a:latin typeface="Sun Life New Text" pitchFamily="2" charset="0"/>
                <a:cs typeface="Arial" panose="020B0604020202020204" pitchFamily="34" charset="0"/>
              </a:rPr>
              <a:t>18 092 $ par ann</a:t>
            </a:r>
            <a:r>
              <a:rPr lang="fr-CA" sz="1403" dirty="0">
                <a:latin typeface="Sun Life New Text" pitchFamily="2" charset="0"/>
                <a:ea typeface="Calibri" panose="020F0502020204030204" pitchFamily="34" charset="0"/>
                <a:cs typeface="Times New Roman" panose="02020603050405020304" pitchFamily="18" charset="0"/>
              </a:rPr>
              <a:t>ée</a:t>
            </a:r>
            <a:endParaRPr lang="fr-CA" sz="1403" dirty="0">
              <a:latin typeface="Sun Life New Text" pitchFamily="2" charset="0"/>
              <a:cs typeface="Arial" panose="020B0604020202020204" pitchFamily="34" charset="0"/>
            </a:endParaRPr>
          </a:p>
        </p:txBody>
      </p:sp>
      <p:sp>
        <p:nvSpPr>
          <p:cNvPr id="6" name="Text Placeholder 5">
            <a:extLst>
              <a:ext uri="{FF2B5EF4-FFF2-40B4-BE49-F238E27FC236}">
                <a16:creationId xmlns:a16="http://schemas.microsoft.com/office/drawing/2014/main" id="{F1AF947F-7B87-A9F1-5CFB-8076729D07C0}"/>
              </a:ext>
            </a:extLst>
          </p:cNvPr>
          <p:cNvSpPr>
            <a:spLocks noGrp="1"/>
          </p:cNvSpPr>
          <p:nvPr>
            <p:ph type="body" sz="quarter" idx="15"/>
            <p:custDataLst>
              <p:tags r:id="rId6"/>
            </p:custDataLst>
          </p:nvPr>
        </p:nvSpPr>
        <p:spPr>
          <a:xfrm>
            <a:off x="2476640" y="969466"/>
            <a:ext cx="1836009" cy="346723"/>
          </a:xfrm>
        </p:spPr>
        <p:txBody>
          <a:bodyPr/>
          <a:lstStyle/>
          <a:p>
            <a:r>
              <a:rPr lang="en-US" sz="1800" dirty="0">
                <a:latin typeface="Sun Life New Display" pitchFamily="2" charset="0"/>
              </a:rPr>
              <a:t>SV</a:t>
            </a:r>
          </a:p>
          <a:p>
            <a:endParaRPr lang="en-US" sz="1800" dirty="0">
              <a:solidFill>
                <a:srgbClr val="FF0000"/>
              </a:solidFill>
            </a:endParaRPr>
          </a:p>
        </p:txBody>
      </p:sp>
      <p:sp>
        <p:nvSpPr>
          <p:cNvPr id="17" name="Text Placeholder 11">
            <a:extLst>
              <a:ext uri="{FF2B5EF4-FFF2-40B4-BE49-F238E27FC236}">
                <a16:creationId xmlns:a16="http://schemas.microsoft.com/office/drawing/2014/main" id="{1A971F30-1635-D893-835D-B4C0F4EFEA95}"/>
              </a:ext>
            </a:extLst>
          </p:cNvPr>
          <p:cNvSpPr txBox="1">
            <a:spLocks/>
          </p:cNvSpPr>
          <p:nvPr>
            <p:custDataLst>
              <p:tags r:id="rId7"/>
            </p:custDataLst>
          </p:nvPr>
        </p:nvSpPr>
        <p:spPr>
          <a:xfrm>
            <a:off x="2413413" y="1497350"/>
            <a:ext cx="1827480" cy="154578"/>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32">
              <a:defRPr/>
            </a:pPr>
            <a:r>
              <a:rPr lang="en-US" sz="1403" dirty="0">
                <a:solidFill>
                  <a:srgbClr val="003846"/>
                </a:solidFill>
                <a:latin typeface="Sun Life New Display" pitchFamily="2" charset="0"/>
              </a:rPr>
              <a:t>Prestation maximale</a:t>
            </a:r>
            <a:endParaRPr lang="en-US" sz="1403" baseline="30000" dirty="0">
              <a:solidFill>
                <a:srgbClr val="003846"/>
              </a:solidFill>
              <a:latin typeface="Sun Life New Display" pitchFamily="2" charset="0"/>
            </a:endParaRPr>
          </a:p>
        </p:txBody>
      </p:sp>
      <p:sp>
        <p:nvSpPr>
          <p:cNvPr id="43" name="Text Placeholder 12">
            <a:extLst>
              <a:ext uri="{FF2B5EF4-FFF2-40B4-BE49-F238E27FC236}">
                <a16:creationId xmlns:a16="http://schemas.microsoft.com/office/drawing/2014/main" id="{53D69F02-216E-B67E-49A5-0A5B0C4AF0EA}"/>
              </a:ext>
            </a:extLst>
          </p:cNvPr>
          <p:cNvSpPr txBox="1">
            <a:spLocks/>
          </p:cNvSpPr>
          <p:nvPr>
            <p:custDataLst>
              <p:tags r:id="rId8"/>
            </p:custDataLst>
          </p:nvPr>
        </p:nvSpPr>
        <p:spPr>
          <a:xfrm>
            <a:off x="2489737" y="2188604"/>
            <a:ext cx="183161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900" indent="0" algn="l" defTabSz="685800"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8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6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14310" fontAlgn="base">
              <a:lnSpc>
                <a:spcPct val="100000"/>
              </a:lnSpc>
              <a:spcBef>
                <a:spcPct val="20000"/>
              </a:spcBef>
              <a:spcAft>
                <a:spcPct val="0"/>
              </a:spcAft>
              <a:defRPr/>
            </a:pPr>
            <a:r>
              <a:rPr lang="fr-CA" sz="1403" dirty="0">
                <a:solidFill>
                  <a:srgbClr val="000000"/>
                </a:solidFill>
                <a:latin typeface="Sun Life New Text" pitchFamily="2" charset="0"/>
                <a:cs typeface="Arial" panose="020B0604020202020204" pitchFamily="34" charset="0"/>
              </a:rPr>
              <a:t>742,31 $ par mois  </a:t>
            </a:r>
          </a:p>
          <a:p>
            <a:pPr defTabSz="914310" fontAlgn="base">
              <a:lnSpc>
                <a:spcPct val="100000"/>
              </a:lnSpc>
              <a:spcBef>
                <a:spcPct val="20000"/>
              </a:spcBef>
              <a:spcAft>
                <a:spcPct val="0"/>
              </a:spcAft>
              <a:defRPr/>
            </a:pPr>
            <a:r>
              <a:rPr lang="fr-CA" sz="1403" dirty="0">
                <a:solidFill>
                  <a:srgbClr val="000000"/>
                </a:solidFill>
                <a:latin typeface="Sun Life New Text" pitchFamily="2" charset="0"/>
                <a:cs typeface="Arial" panose="020B0604020202020204" pitchFamily="34" charset="0"/>
              </a:rPr>
              <a:t>8 908 $ par ann</a:t>
            </a:r>
            <a:r>
              <a:rPr lang="fr-CA" sz="1403" dirty="0">
                <a:solidFill>
                  <a:srgbClr val="000000"/>
                </a:solidFill>
                <a:latin typeface="Sun Life New Text" pitchFamily="2" charset="0"/>
                <a:ea typeface="Calibri" panose="020F0502020204030204" pitchFamily="34" charset="0"/>
                <a:cs typeface="Times New Roman" panose="02020603050405020304" pitchFamily="18" charset="0"/>
              </a:rPr>
              <a:t>ée**</a:t>
            </a:r>
            <a:endParaRPr lang="fr-CA" sz="1403" dirty="0">
              <a:solidFill>
                <a:srgbClr val="000000"/>
              </a:solidFill>
              <a:latin typeface="Sun Life New Text" pitchFamily="2" charset="0"/>
              <a:cs typeface="Arial" panose="020B0604020202020204" pitchFamily="34" charset="0"/>
            </a:endParaRPr>
          </a:p>
        </p:txBody>
      </p:sp>
      <p:sp>
        <p:nvSpPr>
          <p:cNvPr id="14" name="TextBox 13">
            <a:extLst>
              <a:ext uri="{FF2B5EF4-FFF2-40B4-BE49-F238E27FC236}">
                <a16:creationId xmlns:a16="http://schemas.microsoft.com/office/drawing/2014/main" id="{9FF0D2F7-6348-B72D-2495-EE71DE9FD296}"/>
              </a:ext>
            </a:extLst>
          </p:cNvPr>
          <p:cNvSpPr txBox="1"/>
          <p:nvPr>
            <p:custDataLst>
              <p:tags r:id="rId9"/>
            </p:custDataLst>
          </p:nvPr>
        </p:nvSpPr>
        <p:spPr>
          <a:xfrm>
            <a:off x="2443081" y="2996282"/>
            <a:ext cx="1878264" cy="1754326"/>
          </a:xfrm>
          <a:prstGeom prst="rect">
            <a:avLst/>
          </a:prstGeom>
          <a:noFill/>
        </p:spPr>
        <p:txBody>
          <a:bodyPr wrap="square" rtlCol="0">
            <a:spAutoFit/>
          </a:bodyPr>
          <a:lstStyle/>
          <a:p>
            <a:pPr defTabSz="685749">
              <a:defRPr/>
            </a:pPr>
            <a:r>
              <a:rPr lang="fr-CA" sz="1350" dirty="0">
                <a:solidFill>
                  <a:srgbClr val="000000"/>
                </a:solidFill>
                <a:latin typeface="Sun Life New Text" pitchFamily="2" charset="0"/>
                <a:cs typeface="Arial" panose="020B0604020202020204" pitchFamily="34" charset="0"/>
              </a:rPr>
              <a:t>Augmentation automatique de 10 % de la prestation de la Sécurité de la vieillesse pour les personnes âgées de 75 ans ou plus</a:t>
            </a:r>
            <a:endParaRPr lang="en-CA" sz="1350" dirty="0">
              <a:solidFill>
                <a:srgbClr val="000000"/>
              </a:solidFill>
              <a:latin typeface="Sun Life New Text" pitchFamily="2" charset="0"/>
              <a:cs typeface="Arial" panose="020B0604020202020204" pitchFamily="34" charset="0"/>
            </a:endParaRPr>
          </a:p>
          <a:p>
            <a:pPr defTabSz="685749">
              <a:defRPr/>
            </a:pPr>
            <a:endParaRPr lang="en-CA" sz="1350" dirty="0">
              <a:solidFill>
                <a:srgbClr val="000000"/>
              </a:solidFill>
              <a:latin typeface="Sun Life Sans"/>
            </a:endParaRPr>
          </a:p>
        </p:txBody>
      </p:sp>
      <p:sp>
        <p:nvSpPr>
          <p:cNvPr id="7" name="Text Placeholder 6">
            <a:extLst>
              <a:ext uri="{FF2B5EF4-FFF2-40B4-BE49-F238E27FC236}">
                <a16:creationId xmlns:a16="http://schemas.microsoft.com/office/drawing/2014/main" id="{653A2D17-22CE-D241-A96E-FCC2C2CBA1B6}"/>
              </a:ext>
            </a:extLst>
          </p:cNvPr>
          <p:cNvSpPr>
            <a:spLocks noGrp="1"/>
          </p:cNvSpPr>
          <p:nvPr>
            <p:ph type="body" sz="quarter" idx="16"/>
            <p:custDataLst>
              <p:tags r:id="rId10"/>
            </p:custDataLst>
          </p:nvPr>
        </p:nvSpPr>
        <p:spPr>
          <a:xfrm>
            <a:off x="4687688" y="969465"/>
            <a:ext cx="1836009" cy="436398"/>
          </a:xfrm>
        </p:spPr>
        <p:txBody>
          <a:bodyPr/>
          <a:lstStyle/>
          <a:p>
            <a:r>
              <a:rPr lang="en-US" sz="1800" dirty="0">
                <a:latin typeface="Sun Life New Display" pitchFamily="2" charset="0"/>
              </a:rPr>
              <a:t>SRG**</a:t>
            </a:r>
          </a:p>
          <a:p>
            <a:endParaRPr lang="en-US" sz="1800" dirty="0">
              <a:solidFill>
                <a:srgbClr val="FF0000"/>
              </a:solidFill>
            </a:endParaRPr>
          </a:p>
        </p:txBody>
      </p:sp>
      <p:sp>
        <p:nvSpPr>
          <p:cNvPr id="18" name="Text Placeholder 13">
            <a:extLst>
              <a:ext uri="{FF2B5EF4-FFF2-40B4-BE49-F238E27FC236}">
                <a16:creationId xmlns:a16="http://schemas.microsoft.com/office/drawing/2014/main" id="{ABCF3029-2D22-71B0-82C4-12155F8FF2B9}"/>
              </a:ext>
            </a:extLst>
          </p:cNvPr>
          <p:cNvSpPr txBox="1">
            <a:spLocks/>
          </p:cNvSpPr>
          <p:nvPr>
            <p:custDataLst>
              <p:tags r:id="rId11"/>
            </p:custDataLst>
          </p:nvPr>
        </p:nvSpPr>
        <p:spPr>
          <a:xfrm>
            <a:off x="4624462" y="1497350"/>
            <a:ext cx="1827480" cy="764517"/>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32">
              <a:defRPr/>
            </a:pPr>
            <a:r>
              <a:rPr lang="fr-CA" sz="1403" dirty="0">
                <a:solidFill>
                  <a:srgbClr val="003846"/>
                </a:solidFill>
                <a:latin typeface="Sun Life New Display" pitchFamily="2" charset="0"/>
              </a:rPr>
              <a:t>Prestation maximale </a:t>
            </a:r>
            <a:r>
              <a:rPr lang="fr-CA" dirty="0">
                <a:solidFill>
                  <a:srgbClr val="003846"/>
                </a:solidFill>
                <a:latin typeface="Sun Life New Display" pitchFamily="2" charset="0"/>
              </a:rPr>
              <a:t>Personne seule ou conjoint(e) ne recevant pas de prestation</a:t>
            </a:r>
          </a:p>
          <a:p>
            <a:pPr defTabSz="685732">
              <a:defRPr/>
            </a:pPr>
            <a:endParaRPr lang="fr-CA" sz="1403" baseline="30000" dirty="0">
              <a:solidFill>
                <a:srgbClr val="003846"/>
              </a:solidFill>
              <a:latin typeface="Sun Life New Display" pitchFamily="2" charset="0"/>
            </a:endParaRPr>
          </a:p>
        </p:txBody>
      </p:sp>
      <p:sp>
        <p:nvSpPr>
          <p:cNvPr id="44" name="Text Placeholder 14">
            <a:extLst>
              <a:ext uri="{FF2B5EF4-FFF2-40B4-BE49-F238E27FC236}">
                <a16:creationId xmlns:a16="http://schemas.microsoft.com/office/drawing/2014/main" id="{DDA6D73F-5401-BEF5-763C-1877544DB65A}"/>
              </a:ext>
            </a:extLst>
          </p:cNvPr>
          <p:cNvSpPr txBox="1">
            <a:spLocks/>
          </p:cNvSpPr>
          <p:nvPr>
            <p:custDataLst>
              <p:tags r:id="rId12"/>
            </p:custDataLst>
          </p:nvPr>
        </p:nvSpPr>
        <p:spPr>
          <a:xfrm>
            <a:off x="4700785" y="2187518"/>
            <a:ext cx="1831610" cy="990600"/>
          </a:xfrm>
          <a:prstGeom prst="rect">
            <a:avLst/>
          </a:prstGeom>
        </p:spPr>
        <p:txBody>
          <a:bodyPr vert="horz" lIns="0" tIns="0" rIns="0" bIns="0" rtlCol="0">
            <a:noAutofit/>
          </a:bodyPr>
          <a:lstStyle>
            <a:lvl1pPr marL="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1pPr>
            <a:lvl2pPr marL="342900" indent="0" algn="l" defTabSz="685800" rtl="0" eaLnBrk="1" latinLnBrk="0" hangingPunct="1">
              <a:lnSpc>
                <a:spcPct val="114000"/>
              </a:lnSpc>
              <a:spcBef>
                <a:spcPts val="0"/>
              </a:spcBef>
              <a:buFont typeface="Arial" panose="020B0604020202020204" pitchFamily="34" charset="0"/>
              <a:buNone/>
              <a:defRPr sz="900" b="0" i="0" u="none" kern="1200">
                <a:solidFill>
                  <a:schemeClr val="tx1"/>
                </a:solidFill>
                <a:latin typeface="+mn-lt"/>
                <a:ea typeface="+mn-ea"/>
                <a:cs typeface="+mn-cs"/>
              </a:defRPr>
            </a:lvl2pPr>
            <a:lvl3pPr marL="6858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3pPr>
            <a:lvl4pPr marL="10287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4pPr>
            <a:lvl5pPr marL="1371600" indent="0" algn="l" defTabSz="685800" rtl="0" eaLnBrk="1" latinLnBrk="0" hangingPunct="1">
              <a:lnSpc>
                <a:spcPct val="114000"/>
              </a:lnSpc>
              <a:spcBef>
                <a:spcPts val="0"/>
              </a:spcBef>
              <a:buFont typeface="Arial" panose="020B0604020202020204" pitchFamily="34" charset="0"/>
              <a:buNone/>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14310" fontAlgn="base">
              <a:lnSpc>
                <a:spcPct val="100000"/>
              </a:lnSpc>
              <a:spcBef>
                <a:spcPct val="20000"/>
              </a:spcBef>
              <a:spcAft>
                <a:spcPct val="0"/>
              </a:spcAft>
              <a:defRPr/>
            </a:pPr>
            <a:r>
              <a:rPr lang="fr-CA" sz="1403" dirty="0">
                <a:solidFill>
                  <a:srgbClr val="000000"/>
                </a:solidFill>
                <a:latin typeface="Sun Life New Text" pitchFamily="2" charset="0"/>
                <a:cs typeface="Arial" panose="020B0604020202020204" pitchFamily="34" charset="0"/>
              </a:rPr>
              <a:t>1 108,74 $ par mois  </a:t>
            </a:r>
          </a:p>
          <a:p>
            <a:pPr defTabSz="914310" fontAlgn="base">
              <a:lnSpc>
                <a:spcPct val="100000"/>
              </a:lnSpc>
              <a:spcBef>
                <a:spcPct val="20000"/>
              </a:spcBef>
              <a:spcAft>
                <a:spcPct val="0"/>
              </a:spcAft>
              <a:defRPr/>
            </a:pPr>
            <a:r>
              <a:rPr lang="fr-CA" sz="1403" dirty="0">
                <a:solidFill>
                  <a:srgbClr val="000000"/>
                </a:solidFill>
                <a:latin typeface="Sun Life New Text" pitchFamily="2" charset="0"/>
                <a:cs typeface="Arial" panose="020B0604020202020204" pitchFamily="34" charset="0"/>
              </a:rPr>
              <a:t>13 305 $ par ann</a:t>
            </a:r>
            <a:r>
              <a:rPr lang="fr-CA" sz="1403" dirty="0">
                <a:solidFill>
                  <a:srgbClr val="000000"/>
                </a:solidFill>
                <a:latin typeface="Sun Life New Text" pitchFamily="2" charset="0"/>
                <a:ea typeface="Calibri" panose="020F0502020204030204" pitchFamily="34" charset="0"/>
                <a:cs typeface="Times New Roman" panose="02020603050405020304" pitchFamily="18" charset="0"/>
              </a:rPr>
              <a:t>ée</a:t>
            </a:r>
            <a:endParaRPr lang="fr-CA" sz="1403" dirty="0">
              <a:solidFill>
                <a:srgbClr val="FF0000"/>
              </a:solidFill>
              <a:latin typeface="Sun Life New Text" pitchFamily="2" charset="0"/>
              <a:cs typeface="Arial" panose="020B0604020202020204" pitchFamily="34" charset="0"/>
            </a:endParaRPr>
          </a:p>
          <a:p>
            <a:pPr defTabSz="914310" fontAlgn="base">
              <a:lnSpc>
                <a:spcPct val="100000"/>
              </a:lnSpc>
              <a:spcBef>
                <a:spcPct val="20000"/>
              </a:spcBef>
              <a:spcAft>
                <a:spcPct val="0"/>
              </a:spcAft>
              <a:defRPr/>
            </a:pPr>
            <a:endParaRPr lang="fr-CA" sz="1403" dirty="0">
              <a:solidFill>
                <a:srgbClr val="FF0000"/>
              </a:solidFill>
              <a:latin typeface="Sun Life Sans"/>
              <a:cs typeface="Arial" panose="020B0604020202020204" pitchFamily="34" charset="0"/>
            </a:endParaRPr>
          </a:p>
        </p:txBody>
      </p:sp>
      <p:sp>
        <p:nvSpPr>
          <p:cNvPr id="45" name="Text Placeholder 13">
            <a:extLst>
              <a:ext uri="{FF2B5EF4-FFF2-40B4-BE49-F238E27FC236}">
                <a16:creationId xmlns:a16="http://schemas.microsoft.com/office/drawing/2014/main" id="{6D7630CA-DA83-A626-C8AD-DA58D7544BAB}"/>
              </a:ext>
            </a:extLst>
          </p:cNvPr>
          <p:cNvSpPr txBox="1">
            <a:spLocks/>
          </p:cNvSpPr>
          <p:nvPr>
            <p:custDataLst>
              <p:tags r:id="rId13"/>
            </p:custDataLst>
          </p:nvPr>
        </p:nvSpPr>
        <p:spPr>
          <a:xfrm>
            <a:off x="4661795" y="2833298"/>
            <a:ext cx="1827480" cy="555333"/>
          </a:xfrm>
          <a:prstGeom prst="rect">
            <a:avLst/>
          </a:prstGeom>
        </p:spPr>
        <p:txBody>
          <a:bodyPr vert="horz" lIns="0" tIns="0" rIns="0" bIns="0" rtlCol="0" anchor="t" anchorCtr="0">
            <a:noAutofit/>
          </a:bodyPr>
          <a:lstStyle>
            <a:lvl1pPr marL="0" indent="0" algn="l" defTabSz="685800" rtl="0" eaLnBrk="1" latinLnBrk="0" hangingPunct="1">
              <a:lnSpc>
                <a:spcPct val="114000"/>
              </a:lnSpc>
              <a:spcBef>
                <a:spcPts val="750"/>
              </a:spcBef>
              <a:buFont typeface="Arial" panose="020B0604020202020204" pitchFamily="34" charset="0"/>
              <a:buNone/>
              <a:defRPr sz="900" b="1" kern="1200">
                <a:solidFill>
                  <a:schemeClr val="tx1"/>
                </a:solidFill>
                <a:latin typeface="+mn-lt"/>
                <a:ea typeface="+mn-ea"/>
                <a:cs typeface="+mn-cs"/>
              </a:defRPr>
            </a:lvl1pPr>
            <a:lvl2pPr marL="342900" indent="0" algn="l" defTabSz="685800" rtl="0" eaLnBrk="1" latinLnBrk="0" hangingPunct="1">
              <a:lnSpc>
                <a:spcPct val="114000"/>
              </a:lnSpc>
              <a:spcBef>
                <a:spcPts val="375"/>
              </a:spcBef>
              <a:buFont typeface="Arial" panose="020B0604020202020204" pitchFamily="34" charset="0"/>
              <a:buNone/>
              <a:defRPr sz="1000" b="0" i="0" u="none" kern="1200">
                <a:solidFill>
                  <a:schemeClr val="tx2"/>
                </a:solidFill>
                <a:latin typeface="+mn-lt"/>
                <a:ea typeface="+mn-ea"/>
                <a:cs typeface="+mn-cs"/>
              </a:defRPr>
            </a:lvl2pPr>
            <a:lvl3pPr marL="685800" indent="0" algn="l" defTabSz="685800" rtl="0" eaLnBrk="1" latinLnBrk="0" hangingPunct="1">
              <a:lnSpc>
                <a:spcPct val="114000"/>
              </a:lnSpc>
              <a:spcBef>
                <a:spcPts val="375"/>
              </a:spcBef>
              <a:buFont typeface="Arial" panose="020B0604020202020204" pitchFamily="34" charset="0"/>
              <a:buNone/>
              <a:defRPr sz="900" kern="1200">
                <a:solidFill>
                  <a:schemeClr val="tx2"/>
                </a:solidFill>
                <a:latin typeface="+mn-lt"/>
                <a:ea typeface="+mn-ea"/>
                <a:cs typeface="+mn-cs"/>
              </a:defRPr>
            </a:lvl3pPr>
            <a:lvl4pPr marL="10287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4pPr>
            <a:lvl5pPr marL="1371600" indent="0" algn="l" defTabSz="685800" rtl="0" eaLnBrk="1" latinLnBrk="0" hangingPunct="1">
              <a:lnSpc>
                <a:spcPct val="114000"/>
              </a:lnSpc>
              <a:spcBef>
                <a:spcPts val="375"/>
              </a:spcBef>
              <a:buFont typeface="Arial" panose="020B0604020202020204" pitchFamily="34" charset="0"/>
              <a:buNone/>
              <a:defRPr sz="8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32">
              <a:defRPr/>
            </a:pPr>
            <a:r>
              <a:rPr lang="fr-CA" sz="1403" dirty="0">
                <a:solidFill>
                  <a:srgbClr val="003846"/>
                </a:solidFill>
                <a:latin typeface="Sun Life New Display" pitchFamily="2" charset="0"/>
              </a:rPr>
              <a:t>Prestation maximale </a:t>
            </a:r>
            <a:r>
              <a:rPr lang="fr-CA" dirty="0">
                <a:solidFill>
                  <a:srgbClr val="003846"/>
                </a:solidFill>
                <a:latin typeface="Sun Life New Display" pitchFamily="2" charset="0"/>
              </a:rPr>
              <a:t>Conjoint(e) recevant une prestation</a:t>
            </a:r>
          </a:p>
          <a:p>
            <a:pPr defTabSz="685732">
              <a:defRPr/>
            </a:pPr>
            <a:br>
              <a:rPr lang="fr-CA" dirty="0">
                <a:solidFill>
                  <a:srgbClr val="003846"/>
                </a:solidFill>
                <a:latin typeface="Sun Life New Display" pitchFamily="2" charset="0"/>
              </a:rPr>
            </a:br>
            <a:endParaRPr lang="fr-CA" dirty="0">
              <a:solidFill>
                <a:srgbClr val="003846"/>
              </a:solidFill>
              <a:latin typeface="Sun Life New Display" pitchFamily="2" charset="0"/>
            </a:endParaRPr>
          </a:p>
          <a:p>
            <a:pPr defTabSz="685732">
              <a:defRPr/>
            </a:pPr>
            <a:endParaRPr lang="fr-CA" sz="1403" baseline="30000" dirty="0">
              <a:solidFill>
                <a:srgbClr val="003846"/>
              </a:solidFill>
              <a:latin typeface="Sun Life New Display" pitchFamily="2" charset="0"/>
            </a:endParaRPr>
          </a:p>
        </p:txBody>
      </p:sp>
      <p:sp>
        <p:nvSpPr>
          <p:cNvPr id="15" name="Text Placeholder 14">
            <a:extLst>
              <a:ext uri="{FF2B5EF4-FFF2-40B4-BE49-F238E27FC236}">
                <a16:creationId xmlns:a16="http://schemas.microsoft.com/office/drawing/2014/main" id="{F3850553-9284-3BA1-C238-948CF46E1455}"/>
              </a:ext>
            </a:extLst>
          </p:cNvPr>
          <p:cNvSpPr>
            <a:spLocks noGrp="1"/>
          </p:cNvSpPr>
          <p:nvPr>
            <p:ph type="body" sz="quarter" idx="45"/>
            <p:custDataLst>
              <p:tags r:id="rId14"/>
            </p:custDataLst>
          </p:nvPr>
        </p:nvSpPr>
        <p:spPr>
          <a:xfrm>
            <a:off x="4657666" y="3597506"/>
            <a:ext cx="1831610" cy="595329"/>
          </a:xfrm>
        </p:spPr>
        <p:txBody>
          <a:bodyPr/>
          <a:lstStyle/>
          <a:p>
            <a:pPr defTabSz="914310" fontAlgn="base">
              <a:lnSpc>
                <a:spcPct val="100000"/>
              </a:lnSpc>
              <a:spcBef>
                <a:spcPct val="20000"/>
              </a:spcBef>
              <a:spcAft>
                <a:spcPct val="0"/>
              </a:spcAft>
            </a:pPr>
            <a:r>
              <a:rPr lang="fr-CA" sz="1403" dirty="0">
                <a:latin typeface="Sun Life New Text" pitchFamily="2" charset="0"/>
                <a:cs typeface="Arial" panose="020B0604020202020204" pitchFamily="34" charset="0"/>
              </a:rPr>
              <a:t> 667,41 $ par mois </a:t>
            </a:r>
          </a:p>
          <a:p>
            <a:pPr defTabSz="914310" fontAlgn="base">
              <a:lnSpc>
                <a:spcPct val="100000"/>
              </a:lnSpc>
              <a:spcBef>
                <a:spcPct val="20000"/>
              </a:spcBef>
              <a:spcAft>
                <a:spcPct val="0"/>
              </a:spcAft>
            </a:pPr>
            <a:r>
              <a:rPr lang="fr-CA" sz="1403" dirty="0">
                <a:latin typeface="Sun Life New Text" pitchFamily="2" charset="0"/>
                <a:cs typeface="Arial" panose="020B0604020202020204" pitchFamily="34" charset="0"/>
              </a:rPr>
              <a:t> 8 009 $ par ann</a:t>
            </a:r>
            <a:r>
              <a:rPr lang="fr-CA" sz="1403" dirty="0">
                <a:latin typeface="Sun Life New Text" pitchFamily="2" charset="0"/>
                <a:ea typeface="Calibri" panose="020F0502020204030204" pitchFamily="34" charset="0"/>
                <a:cs typeface="Times New Roman" panose="02020603050405020304" pitchFamily="18" charset="0"/>
              </a:rPr>
              <a:t>ée</a:t>
            </a:r>
            <a:endParaRPr lang="fr-CA" sz="1403" dirty="0">
              <a:latin typeface="Sun Life New Text" pitchFamily="2" charset="0"/>
              <a:cs typeface="Arial" panose="020B0604020202020204" pitchFamily="34" charset="0"/>
            </a:endParaRPr>
          </a:p>
        </p:txBody>
      </p:sp>
      <p:sp>
        <p:nvSpPr>
          <p:cNvPr id="47" name="TextBox 46">
            <a:extLst>
              <a:ext uri="{FF2B5EF4-FFF2-40B4-BE49-F238E27FC236}">
                <a16:creationId xmlns:a16="http://schemas.microsoft.com/office/drawing/2014/main" id="{69C84E15-629B-34C1-BBA8-6AE432546FFB}"/>
              </a:ext>
            </a:extLst>
          </p:cNvPr>
          <p:cNvSpPr txBox="1"/>
          <p:nvPr>
            <p:custDataLst>
              <p:tags r:id="rId15"/>
            </p:custDataLst>
          </p:nvPr>
        </p:nvSpPr>
        <p:spPr>
          <a:xfrm>
            <a:off x="6762754" y="2337602"/>
            <a:ext cx="2459221" cy="369332"/>
          </a:xfrm>
          <a:prstGeom prst="rect">
            <a:avLst/>
          </a:prstGeom>
          <a:noFill/>
        </p:spPr>
        <p:txBody>
          <a:bodyPr wrap="square">
            <a:spAutoFit/>
          </a:bodyPr>
          <a:lstStyle/>
          <a:p>
            <a:pPr defTabSz="457154">
              <a:spcAft>
                <a:spcPts val="800"/>
              </a:spcAft>
              <a:defRPr/>
            </a:pPr>
            <a:r>
              <a:rPr lang="fr-CA" kern="100" dirty="0">
                <a:solidFill>
                  <a:srgbClr val="003846"/>
                </a:solidFill>
                <a:latin typeface="Sun Life New Display" pitchFamily="2" charset="0"/>
                <a:ea typeface="Calibri" panose="020F0502020204030204" pitchFamily="34" charset="0"/>
                <a:cs typeface="Times New Roman" panose="02020603050405020304" pitchFamily="18" charset="0"/>
              </a:rPr>
              <a:t>Prestations en 2026***</a:t>
            </a:r>
            <a:endParaRPr lang="en-CA" kern="100" dirty="0">
              <a:solidFill>
                <a:srgbClr val="003846"/>
              </a:solidFill>
              <a:latin typeface="Sun Life New Display" pitchFamily="2"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7318E467-42CC-3792-4DD5-D2D8502B6DEF}"/>
              </a:ext>
            </a:extLst>
          </p:cNvPr>
          <p:cNvSpPr/>
          <p:nvPr>
            <p:custDataLst>
              <p:tags r:id="rId16"/>
            </p:custDataLst>
          </p:nvPr>
        </p:nvSpPr>
        <p:spPr>
          <a:xfrm>
            <a:off x="142973" y="4704821"/>
            <a:ext cx="7953201" cy="507831"/>
          </a:xfrm>
          <a:prstGeom prst="rect">
            <a:avLst/>
          </a:prstGeom>
        </p:spPr>
        <p:txBody>
          <a:bodyPr wrap="square">
            <a:spAutoFit/>
          </a:bodyPr>
          <a:lstStyle/>
          <a:p>
            <a:pPr defTabSz="685783"/>
            <a:r>
              <a:rPr lang="fr-CA" sz="450" dirty="0">
                <a:solidFill>
                  <a:srgbClr val="000000"/>
                </a:solidFill>
                <a:latin typeface="Sun Life New Text" pitchFamily="2" charset="0"/>
              </a:rPr>
              <a:t>* Prestation moyenne à 65 ans versée par le RPC en date d’octobre 2025. La prestation moyenne versée par le RRQ n’a pas été publiée.</a:t>
            </a:r>
            <a:endParaRPr lang="en-CA" sz="450" dirty="0">
              <a:solidFill>
                <a:srgbClr val="000000"/>
              </a:solidFill>
              <a:latin typeface="Sun Life New Text" pitchFamily="2" charset="0"/>
            </a:endParaRPr>
          </a:p>
          <a:p>
            <a:pPr defTabSz="685783"/>
            <a:r>
              <a:rPr lang="fr-CA" sz="450" dirty="0">
                <a:solidFill>
                  <a:srgbClr val="000000"/>
                </a:solidFill>
                <a:latin typeface="Sun Life New Text" pitchFamily="2" charset="0"/>
              </a:rPr>
              <a:t>** Prestation de la SV – certaines conditions s’appliquent. Prestation du SRG – fondée sur un faible revenu.</a:t>
            </a:r>
            <a:endParaRPr lang="en-CA" sz="450" dirty="0">
              <a:solidFill>
                <a:srgbClr val="000000"/>
              </a:solidFill>
              <a:latin typeface="Sun Life New Text" pitchFamily="2" charset="0"/>
            </a:endParaRPr>
          </a:p>
          <a:p>
            <a:pPr defTabSz="685783"/>
            <a:r>
              <a:rPr lang="fr-CA" sz="450" dirty="0">
                <a:solidFill>
                  <a:srgbClr val="000000"/>
                </a:solidFill>
                <a:latin typeface="Sun Life New Text" pitchFamily="2" charset="0"/>
              </a:rPr>
              <a:t>*** Prestation maximale du RPC, de la SV et du SRG en date de janvier 2026. La prestation maximale du RPC n’inclut pas la prestation après-retraite. À partir de 65 ans pour le RPC/RRQ. De 65 ans à 74 ans pour la SV. À partir de 65 ans pour le SRG.</a:t>
            </a:r>
            <a:endParaRPr lang="en-CA" sz="450" dirty="0">
              <a:solidFill>
                <a:srgbClr val="000000"/>
              </a:solidFill>
              <a:latin typeface="Sun Life New Text" pitchFamily="2" charset="0"/>
            </a:endParaRPr>
          </a:p>
          <a:p>
            <a:pPr defTabSz="685783"/>
            <a:r>
              <a:rPr lang="fr-CA" sz="450" dirty="0">
                <a:solidFill>
                  <a:srgbClr val="000000"/>
                </a:solidFill>
                <a:latin typeface="Sun Life New Text" pitchFamily="2" charset="0"/>
              </a:rPr>
              <a:t>Conjoint(e) ou conjoint(e) de fait recevant ou non une prestation – en référence aux prestations de la SV ou à l’Allocation.</a:t>
            </a:r>
            <a:endParaRPr lang="en-CA" sz="450" dirty="0">
              <a:solidFill>
                <a:srgbClr val="000000"/>
              </a:solidFill>
              <a:latin typeface="Sun Life New Text" pitchFamily="2" charset="0"/>
            </a:endParaRPr>
          </a:p>
          <a:p>
            <a:pPr defTabSz="685783"/>
            <a:r>
              <a:rPr lang="fr-CA" sz="450" dirty="0">
                <a:solidFill>
                  <a:srgbClr val="000000"/>
                </a:solidFill>
                <a:latin typeface="Sun Life New Text" pitchFamily="2" charset="0"/>
              </a:rPr>
              <a:t>Certains chiffres sont arrondis au dollar près.</a:t>
            </a:r>
            <a:endParaRPr lang="en-CA" sz="450" dirty="0">
              <a:solidFill>
                <a:srgbClr val="000000"/>
              </a:solidFill>
              <a:latin typeface="Sun Life New Text" pitchFamily="2" charset="0"/>
            </a:endParaRPr>
          </a:p>
          <a:p>
            <a:pPr defTabSz="987455">
              <a:defRPr/>
            </a:pPr>
            <a:endParaRPr lang="en-CA" sz="450" dirty="0">
              <a:solidFill>
                <a:srgbClr val="000000"/>
              </a:solidFill>
              <a:latin typeface="Sun Life New Text" pitchFamily="2" charset="0"/>
              <a:cs typeface="Arial" panose="020B0604020202020204" pitchFamily="34" charset="0"/>
            </a:endParaRPr>
          </a:p>
        </p:txBody>
      </p:sp>
      <p:grpSp>
        <p:nvGrpSpPr>
          <p:cNvPr id="20" name="Graphic 5">
            <a:extLst>
              <a:ext uri="{FF2B5EF4-FFF2-40B4-BE49-F238E27FC236}">
                <a16:creationId xmlns:a16="http://schemas.microsoft.com/office/drawing/2014/main" id="{FD80ED19-1F01-9480-56B8-BF502A51B96B}"/>
              </a:ext>
              <a:ext uri="{C183D7F6-B498-43B3-948B-1728B52AA6E4}">
                <adec:decorative xmlns:adec="http://schemas.microsoft.com/office/drawing/2017/decorative" val="1"/>
              </a:ext>
            </a:extLst>
          </p:cNvPr>
          <p:cNvGrpSpPr/>
          <p:nvPr>
            <p:custDataLst>
              <p:tags r:id="rId17"/>
            </p:custDataLst>
          </p:nvPr>
        </p:nvGrpSpPr>
        <p:grpSpPr>
          <a:xfrm>
            <a:off x="266457" y="485325"/>
            <a:ext cx="393275" cy="347531"/>
            <a:chOff x="3761201" y="3408051"/>
            <a:chExt cx="393275" cy="347531"/>
          </a:xfrm>
          <a:solidFill>
            <a:srgbClr val="252122"/>
          </a:solidFill>
        </p:grpSpPr>
        <p:sp>
          <p:nvSpPr>
            <p:cNvPr id="21" name="Freeform 20">
              <a:extLst>
                <a:ext uri="{FF2B5EF4-FFF2-40B4-BE49-F238E27FC236}">
                  <a16:creationId xmlns:a16="http://schemas.microsoft.com/office/drawing/2014/main" id="{874FA7E3-7DFF-2F92-9037-076B9C74E53A}"/>
                </a:ext>
              </a:extLst>
            </p:cNvPr>
            <p:cNvSpPr/>
            <p:nvPr/>
          </p:nvSpPr>
          <p:spPr>
            <a:xfrm>
              <a:off x="3980690" y="3677859"/>
              <a:ext cx="9148" cy="73149"/>
            </a:xfrm>
            <a:custGeom>
              <a:avLst/>
              <a:gdLst>
                <a:gd name="connsiteX0" fmla="*/ 0 w 9148"/>
                <a:gd name="connsiteY0" fmla="*/ 0 h 73149"/>
                <a:gd name="connsiteX1" fmla="*/ 9149 w 9148"/>
                <a:gd name="connsiteY1" fmla="*/ 0 h 73149"/>
                <a:gd name="connsiteX2" fmla="*/ 9149 w 9148"/>
                <a:gd name="connsiteY2" fmla="*/ 73150 h 73149"/>
                <a:gd name="connsiteX3" fmla="*/ 0 w 9148"/>
                <a:gd name="connsiteY3" fmla="*/ 73150 h 73149"/>
              </a:gdLst>
              <a:ahLst/>
              <a:cxnLst>
                <a:cxn ang="0">
                  <a:pos x="connsiteX0" y="connsiteY0"/>
                </a:cxn>
                <a:cxn ang="0">
                  <a:pos x="connsiteX1" y="connsiteY1"/>
                </a:cxn>
                <a:cxn ang="0">
                  <a:pos x="connsiteX2" y="connsiteY2"/>
                </a:cxn>
                <a:cxn ang="0">
                  <a:pos x="connsiteX3" y="connsiteY3"/>
                </a:cxn>
              </a:cxnLst>
              <a:rect l="l" t="t" r="r" b="b"/>
              <a:pathLst>
                <a:path w="9148" h="73149">
                  <a:moveTo>
                    <a:pt x="0" y="0"/>
                  </a:moveTo>
                  <a:lnTo>
                    <a:pt x="9149" y="0"/>
                  </a:lnTo>
                  <a:lnTo>
                    <a:pt x="9149" y="73150"/>
                  </a:lnTo>
                  <a:lnTo>
                    <a:pt x="0" y="73150"/>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22" name="Freeform 21">
              <a:extLst>
                <a:ext uri="{FF2B5EF4-FFF2-40B4-BE49-F238E27FC236}">
                  <a16:creationId xmlns:a16="http://schemas.microsoft.com/office/drawing/2014/main" id="{86703ED2-9F92-601B-D14E-7942E8F9E93E}"/>
                </a:ext>
              </a:extLst>
            </p:cNvPr>
            <p:cNvSpPr/>
            <p:nvPr/>
          </p:nvSpPr>
          <p:spPr>
            <a:xfrm>
              <a:off x="3898392" y="3746434"/>
              <a:ext cx="173705" cy="9148"/>
            </a:xfrm>
            <a:custGeom>
              <a:avLst/>
              <a:gdLst>
                <a:gd name="connsiteX0" fmla="*/ 0 w 173705"/>
                <a:gd name="connsiteY0" fmla="*/ 0 h 9148"/>
                <a:gd name="connsiteX1" fmla="*/ 173705 w 173705"/>
                <a:gd name="connsiteY1" fmla="*/ 0 h 9148"/>
                <a:gd name="connsiteX2" fmla="*/ 173705 w 173705"/>
                <a:gd name="connsiteY2" fmla="*/ 9149 h 9148"/>
                <a:gd name="connsiteX3" fmla="*/ 0 w 173705"/>
                <a:gd name="connsiteY3" fmla="*/ 9149 h 9148"/>
              </a:gdLst>
              <a:ahLst/>
              <a:cxnLst>
                <a:cxn ang="0">
                  <a:pos x="connsiteX0" y="connsiteY0"/>
                </a:cxn>
                <a:cxn ang="0">
                  <a:pos x="connsiteX1" y="connsiteY1"/>
                </a:cxn>
                <a:cxn ang="0">
                  <a:pos x="connsiteX2" y="connsiteY2"/>
                </a:cxn>
                <a:cxn ang="0">
                  <a:pos x="connsiteX3" y="connsiteY3"/>
                </a:cxn>
              </a:cxnLst>
              <a:rect l="l" t="t" r="r" b="b"/>
              <a:pathLst>
                <a:path w="173705" h="9148">
                  <a:moveTo>
                    <a:pt x="0" y="0"/>
                  </a:moveTo>
                  <a:lnTo>
                    <a:pt x="173705" y="0"/>
                  </a:lnTo>
                  <a:lnTo>
                    <a:pt x="173705" y="9149"/>
                  </a:lnTo>
                  <a:lnTo>
                    <a:pt x="0" y="9149"/>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23" name="Freeform 22">
              <a:extLst>
                <a:ext uri="{FF2B5EF4-FFF2-40B4-BE49-F238E27FC236}">
                  <a16:creationId xmlns:a16="http://schemas.microsoft.com/office/drawing/2014/main" id="{B87C949E-0990-694C-4568-03AA6C62BE0F}"/>
                </a:ext>
              </a:extLst>
            </p:cNvPr>
            <p:cNvSpPr/>
            <p:nvPr/>
          </p:nvSpPr>
          <p:spPr>
            <a:xfrm>
              <a:off x="3853984" y="3464401"/>
              <a:ext cx="254100" cy="152654"/>
            </a:xfrm>
            <a:custGeom>
              <a:avLst/>
              <a:gdLst>
                <a:gd name="connsiteX0" fmla="*/ 6477 w 254100"/>
                <a:gd name="connsiteY0" fmla="*/ 152655 h 152654"/>
                <a:gd name="connsiteX1" fmla="*/ 0 w 254100"/>
                <a:gd name="connsiteY1" fmla="*/ 146218 h 152654"/>
                <a:gd name="connsiteX2" fmla="*/ 94848 w 254100"/>
                <a:gd name="connsiteY2" fmla="*/ 51371 h 152654"/>
                <a:gd name="connsiteX3" fmla="*/ 147959 w 254100"/>
                <a:gd name="connsiteY3" fmla="*/ 108975 h 152654"/>
                <a:gd name="connsiteX4" fmla="*/ 247381 w 254100"/>
                <a:gd name="connsiteY4" fmla="*/ 0 h 152654"/>
                <a:gd name="connsiteX5" fmla="*/ 254101 w 254100"/>
                <a:gd name="connsiteY5" fmla="*/ 6194 h 152654"/>
                <a:gd name="connsiteX6" fmla="*/ 147999 w 254100"/>
                <a:gd name="connsiteY6" fmla="*/ 122496 h 152654"/>
                <a:gd name="connsiteX7" fmla="*/ 94564 w 254100"/>
                <a:gd name="connsiteY7" fmla="*/ 64568 h 15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100" h="152654">
                  <a:moveTo>
                    <a:pt x="6477" y="152655"/>
                  </a:moveTo>
                  <a:lnTo>
                    <a:pt x="0" y="146218"/>
                  </a:lnTo>
                  <a:lnTo>
                    <a:pt x="94848" y="51371"/>
                  </a:lnTo>
                  <a:lnTo>
                    <a:pt x="147959" y="108975"/>
                  </a:lnTo>
                  <a:lnTo>
                    <a:pt x="247381" y="0"/>
                  </a:lnTo>
                  <a:lnTo>
                    <a:pt x="254101" y="6194"/>
                  </a:lnTo>
                  <a:lnTo>
                    <a:pt x="147999" y="122496"/>
                  </a:lnTo>
                  <a:lnTo>
                    <a:pt x="94564" y="64568"/>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24" name="Freeform 23">
              <a:extLst>
                <a:ext uri="{FF2B5EF4-FFF2-40B4-BE49-F238E27FC236}">
                  <a16:creationId xmlns:a16="http://schemas.microsoft.com/office/drawing/2014/main" id="{190A66A8-7ECB-E6BD-49BD-AAA2081B9681}"/>
                </a:ext>
              </a:extLst>
            </p:cNvPr>
            <p:cNvSpPr/>
            <p:nvPr/>
          </p:nvSpPr>
          <p:spPr>
            <a:xfrm>
              <a:off x="4049306" y="3462944"/>
              <a:ext cx="59993" cy="57685"/>
            </a:xfrm>
            <a:custGeom>
              <a:avLst/>
              <a:gdLst>
                <a:gd name="connsiteX0" fmla="*/ 59993 w 59993"/>
                <a:gd name="connsiteY0" fmla="*/ 57686 h 57685"/>
                <a:gd name="connsiteX1" fmla="*/ 50844 w 59993"/>
                <a:gd name="connsiteY1" fmla="*/ 57686 h 57685"/>
                <a:gd name="connsiteX2" fmla="*/ 50844 w 59993"/>
                <a:gd name="connsiteY2" fmla="*/ 9149 h 57685"/>
                <a:gd name="connsiteX3" fmla="*/ 0 w 59993"/>
                <a:gd name="connsiteY3" fmla="*/ 9149 h 57685"/>
                <a:gd name="connsiteX4" fmla="*/ 0 w 59993"/>
                <a:gd name="connsiteY4" fmla="*/ 0 h 57685"/>
                <a:gd name="connsiteX5" fmla="*/ 59993 w 59993"/>
                <a:gd name="connsiteY5" fmla="*/ 0 h 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993" h="57685">
                  <a:moveTo>
                    <a:pt x="59993" y="57686"/>
                  </a:moveTo>
                  <a:lnTo>
                    <a:pt x="50844" y="57686"/>
                  </a:lnTo>
                  <a:lnTo>
                    <a:pt x="50844" y="9149"/>
                  </a:lnTo>
                  <a:lnTo>
                    <a:pt x="0" y="9149"/>
                  </a:lnTo>
                  <a:lnTo>
                    <a:pt x="0" y="0"/>
                  </a:lnTo>
                  <a:lnTo>
                    <a:pt x="59993" y="0"/>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25" name="Freeform 24">
              <a:extLst>
                <a:ext uri="{FF2B5EF4-FFF2-40B4-BE49-F238E27FC236}">
                  <a16:creationId xmlns:a16="http://schemas.microsoft.com/office/drawing/2014/main" id="{264B11DE-3356-1031-ECFD-6402EE2D628B}"/>
                </a:ext>
              </a:extLst>
            </p:cNvPr>
            <p:cNvSpPr/>
            <p:nvPr/>
          </p:nvSpPr>
          <p:spPr>
            <a:xfrm>
              <a:off x="3797796" y="3408051"/>
              <a:ext cx="356680" cy="274381"/>
            </a:xfrm>
            <a:custGeom>
              <a:avLst/>
              <a:gdLst>
                <a:gd name="connsiteX0" fmla="*/ 356680 w 356680"/>
                <a:gd name="connsiteY0" fmla="*/ 274382 h 274381"/>
                <a:gd name="connsiteX1" fmla="*/ 0 w 356680"/>
                <a:gd name="connsiteY1" fmla="*/ 274382 h 274381"/>
                <a:gd name="connsiteX2" fmla="*/ 0 w 356680"/>
                <a:gd name="connsiteY2" fmla="*/ 0 h 274381"/>
                <a:gd name="connsiteX3" fmla="*/ 356680 w 356680"/>
                <a:gd name="connsiteY3" fmla="*/ 0 h 274381"/>
                <a:gd name="connsiteX4" fmla="*/ 356680 w 356680"/>
                <a:gd name="connsiteY4" fmla="*/ 274382 h 274381"/>
                <a:gd name="connsiteX5" fmla="*/ 9108 w 356680"/>
                <a:gd name="connsiteY5" fmla="*/ 265233 h 274381"/>
                <a:gd name="connsiteX6" fmla="*/ 347491 w 356680"/>
                <a:gd name="connsiteY6" fmla="*/ 265233 h 274381"/>
                <a:gd name="connsiteX7" fmla="*/ 347491 w 356680"/>
                <a:gd name="connsiteY7" fmla="*/ 9149 h 274381"/>
                <a:gd name="connsiteX8" fmla="*/ 9108 w 356680"/>
                <a:gd name="connsiteY8" fmla="*/ 9149 h 274381"/>
                <a:gd name="connsiteX9" fmla="*/ 9108 w 356680"/>
                <a:gd name="connsiteY9"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680" h="274381">
                  <a:moveTo>
                    <a:pt x="356680" y="274382"/>
                  </a:moveTo>
                  <a:lnTo>
                    <a:pt x="0" y="274382"/>
                  </a:lnTo>
                  <a:lnTo>
                    <a:pt x="0" y="0"/>
                  </a:lnTo>
                  <a:lnTo>
                    <a:pt x="356680" y="0"/>
                  </a:lnTo>
                  <a:lnTo>
                    <a:pt x="356680" y="274382"/>
                  </a:lnTo>
                  <a:close/>
                  <a:moveTo>
                    <a:pt x="9108" y="265233"/>
                  </a:moveTo>
                  <a:lnTo>
                    <a:pt x="347491" y="265233"/>
                  </a:lnTo>
                  <a:lnTo>
                    <a:pt x="347491" y="9149"/>
                  </a:lnTo>
                  <a:lnTo>
                    <a:pt x="9108" y="9149"/>
                  </a:lnTo>
                  <a:lnTo>
                    <a:pt x="9108" y="265233"/>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26" name="Freeform 25">
              <a:extLst>
                <a:ext uri="{FF2B5EF4-FFF2-40B4-BE49-F238E27FC236}">
                  <a16:creationId xmlns:a16="http://schemas.microsoft.com/office/drawing/2014/main" id="{A175D0C0-3EED-08B2-7F80-B3AA5E739EE8}"/>
                </a:ext>
              </a:extLst>
            </p:cNvPr>
            <p:cNvSpPr/>
            <p:nvPr/>
          </p:nvSpPr>
          <p:spPr>
            <a:xfrm>
              <a:off x="3761201" y="3408051"/>
              <a:ext cx="41047" cy="274381"/>
            </a:xfrm>
            <a:custGeom>
              <a:avLst/>
              <a:gdLst>
                <a:gd name="connsiteX0" fmla="*/ 41048 w 41047"/>
                <a:gd name="connsiteY0" fmla="*/ 274382 h 274381"/>
                <a:gd name="connsiteX1" fmla="*/ 0 w 41047"/>
                <a:gd name="connsiteY1" fmla="*/ 274382 h 274381"/>
                <a:gd name="connsiteX2" fmla="*/ 0 w 41047"/>
                <a:gd name="connsiteY2" fmla="*/ 0 h 274381"/>
                <a:gd name="connsiteX3" fmla="*/ 41048 w 41047"/>
                <a:gd name="connsiteY3" fmla="*/ 0 h 274381"/>
                <a:gd name="connsiteX4" fmla="*/ 41048 w 41047"/>
                <a:gd name="connsiteY4" fmla="*/ 9149 h 274381"/>
                <a:gd name="connsiteX5" fmla="*/ 9149 w 41047"/>
                <a:gd name="connsiteY5" fmla="*/ 9149 h 274381"/>
                <a:gd name="connsiteX6" fmla="*/ 9149 w 41047"/>
                <a:gd name="connsiteY6" fmla="*/ 265233 h 274381"/>
                <a:gd name="connsiteX7" fmla="*/ 41048 w 41047"/>
                <a:gd name="connsiteY7" fmla="*/ 265233 h 27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47" h="274381">
                  <a:moveTo>
                    <a:pt x="41048" y="274382"/>
                  </a:moveTo>
                  <a:lnTo>
                    <a:pt x="0" y="274382"/>
                  </a:lnTo>
                  <a:lnTo>
                    <a:pt x="0" y="0"/>
                  </a:lnTo>
                  <a:lnTo>
                    <a:pt x="41048" y="0"/>
                  </a:lnTo>
                  <a:lnTo>
                    <a:pt x="41048" y="9149"/>
                  </a:lnTo>
                  <a:lnTo>
                    <a:pt x="9149" y="9149"/>
                  </a:lnTo>
                  <a:lnTo>
                    <a:pt x="9149" y="265233"/>
                  </a:lnTo>
                  <a:lnTo>
                    <a:pt x="41048" y="265233"/>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grpSp>
      <p:grpSp>
        <p:nvGrpSpPr>
          <p:cNvPr id="27" name="Graphic 5">
            <a:extLst>
              <a:ext uri="{FF2B5EF4-FFF2-40B4-BE49-F238E27FC236}">
                <a16:creationId xmlns:a16="http://schemas.microsoft.com/office/drawing/2014/main" id="{17B34CB4-F50A-FEDA-FA91-6D8811D4737F}"/>
              </a:ext>
              <a:ext uri="{C183D7F6-B498-43B3-948B-1728B52AA6E4}">
                <adec:decorative xmlns:adec="http://schemas.microsoft.com/office/drawing/2017/decorative" val="1"/>
              </a:ext>
            </a:extLst>
          </p:cNvPr>
          <p:cNvGrpSpPr/>
          <p:nvPr>
            <p:custDataLst>
              <p:tags r:id="rId18"/>
            </p:custDataLst>
          </p:nvPr>
        </p:nvGrpSpPr>
        <p:grpSpPr>
          <a:xfrm>
            <a:off x="2487236" y="457879"/>
            <a:ext cx="373639" cy="374977"/>
            <a:chOff x="4401454" y="3380605"/>
            <a:chExt cx="373639" cy="374977"/>
          </a:xfrm>
          <a:solidFill>
            <a:srgbClr val="252122"/>
          </a:solidFill>
        </p:grpSpPr>
        <p:sp>
          <p:nvSpPr>
            <p:cNvPr id="28" name="Freeform 27">
              <a:extLst>
                <a:ext uri="{FF2B5EF4-FFF2-40B4-BE49-F238E27FC236}">
                  <a16:creationId xmlns:a16="http://schemas.microsoft.com/office/drawing/2014/main" id="{FA0443E2-7D2C-E068-E003-3859EA82D99B}"/>
                </a:ext>
              </a:extLst>
            </p:cNvPr>
            <p:cNvSpPr/>
            <p:nvPr/>
          </p:nvSpPr>
          <p:spPr>
            <a:xfrm>
              <a:off x="4701944" y="3490349"/>
              <a:ext cx="64041" cy="265233"/>
            </a:xfrm>
            <a:custGeom>
              <a:avLst/>
              <a:gdLst>
                <a:gd name="connsiteX0" fmla="*/ 64001 w 64041"/>
                <a:gd name="connsiteY0" fmla="*/ 265233 h 265233"/>
                <a:gd name="connsiteX1" fmla="*/ 0 w 64041"/>
                <a:gd name="connsiteY1" fmla="*/ 265233 h 265233"/>
                <a:gd name="connsiteX2" fmla="*/ 0 w 64041"/>
                <a:gd name="connsiteY2" fmla="*/ 0 h 265233"/>
                <a:gd name="connsiteX3" fmla="*/ 64041 w 64041"/>
                <a:gd name="connsiteY3" fmla="*/ 0 h 265233"/>
                <a:gd name="connsiteX4" fmla="*/ 64041 w 64041"/>
                <a:gd name="connsiteY4" fmla="*/ 265233 h 265233"/>
                <a:gd name="connsiteX5" fmla="*/ 9149 w 64041"/>
                <a:gd name="connsiteY5" fmla="*/ 256084 h 265233"/>
                <a:gd name="connsiteX6" fmla="*/ 54893 w 64041"/>
                <a:gd name="connsiteY6" fmla="*/ 256084 h 265233"/>
                <a:gd name="connsiteX7" fmla="*/ 54893 w 64041"/>
                <a:gd name="connsiteY7" fmla="*/ 9149 h 265233"/>
                <a:gd name="connsiteX8" fmla="*/ 9149 w 64041"/>
                <a:gd name="connsiteY8" fmla="*/ 9149 h 265233"/>
                <a:gd name="connsiteX9" fmla="*/ 9149 w 64041"/>
                <a:gd name="connsiteY9" fmla="*/ 256084 h 26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41" h="265233">
                  <a:moveTo>
                    <a:pt x="64001" y="265233"/>
                  </a:moveTo>
                  <a:lnTo>
                    <a:pt x="0" y="265233"/>
                  </a:lnTo>
                  <a:lnTo>
                    <a:pt x="0" y="0"/>
                  </a:lnTo>
                  <a:lnTo>
                    <a:pt x="64041" y="0"/>
                  </a:lnTo>
                  <a:lnTo>
                    <a:pt x="64041" y="265233"/>
                  </a:lnTo>
                  <a:close/>
                  <a:moveTo>
                    <a:pt x="9149" y="256084"/>
                  </a:moveTo>
                  <a:lnTo>
                    <a:pt x="54893" y="256084"/>
                  </a:lnTo>
                  <a:lnTo>
                    <a:pt x="54893" y="9149"/>
                  </a:lnTo>
                  <a:lnTo>
                    <a:pt x="9149" y="9149"/>
                  </a:lnTo>
                  <a:lnTo>
                    <a:pt x="9149" y="256084"/>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29" name="Freeform 28">
              <a:extLst>
                <a:ext uri="{FF2B5EF4-FFF2-40B4-BE49-F238E27FC236}">
                  <a16:creationId xmlns:a16="http://schemas.microsoft.com/office/drawing/2014/main" id="{3CE7EA0D-61BE-F080-46F7-DB397CC273A5}"/>
                </a:ext>
              </a:extLst>
            </p:cNvPr>
            <p:cNvSpPr/>
            <p:nvPr/>
          </p:nvSpPr>
          <p:spPr>
            <a:xfrm>
              <a:off x="4601348" y="3590864"/>
              <a:ext cx="64000" cy="164718"/>
            </a:xfrm>
            <a:custGeom>
              <a:avLst/>
              <a:gdLst>
                <a:gd name="connsiteX0" fmla="*/ 64001 w 64000"/>
                <a:gd name="connsiteY0" fmla="*/ 164718 h 164718"/>
                <a:gd name="connsiteX1" fmla="*/ 0 w 64000"/>
                <a:gd name="connsiteY1" fmla="*/ 164718 h 164718"/>
                <a:gd name="connsiteX2" fmla="*/ 0 w 64000"/>
                <a:gd name="connsiteY2" fmla="*/ 0 h 164718"/>
                <a:gd name="connsiteX3" fmla="*/ 64001 w 64000"/>
                <a:gd name="connsiteY3" fmla="*/ 0 h 164718"/>
                <a:gd name="connsiteX4" fmla="*/ 64001 w 64000"/>
                <a:gd name="connsiteY4" fmla="*/ 164718 h 164718"/>
                <a:gd name="connsiteX5" fmla="*/ 9149 w 64000"/>
                <a:gd name="connsiteY5" fmla="*/ 155569 h 164718"/>
                <a:gd name="connsiteX6" fmla="*/ 54893 w 64000"/>
                <a:gd name="connsiteY6" fmla="*/ 155569 h 164718"/>
                <a:gd name="connsiteX7" fmla="*/ 54893 w 64000"/>
                <a:gd name="connsiteY7" fmla="*/ 9149 h 164718"/>
                <a:gd name="connsiteX8" fmla="*/ 9149 w 64000"/>
                <a:gd name="connsiteY8" fmla="*/ 9149 h 164718"/>
                <a:gd name="connsiteX9" fmla="*/ 9149 w 64000"/>
                <a:gd name="connsiteY9" fmla="*/ 155569 h 16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164718">
                  <a:moveTo>
                    <a:pt x="64001" y="164718"/>
                  </a:moveTo>
                  <a:lnTo>
                    <a:pt x="0" y="164718"/>
                  </a:lnTo>
                  <a:lnTo>
                    <a:pt x="0" y="0"/>
                  </a:lnTo>
                  <a:lnTo>
                    <a:pt x="64001" y="0"/>
                  </a:lnTo>
                  <a:lnTo>
                    <a:pt x="64001" y="164718"/>
                  </a:lnTo>
                  <a:close/>
                  <a:moveTo>
                    <a:pt x="9149" y="155569"/>
                  </a:moveTo>
                  <a:lnTo>
                    <a:pt x="54893" y="155569"/>
                  </a:lnTo>
                  <a:lnTo>
                    <a:pt x="54893" y="9149"/>
                  </a:lnTo>
                  <a:lnTo>
                    <a:pt x="9149" y="9149"/>
                  </a:lnTo>
                  <a:lnTo>
                    <a:pt x="9149" y="155569"/>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30" name="Freeform 29">
              <a:extLst>
                <a:ext uri="{FF2B5EF4-FFF2-40B4-BE49-F238E27FC236}">
                  <a16:creationId xmlns:a16="http://schemas.microsoft.com/office/drawing/2014/main" id="{20087CCB-D329-16BB-E44C-5B28BF6302A3}"/>
                </a:ext>
              </a:extLst>
            </p:cNvPr>
            <p:cNvSpPr/>
            <p:nvPr/>
          </p:nvSpPr>
          <p:spPr>
            <a:xfrm>
              <a:off x="4500753" y="3690975"/>
              <a:ext cx="64000" cy="64608"/>
            </a:xfrm>
            <a:custGeom>
              <a:avLst/>
              <a:gdLst>
                <a:gd name="connsiteX0" fmla="*/ 64001 w 64000"/>
                <a:gd name="connsiteY0" fmla="*/ 64608 h 64608"/>
                <a:gd name="connsiteX1" fmla="*/ 0 w 64000"/>
                <a:gd name="connsiteY1" fmla="*/ 64608 h 64608"/>
                <a:gd name="connsiteX2" fmla="*/ 0 w 64000"/>
                <a:gd name="connsiteY2" fmla="*/ 0 h 64608"/>
                <a:gd name="connsiteX3" fmla="*/ 64001 w 64000"/>
                <a:gd name="connsiteY3" fmla="*/ 0 h 64608"/>
                <a:gd name="connsiteX4" fmla="*/ 64001 w 64000"/>
                <a:gd name="connsiteY4" fmla="*/ 64608 h 64608"/>
                <a:gd name="connsiteX5" fmla="*/ 9108 w 64000"/>
                <a:gd name="connsiteY5" fmla="*/ 55459 h 64608"/>
                <a:gd name="connsiteX6" fmla="*/ 54852 w 64000"/>
                <a:gd name="connsiteY6" fmla="*/ 55459 h 64608"/>
                <a:gd name="connsiteX7" fmla="*/ 54852 w 64000"/>
                <a:gd name="connsiteY7" fmla="*/ 9108 h 64608"/>
                <a:gd name="connsiteX8" fmla="*/ 9108 w 64000"/>
                <a:gd name="connsiteY8" fmla="*/ 9108 h 64608"/>
                <a:gd name="connsiteX9" fmla="*/ 9108 w 64000"/>
                <a:gd name="connsiteY9" fmla="*/ 55459 h 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00" h="64608">
                  <a:moveTo>
                    <a:pt x="64001" y="64608"/>
                  </a:moveTo>
                  <a:lnTo>
                    <a:pt x="0" y="64608"/>
                  </a:lnTo>
                  <a:lnTo>
                    <a:pt x="0" y="0"/>
                  </a:lnTo>
                  <a:lnTo>
                    <a:pt x="64001" y="0"/>
                  </a:lnTo>
                  <a:lnTo>
                    <a:pt x="64001" y="64608"/>
                  </a:lnTo>
                  <a:close/>
                  <a:moveTo>
                    <a:pt x="9108" y="55459"/>
                  </a:moveTo>
                  <a:lnTo>
                    <a:pt x="54852" y="55459"/>
                  </a:lnTo>
                  <a:lnTo>
                    <a:pt x="54852" y="9108"/>
                  </a:lnTo>
                  <a:lnTo>
                    <a:pt x="9108" y="9108"/>
                  </a:lnTo>
                  <a:lnTo>
                    <a:pt x="9108" y="55459"/>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31" name="Freeform 30">
              <a:extLst>
                <a:ext uri="{FF2B5EF4-FFF2-40B4-BE49-F238E27FC236}">
                  <a16:creationId xmlns:a16="http://schemas.microsoft.com/office/drawing/2014/main" id="{9E9CB19F-132A-A346-8EA8-95E53F8D9578}"/>
                </a:ext>
              </a:extLst>
            </p:cNvPr>
            <p:cNvSpPr/>
            <p:nvPr/>
          </p:nvSpPr>
          <p:spPr>
            <a:xfrm>
              <a:off x="4692796" y="3380605"/>
              <a:ext cx="82298" cy="82338"/>
            </a:xfrm>
            <a:custGeom>
              <a:avLst/>
              <a:gdLst>
                <a:gd name="connsiteX0" fmla="*/ 82298 w 82298"/>
                <a:gd name="connsiteY0" fmla="*/ 82339 h 82338"/>
                <a:gd name="connsiteX1" fmla="*/ 73149 w 82298"/>
                <a:gd name="connsiteY1" fmla="*/ 82339 h 82338"/>
                <a:gd name="connsiteX2" fmla="*/ 73149 w 82298"/>
                <a:gd name="connsiteY2" fmla="*/ 9149 h 82338"/>
                <a:gd name="connsiteX3" fmla="*/ 0 w 82298"/>
                <a:gd name="connsiteY3" fmla="*/ 9149 h 82338"/>
                <a:gd name="connsiteX4" fmla="*/ 0 w 82298"/>
                <a:gd name="connsiteY4" fmla="*/ 0 h 82338"/>
                <a:gd name="connsiteX5" fmla="*/ 82298 w 82298"/>
                <a:gd name="connsiteY5" fmla="*/ 0 h 8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8" h="82338">
                  <a:moveTo>
                    <a:pt x="82298" y="82339"/>
                  </a:moveTo>
                  <a:lnTo>
                    <a:pt x="73149" y="82339"/>
                  </a:lnTo>
                  <a:lnTo>
                    <a:pt x="73149" y="9149"/>
                  </a:lnTo>
                  <a:lnTo>
                    <a:pt x="0" y="9149"/>
                  </a:lnTo>
                  <a:lnTo>
                    <a:pt x="0" y="0"/>
                  </a:lnTo>
                  <a:lnTo>
                    <a:pt x="82298" y="0"/>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32" name="Freeform 31">
              <a:extLst>
                <a:ext uri="{FF2B5EF4-FFF2-40B4-BE49-F238E27FC236}">
                  <a16:creationId xmlns:a16="http://schemas.microsoft.com/office/drawing/2014/main" id="{5CABE114-E66D-0A1A-48C9-680D965E4265}"/>
                </a:ext>
              </a:extLst>
            </p:cNvPr>
            <p:cNvSpPr/>
            <p:nvPr/>
          </p:nvSpPr>
          <p:spPr>
            <a:xfrm rot="-2700486">
              <a:off x="4328900" y="3563446"/>
              <a:ext cx="517345" cy="9148"/>
            </a:xfrm>
            <a:custGeom>
              <a:avLst/>
              <a:gdLst>
                <a:gd name="connsiteX0" fmla="*/ 0 w 517345"/>
                <a:gd name="connsiteY0" fmla="*/ 0 h 9148"/>
                <a:gd name="connsiteX1" fmla="*/ 517345 w 517345"/>
                <a:gd name="connsiteY1" fmla="*/ 0 h 9148"/>
                <a:gd name="connsiteX2" fmla="*/ 517345 w 517345"/>
                <a:gd name="connsiteY2" fmla="*/ 9149 h 9148"/>
                <a:gd name="connsiteX3" fmla="*/ 0 w 517345"/>
                <a:gd name="connsiteY3" fmla="*/ 9149 h 9148"/>
              </a:gdLst>
              <a:ahLst/>
              <a:cxnLst>
                <a:cxn ang="0">
                  <a:pos x="connsiteX0" y="connsiteY0"/>
                </a:cxn>
                <a:cxn ang="0">
                  <a:pos x="connsiteX1" y="connsiteY1"/>
                </a:cxn>
                <a:cxn ang="0">
                  <a:pos x="connsiteX2" y="connsiteY2"/>
                </a:cxn>
                <a:cxn ang="0">
                  <a:pos x="connsiteX3" y="connsiteY3"/>
                </a:cxn>
              </a:cxnLst>
              <a:rect l="l" t="t" r="r" b="b"/>
              <a:pathLst>
                <a:path w="517345" h="9148">
                  <a:moveTo>
                    <a:pt x="0" y="0"/>
                  </a:moveTo>
                  <a:lnTo>
                    <a:pt x="517345" y="0"/>
                  </a:lnTo>
                  <a:lnTo>
                    <a:pt x="517345" y="9149"/>
                  </a:lnTo>
                  <a:lnTo>
                    <a:pt x="0" y="9149"/>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grpSp>
      <p:grpSp>
        <p:nvGrpSpPr>
          <p:cNvPr id="33" name="Graphic 5">
            <a:extLst>
              <a:ext uri="{FF2B5EF4-FFF2-40B4-BE49-F238E27FC236}">
                <a16:creationId xmlns:a16="http://schemas.microsoft.com/office/drawing/2014/main" id="{6379CD1D-9CB4-CC93-259A-BC5B719EF0E8}"/>
              </a:ext>
              <a:ext uri="{C183D7F6-B498-43B3-948B-1728B52AA6E4}">
                <adec:decorative xmlns:adec="http://schemas.microsoft.com/office/drawing/2017/decorative" val="1"/>
              </a:ext>
            </a:extLst>
          </p:cNvPr>
          <p:cNvGrpSpPr/>
          <p:nvPr>
            <p:custDataLst>
              <p:tags r:id="rId19"/>
            </p:custDataLst>
          </p:nvPr>
        </p:nvGrpSpPr>
        <p:grpSpPr>
          <a:xfrm>
            <a:off x="4698282" y="488483"/>
            <a:ext cx="416956" cy="292679"/>
            <a:chOff x="4990495" y="3411209"/>
            <a:chExt cx="416956" cy="292679"/>
          </a:xfrm>
          <a:solidFill>
            <a:srgbClr val="252122"/>
          </a:solidFill>
        </p:grpSpPr>
        <p:grpSp>
          <p:nvGrpSpPr>
            <p:cNvPr id="34" name="Graphic 5">
              <a:extLst>
                <a:ext uri="{FF2B5EF4-FFF2-40B4-BE49-F238E27FC236}">
                  <a16:creationId xmlns:a16="http://schemas.microsoft.com/office/drawing/2014/main" id="{329F1D91-2FA2-F5AC-9809-FE2385601D48}"/>
                </a:ext>
              </a:extLst>
            </p:cNvPr>
            <p:cNvGrpSpPr/>
            <p:nvPr/>
          </p:nvGrpSpPr>
          <p:grpSpPr>
            <a:xfrm>
              <a:off x="5087367" y="3411209"/>
              <a:ext cx="320085" cy="292679"/>
              <a:chOff x="5087367" y="3411209"/>
              <a:chExt cx="320085" cy="292679"/>
            </a:xfrm>
            <a:solidFill>
              <a:srgbClr val="252122"/>
            </a:solidFill>
          </p:grpSpPr>
          <p:sp>
            <p:nvSpPr>
              <p:cNvPr id="38" name="Freeform 37">
                <a:extLst>
                  <a:ext uri="{FF2B5EF4-FFF2-40B4-BE49-F238E27FC236}">
                    <a16:creationId xmlns:a16="http://schemas.microsoft.com/office/drawing/2014/main" id="{E7BB8C0A-230B-B571-2B20-AEA31567C99D}"/>
                  </a:ext>
                </a:extLst>
              </p:cNvPr>
              <p:cNvSpPr/>
              <p:nvPr/>
            </p:nvSpPr>
            <p:spPr>
              <a:xfrm>
                <a:off x="5087367" y="3411209"/>
                <a:ext cx="292679" cy="292679"/>
              </a:xfrm>
              <a:custGeom>
                <a:avLst/>
                <a:gdLst>
                  <a:gd name="connsiteX0" fmla="*/ 146339 w 292679"/>
                  <a:gd name="connsiteY0" fmla="*/ 292679 h 292679"/>
                  <a:gd name="connsiteX1" fmla="*/ 0 w 292679"/>
                  <a:gd name="connsiteY1" fmla="*/ 146340 h 292679"/>
                  <a:gd name="connsiteX2" fmla="*/ 146339 w 292679"/>
                  <a:gd name="connsiteY2" fmla="*/ 0 h 292679"/>
                  <a:gd name="connsiteX3" fmla="*/ 292679 w 292679"/>
                  <a:gd name="connsiteY3" fmla="*/ 146340 h 292679"/>
                  <a:gd name="connsiteX4" fmla="*/ 146339 w 292679"/>
                  <a:gd name="connsiteY4" fmla="*/ 292679 h 292679"/>
                  <a:gd name="connsiteX5" fmla="*/ 146339 w 292679"/>
                  <a:gd name="connsiteY5" fmla="*/ 9149 h 292679"/>
                  <a:gd name="connsiteX6" fmla="*/ 9148 w 292679"/>
                  <a:gd name="connsiteY6" fmla="*/ 146340 h 292679"/>
                  <a:gd name="connsiteX7" fmla="*/ 146339 w 292679"/>
                  <a:gd name="connsiteY7" fmla="*/ 283531 h 292679"/>
                  <a:gd name="connsiteX8" fmla="*/ 283530 w 292679"/>
                  <a:gd name="connsiteY8" fmla="*/ 146340 h 292679"/>
                  <a:gd name="connsiteX9" fmla="*/ 146339 w 292679"/>
                  <a:gd name="connsiteY9" fmla="*/ 914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679" h="292679">
                    <a:moveTo>
                      <a:pt x="146339" y="292679"/>
                    </a:moveTo>
                    <a:cubicBezTo>
                      <a:pt x="65660" y="292679"/>
                      <a:pt x="0" y="227019"/>
                      <a:pt x="0" y="146340"/>
                    </a:cubicBezTo>
                    <a:cubicBezTo>
                      <a:pt x="0" y="65661"/>
                      <a:pt x="65660" y="0"/>
                      <a:pt x="146339" y="0"/>
                    </a:cubicBezTo>
                    <a:cubicBezTo>
                      <a:pt x="227019" y="0"/>
                      <a:pt x="292679" y="65661"/>
                      <a:pt x="292679" y="146340"/>
                    </a:cubicBezTo>
                    <a:cubicBezTo>
                      <a:pt x="292679" y="227019"/>
                      <a:pt x="227059" y="292679"/>
                      <a:pt x="146339" y="292679"/>
                    </a:cubicBezTo>
                    <a:close/>
                    <a:moveTo>
                      <a:pt x="146339" y="9149"/>
                    </a:moveTo>
                    <a:cubicBezTo>
                      <a:pt x="70680" y="9149"/>
                      <a:pt x="9148" y="70680"/>
                      <a:pt x="9148" y="146340"/>
                    </a:cubicBezTo>
                    <a:cubicBezTo>
                      <a:pt x="9148" y="221999"/>
                      <a:pt x="70680" y="283531"/>
                      <a:pt x="146339" y="283531"/>
                    </a:cubicBezTo>
                    <a:cubicBezTo>
                      <a:pt x="221999" y="283531"/>
                      <a:pt x="283530" y="221999"/>
                      <a:pt x="283530" y="146340"/>
                    </a:cubicBezTo>
                    <a:cubicBezTo>
                      <a:pt x="283530" y="70680"/>
                      <a:pt x="221999" y="9149"/>
                      <a:pt x="146339" y="9149"/>
                    </a:cubicBez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39" name="Freeform 38">
                <a:extLst>
                  <a:ext uri="{FF2B5EF4-FFF2-40B4-BE49-F238E27FC236}">
                    <a16:creationId xmlns:a16="http://schemas.microsoft.com/office/drawing/2014/main" id="{6E3A5F73-3563-186E-D902-A585CCAB09F7}"/>
                  </a:ext>
                </a:extLst>
              </p:cNvPr>
              <p:cNvSpPr/>
              <p:nvPr/>
            </p:nvSpPr>
            <p:spPr>
              <a:xfrm>
                <a:off x="5233706" y="3411209"/>
                <a:ext cx="173745" cy="292679"/>
              </a:xfrm>
              <a:custGeom>
                <a:avLst/>
                <a:gdLst>
                  <a:gd name="connsiteX0" fmla="*/ 29187 w 173745"/>
                  <a:gd name="connsiteY0" fmla="*/ 292679 h 292679"/>
                  <a:gd name="connsiteX1" fmla="*/ 0 w 173745"/>
                  <a:gd name="connsiteY1" fmla="*/ 292679 h 292679"/>
                  <a:gd name="connsiteX2" fmla="*/ 0 w 173745"/>
                  <a:gd name="connsiteY2" fmla="*/ 283531 h 292679"/>
                  <a:gd name="connsiteX3" fmla="*/ 29187 w 173745"/>
                  <a:gd name="connsiteY3" fmla="*/ 283531 h 292679"/>
                  <a:gd name="connsiteX4" fmla="*/ 164637 w 173745"/>
                  <a:gd name="connsiteY4" fmla="*/ 146340 h 292679"/>
                  <a:gd name="connsiteX5" fmla="*/ 29187 w 173745"/>
                  <a:gd name="connsiteY5" fmla="*/ 9149 h 292679"/>
                  <a:gd name="connsiteX6" fmla="*/ 0 w 173745"/>
                  <a:gd name="connsiteY6" fmla="*/ 9149 h 292679"/>
                  <a:gd name="connsiteX7" fmla="*/ 0 w 173745"/>
                  <a:gd name="connsiteY7" fmla="*/ 0 h 292679"/>
                  <a:gd name="connsiteX8" fmla="*/ 29187 w 173745"/>
                  <a:gd name="connsiteY8" fmla="*/ 0 h 292679"/>
                  <a:gd name="connsiteX9" fmla="*/ 173746 w 173745"/>
                  <a:gd name="connsiteY9" fmla="*/ 146340 h 292679"/>
                  <a:gd name="connsiteX10" fmla="*/ 29187 w 173745"/>
                  <a:gd name="connsiteY10" fmla="*/ 292679 h 29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745" h="292679">
                    <a:moveTo>
                      <a:pt x="29187" y="292679"/>
                    </a:moveTo>
                    <a:lnTo>
                      <a:pt x="0" y="292679"/>
                    </a:lnTo>
                    <a:lnTo>
                      <a:pt x="0" y="283531"/>
                    </a:lnTo>
                    <a:lnTo>
                      <a:pt x="29187" y="283531"/>
                    </a:lnTo>
                    <a:cubicBezTo>
                      <a:pt x="103875" y="283531"/>
                      <a:pt x="164637" y="221999"/>
                      <a:pt x="164637" y="146340"/>
                    </a:cubicBezTo>
                    <a:cubicBezTo>
                      <a:pt x="164637" y="70680"/>
                      <a:pt x="103875" y="9149"/>
                      <a:pt x="29187" y="9149"/>
                    </a:cubicBezTo>
                    <a:lnTo>
                      <a:pt x="0" y="9149"/>
                    </a:lnTo>
                    <a:lnTo>
                      <a:pt x="0" y="0"/>
                    </a:lnTo>
                    <a:lnTo>
                      <a:pt x="29187" y="0"/>
                    </a:lnTo>
                    <a:cubicBezTo>
                      <a:pt x="108895" y="0"/>
                      <a:pt x="173746" y="65661"/>
                      <a:pt x="173746" y="146340"/>
                    </a:cubicBezTo>
                    <a:cubicBezTo>
                      <a:pt x="173786" y="227019"/>
                      <a:pt x="108935" y="292679"/>
                      <a:pt x="29187" y="292679"/>
                    </a:cubicBez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40" name="Freeform 39">
                <a:extLst>
                  <a:ext uri="{FF2B5EF4-FFF2-40B4-BE49-F238E27FC236}">
                    <a16:creationId xmlns:a16="http://schemas.microsoft.com/office/drawing/2014/main" id="{668C4B1F-B133-1B37-CA0F-7BCF1E6B3BC1}"/>
                  </a:ext>
                </a:extLst>
              </p:cNvPr>
              <p:cNvSpPr/>
              <p:nvPr/>
            </p:nvSpPr>
            <p:spPr>
              <a:xfrm>
                <a:off x="5133110" y="3456952"/>
                <a:ext cx="201192" cy="201191"/>
              </a:xfrm>
              <a:custGeom>
                <a:avLst/>
                <a:gdLst>
                  <a:gd name="connsiteX0" fmla="*/ 100596 w 201192"/>
                  <a:gd name="connsiteY0" fmla="*/ 201192 h 201191"/>
                  <a:gd name="connsiteX1" fmla="*/ 0 w 201192"/>
                  <a:gd name="connsiteY1" fmla="*/ 100596 h 201191"/>
                  <a:gd name="connsiteX2" fmla="*/ 100596 w 201192"/>
                  <a:gd name="connsiteY2" fmla="*/ 0 h 201191"/>
                  <a:gd name="connsiteX3" fmla="*/ 201192 w 201192"/>
                  <a:gd name="connsiteY3" fmla="*/ 100596 h 201191"/>
                  <a:gd name="connsiteX4" fmla="*/ 100596 w 201192"/>
                  <a:gd name="connsiteY4" fmla="*/ 201192 h 201191"/>
                  <a:gd name="connsiteX5" fmla="*/ 100596 w 201192"/>
                  <a:gd name="connsiteY5" fmla="*/ 9149 h 201191"/>
                  <a:gd name="connsiteX6" fmla="*/ 9149 w 201192"/>
                  <a:gd name="connsiteY6" fmla="*/ 100596 h 201191"/>
                  <a:gd name="connsiteX7" fmla="*/ 100596 w 201192"/>
                  <a:gd name="connsiteY7" fmla="*/ 192043 h 201191"/>
                  <a:gd name="connsiteX8" fmla="*/ 192043 w 201192"/>
                  <a:gd name="connsiteY8" fmla="*/ 100596 h 201191"/>
                  <a:gd name="connsiteX9" fmla="*/ 100596 w 201192"/>
                  <a:gd name="connsiteY9" fmla="*/ 9149 h 20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92" h="201191">
                    <a:moveTo>
                      <a:pt x="100596" y="201192"/>
                    </a:moveTo>
                    <a:cubicBezTo>
                      <a:pt x="45137" y="201192"/>
                      <a:pt x="0" y="156055"/>
                      <a:pt x="0" y="100596"/>
                    </a:cubicBezTo>
                    <a:cubicBezTo>
                      <a:pt x="0" y="45137"/>
                      <a:pt x="45137" y="0"/>
                      <a:pt x="100596" y="0"/>
                    </a:cubicBezTo>
                    <a:cubicBezTo>
                      <a:pt x="156055" y="0"/>
                      <a:pt x="201192" y="45137"/>
                      <a:pt x="201192" y="100596"/>
                    </a:cubicBezTo>
                    <a:cubicBezTo>
                      <a:pt x="201232" y="156055"/>
                      <a:pt x="156096" y="201192"/>
                      <a:pt x="100596" y="201192"/>
                    </a:cubicBezTo>
                    <a:close/>
                    <a:moveTo>
                      <a:pt x="100596" y="9149"/>
                    </a:moveTo>
                    <a:cubicBezTo>
                      <a:pt x="50156" y="9149"/>
                      <a:pt x="9149" y="50197"/>
                      <a:pt x="9149" y="100596"/>
                    </a:cubicBezTo>
                    <a:cubicBezTo>
                      <a:pt x="9149" y="151036"/>
                      <a:pt x="50197" y="192043"/>
                      <a:pt x="100596" y="192043"/>
                    </a:cubicBezTo>
                    <a:cubicBezTo>
                      <a:pt x="151036" y="192043"/>
                      <a:pt x="192043" y="150995"/>
                      <a:pt x="192043" y="100596"/>
                    </a:cubicBezTo>
                    <a:cubicBezTo>
                      <a:pt x="192084" y="50156"/>
                      <a:pt x="151036" y="9149"/>
                      <a:pt x="100596" y="9149"/>
                    </a:cubicBez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41" name="Freeform 40">
                <a:extLst>
                  <a:ext uri="{FF2B5EF4-FFF2-40B4-BE49-F238E27FC236}">
                    <a16:creationId xmlns:a16="http://schemas.microsoft.com/office/drawing/2014/main" id="{4A887D8F-F1CE-13A0-59BE-43C59D470151}"/>
                  </a:ext>
                </a:extLst>
              </p:cNvPr>
              <p:cNvSpPr/>
              <p:nvPr/>
            </p:nvSpPr>
            <p:spPr>
              <a:xfrm>
                <a:off x="5178814" y="3502615"/>
                <a:ext cx="109785" cy="109785"/>
              </a:xfrm>
              <a:custGeom>
                <a:avLst/>
                <a:gdLst>
                  <a:gd name="connsiteX0" fmla="*/ 54892 w 109785"/>
                  <a:gd name="connsiteY0" fmla="*/ 109785 h 109785"/>
                  <a:gd name="connsiteX1" fmla="*/ 0 w 109785"/>
                  <a:gd name="connsiteY1" fmla="*/ 54893 h 109785"/>
                  <a:gd name="connsiteX2" fmla="*/ 54892 w 109785"/>
                  <a:gd name="connsiteY2" fmla="*/ 0 h 109785"/>
                  <a:gd name="connsiteX3" fmla="*/ 109785 w 109785"/>
                  <a:gd name="connsiteY3" fmla="*/ 54893 h 109785"/>
                  <a:gd name="connsiteX4" fmla="*/ 54892 w 109785"/>
                  <a:gd name="connsiteY4" fmla="*/ 109785 h 109785"/>
                  <a:gd name="connsiteX5" fmla="*/ 54892 w 109785"/>
                  <a:gd name="connsiteY5" fmla="*/ 9189 h 109785"/>
                  <a:gd name="connsiteX6" fmla="*/ 9149 w 109785"/>
                  <a:gd name="connsiteY6" fmla="*/ 54933 h 109785"/>
                  <a:gd name="connsiteX7" fmla="*/ 54892 w 109785"/>
                  <a:gd name="connsiteY7" fmla="*/ 100677 h 109785"/>
                  <a:gd name="connsiteX8" fmla="*/ 100636 w 109785"/>
                  <a:gd name="connsiteY8" fmla="*/ 54933 h 109785"/>
                  <a:gd name="connsiteX9" fmla="*/ 54892 w 109785"/>
                  <a:gd name="connsiteY9" fmla="*/ 9189 h 10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785" h="109785">
                    <a:moveTo>
                      <a:pt x="54892" y="109785"/>
                    </a:moveTo>
                    <a:cubicBezTo>
                      <a:pt x="24653" y="109785"/>
                      <a:pt x="0" y="85172"/>
                      <a:pt x="0" y="54893"/>
                    </a:cubicBezTo>
                    <a:cubicBezTo>
                      <a:pt x="0" y="24653"/>
                      <a:pt x="24612" y="0"/>
                      <a:pt x="54892" y="0"/>
                    </a:cubicBezTo>
                    <a:cubicBezTo>
                      <a:pt x="85132" y="0"/>
                      <a:pt x="109785" y="24613"/>
                      <a:pt x="109785" y="54893"/>
                    </a:cubicBezTo>
                    <a:cubicBezTo>
                      <a:pt x="109785" y="85172"/>
                      <a:pt x="85172" y="109785"/>
                      <a:pt x="54892" y="109785"/>
                    </a:cubicBezTo>
                    <a:close/>
                    <a:moveTo>
                      <a:pt x="54892" y="9189"/>
                    </a:moveTo>
                    <a:cubicBezTo>
                      <a:pt x="29673" y="9189"/>
                      <a:pt x="9149" y="29713"/>
                      <a:pt x="9149" y="54933"/>
                    </a:cubicBezTo>
                    <a:cubicBezTo>
                      <a:pt x="9149" y="80153"/>
                      <a:pt x="29673" y="100677"/>
                      <a:pt x="54892" y="100677"/>
                    </a:cubicBezTo>
                    <a:cubicBezTo>
                      <a:pt x="80112" y="100677"/>
                      <a:pt x="100636" y="80153"/>
                      <a:pt x="100636" y="54933"/>
                    </a:cubicBezTo>
                    <a:cubicBezTo>
                      <a:pt x="100636" y="29713"/>
                      <a:pt x="80112" y="9189"/>
                      <a:pt x="54892" y="9189"/>
                    </a:cubicBez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grpSp>
        <p:grpSp>
          <p:nvGrpSpPr>
            <p:cNvPr id="35" name="Graphic 5">
              <a:extLst>
                <a:ext uri="{FF2B5EF4-FFF2-40B4-BE49-F238E27FC236}">
                  <a16:creationId xmlns:a16="http://schemas.microsoft.com/office/drawing/2014/main" id="{07980E3C-F61D-E6C0-7A24-A4D76677EB85}"/>
                </a:ext>
              </a:extLst>
            </p:cNvPr>
            <p:cNvGrpSpPr/>
            <p:nvPr/>
          </p:nvGrpSpPr>
          <p:grpSpPr>
            <a:xfrm>
              <a:off x="4990495" y="3525730"/>
              <a:ext cx="243818" cy="65012"/>
              <a:chOff x="4990495" y="3525730"/>
              <a:chExt cx="243818" cy="65012"/>
            </a:xfrm>
            <a:solidFill>
              <a:srgbClr val="252122"/>
            </a:solidFill>
          </p:grpSpPr>
          <p:sp>
            <p:nvSpPr>
              <p:cNvPr id="36" name="Freeform 35">
                <a:extLst>
                  <a:ext uri="{FF2B5EF4-FFF2-40B4-BE49-F238E27FC236}">
                    <a16:creationId xmlns:a16="http://schemas.microsoft.com/office/drawing/2014/main" id="{BD33F4E0-8E99-C858-7489-2E06DF2C5856}"/>
                  </a:ext>
                </a:extLst>
              </p:cNvPr>
              <p:cNvSpPr/>
              <p:nvPr/>
            </p:nvSpPr>
            <p:spPr>
              <a:xfrm>
                <a:off x="4990495" y="3525730"/>
                <a:ext cx="243818" cy="36433"/>
              </a:xfrm>
              <a:custGeom>
                <a:avLst/>
                <a:gdLst>
                  <a:gd name="connsiteX0" fmla="*/ 243818 w 243818"/>
                  <a:gd name="connsiteY0" fmla="*/ 36433 h 36433"/>
                  <a:gd name="connsiteX1" fmla="*/ 30320 w 243818"/>
                  <a:gd name="connsiteY1" fmla="*/ 36433 h 36433"/>
                  <a:gd name="connsiteX2" fmla="*/ 0 w 243818"/>
                  <a:gd name="connsiteY2" fmla="*/ 0 h 36433"/>
                  <a:gd name="connsiteX3" fmla="*/ 67320 w 243818"/>
                  <a:gd name="connsiteY3" fmla="*/ 0 h 36433"/>
                  <a:gd name="connsiteX4" fmla="*/ 89828 w 243818"/>
                  <a:gd name="connsiteY4" fmla="*/ 27285 h 36433"/>
                  <a:gd name="connsiteX5" fmla="*/ 243778 w 243818"/>
                  <a:gd name="connsiteY5" fmla="*/ 27285 h 36433"/>
                  <a:gd name="connsiteX6" fmla="*/ 243778 w 243818"/>
                  <a:gd name="connsiteY6" fmla="*/ 36433 h 36433"/>
                  <a:gd name="connsiteX7" fmla="*/ 34652 w 243818"/>
                  <a:gd name="connsiteY7" fmla="*/ 27285 h 36433"/>
                  <a:gd name="connsiteX8" fmla="*/ 78048 w 243818"/>
                  <a:gd name="connsiteY8" fmla="*/ 27285 h 36433"/>
                  <a:gd name="connsiteX9" fmla="*/ 63070 w 243818"/>
                  <a:gd name="connsiteY9" fmla="*/ 9149 h 36433"/>
                  <a:gd name="connsiteX10" fmla="*/ 19552 w 243818"/>
                  <a:gd name="connsiteY10" fmla="*/ 9149 h 36433"/>
                  <a:gd name="connsiteX11" fmla="*/ 34652 w 243818"/>
                  <a:gd name="connsiteY11" fmla="*/ 27285 h 3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818" h="36433">
                    <a:moveTo>
                      <a:pt x="243818" y="36433"/>
                    </a:moveTo>
                    <a:lnTo>
                      <a:pt x="30320" y="36433"/>
                    </a:lnTo>
                    <a:lnTo>
                      <a:pt x="0" y="0"/>
                    </a:lnTo>
                    <a:lnTo>
                      <a:pt x="67320" y="0"/>
                    </a:lnTo>
                    <a:lnTo>
                      <a:pt x="89828" y="27285"/>
                    </a:lnTo>
                    <a:lnTo>
                      <a:pt x="243778" y="27285"/>
                    </a:lnTo>
                    <a:lnTo>
                      <a:pt x="243778" y="36433"/>
                    </a:lnTo>
                    <a:close/>
                    <a:moveTo>
                      <a:pt x="34652" y="27285"/>
                    </a:moveTo>
                    <a:lnTo>
                      <a:pt x="78048" y="27285"/>
                    </a:lnTo>
                    <a:lnTo>
                      <a:pt x="63070" y="9149"/>
                    </a:lnTo>
                    <a:lnTo>
                      <a:pt x="19552" y="9149"/>
                    </a:lnTo>
                    <a:lnTo>
                      <a:pt x="34652" y="27285"/>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sp>
            <p:nvSpPr>
              <p:cNvPr id="37" name="Freeform 36">
                <a:extLst>
                  <a:ext uri="{FF2B5EF4-FFF2-40B4-BE49-F238E27FC236}">
                    <a16:creationId xmlns:a16="http://schemas.microsoft.com/office/drawing/2014/main" id="{A0601421-6D9B-7148-7CE8-0F06218C27C2}"/>
                  </a:ext>
                </a:extLst>
              </p:cNvPr>
              <p:cNvSpPr/>
              <p:nvPr/>
            </p:nvSpPr>
            <p:spPr>
              <a:xfrm>
                <a:off x="4990535" y="3555929"/>
                <a:ext cx="91244" cy="34813"/>
              </a:xfrm>
              <a:custGeom>
                <a:avLst/>
                <a:gdLst>
                  <a:gd name="connsiteX0" fmla="*/ 67320 w 91244"/>
                  <a:gd name="connsiteY0" fmla="*/ 34814 h 34813"/>
                  <a:gd name="connsiteX1" fmla="*/ 0 w 91244"/>
                  <a:gd name="connsiteY1" fmla="*/ 34814 h 34813"/>
                  <a:gd name="connsiteX2" fmla="*/ 28944 w 91244"/>
                  <a:gd name="connsiteY2" fmla="*/ 0 h 34813"/>
                  <a:gd name="connsiteX3" fmla="*/ 35988 w 91244"/>
                  <a:gd name="connsiteY3" fmla="*/ 5870 h 34813"/>
                  <a:gd name="connsiteX4" fmla="*/ 19512 w 91244"/>
                  <a:gd name="connsiteY4" fmla="*/ 25665 h 34813"/>
                  <a:gd name="connsiteX5" fmla="*/ 63029 w 91244"/>
                  <a:gd name="connsiteY5" fmla="*/ 25665 h 34813"/>
                  <a:gd name="connsiteX6" fmla="*/ 84161 w 91244"/>
                  <a:gd name="connsiteY6" fmla="*/ 41 h 34813"/>
                  <a:gd name="connsiteX7" fmla="*/ 91245 w 91244"/>
                  <a:gd name="connsiteY7" fmla="*/ 5829 h 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4" h="34813">
                    <a:moveTo>
                      <a:pt x="67320" y="34814"/>
                    </a:moveTo>
                    <a:lnTo>
                      <a:pt x="0" y="34814"/>
                    </a:lnTo>
                    <a:lnTo>
                      <a:pt x="28944" y="0"/>
                    </a:lnTo>
                    <a:lnTo>
                      <a:pt x="35988" y="5870"/>
                    </a:lnTo>
                    <a:lnTo>
                      <a:pt x="19512" y="25665"/>
                    </a:lnTo>
                    <a:lnTo>
                      <a:pt x="63029" y="25665"/>
                    </a:lnTo>
                    <a:lnTo>
                      <a:pt x="84161" y="41"/>
                    </a:lnTo>
                    <a:lnTo>
                      <a:pt x="91245" y="5829"/>
                    </a:lnTo>
                    <a:close/>
                  </a:path>
                </a:pathLst>
              </a:custGeom>
              <a:solidFill>
                <a:srgbClr val="252122"/>
              </a:solidFill>
              <a:ln w="4048" cap="flat">
                <a:noFill/>
                <a:prstDash val="solid"/>
                <a:miter/>
              </a:ln>
            </p:spPr>
            <p:txBody>
              <a:bodyPr rtlCol="0" anchor="ctr"/>
              <a:lstStyle/>
              <a:p>
                <a:pPr defTabSz="457154">
                  <a:defRPr/>
                </a:pPr>
                <a:endParaRPr lang="en-US" dirty="0">
                  <a:solidFill>
                    <a:srgbClr val="FF0000"/>
                  </a:solidFill>
                  <a:latin typeface="Sun Life Sans"/>
                </a:endParaRPr>
              </a:p>
            </p:txBody>
          </p:sp>
        </p:grpSp>
      </p:grpSp>
    </p:spTree>
    <p:extLst>
      <p:ext uri="{BB962C8B-B14F-4D97-AF65-F5344CB8AC3E}">
        <p14:creationId xmlns:p14="http://schemas.microsoft.com/office/powerpoint/2010/main" val="35356615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person typing on a computer&#10;&#10;Description automatically generated with medium confidence">
            <a:extLst>
              <a:ext uri="{FF2B5EF4-FFF2-40B4-BE49-F238E27FC236}">
                <a16:creationId xmlns:a16="http://schemas.microsoft.com/office/drawing/2014/main" id="{FFBE75EF-71BE-099E-C1D8-96BF1681DD2A}"/>
              </a:ext>
            </a:extLst>
          </p:cNvPr>
          <p:cNvPicPr>
            <a:picLocks noGrp="1" noChangeAspect="1"/>
          </p:cNvPicPr>
          <p:nvPr>
            <p:ph type="pic" sz="quarter" idx="14"/>
          </p:nvPr>
        </p:nvPicPr>
        <p:blipFill>
          <a:blip r:embed="rId3"/>
          <a:srcRect l="8813" r="8813"/>
          <a:stretch/>
        </p:blipFill>
        <p:spPr/>
      </p:pic>
      <p:sp>
        <p:nvSpPr>
          <p:cNvPr id="6" name="Text Placeholder 5">
            <a:extLst>
              <a:ext uri="{FF2B5EF4-FFF2-40B4-BE49-F238E27FC236}">
                <a16:creationId xmlns:a16="http://schemas.microsoft.com/office/drawing/2014/main" id="{C3702D5E-E4F9-361B-B563-A391D35406D2}"/>
              </a:ext>
            </a:extLst>
          </p:cNvPr>
          <p:cNvSpPr>
            <a:spLocks noGrp="1"/>
          </p:cNvSpPr>
          <p:nvPr>
            <p:ph type="body" sz="quarter" idx="29"/>
          </p:nvPr>
        </p:nvSpPr>
        <p:spPr>
          <a:xfrm>
            <a:off x="4759377" y="1320260"/>
            <a:ext cx="4163406" cy="720725"/>
          </a:xfrm>
        </p:spPr>
        <p:txBody>
          <a:bodyPr anchor="ctr"/>
          <a:lstStyle/>
          <a:p>
            <a:r>
              <a:rPr lang="fr-CA" sz="1200" dirty="0">
                <a:solidFill>
                  <a:schemeClr val="tx1"/>
                </a:solidFill>
                <a:latin typeface="Sun Life New Text" pitchFamily="2" charset="0"/>
              </a:rPr>
              <a:t>Vous verrez comme il est facile de gérer votre compte avec </a:t>
            </a:r>
            <a:r>
              <a:rPr lang="fr-CA" sz="1200" b="1" dirty="0">
                <a:solidFill>
                  <a:schemeClr val="tx1"/>
                </a:solidFill>
                <a:latin typeface="Sun Life New Text" pitchFamily="2" charset="0"/>
              </a:rPr>
              <a:t>masunlife.ca</a:t>
            </a:r>
            <a:r>
              <a:rPr lang="fr-CA" sz="1200" dirty="0">
                <a:solidFill>
                  <a:schemeClr val="tx1"/>
                </a:solidFill>
                <a:latin typeface="Sun Life New Text" pitchFamily="2" charset="0"/>
              </a:rPr>
              <a:t> et l’</a:t>
            </a:r>
            <a:r>
              <a:rPr lang="fr-CA" sz="1200" b="1" dirty="0">
                <a:solidFill>
                  <a:schemeClr val="tx1"/>
                </a:solidFill>
                <a:latin typeface="Sun Life New Text" pitchFamily="2" charset="0"/>
              </a:rPr>
              <a:t>appli ma Sun Life mobile</a:t>
            </a:r>
            <a:r>
              <a:rPr lang="fr-CA" sz="1200" dirty="0">
                <a:solidFill>
                  <a:schemeClr val="tx1"/>
                </a:solidFill>
                <a:latin typeface="Sun Life New Text" pitchFamily="2" charset="0"/>
              </a:rPr>
              <a:t>.</a:t>
            </a:r>
          </a:p>
        </p:txBody>
      </p:sp>
      <p:sp>
        <p:nvSpPr>
          <p:cNvPr id="2" name="Title 1">
            <a:extLst>
              <a:ext uri="{FF2B5EF4-FFF2-40B4-BE49-F238E27FC236}">
                <a16:creationId xmlns:a16="http://schemas.microsoft.com/office/drawing/2014/main" id="{FD5AE970-E279-8B3C-1123-62D7A9453473}"/>
              </a:ext>
            </a:extLst>
          </p:cNvPr>
          <p:cNvSpPr>
            <a:spLocks noGrp="1"/>
          </p:cNvSpPr>
          <p:nvPr>
            <p:ph type="title" idx="4294967295"/>
          </p:nvPr>
        </p:nvSpPr>
        <p:spPr>
          <a:xfrm>
            <a:off x="4718591" y="386274"/>
            <a:ext cx="4244975" cy="581025"/>
          </a:xfrm>
        </p:spPr>
        <p:txBody>
          <a:bodyPr>
            <a:normAutofit/>
          </a:bodyPr>
          <a:lstStyle/>
          <a:p>
            <a:r>
              <a:rPr lang="fr-CA" sz="1600" dirty="0">
                <a:latin typeface="Sun Life New Display" pitchFamily="2" charset="0"/>
              </a:rPr>
              <a:t>Branchez-vous à votre argent</a:t>
            </a:r>
          </a:p>
        </p:txBody>
      </p:sp>
      <p:pic>
        <p:nvPicPr>
          <p:cNvPr id="5" name="Image 4" descr="Une image contenant motif, carré, point&#10;&#10;Description générée automatiquement">
            <a:extLst>
              <a:ext uri="{FF2B5EF4-FFF2-40B4-BE49-F238E27FC236}">
                <a16:creationId xmlns:a16="http://schemas.microsoft.com/office/drawing/2014/main" id="{356809EB-7F17-60BC-C156-6A3970D7BD58}"/>
              </a:ext>
            </a:extLst>
          </p:cNvPr>
          <p:cNvPicPr>
            <a:picLocks noChangeAspect="1"/>
          </p:cNvPicPr>
          <p:nvPr/>
        </p:nvPicPr>
        <p:blipFill>
          <a:blip r:embed="rId4"/>
          <a:stretch>
            <a:fillRect/>
          </a:stretch>
        </p:blipFill>
        <p:spPr>
          <a:xfrm>
            <a:off x="5872076" y="2390114"/>
            <a:ext cx="1938007" cy="1938007"/>
          </a:xfrm>
          <a:prstGeom prst="rect">
            <a:avLst/>
          </a:prstGeom>
        </p:spPr>
      </p:pic>
    </p:spTree>
    <p:extLst>
      <p:ext uri="{BB962C8B-B14F-4D97-AF65-F5344CB8AC3E}">
        <p14:creationId xmlns:p14="http://schemas.microsoft.com/office/powerpoint/2010/main" val="17250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DE76A8B-6A78-C040-F20A-545F2AE09B3C}"/>
              </a:ext>
            </a:extLst>
          </p:cNvPr>
          <p:cNvSpPr>
            <a:spLocks noGrp="1"/>
          </p:cNvSpPr>
          <p:nvPr>
            <p:ph type="sldNum" sz="quarter" idx="12"/>
            <p:custDataLst>
              <p:tags r:id="rId1"/>
            </p:custDataLst>
          </p:nvPr>
        </p:nvSpPr>
        <p:spPr/>
        <p:txBody>
          <a:bodyPr/>
          <a:lstStyle/>
          <a:p>
            <a:fld id="{9FA635D2-B142-BE49-AECA-6169441F1F99}" type="slidenum">
              <a:rPr lang="fr-CA" smtClean="0"/>
              <a:t>5</a:t>
            </a:fld>
            <a:endParaRPr lang="fr-CA" dirty="0"/>
          </a:p>
        </p:txBody>
      </p:sp>
      <p:sp>
        <p:nvSpPr>
          <p:cNvPr id="4" name="Text Placeholder 3">
            <a:extLst>
              <a:ext uri="{FF2B5EF4-FFF2-40B4-BE49-F238E27FC236}">
                <a16:creationId xmlns:a16="http://schemas.microsoft.com/office/drawing/2014/main" id="{6582A34C-5571-E148-2AD9-D4CF34CD0D3E}"/>
              </a:ext>
            </a:extLst>
          </p:cNvPr>
          <p:cNvSpPr>
            <a:spLocks noGrp="1"/>
          </p:cNvSpPr>
          <p:nvPr>
            <p:ph type="body" sz="quarter" idx="13"/>
            <p:custDataLst>
              <p:tags r:id="rId2"/>
            </p:custDataLst>
          </p:nvPr>
        </p:nvSpPr>
        <p:spPr/>
        <p:txBody>
          <a:bodyPr/>
          <a:lstStyle/>
          <a:p>
            <a:r>
              <a:rPr lang="fr-CA" sz="1600" dirty="0"/>
              <a:t>Vous n’avez pas les moyens d’épargner?</a:t>
            </a:r>
          </a:p>
        </p:txBody>
      </p:sp>
      <p:graphicFrame>
        <p:nvGraphicFramePr>
          <p:cNvPr id="7" name="Chart 6">
            <a:extLst>
              <a:ext uri="{FF2B5EF4-FFF2-40B4-BE49-F238E27FC236}">
                <a16:creationId xmlns:a16="http://schemas.microsoft.com/office/drawing/2014/main" id="{56AC523C-E6C1-1B48-670E-AFAF64570FCA}"/>
              </a:ext>
            </a:extLst>
          </p:cNvPr>
          <p:cNvGraphicFramePr/>
          <p:nvPr>
            <p:custDataLst>
              <p:tags r:id="rId3"/>
            </p:custDataLst>
            <p:extLst>
              <p:ext uri="{D42A27DB-BD31-4B8C-83A1-F6EECF244321}">
                <p14:modId xmlns:p14="http://schemas.microsoft.com/office/powerpoint/2010/main" val="4090623791"/>
              </p:ext>
            </p:extLst>
          </p:nvPr>
        </p:nvGraphicFramePr>
        <p:xfrm>
          <a:off x="1618672" y="818549"/>
          <a:ext cx="5906655" cy="3684089"/>
        </p:xfrm>
        <a:graphic>
          <a:graphicData uri="http://schemas.openxmlformats.org/drawingml/2006/chart">
            <c:chart xmlns:c="http://schemas.openxmlformats.org/drawingml/2006/chart" xmlns:r="http://schemas.openxmlformats.org/officeDocument/2006/relationships" r:id="rId7"/>
          </a:graphicData>
        </a:graphic>
      </p:graphicFrame>
      <p:sp>
        <p:nvSpPr>
          <p:cNvPr id="2" name="Content Placeholder 2">
            <a:extLst>
              <a:ext uri="{FF2B5EF4-FFF2-40B4-BE49-F238E27FC236}">
                <a16:creationId xmlns:a16="http://schemas.microsoft.com/office/drawing/2014/main" id="{94730068-4401-D11A-1243-8D1CA7DC5156}"/>
              </a:ext>
            </a:extLst>
          </p:cNvPr>
          <p:cNvSpPr txBox="1"/>
          <p:nvPr>
            <p:custDataLst>
              <p:tags r:id="rId4"/>
            </p:custDataLst>
          </p:nvPr>
        </p:nvSpPr>
        <p:spPr>
          <a:xfrm>
            <a:off x="348210" y="4445139"/>
            <a:ext cx="5798820" cy="486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fr-CA" sz="900" dirty="0">
                <a:solidFill>
                  <a:schemeClr val="tx1"/>
                </a:solidFill>
                <a:latin typeface="Sun Life New Text" pitchFamily="2" charset="0"/>
              </a:rPr>
              <a:t>Objectif : 500 000 $</a:t>
            </a:r>
          </a:p>
          <a:p>
            <a:pPr marL="0" indent="0">
              <a:buNone/>
            </a:pPr>
            <a:r>
              <a:rPr lang="fr-CA" sz="900" kern="0" dirty="0">
                <a:solidFill>
                  <a:schemeClr val="tx1"/>
                </a:solidFill>
                <a:latin typeface="Sun Life New Text" pitchFamily="2" charset="0"/>
                <a:cs typeface="Arial" panose="020B0604020202020204" pitchFamily="34" charset="0"/>
              </a:rPr>
              <a:t>Hypothèses : Cotisations mensuelles | Taux de rendement de 5,75 % | Retraite à 65 ans</a:t>
            </a:r>
          </a:p>
        </p:txBody>
      </p:sp>
    </p:spTree>
    <p:extLst>
      <p:ext uri="{BB962C8B-B14F-4D97-AF65-F5344CB8AC3E}">
        <p14:creationId xmlns:p14="http://schemas.microsoft.com/office/powerpoint/2010/main" val="221338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0B86B4-3946-2F90-F360-DD9BAAA7027F}"/>
              </a:ext>
            </a:extLst>
          </p:cNvPr>
          <p:cNvSpPr>
            <a:spLocks noGrp="1"/>
          </p:cNvSpPr>
          <p:nvPr>
            <p:ph type="sldNum" sz="quarter" idx="12"/>
            <p:custDataLst>
              <p:tags r:id="rId1"/>
            </p:custDataLst>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9FA635D2-B142-BE49-AECA-6169441F1F99}" type="slidenum">
              <a:rPr kumimoji="0" lang="en-US" sz="600" b="1" i="0" u="none" strike="noStrike" kern="1200" cap="none" spc="0" normalizeH="0" baseline="0" noProof="0" smtClean="0">
                <a:ln>
                  <a:noFill/>
                </a:ln>
                <a:solidFill>
                  <a:srgbClr val="000000"/>
                </a:solidFill>
                <a:effectLst/>
                <a:uLnTx/>
                <a:uFillTx/>
              </a:rPr>
              <a:pPr marL="0" marR="0" lvl="0" indent="0" algn="l" defTabSz="457200" rtl="0" eaLnBrk="1" fontAlgn="auto" latinLnBrk="0" hangingPunct="1">
                <a:lnSpc>
                  <a:spcPct val="100000"/>
                </a:lnSpc>
                <a:spcBef>
                  <a:spcPts val="0"/>
                </a:spcBef>
                <a:spcAft>
                  <a:spcPts val="0"/>
                </a:spcAft>
                <a:buClrTx/>
                <a:buSzTx/>
                <a:buFontTx/>
                <a:buNone/>
                <a:tabLst/>
                <a:defRPr/>
              </a:pPr>
              <a:t>6</a:t>
            </a:fld>
            <a:endParaRPr kumimoji="0" lang="en-US" sz="600" b="1" i="0" u="none" strike="noStrike" kern="1200" cap="none" spc="0" normalizeH="0" baseline="0" noProof="0">
              <a:ln>
                <a:noFill/>
              </a:ln>
              <a:solidFill>
                <a:srgbClr val="000000"/>
              </a:solidFill>
              <a:effectLst/>
              <a:uLnTx/>
              <a:uFillTx/>
            </a:endParaRPr>
          </a:p>
        </p:txBody>
      </p:sp>
      <p:sp>
        <p:nvSpPr>
          <p:cNvPr id="4" name="Text Placeholder 3">
            <a:extLst>
              <a:ext uri="{FF2B5EF4-FFF2-40B4-BE49-F238E27FC236}">
                <a16:creationId xmlns:a16="http://schemas.microsoft.com/office/drawing/2014/main" id="{5C360714-E2EC-74DC-08D1-A87FC4D6D5A2}"/>
              </a:ext>
            </a:extLst>
          </p:cNvPr>
          <p:cNvSpPr>
            <a:spLocks noGrp="1"/>
          </p:cNvSpPr>
          <p:nvPr>
            <p:ph type="body" sz="quarter" idx="13"/>
            <p:custDataLst>
              <p:tags r:id="rId2"/>
            </p:custDataLst>
          </p:nvPr>
        </p:nvSpPr>
        <p:spPr/>
        <p:txBody>
          <a:bodyPr/>
          <a:lstStyle/>
          <a:p>
            <a:r>
              <a:rPr lang="en-CA" sz="1600" dirty="0"/>
              <a:t>Incidence d’un </a:t>
            </a:r>
            <a:r>
              <a:rPr lang="en-CA" sz="1600" dirty="0" err="1"/>
              <a:t>retrait</a:t>
            </a:r>
            <a:r>
              <a:rPr lang="en-CA" sz="1600" dirty="0"/>
              <a:t> </a:t>
            </a:r>
            <a:r>
              <a:rPr lang="en-CA" sz="1600" dirty="0" err="1"/>
              <a:t>anticipé</a:t>
            </a:r>
            <a:r>
              <a:rPr lang="en-CA" sz="1600" dirty="0"/>
              <a:t> du REER</a:t>
            </a:r>
            <a:endParaRPr lang="en-US" sz="1600" dirty="0"/>
          </a:p>
        </p:txBody>
      </p:sp>
      <p:graphicFrame>
        <p:nvGraphicFramePr>
          <p:cNvPr id="8" name="Chart 7">
            <a:extLst>
              <a:ext uri="{FF2B5EF4-FFF2-40B4-BE49-F238E27FC236}">
                <a16:creationId xmlns:a16="http://schemas.microsoft.com/office/drawing/2014/main" id="{1DE56B43-2327-1272-01E6-9C468445C28C}"/>
              </a:ext>
            </a:extLst>
          </p:cNvPr>
          <p:cNvGraphicFramePr/>
          <p:nvPr>
            <p:custDataLst>
              <p:tags r:id="rId3"/>
            </p:custDataLst>
            <p:extLst>
              <p:ext uri="{D42A27DB-BD31-4B8C-83A1-F6EECF244321}">
                <p14:modId xmlns:p14="http://schemas.microsoft.com/office/powerpoint/2010/main" val="114295246"/>
              </p:ext>
            </p:extLst>
          </p:nvPr>
        </p:nvGraphicFramePr>
        <p:xfrm>
          <a:off x="1973707" y="967313"/>
          <a:ext cx="4959893" cy="3424687"/>
        </p:xfrm>
        <a:graphic>
          <a:graphicData uri="http://schemas.openxmlformats.org/drawingml/2006/chart">
            <c:chart xmlns:c="http://schemas.openxmlformats.org/drawingml/2006/chart" xmlns:r="http://schemas.openxmlformats.org/officeDocument/2006/relationships" r:id="rId7"/>
          </a:graphicData>
        </a:graphic>
      </p:graphicFrame>
      <p:sp>
        <p:nvSpPr>
          <p:cNvPr id="2" name="Content Placeholder 2">
            <a:extLst>
              <a:ext uri="{FF2B5EF4-FFF2-40B4-BE49-F238E27FC236}">
                <a16:creationId xmlns:a16="http://schemas.microsoft.com/office/drawing/2014/main" id="{243B5C5E-CC05-64A0-3221-1362FB1ECF12}"/>
              </a:ext>
            </a:extLst>
          </p:cNvPr>
          <p:cNvSpPr txBox="1"/>
          <p:nvPr>
            <p:custDataLst>
              <p:tags r:id="rId4"/>
            </p:custDataLst>
          </p:nvPr>
        </p:nvSpPr>
        <p:spPr>
          <a:xfrm>
            <a:off x="480521" y="4485249"/>
            <a:ext cx="5798820" cy="486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306C99"/>
              </a:buClr>
              <a:buFont typeface="Arial" pitchFamily="34" charset="0"/>
              <a:buChar char="•"/>
              <a:defRPr sz="3200">
                <a:solidFill>
                  <a:srgbClr val="5E5550"/>
                </a:solidFill>
                <a:latin typeface="+mn-lt"/>
                <a:ea typeface="+mn-ea"/>
                <a:cs typeface="+mn-cs"/>
              </a:defRPr>
            </a:lvl1pPr>
            <a:lvl2pPr marL="742950" indent="-285750" algn="l" rtl="0" eaLnBrk="1" fontAlgn="base" hangingPunct="1">
              <a:spcBef>
                <a:spcPct val="20000"/>
              </a:spcBef>
              <a:spcAft>
                <a:spcPct val="0"/>
              </a:spcAft>
              <a:buClr>
                <a:srgbClr val="306C99"/>
              </a:buClr>
              <a:buFont typeface="Arial" pitchFamily="34" charset="0"/>
              <a:buChar char="•"/>
              <a:defRPr sz="2800">
                <a:solidFill>
                  <a:srgbClr val="5E5550"/>
                </a:solidFill>
                <a:latin typeface="+mn-lt"/>
              </a:defRPr>
            </a:lvl2pPr>
            <a:lvl3pPr marL="1143000" indent="-228600" algn="l" rtl="0" eaLnBrk="1" fontAlgn="base" hangingPunct="1">
              <a:spcBef>
                <a:spcPct val="20000"/>
              </a:spcBef>
              <a:spcAft>
                <a:spcPct val="0"/>
              </a:spcAft>
              <a:buClr>
                <a:srgbClr val="306C99"/>
              </a:buClr>
              <a:buFont typeface="Arial" pitchFamily="34" charset="0"/>
              <a:buChar char="•"/>
              <a:defRPr sz="2400">
                <a:solidFill>
                  <a:srgbClr val="5E5550"/>
                </a:solidFill>
                <a:latin typeface="+mn-lt"/>
              </a:defRPr>
            </a:lvl3pPr>
            <a:lvl4pPr marL="16002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4pPr>
            <a:lvl5pPr marL="2057400" indent="-228600" algn="l" rtl="0" eaLnBrk="1" fontAlgn="base" hangingPunct="1">
              <a:spcBef>
                <a:spcPct val="20000"/>
              </a:spcBef>
              <a:spcAft>
                <a:spcPct val="0"/>
              </a:spcAft>
              <a:buClr>
                <a:srgbClr val="306C99"/>
              </a:buClr>
              <a:buFont typeface="Arial" pitchFamily="34" charset="0"/>
              <a:buChar char="•"/>
              <a:defRPr sz="2000">
                <a:solidFill>
                  <a:srgbClr val="5E5550"/>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r>
              <a:rPr kumimoji="0" lang="fr-FR" sz="900" b="0" i="0" u="none" strike="noStrike" kern="1200" cap="none" spc="0" normalizeH="0" baseline="0" noProof="0" dirty="0">
                <a:ln>
                  <a:noFill/>
                </a:ln>
                <a:solidFill>
                  <a:schemeClr val="tx1"/>
                </a:solidFill>
                <a:effectLst/>
                <a:uLnTx/>
                <a:uFillTx/>
                <a:latin typeface="Sun Life New Text" pitchFamily="2" charset="0"/>
              </a:rPr>
              <a:t>Source : </a:t>
            </a:r>
            <a:r>
              <a:rPr kumimoji="0" lang="fr-CA" sz="900" b="0" i="0" u="none" strike="noStrike" kern="1200" cap="none" spc="0" normalizeH="0" baseline="0" noProof="0" dirty="0">
                <a:ln>
                  <a:noFill/>
                </a:ln>
                <a:solidFill>
                  <a:schemeClr val="tx1"/>
                </a:solidFill>
                <a:effectLst/>
                <a:uLnTx/>
                <a:uFillTx/>
                <a:latin typeface="Sun Life New Text" pitchFamily="2" charset="0"/>
              </a:rPr>
              <a:t>Calculateur de retrait</a:t>
            </a:r>
          </a:p>
          <a:p>
            <a:pPr marL="0" marR="0" lvl="0" indent="0" algn="l" defTabSz="457200" rtl="0" eaLnBrk="1" fontAlgn="base" latinLnBrk="0" hangingPunct="1">
              <a:lnSpc>
                <a:spcPct val="100000"/>
              </a:lnSpc>
              <a:spcBef>
                <a:spcPct val="20000"/>
              </a:spcBef>
              <a:spcAft>
                <a:spcPct val="0"/>
              </a:spcAft>
              <a:buClr>
                <a:srgbClr val="306C99"/>
              </a:buClr>
              <a:buSzTx/>
              <a:buFont typeface="Arial" pitchFamily="34" charset="0"/>
              <a:buNone/>
              <a:tabLst/>
              <a:defRPr/>
            </a:pPr>
            <a:r>
              <a:rPr kumimoji="0" lang="fr-CA" sz="900" b="0" i="0" u="none" strike="noStrike" kern="0" cap="none" spc="0" normalizeH="0" baseline="0" noProof="0" dirty="0">
                <a:ln>
                  <a:noFill/>
                </a:ln>
                <a:solidFill>
                  <a:schemeClr val="tx1"/>
                </a:solidFill>
                <a:effectLst/>
                <a:uLnTx/>
                <a:uFillTx/>
                <a:latin typeface="Sun Life New Text" pitchFamily="2" charset="0"/>
                <a:cs typeface="Arial" panose="020B0604020202020204" pitchFamily="34" charset="0"/>
              </a:rPr>
              <a:t>Hypothèses : </a:t>
            </a:r>
            <a:r>
              <a:rPr kumimoji="0" lang="fr-CA" sz="900" b="0" i="0" u="none" strike="noStrike" kern="1200" cap="none" spc="0" normalizeH="0" baseline="0" noProof="0" dirty="0">
                <a:ln>
                  <a:noFill/>
                </a:ln>
                <a:solidFill>
                  <a:schemeClr val="tx1"/>
                </a:solidFill>
                <a:effectLst/>
                <a:uLnTx/>
                <a:uFillTx/>
                <a:latin typeface="Sun Life New Text" pitchFamily="2" charset="0"/>
              </a:rPr>
              <a:t>Solde de 50 000 $ à 30 ans | Retraits à 30 ans | Taux de rendement de 5,5 %</a:t>
            </a:r>
          </a:p>
        </p:txBody>
      </p:sp>
    </p:spTree>
    <p:extLst>
      <p:ext uri="{BB962C8B-B14F-4D97-AF65-F5344CB8AC3E}">
        <p14:creationId xmlns:p14="http://schemas.microsoft.com/office/powerpoint/2010/main" val="2335291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A02B-E576-444E-AD67-5649D33A5630}"/>
              </a:ext>
            </a:extLst>
          </p:cNvPr>
          <p:cNvSpPr>
            <a:spLocks noGrp="1"/>
          </p:cNvSpPr>
          <p:nvPr>
            <p:ph type="title"/>
            <p:custDataLst>
              <p:tags r:id="rId1"/>
            </p:custDataLst>
          </p:nvPr>
        </p:nvSpPr>
        <p:spPr/>
        <p:txBody>
          <a:bodyPr/>
          <a:lstStyle/>
          <a:p>
            <a:r>
              <a:rPr lang="en-US" dirty="0"/>
              <a:t>02.</a:t>
            </a:r>
          </a:p>
        </p:txBody>
      </p:sp>
      <p:sp>
        <p:nvSpPr>
          <p:cNvPr id="3" name="Text Placeholder 2">
            <a:extLst>
              <a:ext uri="{FF2B5EF4-FFF2-40B4-BE49-F238E27FC236}">
                <a16:creationId xmlns:a16="http://schemas.microsoft.com/office/drawing/2014/main" id="{CA5118FD-349E-1247-BE81-A8F96DBEEC77}"/>
              </a:ext>
            </a:extLst>
          </p:cNvPr>
          <p:cNvSpPr>
            <a:spLocks noGrp="1"/>
          </p:cNvSpPr>
          <p:nvPr>
            <p:ph type="body" idx="1"/>
            <p:custDataLst>
              <p:tags r:id="rId2"/>
            </p:custDataLst>
          </p:nvPr>
        </p:nvSpPr>
        <p:spPr/>
        <p:txBody>
          <a:bodyPr/>
          <a:lstStyle/>
          <a:p>
            <a:r>
              <a:rPr lang="en-US" dirty="0" err="1"/>
              <a:t>Maximisation</a:t>
            </a:r>
            <a:r>
              <a:rPr lang="en-US" dirty="0"/>
              <a:t> du régime au travail</a:t>
            </a:r>
          </a:p>
        </p:txBody>
      </p:sp>
      <p:sp>
        <p:nvSpPr>
          <p:cNvPr id="5" name="Slide Number Placeholder 4">
            <a:extLst>
              <a:ext uri="{FF2B5EF4-FFF2-40B4-BE49-F238E27FC236}">
                <a16:creationId xmlns:a16="http://schemas.microsoft.com/office/drawing/2014/main" id="{D65F97BC-4A6B-7F4B-A75E-DEE2DDAD1FF5}"/>
              </a:ext>
            </a:extLst>
          </p:cNvPr>
          <p:cNvSpPr>
            <a:spLocks noGrp="1"/>
          </p:cNvSpPr>
          <p:nvPr>
            <p:ph type="sldNum" sz="quarter" idx="12"/>
            <p:custDataLst>
              <p:tags r:id="rId3"/>
            </p:custDataLst>
          </p:nvPr>
        </p:nvSpPr>
        <p:spPr/>
        <p:txBody>
          <a:bodyPr/>
          <a:lstStyle/>
          <a:p>
            <a:fld id="{9FA635D2-B142-BE49-AECA-6169441F1F99}" type="slidenum">
              <a:rPr lang="en-US" smtClean="0"/>
              <a:t>7</a:t>
            </a:fld>
            <a:endParaRPr lang="en-US"/>
          </a:p>
        </p:txBody>
      </p:sp>
    </p:spTree>
    <p:extLst>
      <p:ext uri="{BB962C8B-B14F-4D97-AF65-F5344CB8AC3E}">
        <p14:creationId xmlns:p14="http://schemas.microsoft.com/office/powerpoint/2010/main" val="3448292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D12E30-10ED-D758-4808-09322A17BC7B}"/>
              </a:ext>
            </a:extLst>
          </p:cNvPr>
          <p:cNvSpPr>
            <a:spLocks noGrp="1"/>
          </p:cNvSpPr>
          <p:nvPr>
            <p:ph type="sldNum" sz="quarter" idx="12"/>
          </p:nvPr>
        </p:nvSpPr>
        <p:spPr/>
        <p:txBody>
          <a:bodyPr/>
          <a:lstStyle/>
          <a:p>
            <a:fld id="{9FA635D2-B142-BE49-AECA-6169441F1F99}" type="slidenum">
              <a:rPr lang="en-US" smtClean="0"/>
              <a:t>8</a:t>
            </a:fld>
            <a:endParaRPr lang="en-US"/>
          </a:p>
        </p:txBody>
      </p:sp>
      <p:sp>
        <p:nvSpPr>
          <p:cNvPr id="3" name="Text Placeholder 2">
            <a:extLst>
              <a:ext uri="{FF2B5EF4-FFF2-40B4-BE49-F238E27FC236}">
                <a16:creationId xmlns:a16="http://schemas.microsoft.com/office/drawing/2014/main" id="{C4A41768-057F-EE18-EB1C-78C38529C445}"/>
              </a:ext>
            </a:extLst>
          </p:cNvPr>
          <p:cNvSpPr>
            <a:spLocks noGrp="1"/>
          </p:cNvSpPr>
          <p:nvPr>
            <p:ph type="body" sz="quarter" idx="13"/>
          </p:nvPr>
        </p:nvSpPr>
        <p:spPr/>
        <p:txBody>
          <a:bodyPr/>
          <a:lstStyle/>
          <a:p>
            <a:r>
              <a:rPr lang="fr-CA" sz="1600" dirty="0"/>
              <a:t>Fonctionnement de votre régime au travail</a:t>
            </a:r>
          </a:p>
        </p:txBody>
      </p:sp>
      <p:sp>
        <p:nvSpPr>
          <p:cNvPr id="18" name="Rectangle 17">
            <a:extLst>
              <a:ext uri="{FF2B5EF4-FFF2-40B4-BE49-F238E27FC236}">
                <a16:creationId xmlns:a16="http://schemas.microsoft.com/office/drawing/2014/main" id="{D66087AA-D08D-3179-9ACD-0614B45BD497}"/>
              </a:ext>
            </a:extLst>
          </p:cNvPr>
          <p:cNvSpPr/>
          <p:nvPr/>
        </p:nvSpPr>
        <p:spPr>
          <a:xfrm>
            <a:off x="3335587" y="1175233"/>
            <a:ext cx="1959084" cy="584562"/>
          </a:xfrm>
          <a:prstGeom prst="rect">
            <a:avLst/>
          </a:prstGeom>
          <a:solidFill>
            <a:srgbClr val="6ED2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kumimoji="0" lang="fr-CA" sz="1200" u="none" strike="noStrike" kern="1200" cap="none" normalizeH="0" baseline="0" noProof="0" dirty="0">
                <a:ln>
                  <a:noFill/>
                </a:ln>
                <a:solidFill>
                  <a:schemeClr val="tx1"/>
                </a:solidFill>
                <a:effectLst/>
                <a:latin typeface="Sun Life New Text" pitchFamily="2" charset="0"/>
                <a:cs typeface="Arial" panose="020B0604020202020204" pitchFamily="34" charset="0"/>
              </a:rPr>
              <a:t>Régime de retraite à cotisations déterminées</a:t>
            </a:r>
          </a:p>
          <a:p>
            <a:pPr lvl="0">
              <a:buClrTx/>
              <a:buSzTx/>
            </a:pPr>
            <a:r>
              <a:rPr lang="en-US" sz="1200" b="1" dirty="0">
                <a:solidFill>
                  <a:schemeClr val="tx1"/>
                </a:solidFill>
                <a:latin typeface="Sun Life New Text" pitchFamily="2" charset="0"/>
                <a:cs typeface="Arial" panose="020B0604020202020204" pitchFamily="34" charset="0"/>
              </a:rPr>
              <a:t>(RRCD) </a:t>
            </a:r>
          </a:p>
        </p:txBody>
      </p:sp>
      <p:sp>
        <p:nvSpPr>
          <p:cNvPr id="19" name="Rectangle 18">
            <a:extLst>
              <a:ext uri="{FF2B5EF4-FFF2-40B4-BE49-F238E27FC236}">
                <a16:creationId xmlns:a16="http://schemas.microsoft.com/office/drawing/2014/main" id="{2B28DA98-87C8-FA9F-01F7-2F43CE493123}"/>
              </a:ext>
            </a:extLst>
          </p:cNvPr>
          <p:cNvSpPr/>
          <p:nvPr/>
        </p:nvSpPr>
        <p:spPr>
          <a:xfrm>
            <a:off x="3335587" y="1846938"/>
            <a:ext cx="1959084" cy="58456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kumimoji="0" lang="fr-CA" sz="1200" u="none" strike="noStrike" kern="1200" cap="none" normalizeH="0" baseline="0" noProof="0" dirty="0">
                <a:ln>
                  <a:noFill/>
                </a:ln>
                <a:solidFill>
                  <a:schemeClr val="tx1"/>
                </a:solidFill>
                <a:effectLst/>
                <a:latin typeface="Sun Life New Text" pitchFamily="2" charset="0"/>
                <a:cs typeface="Arial" panose="020B0604020202020204" pitchFamily="34" charset="0"/>
              </a:rPr>
              <a:t>Régime enregistré d’épargne-retraite</a:t>
            </a:r>
          </a:p>
          <a:p>
            <a:pPr lvl="0"/>
            <a:r>
              <a:rPr lang="en-US" sz="1200" b="1" dirty="0">
                <a:solidFill>
                  <a:schemeClr val="tx1"/>
                </a:solidFill>
                <a:latin typeface="Sun Life New Text" pitchFamily="2" charset="0"/>
                <a:cs typeface="Arial" panose="020B0604020202020204" pitchFamily="34" charset="0"/>
              </a:rPr>
              <a:t>(REER)</a:t>
            </a:r>
            <a:endParaRPr lang="en-US" sz="1200" b="1" dirty="0">
              <a:solidFill>
                <a:schemeClr val="tx1"/>
              </a:solidFill>
              <a:latin typeface="Sun Life New Text" pitchFamily="2" charset="0"/>
            </a:endParaRPr>
          </a:p>
        </p:txBody>
      </p:sp>
      <p:sp>
        <p:nvSpPr>
          <p:cNvPr id="20" name="Rectangle 19">
            <a:extLst>
              <a:ext uri="{FF2B5EF4-FFF2-40B4-BE49-F238E27FC236}">
                <a16:creationId xmlns:a16="http://schemas.microsoft.com/office/drawing/2014/main" id="{ED9ECBA6-5B19-169D-6827-C5F8A1DDD6B6}"/>
              </a:ext>
            </a:extLst>
          </p:cNvPr>
          <p:cNvSpPr/>
          <p:nvPr/>
        </p:nvSpPr>
        <p:spPr>
          <a:xfrm>
            <a:off x="3335587" y="2518644"/>
            <a:ext cx="1959084" cy="584568"/>
          </a:xfrm>
          <a:prstGeom prst="rect">
            <a:avLst/>
          </a:prstGeom>
          <a:solidFill>
            <a:srgbClr val="FEF8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kumimoji="0" lang="fr-CA" sz="1200" u="none" strike="noStrike" kern="1200" cap="none" normalizeH="0" baseline="0" noProof="0" dirty="0">
                <a:ln>
                  <a:noFill/>
                </a:ln>
                <a:solidFill>
                  <a:schemeClr val="tx1"/>
                </a:solidFill>
                <a:effectLst/>
                <a:latin typeface="Sun Life New Text" pitchFamily="2" charset="0"/>
                <a:cs typeface="Arial" panose="020B0604020202020204" pitchFamily="34" charset="0"/>
              </a:rPr>
              <a:t>Régime de participation différée aux bénéfices </a:t>
            </a:r>
            <a:r>
              <a:rPr lang="en-US" sz="1200" b="1" dirty="0">
                <a:solidFill>
                  <a:schemeClr val="tx1"/>
                </a:solidFill>
                <a:latin typeface="Sun Life New Text" pitchFamily="2" charset="0"/>
                <a:cs typeface="Arial" panose="020B0604020202020204" pitchFamily="34" charset="0"/>
              </a:rPr>
              <a:t>(RPDB)</a:t>
            </a:r>
            <a:endParaRPr lang="en-US" sz="1200" b="1" dirty="0">
              <a:solidFill>
                <a:schemeClr val="tx1"/>
              </a:solidFill>
              <a:latin typeface="Sun Life New Text" pitchFamily="2" charset="0"/>
            </a:endParaRPr>
          </a:p>
        </p:txBody>
      </p:sp>
      <p:sp>
        <p:nvSpPr>
          <p:cNvPr id="21" name="Rectangle 20">
            <a:extLst>
              <a:ext uri="{FF2B5EF4-FFF2-40B4-BE49-F238E27FC236}">
                <a16:creationId xmlns:a16="http://schemas.microsoft.com/office/drawing/2014/main" id="{C98C70AB-CC5D-F2A0-F67C-D7A36FB35DA1}"/>
              </a:ext>
            </a:extLst>
          </p:cNvPr>
          <p:cNvSpPr/>
          <p:nvPr/>
        </p:nvSpPr>
        <p:spPr>
          <a:xfrm>
            <a:off x="3335587" y="3862067"/>
            <a:ext cx="1959084" cy="58457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kumimoji="0" lang="fr-CA" sz="1200" u="none" strike="noStrike" kern="1200" cap="none" normalizeH="0" baseline="0" noProof="0" dirty="0">
                <a:ln>
                  <a:noFill/>
                </a:ln>
                <a:solidFill>
                  <a:schemeClr val="tx1"/>
                </a:solidFill>
                <a:effectLst/>
                <a:latin typeface="Sun Life New Text" pitchFamily="2" charset="0"/>
                <a:cs typeface="Arial" panose="020B0604020202020204" pitchFamily="34" charset="0"/>
              </a:rPr>
              <a:t>Régime d’épargne non enregistré</a:t>
            </a:r>
            <a:r>
              <a:rPr lang="en-US" sz="1200" dirty="0">
                <a:solidFill>
                  <a:schemeClr val="tx1"/>
                </a:solidFill>
                <a:latin typeface="Sun Life New Text" pitchFamily="2" charset="0"/>
              </a:rPr>
              <a:t> </a:t>
            </a:r>
            <a:r>
              <a:rPr lang="en-US" sz="1200" b="1" dirty="0">
                <a:solidFill>
                  <a:schemeClr val="tx1"/>
                </a:solidFill>
                <a:latin typeface="Sun Life New Text" pitchFamily="2" charset="0"/>
              </a:rPr>
              <a:t>(RENE)</a:t>
            </a:r>
            <a:endParaRPr lang="en-US" sz="1200" b="1" baseline="30000" dirty="0">
              <a:solidFill>
                <a:schemeClr val="tx1"/>
              </a:solidFill>
              <a:latin typeface="Sun Life New Text" pitchFamily="2" charset="0"/>
            </a:endParaRPr>
          </a:p>
        </p:txBody>
      </p:sp>
      <p:sp>
        <p:nvSpPr>
          <p:cNvPr id="23" name="Rectangle 22">
            <a:extLst>
              <a:ext uri="{FF2B5EF4-FFF2-40B4-BE49-F238E27FC236}">
                <a16:creationId xmlns:a16="http://schemas.microsoft.com/office/drawing/2014/main" id="{DDD1F89C-059C-ECEA-6FB8-F6325E53E280}"/>
              </a:ext>
            </a:extLst>
          </p:cNvPr>
          <p:cNvSpPr/>
          <p:nvPr/>
        </p:nvSpPr>
        <p:spPr>
          <a:xfrm>
            <a:off x="3335587" y="3190355"/>
            <a:ext cx="1959084" cy="58456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kumimoji="0" lang="fr-CA" sz="1200" u="none" strike="noStrike" kern="1200" cap="none" normalizeH="0" baseline="0" noProof="0" dirty="0">
                <a:ln>
                  <a:noFill/>
                </a:ln>
                <a:solidFill>
                  <a:schemeClr val="tx1"/>
                </a:solidFill>
                <a:effectLst/>
                <a:latin typeface="Sun Life New Text" pitchFamily="2" charset="0"/>
                <a:cs typeface="Arial" panose="020B0604020202020204" pitchFamily="34" charset="0"/>
              </a:rPr>
              <a:t>Compte d’épargne libre d’impôt </a:t>
            </a:r>
            <a:r>
              <a:rPr lang="en-US" sz="1200" b="1" dirty="0">
                <a:solidFill>
                  <a:schemeClr val="tx1"/>
                </a:solidFill>
                <a:latin typeface="Sun Life New Text" pitchFamily="2" charset="0"/>
              </a:rPr>
              <a:t>(CELI)</a:t>
            </a:r>
          </a:p>
        </p:txBody>
      </p:sp>
      <p:sp>
        <p:nvSpPr>
          <p:cNvPr id="45" name="Oval 44">
            <a:extLst>
              <a:ext uri="{FF2B5EF4-FFF2-40B4-BE49-F238E27FC236}">
                <a16:creationId xmlns:a16="http://schemas.microsoft.com/office/drawing/2014/main" id="{738FFB57-44ED-046B-73C5-41C60BD8F8AC}"/>
              </a:ext>
            </a:extLst>
          </p:cNvPr>
          <p:cNvSpPr/>
          <p:nvPr/>
        </p:nvSpPr>
        <p:spPr>
          <a:xfrm>
            <a:off x="751321" y="2190382"/>
            <a:ext cx="1612031" cy="1243546"/>
          </a:xfrm>
          <a:prstGeom prst="ellipse">
            <a:avLst/>
          </a:prstGeom>
          <a:solidFill>
            <a:srgbClr val="387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200" dirty="0">
                <a:solidFill>
                  <a:schemeClr val="bg2"/>
                </a:solidFill>
                <a:latin typeface="Sun Life New Text" pitchFamily="2" charset="0"/>
              </a:rPr>
              <a:t>Vos cotisations</a:t>
            </a:r>
          </a:p>
        </p:txBody>
      </p:sp>
      <p:sp>
        <p:nvSpPr>
          <p:cNvPr id="47" name="Oval 46">
            <a:extLst>
              <a:ext uri="{FF2B5EF4-FFF2-40B4-BE49-F238E27FC236}">
                <a16:creationId xmlns:a16="http://schemas.microsoft.com/office/drawing/2014/main" id="{D8035938-E724-4615-3C24-7F7095FA1FB6}"/>
              </a:ext>
            </a:extLst>
          </p:cNvPr>
          <p:cNvSpPr/>
          <p:nvPr/>
        </p:nvSpPr>
        <p:spPr>
          <a:xfrm>
            <a:off x="6372286" y="2186111"/>
            <a:ext cx="1612031" cy="1243546"/>
          </a:xfrm>
          <a:prstGeom prst="ellipse">
            <a:avLst/>
          </a:prstGeom>
          <a:solidFill>
            <a:srgbClr val="387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1200" dirty="0">
                <a:solidFill>
                  <a:schemeClr val="bg2"/>
                </a:solidFill>
                <a:latin typeface="Sun Life New Text" pitchFamily="2" charset="0"/>
              </a:rPr>
              <a:t>Cotisations de votre employeur</a:t>
            </a:r>
          </a:p>
        </p:txBody>
      </p:sp>
      <p:cxnSp>
        <p:nvCxnSpPr>
          <p:cNvPr id="17" name="Straight Arrow Connector 16">
            <a:extLst>
              <a:ext uri="{FF2B5EF4-FFF2-40B4-BE49-F238E27FC236}">
                <a16:creationId xmlns:a16="http://schemas.microsoft.com/office/drawing/2014/main" id="{0335B01C-1E0B-1D86-A60D-247FA4047C29}"/>
              </a:ext>
            </a:extLst>
          </p:cNvPr>
          <p:cNvCxnSpPr>
            <a:stCxn id="45" idx="6"/>
            <a:endCxn id="20" idx="1"/>
          </p:cNvCxnSpPr>
          <p:nvPr/>
        </p:nvCxnSpPr>
        <p:spPr>
          <a:xfrm flipV="1">
            <a:off x="2363352" y="2810928"/>
            <a:ext cx="972235" cy="122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AB37182-FB34-7341-AC98-04E3020B66E6}"/>
              </a:ext>
            </a:extLst>
          </p:cNvPr>
          <p:cNvCxnSpPr>
            <a:cxnSpLocks/>
            <a:stCxn id="47" idx="2"/>
            <a:endCxn id="20" idx="3"/>
          </p:cNvCxnSpPr>
          <p:nvPr/>
        </p:nvCxnSpPr>
        <p:spPr>
          <a:xfrm flipH="1">
            <a:off x="5294671" y="2807884"/>
            <a:ext cx="1077615" cy="304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7ACC987-26F3-ABC6-0BB3-AFDE687BD81F}"/>
              </a:ext>
            </a:extLst>
          </p:cNvPr>
          <p:cNvCxnSpPr>
            <a:cxnSpLocks/>
            <a:stCxn id="45" idx="6"/>
            <a:endCxn id="18" idx="1"/>
          </p:cNvCxnSpPr>
          <p:nvPr/>
        </p:nvCxnSpPr>
        <p:spPr>
          <a:xfrm flipV="1">
            <a:off x="2363352" y="1467514"/>
            <a:ext cx="972235" cy="1344641"/>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40D28248-0538-B458-4438-D3533116B345}"/>
              </a:ext>
            </a:extLst>
          </p:cNvPr>
          <p:cNvCxnSpPr>
            <a:cxnSpLocks/>
            <a:stCxn id="45" idx="6"/>
            <a:endCxn id="19" idx="1"/>
          </p:cNvCxnSpPr>
          <p:nvPr/>
        </p:nvCxnSpPr>
        <p:spPr>
          <a:xfrm flipV="1">
            <a:off x="2363352" y="2139220"/>
            <a:ext cx="972235" cy="672935"/>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3EFCDAC0-9E14-D47A-C19D-15CD4F0B062A}"/>
              </a:ext>
            </a:extLst>
          </p:cNvPr>
          <p:cNvCxnSpPr>
            <a:cxnSpLocks/>
            <a:stCxn id="45" idx="6"/>
            <a:endCxn id="23" idx="1"/>
          </p:cNvCxnSpPr>
          <p:nvPr/>
        </p:nvCxnSpPr>
        <p:spPr>
          <a:xfrm>
            <a:off x="2363352" y="2812155"/>
            <a:ext cx="972235" cy="670484"/>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450C30B6-05DE-3C6B-2BF1-30E5544448E4}"/>
              </a:ext>
            </a:extLst>
          </p:cNvPr>
          <p:cNvCxnSpPr>
            <a:cxnSpLocks/>
            <a:stCxn id="45" idx="6"/>
            <a:endCxn id="21" idx="1"/>
          </p:cNvCxnSpPr>
          <p:nvPr/>
        </p:nvCxnSpPr>
        <p:spPr>
          <a:xfrm>
            <a:off x="2363352" y="2812155"/>
            <a:ext cx="972235" cy="134219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36">
            <a:extLst>
              <a:ext uri="{FF2B5EF4-FFF2-40B4-BE49-F238E27FC236}">
                <a16:creationId xmlns:a16="http://schemas.microsoft.com/office/drawing/2014/main" id="{AA8B92FA-B6E8-5F17-0CEF-E1EEB76D576A}"/>
              </a:ext>
            </a:extLst>
          </p:cNvPr>
          <p:cNvCxnSpPr>
            <a:cxnSpLocks/>
            <a:stCxn id="47" idx="2"/>
            <a:endCxn id="18" idx="3"/>
          </p:cNvCxnSpPr>
          <p:nvPr/>
        </p:nvCxnSpPr>
        <p:spPr>
          <a:xfrm rot="10800000">
            <a:off x="5294672" y="1467514"/>
            <a:ext cx="1077615" cy="1340370"/>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21199C4B-F8DE-51F7-38A4-9F9AA0F66D39}"/>
              </a:ext>
            </a:extLst>
          </p:cNvPr>
          <p:cNvCxnSpPr>
            <a:cxnSpLocks/>
            <a:stCxn id="47" idx="2"/>
            <a:endCxn id="19" idx="3"/>
          </p:cNvCxnSpPr>
          <p:nvPr/>
        </p:nvCxnSpPr>
        <p:spPr>
          <a:xfrm rot="10800000">
            <a:off x="5294672" y="2139220"/>
            <a:ext cx="1077615" cy="668664"/>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5E81ABB5-7995-BCCE-BE2A-1ACFFDF241EA}"/>
              </a:ext>
            </a:extLst>
          </p:cNvPr>
          <p:cNvCxnSpPr>
            <a:cxnSpLocks/>
            <a:stCxn id="47" idx="2"/>
            <a:endCxn id="23" idx="3"/>
          </p:cNvCxnSpPr>
          <p:nvPr/>
        </p:nvCxnSpPr>
        <p:spPr>
          <a:xfrm rot="10800000" flipV="1">
            <a:off x="5294672" y="2807883"/>
            <a:ext cx="1077615" cy="674755"/>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DA0C4779-3CDE-65D7-09D1-19B29D1A3FD1}"/>
              </a:ext>
            </a:extLst>
          </p:cNvPr>
          <p:cNvCxnSpPr>
            <a:cxnSpLocks/>
            <a:stCxn id="47" idx="2"/>
            <a:endCxn id="21" idx="3"/>
          </p:cNvCxnSpPr>
          <p:nvPr/>
        </p:nvCxnSpPr>
        <p:spPr>
          <a:xfrm rot="10800000" flipV="1">
            <a:off x="5294672" y="2807884"/>
            <a:ext cx="1077615" cy="1346468"/>
          </a:xfrm>
          <a:prstGeom prst="bentConnector3">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925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85823C7-C460-1C1F-1A39-0DE7FCF9E964}"/>
              </a:ext>
            </a:extLst>
          </p:cNvPr>
          <p:cNvSpPr>
            <a:spLocks noGrp="1"/>
          </p:cNvSpPr>
          <p:nvPr>
            <p:ph type="sldNum" sz="quarter" idx="12"/>
            <p:custDataLst>
              <p:tags r:id="rId1"/>
            </p:custDataLst>
          </p:nvPr>
        </p:nvSpPr>
        <p:spPr/>
        <p:txBody>
          <a:bodyPr/>
          <a:lstStyle/>
          <a:p>
            <a:pPr marL="0" marR="0" lvl="0" indent="0" algn="l" defTabSz="457200" rtl="0" eaLnBrk="1" fontAlgn="auto" latinLnBrk="0" hangingPunct="1">
              <a:lnSpc>
                <a:spcPct val="100000"/>
              </a:lnSpc>
              <a:spcBef>
                <a:spcPct val="0"/>
              </a:spcBef>
              <a:spcAft>
                <a:spcPct val="0"/>
              </a:spcAft>
              <a:buClrTx/>
              <a:buSzTx/>
              <a:buFontTx/>
              <a:buNone/>
              <a:tabLst/>
              <a:defRPr/>
            </a:pPr>
            <a:fld id="{9FA635D2-B142-BE49-AECA-6169441F1F99}" type="slidenum">
              <a:rPr kumimoji="0" lang="fr-CA" sz="600" b="1" i="0" u="none" strike="noStrike" kern="1200" cap="none" spc="0" normalizeH="0" baseline="0" noProof="0" smtClean="0">
                <a:ln>
                  <a:noFill/>
                </a:ln>
                <a:solidFill>
                  <a:srgbClr val="000000"/>
                </a:solidFill>
                <a:effectLst/>
                <a:uLnTx/>
                <a:uFillTx/>
                <a:latin typeface="Sun Life New Text" pitchFamily="2" charset="0"/>
                <a:cs typeface="Arial"/>
              </a:rPr>
              <a:pPr marL="0" marR="0" lvl="0" indent="0" algn="l" defTabSz="457200" rtl="0" eaLnBrk="1" fontAlgn="auto" latinLnBrk="0" hangingPunct="1">
                <a:lnSpc>
                  <a:spcPct val="100000"/>
                </a:lnSpc>
                <a:spcBef>
                  <a:spcPct val="0"/>
                </a:spcBef>
                <a:spcAft>
                  <a:spcPct val="0"/>
                </a:spcAft>
                <a:buClrTx/>
                <a:buSzTx/>
                <a:buFontTx/>
                <a:buNone/>
                <a:tabLst/>
                <a:defRPr/>
              </a:pPr>
              <a:t>9</a:t>
            </a:fld>
            <a:endParaRPr kumimoji="0" lang="fr-CA" sz="600" b="1" i="0" u="none" strike="noStrike" kern="1200" cap="none" spc="0" normalizeH="0" baseline="0" noProof="0" dirty="0">
              <a:ln>
                <a:noFill/>
              </a:ln>
              <a:solidFill>
                <a:srgbClr val="000000"/>
              </a:solidFill>
              <a:effectLst/>
              <a:uLnTx/>
              <a:uFillTx/>
              <a:latin typeface="Sun Life New Text" pitchFamily="2" charset="0"/>
              <a:cs typeface="Arial"/>
            </a:endParaRPr>
          </a:p>
        </p:txBody>
      </p:sp>
      <p:sp>
        <p:nvSpPr>
          <p:cNvPr id="6" name="Text Placeholder 3">
            <a:extLst>
              <a:ext uri="{FF2B5EF4-FFF2-40B4-BE49-F238E27FC236}">
                <a16:creationId xmlns:a16="http://schemas.microsoft.com/office/drawing/2014/main" id="{36F89822-066A-014B-ABE1-EEAD5E095F6F}"/>
              </a:ext>
            </a:extLst>
          </p:cNvPr>
          <p:cNvSpPr>
            <a:spLocks noGrp="1"/>
          </p:cNvSpPr>
          <p:nvPr>
            <p:ph type="body" sz="quarter" idx="13"/>
            <p:custDataLst>
              <p:tags r:id="rId2"/>
            </p:custDataLst>
          </p:nvPr>
        </p:nvSpPr>
        <p:spPr>
          <a:xfrm>
            <a:off x="215900" y="146003"/>
            <a:ext cx="8353425" cy="204789"/>
          </a:xfrm>
        </p:spPr>
        <p:txBody>
          <a:bodyPr/>
          <a:lstStyle/>
          <a:p>
            <a:r>
              <a:rPr lang="fr-CA" sz="1600" dirty="0"/>
              <a:t>Fonctionnement de votre régime au travail</a:t>
            </a:r>
          </a:p>
        </p:txBody>
      </p:sp>
      <p:graphicFrame>
        <p:nvGraphicFramePr>
          <p:cNvPr id="2" name="Table 5">
            <a:extLst>
              <a:ext uri="{FF2B5EF4-FFF2-40B4-BE49-F238E27FC236}">
                <a16:creationId xmlns:a16="http://schemas.microsoft.com/office/drawing/2014/main" id="{D00C7106-42C6-821C-E6AC-015EDBC5B907}"/>
              </a:ext>
            </a:extLst>
          </p:cNvPr>
          <p:cNvGraphicFramePr>
            <a:graphicFrameLocks noGrp="1"/>
          </p:cNvGraphicFramePr>
          <p:nvPr>
            <p:custDataLst>
              <p:tags r:id="rId3"/>
            </p:custDataLst>
            <p:extLst>
              <p:ext uri="{D42A27DB-BD31-4B8C-83A1-F6EECF244321}">
                <p14:modId xmlns:p14="http://schemas.microsoft.com/office/powerpoint/2010/main" val="2895616191"/>
              </p:ext>
            </p:extLst>
          </p:nvPr>
        </p:nvGraphicFramePr>
        <p:xfrm>
          <a:off x="215900" y="482720"/>
          <a:ext cx="8712198" cy="4037990"/>
        </p:xfrm>
        <a:graphic>
          <a:graphicData uri="http://schemas.openxmlformats.org/drawingml/2006/table">
            <a:tbl>
              <a:tblPr firstRow="1" bandRow="1">
                <a:tableStyleId>{5C22544A-7EE6-4342-B048-85BDC9FD1C3A}</a:tableStyleId>
              </a:tblPr>
              <a:tblGrid>
                <a:gridCol w="1287079">
                  <a:extLst>
                    <a:ext uri="{9D8B030D-6E8A-4147-A177-3AD203B41FA5}">
                      <a16:colId xmlns:a16="http://schemas.microsoft.com/office/drawing/2014/main" val="590185221"/>
                    </a:ext>
                  </a:extLst>
                </a:gridCol>
                <a:gridCol w="1602299">
                  <a:extLst>
                    <a:ext uri="{9D8B030D-6E8A-4147-A177-3AD203B41FA5}">
                      <a16:colId xmlns:a16="http://schemas.microsoft.com/office/drawing/2014/main" val="3847700808"/>
                    </a:ext>
                  </a:extLst>
                </a:gridCol>
                <a:gridCol w="1540294">
                  <a:extLst>
                    <a:ext uri="{9D8B030D-6E8A-4147-A177-3AD203B41FA5}">
                      <a16:colId xmlns:a16="http://schemas.microsoft.com/office/drawing/2014/main" val="1732066924"/>
                    </a:ext>
                  </a:extLst>
                </a:gridCol>
                <a:gridCol w="1530784">
                  <a:extLst>
                    <a:ext uri="{9D8B030D-6E8A-4147-A177-3AD203B41FA5}">
                      <a16:colId xmlns:a16="http://schemas.microsoft.com/office/drawing/2014/main" val="1561278267"/>
                    </a:ext>
                  </a:extLst>
                </a:gridCol>
                <a:gridCol w="1412113">
                  <a:extLst>
                    <a:ext uri="{9D8B030D-6E8A-4147-A177-3AD203B41FA5}">
                      <a16:colId xmlns:a16="http://schemas.microsoft.com/office/drawing/2014/main" val="3092112868"/>
                    </a:ext>
                  </a:extLst>
                </a:gridCol>
                <a:gridCol w="1339629">
                  <a:extLst>
                    <a:ext uri="{9D8B030D-6E8A-4147-A177-3AD203B41FA5}">
                      <a16:colId xmlns:a16="http://schemas.microsoft.com/office/drawing/2014/main" val="3950389460"/>
                    </a:ext>
                  </a:extLst>
                </a:gridCol>
              </a:tblGrid>
              <a:tr h="454561">
                <a:tc>
                  <a:txBody>
                    <a:bodyPr/>
                    <a:lstStyle/>
                    <a:p>
                      <a:pPr algn="l"/>
                      <a:endParaRPr lang="fr-CA" sz="800" b="1" noProof="0" dirty="0">
                        <a:solidFill>
                          <a:schemeClr val="tx2"/>
                        </a:solidFill>
                        <a:latin typeface="Sun Life New Text" pitchFamily="2" charset="0"/>
                      </a:endParaRPr>
                    </a:p>
                  </a:txBody>
                  <a:tcPr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Obligatoire</a:t>
                      </a:r>
                    </a:p>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Régime de retraite à cotisations déterminées </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r>
                        <a:rPr kumimoji="0" lang="fr-CA" sz="800" b="1"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RRCD</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Facultatif</a:t>
                      </a:r>
                    </a:p>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Régime enregistré d’épargne-retraite </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r>
                        <a:rPr kumimoji="0" lang="fr-CA" sz="800" b="1"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REER</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Obligatoire</a:t>
                      </a:r>
                      <a:r>
                        <a:rPr kumimoji="0" lang="fr-CA" sz="100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 </a:t>
                      </a:r>
                    </a:p>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Régime de participation différée aux bénéfices </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r>
                        <a:rPr kumimoji="0" lang="fr-CA" sz="800" b="1"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RPDB</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endParaRPr lang="fr-CA" sz="800" noProof="0" dirty="0">
                        <a:solidFill>
                          <a:schemeClr val="tx1"/>
                        </a:solidFill>
                        <a:latin typeface="Sun Life New Text"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Facultatif</a:t>
                      </a:r>
                    </a:p>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Compte d’épargne libre d’impôt</a:t>
                      </a:r>
                    </a:p>
                    <a:p>
                      <a:pPr marL="0" marR="0" lvl="0" indent="0" algn="l" defTabSz="685800" rtl="0" eaLnBrk="1" fontAlgn="auto" latinLnBrk="0" hangingPunct="1">
                        <a:lnSpc>
                          <a:spcPct val="100000"/>
                        </a:lnSpc>
                        <a:spcBef>
                          <a:spcPct val="0"/>
                        </a:spcBef>
                        <a:spcAft>
                          <a:spcPct val="0"/>
                        </a:spcAft>
                        <a:buClrTx/>
                        <a:buSzTx/>
                        <a:buFontTx/>
                        <a:buNone/>
                        <a:defRPr/>
                      </a:pP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r>
                        <a:rPr kumimoji="0" lang="fr-CA" sz="800" b="1"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CELI</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Facultatif</a:t>
                      </a:r>
                    </a:p>
                    <a:p>
                      <a:pPr marL="0" marR="0" lvl="0" indent="0" algn="l" defTabSz="685800" rtl="0" eaLnBrk="1" fontAlgn="auto" latinLnBrk="0" hangingPunct="1">
                        <a:lnSpc>
                          <a:spcPct val="100000"/>
                        </a:lnSpc>
                        <a:spcBef>
                          <a:spcPct val="0"/>
                        </a:spcBef>
                        <a:spcAft>
                          <a:spcPct val="0"/>
                        </a:spcAft>
                        <a:buClrTx/>
                        <a:buSzTx/>
                        <a:buFontTx/>
                        <a:buNone/>
                        <a:defRPr/>
                      </a:pPr>
                      <a:r>
                        <a:rPr kumimoji="0" lang="fr-CA" sz="10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Régime d'épargne non enregistré </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r>
                        <a:rPr kumimoji="0" lang="fr-CA" sz="800" b="1"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RENE</a:t>
                      </a:r>
                      <a:r>
                        <a:rPr kumimoji="0" lang="fr-CA" sz="800" b="0" u="none" strike="noStrike" kern="1200" cap="none" normalizeH="0" baseline="0" noProof="0" dirty="0">
                          <a:ln>
                            <a:noFill/>
                          </a:ln>
                          <a:solidFill>
                            <a:schemeClr val="tx1"/>
                          </a:solidFill>
                          <a:effectLst/>
                          <a:latin typeface="Sun Life New Text" pitchFamily="2" charset="0"/>
                          <a:ea typeface="+mn-ea"/>
                          <a:cs typeface="Arial" panose="020B0604020202020204" pitchFamily="34" charset="0"/>
                        </a:rPr>
                        <a:t>)</a:t>
                      </a:r>
                    </a:p>
                  </a:txBody>
                  <a:tcPr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71308187"/>
                  </a:ext>
                </a:extLst>
              </a:tr>
              <a:tr h="365455">
                <a:tc>
                  <a:txBody>
                    <a:bodyPr/>
                    <a:lstStyle/>
                    <a:p>
                      <a:pPr algn="l"/>
                      <a:r>
                        <a:rPr lang="fr-CA" sz="800" b="1" noProof="0" dirty="0">
                          <a:solidFill>
                            <a:schemeClr val="tx1"/>
                          </a:solidFill>
                          <a:latin typeface="Sun Life New Text" pitchFamily="2" charset="0"/>
                        </a:rPr>
                        <a:t>Admissibilité</a:t>
                      </a: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Immédiate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Immédiate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1 année de service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Immédiate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Immédiate</a:t>
                      </a: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08515158"/>
                  </a:ext>
                </a:extLst>
              </a:tr>
              <a:tr h="365455">
                <a:tc>
                  <a:txBody>
                    <a:bodyPr/>
                    <a:lstStyle/>
                    <a:p>
                      <a:pPr algn="l"/>
                      <a:r>
                        <a:rPr lang="fr-CA" sz="800" b="1" noProof="0" dirty="0">
                          <a:solidFill>
                            <a:schemeClr val="tx1"/>
                          </a:solidFill>
                          <a:latin typeface="Sun Life New Text" pitchFamily="2" charset="0"/>
                        </a:rPr>
                        <a:t>Cotisations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Obligatoires de l’employé : 3 %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Obligatoires de l’employeur : 3 %</a:t>
                      </a:r>
                    </a:p>
                    <a:p>
                      <a:pPr marL="0" marR="0" lvl="0" indent="0" algn="l" defTabSz="914400" rtl="0" eaLnBrk="1" fontAlgn="base" latinLnBrk="0" hangingPunct="1">
                        <a:lnSpc>
                          <a:spcPct val="100000"/>
                        </a:lnSpc>
                        <a:spcBef>
                          <a:spcPct val="20000"/>
                        </a:spcBef>
                        <a:spcAft>
                          <a:spcPct val="0"/>
                        </a:spcAft>
                        <a:buClrTx/>
                        <a:buSzTx/>
                        <a:buFontTx/>
                        <a:buNone/>
                      </a:pPr>
                      <a:endPar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De l’employé avec complémentaires de l’employeur : 3 %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Complémentaires de l’employeur : 3 %</a:t>
                      </a:r>
                    </a:p>
                    <a:p>
                      <a:pPr marL="0" marR="0" lvl="0" indent="0" algn="l" defTabSz="914400" rtl="0" eaLnBrk="1" fontAlgn="base" latinLnBrk="0" hangingPunct="1">
                        <a:lnSpc>
                          <a:spcPct val="100000"/>
                        </a:lnSpc>
                        <a:spcBef>
                          <a:spcPct val="20000"/>
                        </a:spcBef>
                        <a:spcAft>
                          <a:spcPct val="0"/>
                        </a:spcAft>
                        <a:buClrTx/>
                        <a:buSzTx/>
                        <a:buFontTx/>
                        <a:buNone/>
                      </a:pPr>
                      <a:endPar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Facultatives de l’employé : 3 %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De l’employé avec complémentaires de l’employeur : 3 %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Complémentaires de l’employeur : 3 %</a:t>
                      </a:r>
                    </a:p>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Cotisations facultatives de l’employé autorisées à concurrence du plafond établi par l’ARC</a:t>
                      </a:r>
                    </a:p>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Cotisations occasionnelles et sommes transférées d’autres régimes autorisées</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REER de conjoint offert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De l’employeur : 3 %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Cotisations facultatives de l’employé autorisées à concurrence du plafond établi par l’ARC</a:t>
                      </a: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Cotisations occasionnelles et sommes transférées d’autres régimes autorisées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a:ln>
                            <a:noFill/>
                          </a:ln>
                          <a:solidFill>
                            <a:srgbClr val="FF0000"/>
                          </a:solidFill>
                          <a:effectLst/>
                          <a:latin typeface="Sun Life New Text" pitchFamily="2" charset="0"/>
                          <a:ea typeface="+mn-ea"/>
                          <a:cs typeface="Arial" panose="020B0604020202020204" pitchFamily="34" charset="0"/>
                        </a:rPr>
                        <a:t>Cotisations excédentaires </a:t>
                      </a: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du RRCD seulement</a:t>
                      </a:r>
                    </a:p>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Cotisations facultatives de l’employé autorisées</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24135803"/>
                  </a:ext>
                </a:extLst>
              </a:tr>
              <a:tr h="365455">
                <a:tc>
                  <a:txBody>
                    <a:bodyPr/>
                    <a:lstStyle/>
                    <a:p>
                      <a:pPr algn="l"/>
                      <a:r>
                        <a:rPr lang="fr-CA" sz="800" b="1" noProof="0" dirty="0">
                          <a:solidFill>
                            <a:schemeClr val="tx1"/>
                          </a:solidFill>
                          <a:latin typeface="Sun Life New Text" pitchFamily="2" charset="0"/>
                        </a:rPr>
                        <a:t>Retraits en cours de service</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Non autorisés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Autorisés</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Frais de 25 $ par retrait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Non autorisés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Autorisés</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Frais de 25 $ par retrait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Autorisés</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Frais de 25 $ par retrait</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863443441"/>
                  </a:ext>
                </a:extLst>
              </a:tr>
              <a:tr h="365455">
                <a:tc>
                  <a:txBody>
                    <a:bodyPr/>
                    <a:lstStyle/>
                    <a:p>
                      <a:pPr algn="l"/>
                      <a:r>
                        <a:rPr lang="fr-CA" sz="800" b="1" noProof="0" dirty="0">
                          <a:solidFill>
                            <a:schemeClr val="tx1"/>
                          </a:solidFill>
                          <a:latin typeface="Sun Life New Text" pitchFamily="2" charset="0"/>
                        </a:rPr>
                        <a:t>Acquisition des droits</a:t>
                      </a:r>
                    </a:p>
                    <a:p>
                      <a:pPr algn="l"/>
                      <a:r>
                        <a:rPr lang="fr-CA" sz="800" b="1" noProof="0" dirty="0">
                          <a:solidFill>
                            <a:schemeClr val="tx1"/>
                          </a:solidFill>
                          <a:latin typeface="Sun Life New Text" pitchFamily="2" charset="0"/>
                        </a:rPr>
                        <a:t>Immobilisation des fonds</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Immédiate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s. 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Acquisition des droits :</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2 années de service</a:t>
                      </a:r>
                    </a:p>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Immobilisation : s. 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s. 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s. o.</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524816122"/>
                  </a:ext>
                </a:extLst>
              </a:tr>
              <a:tr h="365455">
                <a:tc>
                  <a:txBody>
                    <a:bodyPr/>
                    <a:lstStyle/>
                    <a:p>
                      <a:pPr algn="l"/>
                      <a:r>
                        <a:rPr lang="fr-CA" sz="800" b="1" noProof="0" dirty="0">
                          <a:solidFill>
                            <a:schemeClr val="tx1"/>
                          </a:solidFill>
                          <a:latin typeface="Sun Life New Text" pitchFamily="2" charset="0"/>
                        </a:rPr>
                        <a:t>Responsabilité relative au respect du plafond de cotisation</a:t>
                      </a:r>
                    </a:p>
                  </a:txBody>
                  <a:tcPr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Votre employeur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Vous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Votre employeur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Vous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fr-CA" sz="750" u="none" strike="noStrike" kern="1200" cap="none" normalizeH="0" baseline="0" noProof="0" dirty="0">
                          <a:ln>
                            <a:noFill/>
                          </a:ln>
                          <a:solidFill>
                            <a:srgbClr val="FF0000"/>
                          </a:solidFill>
                          <a:effectLst/>
                          <a:latin typeface="Sun Life New Text" pitchFamily="2" charset="0"/>
                          <a:ea typeface="+mn-ea"/>
                          <a:cs typeface="Arial" panose="020B0604020202020204" pitchFamily="34" charset="0"/>
                        </a:rPr>
                        <a:t>s. o.</a:t>
                      </a:r>
                    </a:p>
                  </a:txBody>
                  <a:tcPr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126635239"/>
                  </a:ext>
                </a:extLst>
              </a:tr>
            </a:tbl>
          </a:graphicData>
        </a:graphic>
      </p:graphicFrame>
      <p:sp>
        <p:nvSpPr>
          <p:cNvPr id="4" name="TextBox 3">
            <a:extLst>
              <a:ext uri="{FF2B5EF4-FFF2-40B4-BE49-F238E27FC236}">
                <a16:creationId xmlns:a16="http://schemas.microsoft.com/office/drawing/2014/main" id="{CD6AC559-ECC6-80B1-BE04-10186BDE5D65}"/>
              </a:ext>
            </a:extLst>
          </p:cNvPr>
          <p:cNvSpPr txBox="1"/>
          <p:nvPr>
            <p:custDataLst>
              <p:tags r:id="rId4"/>
            </p:custDataLst>
          </p:nvPr>
        </p:nvSpPr>
        <p:spPr>
          <a:xfrm>
            <a:off x="215900" y="4558810"/>
            <a:ext cx="8712198" cy="276999"/>
          </a:xfrm>
          <a:prstGeom prst="rect">
            <a:avLst/>
          </a:prstGeom>
          <a:solidFill>
            <a:schemeClr val="accent6">
              <a:lumMod val="20000"/>
              <a:lumOff val="80000"/>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srgbClr val="003846"/>
                </a:solidFill>
                <a:effectLst/>
                <a:uLnTx/>
                <a:uFillTx/>
                <a:latin typeface="Sun Life New Text" pitchFamily="2" charset="0"/>
                <a:cs typeface="Arial"/>
              </a:rPr>
              <a:t>Pour tirer le maximum du régime, versez </a:t>
            </a:r>
            <a:r>
              <a:rPr kumimoji="0" lang="fr-CA" sz="1200" b="1" i="0" u="none" strike="noStrike" kern="1200" cap="none" spc="0" normalizeH="0" baseline="0" noProof="0" dirty="0">
                <a:ln>
                  <a:noFill/>
                </a:ln>
                <a:solidFill>
                  <a:srgbClr val="FF0000"/>
                </a:solidFill>
                <a:effectLst/>
                <a:uLnTx/>
                <a:uFillTx/>
                <a:latin typeface="Sun Life New Text" pitchFamily="2" charset="0"/>
                <a:cs typeface="Arial"/>
              </a:rPr>
              <a:t>XX %</a:t>
            </a:r>
            <a:r>
              <a:rPr kumimoji="0" lang="fr-CA" sz="1200" b="0" i="0" u="none" strike="noStrike" kern="1200" cap="none" spc="0" normalizeH="0" baseline="0" noProof="0" dirty="0">
                <a:ln>
                  <a:noFill/>
                </a:ln>
                <a:solidFill>
                  <a:srgbClr val="FF0000"/>
                </a:solidFill>
                <a:effectLst/>
                <a:uLnTx/>
                <a:uFillTx/>
                <a:latin typeface="Sun Life New Text" pitchFamily="2" charset="0"/>
                <a:cs typeface="Arial"/>
              </a:rPr>
              <a:t> </a:t>
            </a:r>
            <a:r>
              <a:rPr kumimoji="0" lang="fr-CA" sz="1200" b="0" i="0" u="none" strike="noStrike" kern="1200" cap="none" spc="0" normalizeH="0" baseline="0" noProof="0" dirty="0">
                <a:ln>
                  <a:noFill/>
                </a:ln>
                <a:solidFill>
                  <a:srgbClr val="003846"/>
                </a:solidFill>
                <a:effectLst/>
                <a:uLnTx/>
                <a:uFillTx/>
                <a:latin typeface="Sun Life New Text" pitchFamily="2" charset="0"/>
                <a:cs typeface="Arial"/>
              </a:rPr>
              <a:t>de votre salaire pour obtenir au total </a:t>
            </a:r>
            <a:r>
              <a:rPr kumimoji="0" lang="fr-CA" sz="1200" b="1" i="0" u="none" strike="noStrike" kern="1200" cap="none" spc="0" normalizeH="0" baseline="0" noProof="0" dirty="0">
                <a:ln>
                  <a:noFill/>
                </a:ln>
                <a:solidFill>
                  <a:srgbClr val="FF0000"/>
                </a:solidFill>
                <a:effectLst/>
                <a:uLnTx/>
                <a:uFillTx/>
                <a:latin typeface="Sun Life New Text" pitchFamily="2" charset="0"/>
                <a:cs typeface="Arial"/>
              </a:rPr>
              <a:t>YY %</a:t>
            </a:r>
            <a:r>
              <a:rPr kumimoji="0" lang="fr-CA" sz="1200" b="0" i="0" u="none" strike="noStrike" kern="1200" cap="none" spc="0" normalizeH="0" baseline="0" noProof="0" dirty="0">
                <a:ln>
                  <a:noFill/>
                </a:ln>
                <a:solidFill>
                  <a:srgbClr val="FF0000"/>
                </a:solidFill>
                <a:effectLst/>
                <a:uLnTx/>
                <a:uFillTx/>
                <a:latin typeface="Sun Life New Text" pitchFamily="2" charset="0"/>
                <a:cs typeface="Arial"/>
              </a:rPr>
              <a:t> </a:t>
            </a:r>
            <a:r>
              <a:rPr kumimoji="0" lang="fr-CA" sz="1200" b="0" i="0" u="none" strike="noStrike" kern="1200" cap="none" spc="0" normalizeH="0" baseline="0" noProof="0" dirty="0">
                <a:ln>
                  <a:noFill/>
                </a:ln>
                <a:solidFill>
                  <a:srgbClr val="003846"/>
                </a:solidFill>
                <a:effectLst/>
                <a:uLnTx/>
                <a:uFillTx/>
                <a:latin typeface="Sun Life New Text" pitchFamily="2" charset="0"/>
                <a:cs typeface="Arial"/>
              </a:rPr>
              <a:t>de </a:t>
            </a:r>
            <a:r>
              <a:rPr kumimoji="0" lang="fr-CA" sz="1200" b="0" i="0" u="none" strike="noStrike" kern="1200" cap="none" spc="0" normalizeH="0" baseline="0" noProof="0" dirty="0">
                <a:ln>
                  <a:noFill/>
                </a:ln>
                <a:solidFill>
                  <a:srgbClr val="FF0000"/>
                </a:solidFill>
                <a:effectLst/>
                <a:uLnTx/>
                <a:uFillTx/>
                <a:latin typeface="Sun Life New Text" pitchFamily="2" charset="0"/>
                <a:cs typeface="Arial"/>
              </a:rPr>
              <a:t>votre employeur</a:t>
            </a:r>
            <a:r>
              <a:rPr kumimoji="0" lang="fr-CA" sz="1200" b="0" i="0" u="none" strike="noStrike" kern="1200" cap="none" spc="0" normalizeH="0" baseline="0" noProof="0" dirty="0">
                <a:ln>
                  <a:noFill/>
                </a:ln>
                <a:solidFill>
                  <a:srgbClr val="003846"/>
                </a:solidFill>
                <a:effectLst/>
                <a:uLnTx/>
                <a:uFillTx/>
                <a:latin typeface="Sun Life New Text" pitchFamily="2" charset="0"/>
                <a:cs typeface="Arial"/>
              </a:rPr>
              <a:t>!</a:t>
            </a:r>
            <a:endParaRPr kumimoji="0" lang="fr-CA" sz="1200" b="0" i="0" u="none" strike="noStrike" kern="1200" cap="none" spc="0" normalizeH="0" baseline="0" noProof="0" dirty="0">
              <a:ln>
                <a:noFill/>
              </a:ln>
              <a:solidFill>
                <a:srgbClr val="FF0000"/>
              </a:solidFill>
              <a:effectLst/>
              <a:uLnTx/>
              <a:uFillTx/>
              <a:latin typeface="Sun Life New Text" pitchFamily="2" charset="0"/>
              <a:cs typeface="Arial"/>
            </a:endParaRPr>
          </a:p>
        </p:txBody>
      </p:sp>
    </p:spTree>
    <p:extLst>
      <p:ext uri="{BB962C8B-B14F-4D97-AF65-F5344CB8AC3E}">
        <p14:creationId xmlns:p14="http://schemas.microsoft.com/office/powerpoint/2010/main" val="17410824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SECTOMILLISECCONVERTED" val="1"/>
  <p:tag name="MMPROD_NEXTUNIQUEID" val="10009"/>
  <p:tag name="MMPROD_UIDATA" val="&lt;database version=&quot;11.0&quot;&gt;&lt;object type=&quot;1&quot; unique_id=&quot;10001&quot;&gt;&lt;object type=&quot;2&quot; unique_id=&quot;10002&quot;&gt;&lt;object type=&quot;3&quot; unique_id=&quot;10005&quot;&gt;&lt;property id=&quot;20148&quot; value=&quot;5&quot;/&gt;&lt;property id=&quot;20300&quot; value=&quot;Slide 1 - &amp;quot;La valeur de votre régime au travail&amp;quot;&quot;/&gt;&lt;property id=&quot;20307&quot; value=&quot;279&quot;/&gt;&lt;/object&gt;&lt;object type=&quot;3&quot; unique_id=&quot;10007&quot;&gt;&lt;property id=&quot;20148&quot; value=&quot;5&quot;/&gt;&lt;property id=&quot;20300&quot; value=&quot;Slide 2 - &amp;quot;Table des matières.&amp;quot;&quot;/&gt;&lt;property id=&quot;20307&quot; value=&quot;257&quot;/&gt;&lt;/object&gt;&lt;object type=&quot;3&quot; unique_id=&quot;10008&quot;&gt;&lt;property id=&quot;20148&quot; value=&quot;5&quot;/&gt;&lt;property id=&quot;20300&quot; value=&quot;Slide 3 - &amp;quot;01.&amp;quot;&quot;/&gt;&lt;property id=&quot;20307&quot; value=&quot;281&quot;/&gt;&lt;/object&gt;&lt;object type=&quot;3&quot; unique_id=&quot;10015&quot;&gt;&lt;property id=&quot;20148&quot; value=&quot;5&quot;/&gt;&lt;property id=&quot;20300&quot; value=&quot;Slide 10&quot;/&gt;&lt;property id=&quot;20307&quot; value=&quot;295&quot;/&gt;&lt;/object&gt;&lt;object type=&quot;3&quot; unique_id=&quot;1336162&quot;&gt;&lt;property id=&quot;20148&quot; value=&quot;5&quot;/&gt;&lt;property id=&quot;20300&quot; value=&quot;Slide 7 - &amp;quot;02.&amp;quot;&quot;/&gt;&lt;property id=&quot;20307&quot; value=&quot;433&quot;/&gt;&lt;/object&gt;&lt;object type=&quot;3&quot; unique_id=&quot;1336164&quot;&gt;&lt;property id=&quot;20148&quot; value=&quot;5&quot;/&gt;&lt;property id=&quot;20300&quot; value=&quot;Slide 9&quot;/&gt;&lt;property id=&quot;20307&quot; value=&quot;434&quot;/&gt;&lt;/object&gt;&lt;object type=&quot;3&quot; unique_id=&quot;1336442&quot;&gt;&lt;property id=&quot;20148&quot; value=&quot;5&quot;/&gt;&lt;property id=&quot;20300&quot; value=&quot;Slide 15&quot;/&gt;&lt;property id=&quot;20307&quot; value=&quot;461&quot;/&gt;&lt;/object&gt;&lt;object type=&quot;3&quot; unique_id=&quot;1336443&quot;&gt;&lt;property id=&quot;20148&quot; value=&quot;5&quot;/&gt;&lt;property id=&quot;20300&quot; value=&quot;Slide 17 - &amp;quot;03.&amp;quot;&quot;/&gt;&lt;property id=&quot;20307&quot; value=&quot;462&quot;/&gt;&lt;/object&gt;&lt;object type=&quot;3&quot; unique_id=&quot;1337364&quot;&gt;&lt;property id=&quot;20148&quot; value=&quot;5&quot;/&gt;&lt;property id=&quot;20300&quot; value=&quot;Slide 18&quot;/&gt;&lt;property id=&quot;20307&quot; value=&quot;539&quot;/&gt;&lt;/object&gt;&lt;object type=&quot;3&quot; unique_id=&quot;1337365&quot;&gt;&lt;property id=&quot;20148&quot; value=&quot;5&quot;/&gt;&lt;property id=&quot;20300&quot; value=&quot;Slide 19&quot;/&gt;&lt;property id=&quot;20307&quot; value=&quot;540&quot;/&gt;&lt;/object&gt;&lt;object type=&quot;3&quot; unique_id=&quot;1339961&quot;&gt;&lt;property id=&quot;20148&quot; value=&quot;5&quot;/&gt;&lt;property id=&quot;20300&quot; value=&quot;Slide 33 - &amp;quot;04.&amp;quot;&quot;/&gt;&lt;property id=&quot;20307&quot; value=&quot;1921&quot;/&gt;&lt;/object&gt;&lt;object type=&quot;3&quot; unique_id=&quot;1340946&quot;&gt;&lt;property id=&quot;20148&quot; value=&quot;5&quot;/&gt;&lt;property id=&quot;20300&quot; value=&quot;Slide 36 - &amp;quot;05.&amp;quot;&quot;/&gt;&lt;property id=&quot;20307&quot; value=&quot;1928&quot;/&gt;&lt;/object&gt;&lt;object type=&quot;3&quot; unique_id=&quot;1340947&quot;&gt;&lt;property id=&quot;20148&quot; value=&quot;5&quot;/&gt;&lt;property id=&quot;20300&quot; value=&quot;Slide 37&quot;/&gt;&lt;property id=&quot;20307&quot; value=&quot;1931&quot;/&gt;&lt;/object&gt;&lt;object type=&quot;3&quot; unique_id=&quot;1340948&quot;&gt;&lt;property id=&quot;20148&quot; value=&quot;5&quot;/&gt;&lt;property id=&quot;20300&quot; value=&quot;Slide 38&quot;/&gt;&lt;property id=&quot;20307&quot; value=&quot;1932&quot;/&gt;&lt;/object&gt;&lt;object type=&quot;3&quot; unique_id=&quot;1341315&quot;&gt;&lt;property id=&quot;20148&quot; value=&quot;5&quot;/&gt;&lt;property id=&quot;20300&quot; value=&quot;Slide 39&quot;/&gt;&lt;property id=&quot;20307&quot; value=&quot;1934&quot;/&gt;&lt;/object&gt;&lt;object type=&quot;3&quot; unique_id=&quot;1341316&quot;&gt;&lt;property id=&quot;20148&quot; value=&quot;5&quot;/&gt;&lt;property id=&quot;20300&quot; value=&quot;Slide 41&quot;/&gt;&lt;property id=&quot;20307&quot; value=&quot;291&quot;/&gt;&lt;/object&gt;&lt;object type=&quot;3&quot; unique_id=&quot;1346776&quot;&gt;&lt;property id=&quot;20148&quot; value=&quot;5&quot;/&gt;&lt;property id=&quot;20300&quot; value=&quot;Slide 20&quot;/&gt;&lt;property id=&quot;20307&quot; value=&quot;1937&quot;/&gt;&lt;/object&gt;&lt;object type=&quot;3&quot; unique_id=&quot;1347358&quot;&gt;&lt;property id=&quot;20148&quot; value=&quot;5&quot;/&gt;&lt;property id=&quot;20300&quot; value=&quot;Slide 29&quot;/&gt;&lt;property id=&quot;20307&quot; value=&quot;1942&quot;/&gt;&lt;/object&gt;&lt;object type=&quot;3&quot; unique_id=&quot;1347884&quot;&gt;&lt;property id=&quot;20148&quot; value=&quot;5&quot;/&gt;&lt;property id=&quot;20300&quot; value=&quot;Slide 32&quot;/&gt;&lt;property id=&quot;20307&quot; value=&quot;1943&quot;/&gt;&lt;/object&gt;&lt;object type=&quot;3&quot; unique_id=&quot;1348620&quot;&gt;&lt;property id=&quot;20148&quot; value=&quot;5&quot;/&gt;&lt;property id=&quot;20300&quot; value=&quot;Slide 21&quot;/&gt;&lt;property id=&quot;20307&quot; value=&quot;1944&quot;/&gt;&lt;/object&gt;&lt;object type=&quot;3&quot; unique_id=&quot;1348671&quot;&gt;&lt;property id=&quot;20148&quot; value=&quot;5&quot;/&gt;&lt;property id=&quot;20300&quot; value=&quot;Slide 4&quot;/&gt;&lt;property id=&quot;20307&quot; value=&quot;265&quot;/&gt;&lt;/object&gt;&lt;object type=&quot;3&quot; unique_id=&quot;1348672&quot;&gt;&lt;property id=&quot;20148&quot; value=&quot;5&quot;/&gt;&lt;property id=&quot;20300&quot; value=&quot;Slide 5&quot;/&gt;&lt;property id=&quot;20307&quot; value=&quot;1945&quot;/&gt;&lt;/object&gt;&lt;object type=&quot;3&quot; unique_id=&quot;1348673&quot;&gt;&lt;property id=&quot;20148&quot; value=&quot;5&quot;/&gt;&lt;property id=&quot;20300&quot; value=&quot;Slide 6&quot;/&gt;&lt;property id=&quot;20307&quot; value=&quot;1972&quot;/&gt;&lt;/object&gt;&lt;object type=&quot;3&quot; unique_id=&quot;1373282&quot;&gt;&lt;property id=&quot;20148&quot; value=&quot;5&quot;/&gt;&lt;property id=&quot;20300&quot; value=&quot;Slide 8&quot;/&gt;&lt;property id=&quot;20307&quot; value=&quot;2009&quot;/&gt;&lt;/object&gt;&lt;object type=&quot;3&quot; unique_id=&quot;1373515&quot;&gt;&lt;property id=&quot;20148&quot; value=&quot;5&quot;/&gt;&lt;property id=&quot;20300&quot; value=&quot;Slide 11&quot;/&gt;&lt;property id=&quot;20307&quot; value=&quot;2010&quot;/&gt;&lt;/object&gt;&lt;object type=&quot;3&quot; unique_id=&quot;1373516&quot;&gt;&lt;property id=&quot;20148&quot; value=&quot;5&quot;/&gt;&lt;property id=&quot;20300&quot; value=&quot;Slide 13&quot;/&gt;&lt;property id=&quot;20307&quot; value=&quot;1946&quot;/&gt;&lt;/object&gt;&lt;object type=&quot;3&quot; unique_id=&quot;1373519&quot;&gt;&lt;property id=&quot;20148&quot; value=&quot;5&quot;/&gt;&lt;property id=&quot;20300&quot; value=&quot;Slide 24&quot;/&gt;&lt;property id=&quot;20307&quot; value=&quot;2011&quot;/&gt;&lt;/object&gt;&lt;object type=&quot;3&quot; unique_id=&quot;1373520&quot;&gt;&lt;property id=&quot;20148&quot; value=&quot;5&quot;/&gt;&lt;property id=&quot;20300&quot; value=&quot;Slide 25&quot;/&gt;&lt;property id=&quot;20307&quot; value=&quot;1917&quot;/&gt;&lt;/object&gt;&lt;object type=&quot;3&quot; unique_id=&quot;1373521&quot;&gt;&lt;property id=&quot;20148&quot; value=&quot;5&quot;/&gt;&lt;property id=&quot;20300&quot; value=&quot;Slide 27&quot;/&gt;&lt;property id=&quot;20307&quot; value=&quot;2013&quot;/&gt;&lt;/object&gt;&lt;object type=&quot;3&quot; unique_id=&quot;1373837&quot;&gt;&lt;property id=&quot;20148&quot; value=&quot;5&quot;/&gt;&lt;property id=&quot;20300&quot; value=&quot;Slide 12&quot;/&gt;&lt;property id=&quot;20307&quot; value=&quot;2018&quot;/&gt;&lt;/object&gt;&lt;object type=&quot;3&quot; unique_id=&quot;1373838&quot;&gt;&lt;property id=&quot;20148&quot; value=&quot;5&quot;/&gt;&lt;property id=&quot;20300&quot; value=&quot;Slide 14&quot;/&gt;&lt;property id=&quot;20307&quot; value=&quot;2019&quot;/&gt;&lt;/object&gt;&lt;object type=&quot;3&quot; unique_id=&quot;1373839&quot;&gt;&lt;property id=&quot;20148&quot; value=&quot;5&quot;/&gt;&lt;property id=&quot;20300&quot; value=&quot;Slide 22&quot;/&gt;&lt;property id=&quot;20307&quot; value=&quot;1915&quot;/&gt;&lt;/object&gt;&lt;object type=&quot;3&quot; unique_id=&quot;1376219&quot;&gt;&lt;property id=&quot;20148&quot; value=&quot;5&quot;/&gt;&lt;property id=&quot;20300&quot; value=&quot;Slide 16&quot;/&gt;&lt;property id=&quot;20307&quot; value=&quot;1926&quot;/&gt;&lt;/object&gt;&lt;object type=&quot;3&quot; unique_id=&quot;1376220&quot;&gt;&lt;property id=&quot;20148&quot; value=&quot;5&quot;/&gt;&lt;property id=&quot;20300&quot; value=&quot;Slide 23&quot;/&gt;&lt;property id=&quot;20307&quot; value=&quot;543&quot;/&gt;&lt;/object&gt;&lt;object type=&quot;3&quot; unique_id=&quot;1376221&quot;&gt;&lt;property id=&quot;20148&quot; value=&quot;5&quot;/&gt;&lt;property id=&quot;20300&quot; value=&quot;Slide 26&quot;/&gt;&lt;property id=&quot;20307&quot; value=&quot;1909&quot;/&gt;&lt;/object&gt;&lt;object type=&quot;3&quot; unique_id=&quot;1376222&quot;&gt;&lt;property id=&quot;20148&quot; value=&quot;5&quot;/&gt;&lt;property id=&quot;20300&quot; value=&quot;Slide 28&quot;/&gt;&lt;property id=&quot;20307&quot; value=&quot;1911&quot;/&gt;&lt;/object&gt;&lt;object type=&quot;3&quot; unique_id=&quot;1376223&quot;&gt;&lt;property id=&quot;20148&quot; value=&quot;5&quot;/&gt;&lt;property id=&quot;20300&quot; value=&quot;Slide 30&quot;/&gt;&lt;property id=&quot;20307&quot; value=&quot;1912&quot;/&gt;&lt;/object&gt;&lt;object type=&quot;3&quot; unique_id=&quot;1376224&quot;&gt;&lt;property id=&quot;20148&quot; value=&quot;5&quot;/&gt;&lt;property id=&quot;20300&quot; value=&quot;Slide 31&quot;/&gt;&lt;property id=&quot;20307&quot; value=&quot;1919&quot;/&gt;&lt;/object&gt;&lt;object type=&quot;3&quot; unique_id=&quot;1376225&quot;&gt;&lt;property id=&quot;20148&quot; value=&quot;5&quot;/&gt;&lt;property id=&quot;20300&quot; value=&quot;Slide 34&quot;/&gt;&lt;property id=&quot;20307&quot; value=&quot;1927&quot;/&gt;&lt;/object&gt;&lt;object type=&quot;3&quot; unique_id=&quot;1376226&quot;&gt;&lt;property id=&quot;20148&quot; value=&quot;5&quot;/&gt;&lt;property id=&quot;20300&quot; value=&quot;Slide 35&quot;/&gt;&lt;property id=&quot;20307&quot; value=&quot;1922&quot;/&gt;&lt;/object&gt;&lt;object type=&quot;3&quot; unique_id=&quot;1376227&quot;&gt;&lt;property id=&quot;20148&quot; value=&quot;5&quot;/&gt;&lt;property id=&quot;20300&quot; value=&quot;Slide 40 - &amp;quot;Branchez-vous à votre argent&amp;quot;&quot;/&gt;&lt;property id=&quot;20307&quot; value=&quot;1971&quot;/&gt;&lt;/object&gt;&lt;/object&gt;&lt;object type=&quot;8&quot; unique_id=&quot;10054&quot;&gt;&lt;/object&gt;&lt;/object&gt;&lt;/database&gt;"/>
</p:tagLst>
</file>

<file path=ppt/tags/tag10.xml><?xml version="1.0" encoding="utf-8"?>
<p:tagLst xmlns:a="http://schemas.openxmlformats.org/drawingml/2006/main" xmlns:r="http://schemas.openxmlformats.org/officeDocument/2006/relationships" xmlns:p="http://schemas.openxmlformats.org/presentationml/2006/main">
  <p:tag name="NUM" val="7"/>
</p:tagLst>
</file>

<file path=ppt/tags/tag100.xml><?xml version="1.0" encoding="utf-8"?>
<p:tagLst xmlns:a="http://schemas.openxmlformats.org/drawingml/2006/main" xmlns:r="http://schemas.openxmlformats.org/officeDocument/2006/relationships" xmlns:p="http://schemas.openxmlformats.org/presentationml/2006/main">
  <p:tag name="NUM" val="8"/>
</p:tagLst>
</file>

<file path=ppt/tags/tag101.xml><?xml version="1.0" encoding="utf-8"?>
<p:tagLst xmlns:a="http://schemas.openxmlformats.org/drawingml/2006/main" xmlns:r="http://schemas.openxmlformats.org/officeDocument/2006/relationships" xmlns:p="http://schemas.openxmlformats.org/presentationml/2006/main">
  <p:tag name="NUM" val="9"/>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07.xml><?xml version="1.0" encoding="utf-8"?>
<p:tagLst xmlns:a="http://schemas.openxmlformats.org/drawingml/2006/main" xmlns:r="http://schemas.openxmlformats.org/officeDocument/2006/relationships" xmlns:p="http://schemas.openxmlformats.org/presentationml/2006/main">
  <p:tag name="NUM" val="4"/>
</p:tagLst>
</file>

<file path=ppt/tags/tag108.xml><?xml version="1.0" encoding="utf-8"?>
<p:tagLst xmlns:a="http://schemas.openxmlformats.org/drawingml/2006/main" xmlns:r="http://schemas.openxmlformats.org/officeDocument/2006/relationships" xmlns:p="http://schemas.openxmlformats.org/presentationml/2006/main">
  <p:tag name="NUM" val="5"/>
</p:tagLst>
</file>

<file path=ppt/tags/tag109.xml><?xml version="1.0" encoding="utf-8"?>
<p:tagLst xmlns:a="http://schemas.openxmlformats.org/drawingml/2006/main" xmlns:r="http://schemas.openxmlformats.org/officeDocument/2006/relationships" xmlns:p="http://schemas.openxmlformats.org/presentationml/2006/main">
  <p:tag name="NUM" val="6"/>
</p:tagLst>
</file>

<file path=ppt/tags/tag11.xml><?xml version="1.0" encoding="utf-8"?>
<p:tagLst xmlns:a="http://schemas.openxmlformats.org/drawingml/2006/main" xmlns:r="http://schemas.openxmlformats.org/officeDocument/2006/relationships" xmlns:p="http://schemas.openxmlformats.org/presentationml/2006/main">
  <p:tag name="NUM" val="8"/>
</p:tagLst>
</file>

<file path=ppt/tags/tag110.xml><?xml version="1.0" encoding="utf-8"?>
<p:tagLst xmlns:a="http://schemas.openxmlformats.org/drawingml/2006/main" xmlns:r="http://schemas.openxmlformats.org/officeDocument/2006/relationships" xmlns:p="http://schemas.openxmlformats.org/presentationml/2006/main">
  <p:tag name="NUM" val="7"/>
</p:tagLst>
</file>

<file path=ppt/tags/tag111.xml><?xml version="1.0" encoding="utf-8"?>
<p:tagLst xmlns:a="http://schemas.openxmlformats.org/drawingml/2006/main" xmlns:r="http://schemas.openxmlformats.org/officeDocument/2006/relationships" xmlns:p="http://schemas.openxmlformats.org/presentationml/2006/main">
  <p:tag name="NUM" val="8"/>
</p:tagLst>
</file>

<file path=ppt/tags/tag112.xml><?xml version="1.0" encoding="utf-8"?>
<p:tagLst xmlns:a="http://schemas.openxmlformats.org/drawingml/2006/main" xmlns:r="http://schemas.openxmlformats.org/officeDocument/2006/relationships" xmlns:p="http://schemas.openxmlformats.org/presentationml/2006/main">
  <p:tag name="NUM" val="9"/>
</p:tagLst>
</file>

<file path=ppt/tags/tag113.xml><?xml version="1.0" encoding="utf-8"?>
<p:tagLst xmlns:a="http://schemas.openxmlformats.org/drawingml/2006/main" xmlns:r="http://schemas.openxmlformats.org/officeDocument/2006/relationships" xmlns:p="http://schemas.openxmlformats.org/presentationml/2006/main">
  <p:tag name="NUM" val="10"/>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6"/>
</p:tagLst>
</file>

<file path=ppt/tags/tag117.xml><?xml version="1.0" encoding="utf-8"?>
<p:tagLst xmlns:a="http://schemas.openxmlformats.org/drawingml/2006/main" xmlns:r="http://schemas.openxmlformats.org/officeDocument/2006/relationships" xmlns:p="http://schemas.openxmlformats.org/presentationml/2006/main">
  <p:tag name="NUM" val="1"/>
</p:tagLst>
</file>

<file path=ppt/tags/tag118.xml><?xml version="1.0" encoding="utf-8"?>
<p:tagLst xmlns:a="http://schemas.openxmlformats.org/drawingml/2006/main" xmlns:r="http://schemas.openxmlformats.org/officeDocument/2006/relationships" xmlns:p="http://schemas.openxmlformats.org/presentationml/2006/main">
  <p:tag name="NUM" val="2"/>
</p:tagLst>
</file>

<file path=ppt/tags/tag119.xml><?xml version="1.0" encoding="utf-8"?>
<p:tagLst xmlns:a="http://schemas.openxmlformats.org/drawingml/2006/main" xmlns:r="http://schemas.openxmlformats.org/officeDocument/2006/relationships" xmlns:p="http://schemas.openxmlformats.org/presentationml/2006/main">
  <p:tag name="NUM" val="6"/>
</p:tagLst>
</file>

<file path=ppt/tags/tag12.xml><?xml version="1.0" encoding="utf-8"?>
<p:tagLst xmlns:a="http://schemas.openxmlformats.org/drawingml/2006/main" xmlns:r="http://schemas.openxmlformats.org/officeDocument/2006/relationships" xmlns:p="http://schemas.openxmlformats.org/presentationml/2006/main">
  <p:tag name="NUM" val="9"/>
</p:tagLst>
</file>

<file path=ppt/tags/tag120.xml><?xml version="1.0" encoding="utf-8"?>
<p:tagLst xmlns:a="http://schemas.openxmlformats.org/drawingml/2006/main" xmlns:r="http://schemas.openxmlformats.org/officeDocument/2006/relationships" xmlns:p="http://schemas.openxmlformats.org/presentationml/2006/main">
  <p:tag name="NUM" val="1"/>
</p:tagLst>
</file>

<file path=ppt/tags/tag121.xml><?xml version="1.0" encoding="utf-8"?>
<p:tagLst xmlns:a="http://schemas.openxmlformats.org/drawingml/2006/main" xmlns:r="http://schemas.openxmlformats.org/officeDocument/2006/relationships" xmlns:p="http://schemas.openxmlformats.org/presentationml/2006/main">
  <p:tag name="NUM" val="2"/>
</p:tagLst>
</file>

<file path=ppt/tags/tag122.xml><?xml version="1.0" encoding="utf-8"?>
<p:tagLst xmlns:a="http://schemas.openxmlformats.org/drawingml/2006/main" xmlns:r="http://schemas.openxmlformats.org/officeDocument/2006/relationships" xmlns:p="http://schemas.openxmlformats.org/presentationml/2006/main">
  <p:tag name="NUM" val="3"/>
</p:tagLst>
</file>

<file path=ppt/tags/tag123.xml><?xml version="1.0" encoding="utf-8"?>
<p:tagLst xmlns:a="http://schemas.openxmlformats.org/drawingml/2006/main" xmlns:r="http://schemas.openxmlformats.org/officeDocument/2006/relationships" xmlns:p="http://schemas.openxmlformats.org/presentationml/2006/main">
  <p:tag name="NUM" val="4"/>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3"/>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2"/>
</p:tagLst>
</file>

<file path=ppt/tags/tag129.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10"/>
</p:tagLst>
</file>

<file path=ppt/tags/tag130.xml><?xml version="1.0" encoding="utf-8"?>
<p:tagLst xmlns:a="http://schemas.openxmlformats.org/drawingml/2006/main" xmlns:r="http://schemas.openxmlformats.org/officeDocument/2006/relationships" xmlns:p="http://schemas.openxmlformats.org/presentationml/2006/main">
  <p:tag name="NUM" val="4"/>
</p:tagLst>
</file>

<file path=ppt/tags/tag131.xml><?xml version="1.0" encoding="utf-8"?>
<p:tagLst xmlns:a="http://schemas.openxmlformats.org/drawingml/2006/main" xmlns:r="http://schemas.openxmlformats.org/officeDocument/2006/relationships" xmlns:p="http://schemas.openxmlformats.org/presentationml/2006/main">
  <p:tag name="NUM" val="5"/>
</p:tagLst>
</file>

<file path=ppt/tags/tag132.xml><?xml version="1.0" encoding="utf-8"?>
<p:tagLst xmlns:a="http://schemas.openxmlformats.org/drawingml/2006/main" xmlns:r="http://schemas.openxmlformats.org/officeDocument/2006/relationships" xmlns:p="http://schemas.openxmlformats.org/presentationml/2006/main">
  <p:tag name="NUM" val="6"/>
</p:tagLst>
</file>

<file path=ppt/tags/tag133.xml><?xml version="1.0" encoding="utf-8"?>
<p:tagLst xmlns:a="http://schemas.openxmlformats.org/drawingml/2006/main" xmlns:r="http://schemas.openxmlformats.org/officeDocument/2006/relationships" xmlns:p="http://schemas.openxmlformats.org/presentationml/2006/main">
  <p:tag name="NUM" val="7"/>
</p:tagLst>
</file>

<file path=ppt/tags/tag134.xml><?xml version="1.0" encoding="utf-8"?>
<p:tagLst xmlns:a="http://schemas.openxmlformats.org/drawingml/2006/main" xmlns:r="http://schemas.openxmlformats.org/officeDocument/2006/relationships" xmlns:p="http://schemas.openxmlformats.org/presentationml/2006/main">
  <p:tag name="NUM" val="8"/>
</p:tagLst>
</file>

<file path=ppt/tags/tag135.xml><?xml version="1.0" encoding="utf-8"?>
<p:tagLst xmlns:a="http://schemas.openxmlformats.org/drawingml/2006/main" xmlns:r="http://schemas.openxmlformats.org/officeDocument/2006/relationships" xmlns:p="http://schemas.openxmlformats.org/presentationml/2006/main">
  <p:tag name="NUM" val="9"/>
</p:tagLst>
</file>

<file path=ppt/tags/tag136.xml><?xml version="1.0" encoding="utf-8"?>
<p:tagLst xmlns:a="http://schemas.openxmlformats.org/drawingml/2006/main" xmlns:r="http://schemas.openxmlformats.org/officeDocument/2006/relationships" xmlns:p="http://schemas.openxmlformats.org/presentationml/2006/main">
  <p:tag name="NUM" val="10"/>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1"/>
</p:tagLst>
</file>

<file path=ppt/tags/tag140.xml><?xml version="1.0" encoding="utf-8"?>
<p:tagLst xmlns:a="http://schemas.openxmlformats.org/drawingml/2006/main" xmlns:r="http://schemas.openxmlformats.org/officeDocument/2006/relationships" xmlns:p="http://schemas.openxmlformats.org/presentationml/2006/main">
  <p:tag name="NUM" val="4"/>
</p:tagLst>
</file>

<file path=ppt/tags/tag141.xml><?xml version="1.0" encoding="utf-8"?>
<p:tagLst xmlns:a="http://schemas.openxmlformats.org/drawingml/2006/main" xmlns:r="http://schemas.openxmlformats.org/officeDocument/2006/relationships" xmlns:p="http://schemas.openxmlformats.org/presentationml/2006/main">
  <p:tag name="NUM" val="6"/>
</p:tagLst>
</file>

<file path=ppt/tags/tag142.xml><?xml version="1.0" encoding="utf-8"?>
<p:tagLst xmlns:a="http://schemas.openxmlformats.org/drawingml/2006/main" xmlns:r="http://schemas.openxmlformats.org/officeDocument/2006/relationships" xmlns:p="http://schemas.openxmlformats.org/presentationml/2006/main">
  <p:tag name="NUM" val="1"/>
</p:tagLst>
</file>

<file path=ppt/tags/tag143.xml><?xml version="1.0" encoding="utf-8"?>
<p:tagLst xmlns:a="http://schemas.openxmlformats.org/drawingml/2006/main" xmlns:r="http://schemas.openxmlformats.org/officeDocument/2006/relationships" xmlns:p="http://schemas.openxmlformats.org/presentationml/2006/main">
  <p:tag name="NUM" val="2"/>
</p:tagLst>
</file>

<file path=ppt/tags/tag144.xml><?xml version="1.0" encoding="utf-8"?>
<p:tagLst xmlns:a="http://schemas.openxmlformats.org/drawingml/2006/main" xmlns:r="http://schemas.openxmlformats.org/officeDocument/2006/relationships" xmlns:p="http://schemas.openxmlformats.org/presentationml/2006/main">
  <p:tag name="NUM" val="3"/>
</p:tagLst>
</file>

<file path=ppt/tags/tag145.xml><?xml version="1.0" encoding="utf-8"?>
<p:tagLst xmlns:a="http://schemas.openxmlformats.org/drawingml/2006/main" xmlns:r="http://schemas.openxmlformats.org/officeDocument/2006/relationships" xmlns:p="http://schemas.openxmlformats.org/presentationml/2006/main">
  <p:tag name="NUM" val="4"/>
</p:tagLst>
</file>

<file path=ppt/tags/tag146.xml><?xml version="1.0" encoding="utf-8"?>
<p:tagLst xmlns:a="http://schemas.openxmlformats.org/drawingml/2006/main" xmlns:r="http://schemas.openxmlformats.org/officeDocument/2006/relationships" xmlns:p="http://schemas.openxmlformats.org/presentationml/2006/main">
  <p:tag name="NUM" val="1"/>
</p:tagLst>
</file>

<file path=ppt/tags/tag147.xml><?xml version="1.0" encoding="utf-8"?>
<p:tagLst xmlns:a="http://schemas.openxmlformats.org/drawingml/2006/main" xmlns:r="http://schemas.openxmlformats.org/officeDocument/2006/relationships" xmlns:p="http://schemas.openxmlformats.org/presentationml/2006/main">
  <p:tag name="NUM" val="2"/>
</p:tagLst>
</file>

<file path=ppt/tags/tag148.xml><?xml version="1.0" encoding="utf-8"?>
<p:tagLst xmlns:a="http://schemas.openxmlformats.org/drawingml/2006/main" xmlns:r="http://schemas.openxmlformats.org/officeDocument/2006/relationships" xmlns:p="http://schemas.openxmlformats.org/presentationml/2006/main">
  <p:tag name="NUM" val="3"/>
</p:tagLst>
</file>

<file path=ppt/tags/tag149.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12"/>
</p:tagLst>
</file>

<file path=ppt/tags/tag150.xml><?xml version="1.0" encoding="utf-8"?>
<p:tagLst xmlns:a="http://schemas.openxmlformats.org/drawingml/2006/main" xmlns:r="http://schemas.openxmlformats.org/officeDocument/2006/relationships" xmlns:p="http://schemas.openxmlformats.org/presentationml/2006/main">
  <p:tag name="NUM" val="5"/>
</p:tagLst>
</file>

<file path=ppt/tags/tag151.xml><?xml version="1.0" encoding="utf-8"?>
<p:tagLst xmlns:a="http://schemas.openxmlformats.org/drawingml/2006/main" xmlns:r="http://schemas.openxmlformats.org/officeDocument/2006/relationships" xmlns:p="http://schemas.openxmlformats.org/presentationml/2006/main">
  <p:tag name="NUM" val="1"/>
</p:tagLst>
</file>

<file path=ppt/tags/tag152.xml><?xml version="1.0" encoding="utf-8"?>
<p:tagLst xmlns:a="http://schemas.openxmlformats.org/drawingml/2006/main" xmlns:r="http://schemas.openxmlformats.org/officeDocument/2006/relationships" xmlns:p="http://schemas.openxmlformats.org/presentationml/2006/main">
  <p:tag name="NUM" val="2"/>
</p:tagLst>
</file>

<file path=ppt/tags/tag153.xml><?xml version="1.0" encoding="utf-8"?>
<p:tagLst xmlns:a="http://schemas.openxmlformats.org/drawingml/2006/main" xmlns:r="http://schemas.openxmlformats.org/officeDocument/2006/relationships" xmlns:p="http://schemas.openxmlformats.org/presentationml/2006/main">
  <p:tag name="NUM" val="3"/>
</p:tagLst>
</file>

<file path=ppt/tags/tag154.xml><?xml version="1.0" encoding="utf-8"?>
<p:tagLst xmlns:a="http://schemas.openxmlformats.org/drawingml/2006/main" xmlns:r="http://schemas.openxmlformats.org/officeDocument/2006/relationships" xmlns:p="http://schemas.openxmlformats.org/presentationml/2006/main">
  <p:tag name="NUM" val="4"/>
</p:tagLst>
</file>

<file path=ppt/tags/tag155.xml><?xml version="1.0" encoding="utf-8"?>
<p:tagLst xmlns:a="http://schemas.openxmlformats.org/drawingml/2006/main" xmlns:r="http://schemas.openxmlformats.org/officeDocument/2006/relationships" xmlns:p="http://schemas.openxmlformats.org/presentationml/2006/main">
  <p:tag name="NUM" val="5"/>
</p:tagLst>
</file>

<file path=ppt/tags/tag156.xml><?xml version="1.0" encoding="utf-8"?>
<p:tagLst xmlns:a="http://schemas.openxmlformats.org/drawingml/2006/main" xmlns:r="http://schemas.openxmlformats.org/officeDocument/2006/relationships" xmlns:p="http://schemas.openxmlformats.org/presentationml/2006/main">
  <p:tag name="NUM" val="6"/>
</p:tagLst>
</file>

<file path=ppt/tags/tag157.xml><?xml version="1.0" encoding="utf-8"?>
<p:tagLst xmlns:a="http://schemas.openxmlformats.org/drawingml/2006/main" xmlns:r="http://schemas.openxmlformats.org/officeDocument/2006/relationships" xmlns:p="http://schemas.openxmlformats.org/presentationml/2006/main">
  <p:tag name="NUM" val="7"/>
</p:tagLst>
</file>

<file path=ppt/tags/tag158.xml><?xml version="1.0" encoding="utf-8"?>
<p:tagLst xmlns:a="http://schemas.openxmlformats.org/drawingml/2006/main" xmlns:r="http://schemas.openxmlformats.org/officeDocument/2006/relationships" xmlns:p="http://schemas.openxmlformats.org/presentationml/2006/main">
  <p:tag name="NUM" val="8"/>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13"/>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3"/>
</p:tagLst>
</file>

<file path=ppt/tags/tag162.xml><?xml version="1.0" encoding="utf-8"?>
<p:tagLst xmlns:a="http://schemas.openxmlformats.org/drawingml/2006/main" xmlns:r="http://schemas.openxmlformats.org/officeDocument/2006/relationships" xmlns:p="http://schemas.openxmlformats.org/presentationml/2006/main">
  <p:tag name="NUM" val="4"/>
</p:tagLst>
</file>

<file path=ppt/tags/tag163.xml><?xml version="1.0" encoding="utf-8"?>
<p:tagLst xmlns:a="http://schemas.openxmlformats.org/drawingml/2006/main" xmlns:r="http://schemas.openxmlformats.org/officeDocument/2006/relationships" xmlns:p="http://schemas.openxmlformats.org/presentationml/2006/main">
  <p:tag name="NUM" val="7"/>
</p:tagLst>
</file>

<file path=ppt/tags/tag164.xml><?xml version="1.0" encoding="utf-8"?>
<p:tagLst xmlns:a="http://schemas.openxmlformats.org/drawingml/2006/main" xmlns:r="http://schemas.openxmlformats.org/officeDocument/2006/relationships" xmlns:p="http://schemas.openxmlformats.org/presentationml/2006/main">
  <p:tag name="NUM" val="8"/>
</p:tagLst>
</file>

<file path=ppt/tags/tag165.xml><?xml version="1.0" encoding="utf-8"?>
<p:tagLst xmlns:a="http://schemas.openxmlformats.org/drawingml/2006/main" xmlns:r="http://schemas.openxmlformats.org/officeDocument/2006/relationships" xmlns:p="http://schemas.openxmlformats.org/presentationml/2006/main">
  <p:tag name="NUM" val="9"/>
</p:tagLst>
</file>

<file path=ppt/tags/tag166.xml><?xml version="1.0" encoding="utf-8"?>
<p:tagLst xmlns:a="http://schemas.openxmlformats.org/drawingml/2006/main" xmlns:r="http://schemas.openxmlformats.org/officeDocument/2006/relationships" xmlns:p="http://schemas.openxmlformats.org/presentationml/2006/main">
  <p:tag name="NUM" val="10"/>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14"/>
</p:tagLst>
</file>

<file path=ppt/tags/tag169.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4"/>
</p:tagLst>
</file>

<file path=ppt/tags/tag170.xml><?xml version="1.0" encoding="utf-8"?>
<p:tagLst xmlns:a="http://schemas.openxmlformats.org/drawingml/2006/main" xmlns:r="http://schemas.openxmlformats.org/officeDocument/2006/relationships" xmlns:p="http://schemas.openxmlformats.org/presentationml/2006/main">
  <p:tag name="NUM" val="3"/>
</p:tagLst>
</file>

<file path=ppt/tags/tag171.xml><?xml version="1.0" encoding="utf-8"?>
<p:tagLst xmlns:a="http://schemas.openxmlformats.org/drawingml/2006/main" xmlns:r="http://schemas.openxmlformats.org/officeDocument/2006/relationships" xmlns:p="http://schemas.openxmlformats.org/presentationml/2006/main">
  <p:tag name="NUM" val="4"/>
</p:tagLst>
</file>

<file path=ppt/tags/tag172.xml><?xml version="1.0" encoding="utf-8"?>
<p:tagLst xmlns:a="http://schemas.openxmlformats.org/drawingml/2006/main" xmlns:r="http://schemas.openxmlformats.org/officeDocument/2006/relationships" xmlns:p="http://schemas.openxmlformats.org/presentationml/2006/main">
  <p:tag name="NUM" val="5"/>
</p:tagLst>
</file>

<file path=ppt/tags/tag173.xml><?xml version="1.0" encoding="utf-8"?>
<p:tagLst xmlns:a="http://schemas.openxmlformats.org/drawingml/2006/main" xmlns:r="http://schemas.openxmlformats.org/officeDocument/2006/relationships" xmlns:p="http://schemas.openxmlformats.org/presentationml/2006/main">
  <p:tag name="NUM" val="6"/>
</p:tagLst>
</file>

<file path=ppt/tags/tag174.xml><?xml version="1.0" encoding="utf-8"?>
<p:tagLst xmlns:a="http://schemas.openxmlformats.org/drawingml/2006/main" xmlns:r="http://schemas.openxmlformats.org/officeDocument/2006/relationships" xmlns:p="http://schemas.openxmlformats.org/presentationml/2006/main">
  <p:tag name="NUM" val="7"/>
</p:tagLst>
</file>

<file path=ppt/tags/tag175.xml><?xml version="1.0" encoding="utf-8"?>
<p:tagLst xmlns:a="http://schemas.openxmlformats.org/drawingml/2006/main" xmlns:r="http://schemas.openxmlformats.org/officeDocument/2006/relationships" xmlns:p="http://schemas.openxmlformats.org/presentationml/2006/main">
  <p:tag name="NUM" val="8"/>
</p:tagLst>
</file>

<file path=ppt/tags/tag176.xml><?xml version="1.0" encoding="utf-8"?>
<p:tagLst xmlns:a="http://schemas.openxmlformats.org/drawingml/2006/main" xmlns:r="http://schemas.openxmlformats.org/officeDocument/2006/relationships" xmlns:p="http://schemas.openxmlformats.org/presentationml/2006/main">
  <p:tag name="NUM" val="9"/>
</p:tagLst>
</file>

<file path=ppt/tags/tag177.xml><?xml version="1.0" encoding="utf-8"?>
<p:tagLst xmlns:a="http://schemas.openxmlformats.org/drawingml/2006/main" xmlns:r="http://schemas.openxmlformats.org/officeDocument/2006/relationships" xmlns:p="http://schemas.openxmlformats.org/presentationml/2006/main">
  <p:tag name="NUM" val="10"/>
</p:tagLst>
</file>

<file path=ppt/tags/tag178.xml><?xml version="1.0" encoding="utf-8"?>
<p:tagLst xmlns:a="http://schemas.openxmlformats.org/drawingml/2006/main" xmlns:r="http://schemas.openxmlformats.org/officeDocument/2006/relationships" xmlns:p="http://schemas.openxmlformats.org/presentationml/2006/main">
  <p:tag name="NUM" val="11"/>
</p:tagLst>
</file>

<file path=ppt/tags/tag179.xml><?xml version="1.0" encoding="utf-8"?>
<p:tagLst xmlns:a="http://schemas.openxmlformats.org/drawingml/2006/main" xmlns:r="http://schemas.openxmlformats.org/officeDocument/2006/relationships" xmlns:p="http://schemas.openxmlformats.org/presentationml/2006/main">
  <p:tag name="NUM" val="12"/>
</p:tagLst>
</file>

<file path=ppt/tags/tag18.xml><?xml version="1.0" encoding="utf-8"?>
<p:tagLst xmlns:a="http://schemas.openxmlformats.org/drawingml/2006/main" xmlns:r="http://schemas.openxmlformats.org/officeDocument/2006/relationships" xmlns:p="http://schemas.openxmlformats.org/presentationml/2006/main">
  <p:tag name="NUM" val="15"/>
</p:tagLst>
</file>

<file path=ppt/tags/tag180.xml><?xml version="1.0" encoding="utf-8"?>
<p:tagLst xmlns:a="http://schemas.openxmlformats.org/drawingml/2006/main" xmlns:r="http://schemas.openxmlformats.org/officeDocument/2006/relationships" xmlns:p="http://schemas.openxmlformats.org/presentationml/2006/main">
  <p:tag name="NUM" val="13"/>
</p:tagLst>
</file>

<file path=ppt/tags/tag181.xml><?xml version="1.0" encoding="utf-8"?>
<p:tagLst xmlns:a="http://schemas.openxmlformats.org/drawingml/2006/main" xmlns:r="http://schemas.openxmlformats.org/officeDocument/2006/relationships" xmlns:p="http://schemas.openxmlformats.org/presentationml/2006/main">
  <p:tag name="NUM" val="1"/>
</p:tagLst>
</file>

<file path=ppt/tags/tag182.xml><?xml version="1.0" encoding="utf-8"?>
<p:tagLst xmlns:a="http://schemas.openxmlformats.org/drawingml/2006/main" xmlns:r="http://schemas.openxmlformats.org/officeDocument/2006/relationships" xmlns:p="http://schemas.openxmlformats.org/presentationml/2006/main">
  <p:tag name="NUM" val="2"/>
</p:tagLst>
</file>

<file path=ppt/tags/tag183.xml><?xml version="1.0" encoding="utf-8"?>
<p:tagLst xmlns:a="http://schemas.openxmlformats.org/drawingml/2006/main" xmlns:r="http://schemas.openxmlformats.org/officeDocument/2006/relationships" xmlns:p="http://schemas.openxmlformats.org/presentationml/2006/main">
  <p:tag name="NUM" val="3"/>
</p:tagLst>
</file>

<file path=ppt/tags/tag184.xml><?xml version="1.0" encoding="utf-8"?>
<p:tagLst xmlns:a="http://schemas.openxmlformats.org/drawingml/2006/main" xmlns:r="http://schemas.openxmlformats.org/officeDocument/2006/relationships" xmlns:p="http://schemas.openxmlformats.org/presentationml/2006/main">
  <p:tag name="NUM" val="1"/>
</p:tagLst>
</file>

<file path=ppt/tags/tag185.xml><?xml version="1.0" encoding="utf-8"?>
<p:tagLst xmlns:a="http://schemas.openxmlformats.org/drawingml/2006/main" xmlns:r="http://schemas.openxmlformats.org/officeDocument/2006/relationships" xmlns:p="http://schemas.openxmlformats.org/presentationml/2006/main">
  <p:tag name="NUM" val="2"/>
</p:tagLst>
</file>

<file path=ppt/tags/tag186.xml><?xml version="1.0" encoding="utf-8"?>
<p:tagLst xmlns:a="http://schemas.openxmlformats.org/drawingml/2006/main" xmlns:r="http://schemas.openxmlformats.org/officeDocument/2006/relationships" xmlns:p="http://schemas.openxmlformats.org/presentationml/2006/main">
  <p:tag name="NUM" val="3"/>
</p:tagLst>
</file>

<file path=ppt/tags/tag187.xml><?xml version="1.0" encoding="utf-8"?>
<p:tagLst xmlns:a="http://schemas.openxmlformats.org/drawingml/2006/main" xmlns:r="http://schemas.openxmlformats.org/officeDocument/2006/relationships" xmlns:p="http://schemas.openxmlformats.org/presentationml/2006/main">
  <p:tag name="NUM" val="4"/>
</p:tagLst>
</file>

<file path=ppt/tags/tag188.xml><?xml version="1.0" encoding="utf-8"?>
<p:tagLst xmlns:a="http://schemas.openxmlformats.org/drawingml/2006/main" xmlns:r="http://schemas.openxmlformats.org/officeDocument/2006/relationships" xmlns:p="http://schemas.openxmlformats.org/presentationml/2006/main">
  <p:tag name="NUM" val="5"/>
</p:tagLst>
</file>

<file path=ppt/tags/tag189.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16"/>
</p:tagLst>
</file>

<file path=ppt/tags/tag190.xml><?xml version="1.0" encoding="utf-8"?>
<p:tagLst xmlns:a="http://schemas.openxmlformats.org/drawingml/2006/main" xmlns:r="http://schemas.openxmlformats.org/officeDocument/2006/relationships" xmlns:p="http://schemas.openxmlformats.org/presentationml/2006/main">
  <p:tag name="NUM" val="2"/>
</p:tagLst>
</file>

<file path=ppt/tags/tag191.xml><?xml version="1.0" encoding="utf-8"?>
<p:tagLst xmlns:a="http://schemas.openxmlformats.org/drawingml/2006/main" xmlns:r="http://schemas.openxmlformats.org/officeDocument/2006/relationships" xmlns:p="http://schemas.openxmlformats.org/presentationml/2006/main">
  <p:tag name="NUM" val="3"/>
</p:tagLst>
</file>

<file path=ppt/tags/tag192.xml><?xml version="1.0" encoding="utf-8"?>
<p:tagLst xmlns:a="http://schemas.openxmlformats.org/drawingml/2006/main" xmlns:r="http://schemas.openxmlformats.org/officeDocument/2006/relationships" xmlns:p="http://schemas.openxmlformats.org/presentationml/2006/main">
  <p:tag name="NUM" val="4"/>
</p:tagLst>
</file>

<file path=ppt/tags/tag193.xml><?xml version="1.0" encoding="utf-8"?>
<p:tagLst xmlns:a="http://schemas.openxmlformats.org/drawingml/2006/main" xmlns:r="http://schemas.openxmlformats.org/officeDocument/2006/relationships" xmlns:p="http://schemas.openxmlformats.org/presentationml/2006/main">
  <p:tag name="NUM" val="5"/>
</p:tagLst>
</file>

<file path=ppt/tags/tag194.xml><?xml version="1.0" encoding="utf-8"?>
<p:tagLst xmlns:a="http://schemas.openxmlformats.org/drawingml/2006/main" xmlns:r="http://schemas.openxmlformats.org/officeDocument/2006/relationships" xmlns:p="http://schemas.openxmlformats.org/presentationml/2006/main">
  <p:tag name="NUM" val="6"/>
</p:tagLst>
</file>

<file path=ppt/tags/tag195.xml><?xml version="1.0" encoding="utf-8"?>
<p:tagLst xmlns:a="http://schemas.openxmlformats.org/drawingml/2006/main" xmlns:r="http://schemas.openxmlformats.org/officeDocument/2006/relationships" xmlns:p="http://schemas.openxmlformats.org/presentationml/2006/main">
  <p:tag name="NUM" val="7"/>
</p:tagLst>
</file>

<file path=ppt/tags/tag196.xml><?xml version="1.0" encoding="utf-8"?>
<p:tagLst xmlns:a="http://schemas.openxmlformats.org/drawingml/2006/main" xmlns:r="http://schemas.openxmlformats.org/officeDocument/2006/relationships" xmlns:p="http://schemas.openxmlformats.org/presentationml/2006/main">
  <p:tag name="NUM" val="8"/>
</p:tagLst>
</file>

<file path=ppt/tags/tag197.xml><?xml version="1.0" encoding="utf-8"?>
<p:tagLst xmlns:a="http://schemas.openxmlformats.org/drawingml/2006/main" xmlns:r="http://schemas.openxmlformats.org/officeDocument/2006/relationships" xmlns:p="http://schemas.openxmlformats.org/presentationml/2006/main">
  <p:tag name="NUM" val="9"/>
</p:tagLst>
</file>

<file path=ppt/tags/tag198.xml><?xml version="1.0" encoding="utf-8"?>
<p:tagLst xmlns:a="http://schemas.openxmlformats.org/drawingml/2006/main" xmlns:r="http://schemas.openxmlformats.org/officeDocument/2006/relationships" xmlns:p="http://schemas.openxmlformats.org/presentationml/2006/main">
  <p:tag name="NUM" val="10"/>
</p:tagLst>
</file>

<file path=ppt/tags/tag199.xml><?xml version="1.0" encoding="utf-8"?>
<p:tagLst xmlns:a="http://schemas.openxmlformats.org/drawingml/2006/main" xmlns:r="http://schemas.openxmlformats.org/officeDocument/2006/relationships" xmlns:p="http://schemas.openxmlformats.org/presentationml/2006/main">
  <p:tag name="NUM" val="1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7"/>
</p:tagLst>
</file>

<file path=ppt/tags/tag200.xml><?xml version="1.0" encoding="utf-8"?>
<p:tagLst xmlns:a="http://schemas.openxmlformats.org/drawingml/2006/main" xmlns:r="http://schemas.openxmlformats.org/officeDocument/2006/relationships" xmlns:p="http://schemas.openxmlformats.org/presentationml/2006/main">
  <p:tag name="NUM" val="12"/>
</p:tagLst>
</file>

<file path=ppt/tags/tag201.xml><?xml version="1.0" encoding="utf-8"?>
<p:tagLst xmlns:a="http://schemas.openxmlformats.org/drawingml/2006/main" xmlns:r="http://schemas.openxmlformats.org/officeDocument/2006/relationships" xmlns:p="http://schemas.openxmlformats.org/presentationml/2006/main">
  <p:tag name="NUM" val="13"/>
</p:tagLst>
</file>

<file path=ppt/tags/tag202.xml><?xml version="1.0" encoding="utf-8"?>
<p:tagLst xmlns:a="http://schemas.openxmlformats.org/drawingml/2006/main" xmlns:r="http://schemas.openxmlformats.org/officeDocument/2006/relationships" xmlns:p="http://schemas.openxmlformats.org/presentationml/2006/main">
  <p:tag name="NUM" val="14"/>
</p:tagLst>
</file>

<file path=ppt/tags/tag203.xml><?xml version="1.0" encoding="utf-8"?>
<p:tagLst xmlns:a="http://schemas.openxmlformats.org/drawingml/2006/main" xmlns:r="http://schemas.openxmlformats.org/officeDocument/2006/relationships" xmlns:p="http://schemas.openxmlformats.org/presentationml/2006/main">
  <p:tag name="NUM" val="15"/>
</p:tagLst>
</file>

<file path=ppt/tags/tag204.xml><?xml version="1.0" encoding="utf-8"?>
<p:tagLst xmlns:a="http://schemas.openxmlformats.org/drawingml/2006/main" xmlns:r="http://schemas.openxmlformats.org/officeDocument/2006/relationships" xmlns:p="http://schemas.openxmlformats.org/presentationml/2006/main">
  <p:tag name="NUM" val="16"/>
</p:tagLst>
</file>

<file path=ppt/tags/tag205.xml><?xml version="1.0" encoding="utf-8"?>
<p:tagLst xmlns:a="http://schemas.openxmlformats.org/drawingml/2006/main" xmlns:r="http://schemas.openxmlformats.org/officeDocument/2006/relationships" xmlns:p="http://schemas.openxmlformats.org/presentationml/2006/main">
  <p:tag name="NUM" val="17"/>
</p:tagLst>
</file>

<file path=ppt/tags/tag206.xml><?xml version="1.0" encoding="utf-8"?>
<p:tagLst xmlns:a="http://schemas.openxmlformats.org/drawingml/2006/main" xmlns:r="http://schemas.openxmlformats.org/officeDocument/2006/relationships" xmlns:p="http://schemas.openxmlformats.org/presentationml/2006/main">
  <p:tag name="NUM" val="18"/>
</p:tagLst>
</file>

<file path=ppt/tags/tag207.xml><?xml version="1.0" encoding="utf-8"?>
<p:tagLst xmlns:a="http://schemas.openxmlformats.org/drawingml/2006/main" xmlns:r="http://schemas.openxmlformats.org/officeDocument/2006/relationships" xmlns:p="http://schemas.openxmlformats.org/presentationml/2006/main">
  <p:tag name="NUM" val="19"/>
</p:tagLst>
</file>

<file path=ppt/tags/tag208.xml><?xml version="1.0" encoding="utf-8"?>
<p:tagLst xmlns:a="http://schemas.openxmlformats.org/drawingml/2006/main" xmlns:r="http://schemas.openxmlformats.org/officeDocument/2006/relationships" xmlns:p="http://schemas.openxmlformats.org/presentationml/2006/main">
  <p:tag name="NUM" val="1"/>
</p:tagLst>
</file>

<file path=ppt/tags/tag209.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18"/>
</p:tagLst>
</file>

<file path=ppt/tags/tag210.xml><?xml version="1.0" encoding="utf-8"?>
<p:tagLst xmlns:a="http://schemas.openxmlformats.org/drawingml/2006/main" xmlns:r="http://schemas.openxmlformats.org/officeDocument/2006/relationships" xmlns:p="http://schemas.openxmlformats.org/presentationml/2006/main">
  <p:tag name="NUM" val="3"/>
</p:tagLst>
</file>

<file path=ppt/tags/tag211.xml><?xml version="1.0" encoding="utf-8"?>
<p:tagLst xmlns:a="http://schemas.openxmlformats.org/drawingml/2006/main" xmlns:r="http://schemas.openxmlformats.org/officeDocument/2006/relationships" xmlns:p="http://schemas.openxmlformats.org/presentationml/2006/main">
  <p:tag name="NUM" val="4"/>
</p:tagLst>
</file>

<file path=ppt/tags/tag212.xml><?xml version="1.0" encoding="utf-8"?>
<p:tagLst xmlns:a="http://schemas.openxmlformats.org/drawingml/2006/main" xmlns:r="http://schemas.openxmlformats.org/officeDocument/2006/relationships" xmlns:p="http://schemas.openxmlformats.org/presentationml/2006/main">
  <p:tag name="NUM" val="5"/>
</p:tagLst>
</file>

<file path=ppt/tags/tag213.xml><?xml version="1.0" encoding="utf-8"?>
<p:tagLst xmlns:a="http://schemas.openxmlformats.org/drawingml/2006/main" xmlns:r="http://schemas.openxmlformats.org/officeDocument/2006/relationships" xmlns:p="http://schemas.openxmlformats.org/presentationml/2006/main">
  <p:tag name="NUM" val="6"/>
</p:tagLst>
</file>

<file path=ppt/tags/tag214.xml><?xml version="1.0" encoding="utf-8"?>
<p:tagLst xmlns:a="http://schemas.openxmlformats.org/drawingml/2006/main" xmlns:r="http://schemas.openxmlformats.org/officeDocument/2006/relationships" xmlns:p="http://schemas.openxmlformats.org/presentationml/2006/main">
  <p:tag name="NUM" val="7"/>
</p:tagLst>
</file>

<file path=ppt/tags/tag215.xml><?xml version="1.0" encoding="utf-8"?>
<p:tagLst xmlns:a="http://schemas.openxmlformats.org/drawingml/2006/main" xmlns:r="http://schemas.openxmlformats.org/officeDocument/2006/relationships" xmlns:p="http://schemas.openxmlformats.org/presentationml/2006/main">
  <p:tag name="NUM" val="8"/>
</p:tagLst>
</file>

<file path=ppt/tags/tag216.xml><?xml version="1.0" encoding="utf-8"?>
<p:tagLst xmlns:a="http://schemas.openxmlformats.org/drawingml/2006/main" xmlns:r="http://schemas.openxmlformats.org/officeDocument/2006/relationships" xmlns:p="http://schemas.openxmlformats.org/presentationml/2006/main">
  <p:tag name="NUM" val="9"/>
</p:tagLst>
</file>

<file path=ppt/tags/tag217.xml><?xml version="1.0" encoding="utf-8"?>
<p:tagLst xmlns:a="http://schemas.openxmlformats.org/drawingml/2006/main" xmlns:r="http://schemas.openxmlformats.org/officeDocument/2006/relationships" xmlns:p="http://schemas.openxmlformats.org/presentationml/2006/main">
  <p:tag name="NUM" val="10"/>
</p:tagLst>
</file>

<file path=ppt/tags/tag218.xml><?xml version="1.0" encoding="utf-8"?>
<p:tagLst xmlns:a="http://schemas.openxmlformats.org/drawingml/2006/main" xmlns:r="http://schemas.openxmlformats.org/officeDocument/2006/relationships" xmlns:p="http://schemas.openxmlformats.org/presentationml/2006/main">
  <p:tag name="NUM" val="11"/>
</p:tagLst>
</file>

<file path=ppt/tags/tag219.xml><?xml version="1.0" encoding="utf-8"?>
<p:tagLst xmlns:a="http://schemas.openxmlformats.org/drawingml/2006/main" xmlns:r="http://schemas.openxmlformats.org/officeDocument/2006/relationships" xmlns:p="http://schemas.openxmlformats.org/presentationml/2006/main">
  <p:tag name="NUM" val="1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20.xml><?xml version="1.0" encoding="utf-8"?>
<p:tagLst xmlns:a="http://schemas.openxmlformats.org/drawingml/2006/main" xmlns:r="http://schemas.openxmlformats.org/officeDocument/2006/relationships" xmlns:p="http://schemas.openxmlformats.org/presentationml/2006/main">
  <p:tag name="NUM" val="13"/>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9"/>
</p:tagLst>
</file>

<file path=ppt/tags/tag27.xml><?xml version="1.0" encoding="utf-8"?>
<p:tagLst xmlns:a="http://schemas.openxmlformats.org/drawingml/2006/main" xmlns:r="http://schemas.openxmlformats.org/officeDocument/2006/relationships" xmlns:p="http://schemas.openxmlformats.org/presentationml/2006/main">
  <p:tag name="NUM" val="12"/>
</p:tagLst>
</file>

<file path=ppt/tags/tag28.xml><?xml version="1.0" encoding="utf-8"?>
<p:tagLst xmlns:a="http://schemas.openxmlformats.org/drawingml/2006/main" xmlns:r="http://schemas.openxmlformats.org/officeDocument/2006/relationships" xmlns:p="http://schemas.openxmlformats.org/presentationml/2006/main">
  <p:tag name="NUM" val="16"/>
</p:tagLst>
</file>

<file path=ppt/tags/tag29.xml><?xml version="1.0" encoding="utf-8"?>
<p:tagLst xmlns:a="http://schemas.openxmlformats.org/drawingml/2006/main" xmlns:r="http://schemas.openxmlformats.org/officeDocument/2006/relationships" xmlns:p="http://schemas.openxmlformats.org/presentationml/2006/main">
  <p:tag name="NUM" val="4"/>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10"/>
</p:tagLst>
</file>

<file path=ppt/tags/tag32.xml><?xml version="1.0" encoding="utf-8"?>
<p:tagLst xmlns:a="http://schemas.openxmlformats.org/drawingml/2006/main" xmlns:r="http://schemas.openxmlformats.org/officeDocument/2006/relationships" xmlns:p="http://schemas.openxmlformats.org/presentationml/2006/main">
  <p:tag name="NUM" val="13"/>
</p:tagLst>
</file>

<file path=ppt/tags/tag33.xml><?xml version="1.0" encoding="utf-8"?>
<p:tagLst xmlns:a="http://schemas.openxmlformats.org/drawingml/2006/main" xmlns:r="http://schemas.openxmlformats.org/officeDocument/2006/relationships" xmlns:p="http://schemas.openxmlformats.org/presentationml/2006/main">
  <p:tag name="NUM" val="17"/>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11"/>
</p:tagLst>
</file>

<file path=ppt/tags/tag36.xml><?xml version="1.0" encoding="utf-8"?>
<p:tagLst xmlns:a="http://schemas.openxmlformats.org/drawingml/2006/main" xmlns:r="http://schemas.openxmlformats.org/officeDocument/2006/relationships" xmlns:p="http://schemas.openxmlformats.org/presentationml/2006/main">
  <p:tag name="NUM" val="14"/>
</p:tagLst>
</file>

<file path=ppt/tags/tag37.xml><?xml version="1.0" encoding="utf-8"?>
<p:tagLst xmlns:a="http://schemas.openxmlformats.org/drawingml/2006/main" xmlns:r="http://schemas.openxmlformats.org/officeDocument/2006/relationships" xmlns:p="http://schemas.openxmlformats.org/presentationml/2006/main">
  <p:tag name="NUM" val="18"/>
</p:tagLst>
</file>

<file path=ppt/tags/tag38.xml><?xml version="1.0" encoding="utf-8"?>
<p:tagLst xmlns:a="http://schemas.openxmlformats.org/drawingml/2006/main" xmlns:r="http://schemas.openxmlformats.org/officeDocument/2006/relationships" xmlns:p="http://schemas.openxmlformats.org/presentationml/2006/main">
  <p:tag name="NUM" val="5"/>
</p:tagLst>
</file>

<file path=ppt/tags/tag39.xml><?xml version="1.0" encoding="utf-8"?>
<p:tagLst xmlns:a="http://schemas.openxmlformats.org/drawingml/2006/main" xmlns:r="http://schemas.openxmlformats.org/officeDocument/2006/relationships" xmlns:p="http://schemas.openxmlformats.org/presentationml/2006/main">
  <p:tag name="NUM" val="15"/>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9"/>
</p:tagLst>
</file>

<file path=ppt/tags/tag41.xml><?xml version="1.0" encoding="utf-8"?>
<p:tagLst xmlns:a="http://schemas.openxmlformats.org/drawingml/2006/main" xmlns:r="http://schemas.openxmlformats.org/officeDocument/2006/relationships" xmlns:p="http://schemas.openxmlformats.org/presentationml/2006/main">
  <p:tag name="NUM" val="6"/>
</p:tagLst>
</file>

<file path=ppt/tags/tag42.xml><?xml version="1.0" encoding="utf-8"?>
<p:tagLst xmlns:a="http://schemas.openxmlformats.org/drawingml/2006/main" xmlns:r="http://schemas.openxmlformats.org/officeDocument/2006/relationships" xmlns:p="http://schemas.openxmlformats.org/presentationml/2006/main">
  <p:tag name="NUM" val="7"/>
</p:tagLst>
</file>

<file path=ppt/tags/tag43.xml><?xml version="1.0" encoding="utf-8"?>
<p:tagLst xmlns:a="http://schemas.openxmlformats.org/drawingml/2006/main" xmlns:r="http://schemas.openxmlformats.org/officeDocument/2006/relationships" xmlns:p="http://schemas.openxmlformats.org/presentationml/2006/main">
  <p:tag name="NUM" val="8"/>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7.xml><?xml version="1.0" encoding="utf-8"?>
<p:tagLst xmlns:a="http://schemas.openxmlformats.org/drawingml/2006/main" xmlns:r="http://schemas.openxmlformats.org/officeDocument/2006/relationships" xmlns:p="http://schemas.openxmlformats.org/presentationml/2006/main">
  <p:tag name="NUM" val="4"/>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3"/>
</p:tagLst>
</file>

<file path=ppt/tags/tag51.xml><?xml version="1.0" encoding="utf-8"?>
<p:tagLst xmlns:a="http://schemas.openxmlformats.org/drawingml/2006/main" xmlns:r="http://schemas.openxmlformats.org/officeDocument/2006/relationships" xmlns:p="http://schemas.openxmlformats.org/presentationml/2006/main">
  <p:tag name="NUM" val="4"/>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2"/>
</p:tagLst>
</file>

<file path=ppt/tags/tag54.xml><?xml version="1.0" encoding="utf-8"?>
<p:tagLst xmlns:a="http://schemas.openxmlformats.org/drawingml/2006/main" xmlns:r="http://schemas.openxmlformats.org/officeDocument/2006/relationships" xmlns:p="http://schemas.openxmlformats.org/presentationml/2006/main">
  <p:tag name="NUM" val="3"/>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3"/>
</p:tagLst>
</file>

<file path=ppt/tags/tag58.xml><?xml version="1.0" encoding="utf-8"?>
<p:tagLst xmlns:a="http://schemas.openxmlformats.org/drawingml/2006/main" xmlns:r="http://schemas.openxmlformats.org/officeDocument/2006/relationships" xmlns:p="http://schemas.openxmlformats.org/presentationml/2006/main">
  <p:tag name="NUM" val="4"/>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5"/>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4"/>
</p:tagLst>
</file>

<file path=ppt/tags/tag70.xml><?xml version="1.0" encoding="utf-8"?>
<p:tagLst xmlns:a="http://schemas.openxmlformats.org/drawingml/2006/main" xmlns:r="http://schemas.openxmlformats.org/officeDocument/2006/relationships" xmlns:p="http://schemas.openxmlformats.org/presentationml/2006/main">
  <p:tag name="NUM" val="4"/>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7"/>
</p:tagLst>
</file>

<file path=ppt/tags/tag78.xml><?xml version="1.0" encoding="utf-8"?>
<p:tagLst xmlns:a="http://schemas.openxmlformats.org/drawingml/2006/main" xmlns:r="http://schemas.openxmlformats.org/officeDocument/2006/relationships" xmlns:p="http://schemas.openxmlformats.org/presentationml/2006/main">
  <p:tag name="NUM" val="8"/>
</p:tagLst>
</file>

<file path=ppt/tags/tag79.xml><?xml version="1.0" encoding="utf-8"?>
<p:tagLst xmlns:a="http://schemas.openxmlformats.org/drawingml/2006/main" xmlns:r="http://schemas.openxmlformats.org/officeDocument/2006/relationships" xmlns:p="http://schemas.openxmlformats.org/presentationml/2006/main">
  <p:tag name="NUM" val="9"/>
</p:tagLst>
</file>

<file path=ppt/tags/tag8.xml><?xml version="1.0" encoding="utf-8"?>
<p:tagLst xmlns:a="http://schemas.openxmlformats.org/drawingml/2006/main" xmlns:r="http://schemas.openxmlformats.org/officeDocument/2006/relationships" xmlns:p="http://schemas.openxmlformats.org/presentationml/2006/main">
  <p:tag name="NUM" val="5"/>
</p:tagLst>
</file>

<file path=ppt/tags/tag80.xml><?xml version="1.0" encoding="utf-8"?>
<p:tagLst xmlns:a="http://schemas.openxmlformats.org/drawingml/2006/main" xmlns:r="http://schemas.openxmlformats.org/officeDocument/2006/relationships" xmlns:p="http://schemas.openxmlformats.org/presentationml/2006/main">
  <p:tag name="NUM" val="10"/>
</p:tagLst>
</file>

<file path=ppt/tags/tag81.xml><?xml version="1.0" encoding="utf-8"?>
<p:tagLst xmlns:a="http://schemas.openxmlformats.org/drawingml/2006/main" xmlns:r="http://schemas.openxmlformats.org/officeDocument/2006/relationships" xmlns:p="http://schemas.openxmlformats.org/presentationml/2006/main">
  <p:tag name="NUM" val="11"/>
</p:tagLst>
</file>

<file path=ppt/tags/tag82.xml><?xml version="1.0" encoding="utf-8"?>
<p:tagLst xmlns:a="http://schemas.openxmlformats.org/drawingml/2006/main" xmlns:r="http://schemas.openxmlformats.org/officeDocument/2006/relationships" xmlns:p="http://schemas.openxmlformats.org/presentationml/2006/main">
  <p:tag name="NUM" val="12"/>
</p:tagLst>
</file>

<file path=ppt/tags/tag83.xml><?xml version="1.0" encoding="utf-8"?>
<p:tagLst xmlns:a="http://schemas.openxmlformats.org/drawingml/2006/main" xmlns:r="http://schemas.openxmlformats.org/officeDocument/2006/relationships" xmlns:p="http://schemas.openxmlformats.org/presentationml/2006/main">
  <p:tag name="NUM" val="13"/>
</p:tagLst>
</file>

<file path=ppt/tags/tag84.xml><?xml version="1.0" encoding="utf-8"?>
<p:tagLst xmlns:a="http://schemas.openxmlformats.org/drawingml/2006/main" xmlns:r="http://schemas.openxmlformats.org/officeDocument/2006/relationships" xmlns:p="http://schemas.openxmlformats.org/presentationml/2006/main">
  <p:tag name="NUM" val="14"/>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NUM" val="6"/>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4"/>
</p:tagLst>
</file>

<file path=ppt/tags/tag95.xml><?xml version="1.0" encoding="utf-8"?>
<p:tagLst xmlns:a="http://schemas.openxmlformats.org/drawingml/2006/main" xmlns:r="http://schemas.openxmlformats.org/officeDocument/2006/relationships" xmlns:p="http://schemas.openxmlformats.org/presentationml/2006/main">
  <p:tag name="NUM" val="9"/>
</p:tagLst>
</file>

<file path=ppt/tags/tag96.xml><?xml version="1.0" encoding="utf-8"?>
<p:tagLst xmlns:a="http://schemas.openxmlformats.org/drawingml/2006/main" xmlns:r="http://schemas.openxmlformats.org/officeDocument/2006/relationships" xmlns:p="http://schemas.openxmlformats.org/presentationml/2006/main">
  <p:tag name="NUM" val="10"/>
</p:tagLst>
</file>

<file path=ppt/tags/tag97.xml><?xml version="1.0" encoding="utf-8"?>
<p:tagLst xmlns:a="http://schemas.openxmlformats.org/drawingml/2006/main" xmlns:r="http://schemas.openxmlformats.org/officeDocument/2006/relationships" xmlns:p="http://schemas.openxmlformats.org/presentationml/2006/main">
  <p:tag name="NUM" val="11"/>
</p:tagLst>
</file>

<file path=ppt/tags/tag98.xml><?xml version="1.0" encoding="utf-8"?>
<p:tagLst xmlns:a="http://schemas.openxmlformats.org/drawingml/2006/main" xmlns:r="http://schemas.openxmlformats.org/officeDocument/2006/relationships" xmlns:p="http://schemas.openxmlformats.org/presentationml/2006/main">
  <p:tag name="NUM" val="2"/>
</p:tagLst>
</file>

<file path=ppt/tags/tag9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Sun Life Serif"/>
        <a:cs typeface="Arial"/>
      </a:majorFont>
      <a:minorFont>
        <a:latin typeface="Sun Life Sans"/>
        <a:ea typeface="Sun Life Sans"/>
        <a:cs typeface="Aria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
        <a:cs typeface=""/>
      </a:majorFont>
      <a:minorFont>
        <a:latin typeface="Sun Life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Office Theme">
  <a:themeElements>
    <a:clrScheme name="Sunlife">
      <a:dk1>
        <a:srgbClr val="000000"/>
      </a:dk1>
      <a:lt1>
        <a:srgbClr val="FFFFFF"/>
      </a:lt1>
      <a:dk2>
        <a:srgbClr val="003846"/>
      </a:dk2>
      <a:lt2>
        <a:srgbClr val="FFF8E0"/>
      </a:lt2>
      <a:accent1>
        <a:srgbClr val="FEBE10"/>
      </a:accent1>
      <a:accent2>
        <a:srgbClr val="DDE6E1"/>
      </a:accent2>
      <a:accent3>
        <a:srgbClr val="E0DCD1"/>
      </a:accent3>
      <a:accent4>
        <a:srgbClr val="A59E8C"/>
      </a:accent4>
      <a:accent5>
        <a:srgbClr val="AC6100"/>
      </a:accent5>
      <a:accent6>
        <a:srgbClr val="FCDB54"/>
      </a:accent6>
      <a:hlink>
        <a:srgbClr val="6ED2DF"/>
      </a:hlink>
      <a:folHlink>
        <a:srgbClr val="D9541A"/>
      </a:folHlink>
    </a:clrScheme>
    <a:fontScheme name="Sun Life">
      <a:majorFont>
        <a:latin typeface="Sun Life Serif"/>
        <a:ea typeface="Sun Life Serif"/>
        <a:cs typeface="Arial"/>
      </a:majorFont>
      <a:minorFont>
        <a:latin typeface="Sun Life Sans"/>
        <a:ea typeface="Sun Life Sans"/>
        <a:cs typeface="Arial"/>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7fb7eb38-c5ae-4c6c-a295-c13d83908185">274AF3X247QN-130513334-59335</_dlc_DocId>
    <_dlc_DocIdUrl xmlns="7fb7eb38-c5ae-4c6c-a295-c13d83908185">
      <Url>https://sunlifefinancial.sharepoint.com/sites/GRSESES/_layouts/15/DocIdRedir.aspx?ID=274AF3X247QN-130513334-59335</Url>
      <Description>274AF3X247QN-130513334-59335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153669F2B4AE84C86462B655585032B" ma:contentTypeVersion="4" ma:contentTypeDescription="Crée un document." ma:contentTypeScope="" ma:versionID="57d06e05c1927465769f05d8b001cc02">
  <xsd:schema xmlns:xsd="http://www.w3.org/2001/XMLSchema" xmlns:xs="http://www.w3.org/2001/XMLSchema" xmlns:p="http://schemas.microsoft.com/office/2006/metadata/properties" xmlns:ns2="7fb7eb38-c5ae-4c6c-a295-c13d83908185" xmlns:ns3="515ab827-f04b-4912-8d89-f88300aa6921" targetNamespace="http://schemas.microsoft.com/office/2006/metadata/properties" ma:root="true" ma:fieldsID="ff17811e1b46c8dd3553d2e94a648678" ns2:_="" ns3:_="">
    <xsd:import namespace="7fb7eb38-c5ae-4c6c-a295-c13d83908185"/>
    <xsd:import namespace="515ab827-f04b-4912-8d89-f88300aa6921"/>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b7eb38-c5ae-4c6c-a295-c13d83908185"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dexed="true"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15ab827-f04b-4912-8d89-f88300aa692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7E4E580-0C05-4072-B5D0-A6BBE8BC10CA}">
  <ds:schemaRefs>
    <ds:schemaRef ds:uri="http://schemas.microsoft.com/office/infopath/2007/PartnerControls"/>
    <ds:schemaRef ds:uri="7fb7eb38-c5ae-4c6c-a295-c13d83908185"/>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515ab827-f04b-4912-8d89-f88300aa6921"/>
    <ds:schemaRef ds:uri="http://www.w3.org/XML/1998/namespace"/>
    <ds:schemaRef ds:uri="http://purl.org/dc/dcmitype/"/>
  </ds:schemaRefs>
</ds:datastoreItem>
</file>

<file path=customXml/itemProps2.xml><?xml version="1.0" encoding="utf-8"?>
<ds:datastoreItem xmlns:ds="http://schemas.openxmlformats.org/officeDocument/2006/customXml" ds:itemID="{63B37A35-6125-4602-A7D0-C56262159BBA}">
  <ds:schemaRefs>
    <ds:schemaRef ds:uri="http://schemas.microsoft.com/sharepoint/v3/contenttype/forms"/>
  </ds:schemaRefs>
</ds:datastoreItem>
</file>

<file path=customXml/itemProps3.xml><?xml version="1.0" encoding="utf-8"?>
<ds:datastoreItem xmlns:ds="http://schemas.openxmlformats.org/officeDocument/2006/customXml" ds:itemID="{C5C3748E-4D7C-46FB-9C6E-9742F76009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b7eb38-c5ae-4c6c-a295-c13d83908185"/>
    <ds:schemaRef ds:uri="515ab827-f04b-4912-8d89-f88300aa6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ACB1DED-A48D-4D03-9B27-ABAB32F14AB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4436</TotalTime>
  <Words>3371</Words>
  <Application>Microsoft Office PowerPoint</Application>
  <PresentationFormat>On-screen Show (16:9)</PresentationFormat>
  <Paragraphs>530</Paragraphs>
  <Slides>40</Slides>
  <Notes>40</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40</vt:i4>
      </vt:variant>
    </vt:vector>
  </HeadingPairs>
  <TitlesOfParts>
    <vt:vector size="54" baseType="lpstr">
      <vt:lpstr>Arial</vt:lpstr>
      <vt:lpstr>Calibri</vt:lpstr>
      <vt:lpstr>Sun Life New Display</vt:lpstr>
      <vt:lpstr>Sun Life New Text</vt:lpstr>
      <vt:lpstr>Sun Life Sans</vt:lpstr>
      <vt:lpstr>Sun Life Sans Regular</vt:lpstr>
      <vt:lpstr>Sun Life Serif</vt:lpstr>
      <vt:lpstr>verdana</vt:lpstr>
      <vt:lpstr>Office Theme</vt:lpstr>
      <vt:lpstr>3_Office Theme</vt:lpstr>
      <vt:lpstr>1_Office Theme</vt:lpstr>
      <vt:lpstr>6_Office Theme</vt:lpstr>
      <vt:lpstr>7_Office Theme</vt:lpstr>
      <vt:lpstr>9_Office Theme</vt:lpstr>
      <vt:lpstr>La valeur de votre régime au travail</vt:lpstr>
      <vt:lpstr>Table des matières.</vt:lpstr>
      <vt:lpstr>01.</vt:lpstr>
      <vt:lpstr>Prestations gouvernementales</vt:lpstr>
      <vt:lpstr>PowerPoint Presentation</vt:lpstr>
      <vt:lpstr>PowerPoint Presentation</vt:lpstr>
      <vt:lpstr>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03.</vt:lpstr>
      <vt:lpstr>PowerPoint Presentation</vt:lpstr>
      <vt:lpstr>PowerPoint Presentation</vt:lpstr>
      <vt:lpstr>Garder le cap pendant les hausses et les baisses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04.</vt:lpstr>
      <vt:lpstr>PowerPoint Presentation</vt:lpstr>
      <vt:lpstr>PowerPoint Presentation</vt:lpstr>
      <vt:lpstr>PowerPoint Presentation</vt:lpstr>
      <vt:lpstr>PowerPoint Presentation</vt:lpstr>
      <vt:lpstr>05.</vt:lpstr>
      <vt:lpstr>PowerPoint Presentation</vt:lpstr>
      <vt:lpstr>PowerPoint Presentation</vt:lpstr>
      <vt:lpstr>PowerPoint Presentation</vt:lpstr>
      <vt:lpstr>Branchez-vous à votre argent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Shieh</dc:creator>
  <cp:lastModifiedBy>Lisa Plater</cp:lastModifiedBy>
  <cp:revision>163</cp:revision>
  <cp:lastPrinted>2022-12-13T14:54:02Z</cp:lastPrinted>
  <dcterms:created xsi:type="dcterms:W3CDTF">2022-11-22T01:52:20Z</dcterms:created>
  <dcterms:modified xsi:type="dcterms:W3CDTF">2026-03-09T13:14:33Z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0x0101003153669F2B4AE84C86462B655585032B</vt:lpwstr>
  </property>
  <property fmtid="{D5CDD505-2E9C-101B-9397-08002B2CF9AE}" pid="3" name="_dlc_DocId">
    <vt:lpwstr>5CD5YEM5C3YY-1947770086-58612</vt:lpwstr>
  </property>
  <property fmtid="{D5CDD505-2E9C-101B-9397-08002B2CF9AE}" pid="4" name="_dlc_DocIdItemGuid">
    <vt:lpwstr>849c4e7e-de75-4baa-8682-f8611a95f611</vt:lpwstr>
  </property>
  <property fmtid="{D5CDD505-2E9C-101B-9397-08002B2CF9AE}" pid="5" name="_dlc_DocIdUrl">
    <vt:lpwstr>https://sunlifefinancial.sharepoint.com/sites/Group/GRSES/_layouts/15/DocIdRedir.aspx?ID=5CD5YEM5C3YY-1947770086-58612, 5CD5YEM5C3YY-1947770086-58612</vt:lpwstr>
  </property>
  <property fmtid="{D5CDD505-2E9C-101B-9397-08002B2CF9AE}" pid="6" name="MediaServiceImageTags">
    <vt:lpwstr/>
  </property>
  <property fmtid="{D5CDD505-2E9C-101B-9397-08002B2CF9AE}" pid="7" name="_ExtendedDescription">
    <vt:lpwstr/>
  </property>
</Properties>
</file>