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4a" ContentType="audio/mp4"/>
  <Default Extension="png" ContentType="image/png"/>
  <Default Extension="rels" ContentType="application/vnd.openxmlformats-package.relationships+xml"/>
  <Default Extension="svg" ContentType="image/svg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2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theme/theme3.xml" ContentType="application/vnd.openxmlformats-officedocument.theme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theme/theme4.xml" ContentType="application/vnd.openxmlformats-officedocument.theme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theme/theme5.xml" ContentType="application/vnd.openxmlformats-officedocument.theme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theme/theme6.xml" ContentType="application/vnd.openxmlformats-officedocument.theme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notesSlides/notesSlide12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notesSlides/notesSlide1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media/image26.svg" ContentType="image/sv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16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20.xml" ContentType="application/vnd.openxmlformats-officedocument.presentationml.notesSlide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1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notesSlides/notesSlide2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60" r:id="rId5"/>
    <p:sldMasterId id="2147483790" r:id="rId6"/>
    <p:sldMasterId id="2147483883" r:id="rId7"/>
    <p:sldMasterId id="2147484125" r:id="rId8"/>
    <p:sldMasterId id="2147484180" r:id="rId9"/>
    <p:sldMasterId id="2147484479" r:id="rId10"/>
    <p:sldMasterId id="2147484544" r:id="rId11"/>
  </p:sldMasterIdLst>
  <p:notesMasterIdLst>
    <p:notesMasterId r:id="rId34"/>
  </p:notesMasterIdLst>
  <p:sldIdLst>
    <p:sldId id="5814" r:id="rId12"/>
    <p:sldId id="1944" r:id="rId13"/>
    <p:sldId id="5804" r:id="rId14"/>
    <p:sldId id="5815" r:id="rId15"/>
    <p:sldId id="1945" r:id="rId16"/>
    <p:sldId id="2087" r:id="rId17"/>
    <p:sldId id="5796" r:id="rId18"/>
    <p:sldId id="5794" r:id="rId19"/>
    <p:sldId id="5795" r:id="rId20"/>
    <p:sldId id="2061" r:id="rId21"/>
    <p:sldId id="5801" r:id="rId22"/>
    <p:sldId id="5806" r:id="rId23"/>
    <p:sldId id="5809" r:id="rId24"/>
    <p:sldId id="262" r:id="rId25"/>
    <p:sldId id="5807" r:id="rId26"/>
    <p:sldId id="5810" r:id="rId27"/>
    <p:sldId id="5808" r:id="rId28"/>
    <p:sldId id="5793" r:id="rId29"/>
    <p:sldId id="5811" r:id="rId30"/>
    <p:sldId id="5803" r:id="rId31"/>
    <p:sldId id="5805" r:id="rId32"/>
    <p:sldId id="1999" r:id="rId33"/>
  </p:sldIdLst>
  <p:sldSz cx="9144000" cy="5143500" type="screen16x9"/>
  <p:notesSz cx="6858000" cy="9144000"/>
  <p:custDataLst>
    <p:tags r:id="rId35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77DA6E23-09A2-2C5F-ECD2-AFA67CA1B5C1}" name="Roxanne Brule" initials="RB" userId="S::Roxanne.Brule@sunlife.com::f151f69b-b370-4fec-bb66-ccb5812fb0ba" providerId="AD"/>
  <p188:author id="{0544A924-74E9-23E5-EC95-C4F8E4BE3565}" name="Craig Knight" initials="CK" userId="S::Craig.Knight@sunlife.com::32a3ead4-4b30-4217-b24e-7329372bf26d" providerId="AD"/>
  <p188:author id="{CAA0587B-735D-E423-91A5-7D19F51DC017}" name="Kristine Pino" initials="KP" userId="S::Kristine.Pino@sunlife.com::7bfe616f-fbc0-4e71-8a3c-9a7facf6aa6e" providerId="AD"/>
  <p188:author id="{C07D0981-9573-5AEC-CB66-A18F9425FD77}" name="Lisa Plater" initials="LP" userId="S::lisa.plater@sunlife.com::3108f9e6-46bb-406e-962f-36880693622a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F8DD"/>
    <a:srgbClr val="00475F"/>
    <a:srgbClr val="38758E"/>
    <a:srgbClr val="004F73"/>
    <a:srgbClr val="D9541A"/>
    <a:srgbClr val="003846"/>
    <a:srgbClr val="FFFFFF"/>
    <a:srgbClr val="6ED2DF"/>
    <a:srgbClr val="FC9E2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E1CF0E1-5E5B-4E9A-ABC3-7247E413E58E}" v="2" dt="2026-03-09T16:10:15.727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A107856-5554-42FB-B03E-39F5DBC370BA}" styleName="Medium Style 4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0105" autoAdjust="0"/>
    <p:restoredTop sz="76331" autoAdjust="0"/>
  </p:normalViewPr>
  <p:slideViewPr>
    <p:cSldViewPr snapToGrid="0">
      <p:cViewPr varScale="1">
        <p:scale>
          <a:sx n="64" d="100"/>
          <a:sy n="64" d="100"/>
        </p:scale>
        <p:origin x="784" y="36"/>
      </p:cViewPr>
      <p:guideLst/>
    </p:cSldViewPr>
  </p:slideViewPr>
  <p:outlineViewPr>
    <p:cViewPr>
      <p:scale>
        <a:sx n="33" d="100"/>
        <a:sy n="33" d="100"/>
      </p:scale>
      <p:origin x="0" y="-16032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65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4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9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slide" Target="slides/slide10.xml"/><Relationship Id="rId34" Type="http://schemas.openxmlformats.org/officeDocument/2006/relationships/notesMaster" Target="notesMasters/notesMaster1.xml"/><Relationship Id="rId42" Type="http://schemas.microsoft.com/office/2018/10/relationships/authors" Target="authors.xml"/><Relationship Id="rId7" Type="http://schemas.openxmlformats.org/officeDocument/2006/relationships/slideMaster" Target="slideMasters/slideMaster3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slide" Target="slides/slide18.xml"/><Relationship Id="rId41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Master" Target="slideMasters/slideMaster7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viewProps" Target="viewProps.xml"/><Relationship Id="rId40" Type="http://schemas.microsoft.com/office/2016/11/relationships/changesInfo" Target="changesInfos/changesInfo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presProps" Target="presProps.xml"/><Relationship Id="rId10" Type="http://schemas.openxmlformats.org/officeDocument/2006/relationships/slideMaster" Target="slideMasters/slideMaster6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" Type="http://schemas.openxmlformats.org/officeDocument/2006/relationships/customXml" Target="../customXml/item4.xml"/><Relationship Id="rId9" Type="http://schemas.openxmlformats.org/officeDocument/2006/relationships/slideMaster" Target="slideMasters/slideMaster5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tags" Target="tags/tag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isa Plater" userId="3108f9e6-46bb-406e-962f-36880693622a" providerId="ADAL" clId="{4915C16F-F2BC-4F71-80F8-29E3A040A9FB}"/>
    <pc:docChg chg="addSld delSld modSld delMainMaster modMainMaster">
      <pc:chgData name="Lisa Plater" userId="3108f9e6-46bb-406e-962f-36880693622a" providerId="ADAL" clId="{4915C16F-F2BC-4F71-80F8-29E3A040A9FB}" dt="2026-03-09T16:10:23.882" v="13"/>
      <pc:docMkLst>
        <pc:docMk/>
      </pc:docMkLst>
      <pc:sldChg chg="del">
        <pc:chgData name="Lisa Plater" userId="3108f9e6-46bb-406e-962f-36880693622a" providerId="ADAL" clId="{4915C16F-F2BC-4F71-80F8-29E3A040A9FB}" dt="2026-03-09T13:54:24.821" v="1" actId="47"/>
        <pc:sldMkLst>
          <pc:docMk/>
          <pc:sldMk cId="3374163428" sldId="2059"/>
        </pc:sldMkLst>
      </pc:sldChg>
      <pc:sldChg chg="add">
        <pc:chgData name="Lisa Plater" userId="3108f9e6-46bb-406e-962f-36880693622a" providerId="ADAL" clId="{4915C16F-F2BC-4F71-80F8-29E3A040A9FB}" dt="2026-03-09T13:54:22.358" v="0"/>
        <pc:sldMkLst>
          <pc:docMk/>
          <pc:sldMk cId="3535661506" sldId="2061"/>
        </pc:sldMkLst>
      </pc:sldChg>
      <pc:sldChg chg="del">
        <pc:chgData name="Lisa Plater" userId="3108f9e6-46bb-406e-962f-36880693622a" providerId="ADAL" clId="{4915C16F-F2BC-4F71-80F8-29E3A040A9FB}" dt="2026-03-09T16:10:18.493" v="10" actId="47"/>
        <pc:sldMkLst>
          <pc:docMk/>
          <pc:sldMk cId="998303375" sldId="5792"/>
        </pc:sldMkLst>
      </pc:sldChg>
      <pc:sldChg chg="modSp mod">
        <pc:chgData name="Lisa Plater" userId="3108f9e6-46bb-406e-962f-36880693622a" providerId="ADAL" clId="{4915C16F-F2BC-4F71-80F8-29E3A040A9FB}" dt="2026-03-09T13:55:35.541" v="6" actId="1076"/>
        <pc:sldMkLst>
          <pc:docMk/>
          <pc:sldMk cId="3043860902" sldId="5793"/>
        </pc:sldMkLst>
        <pc:spChg chg="mod">
          <ac:chgData name="Lisa Plater" userId="3108f9e6-46bb-406e-962f-36880693622a" providerId="ADAL" clId="{4915C16F-F2BC-4F71-80F8-29E3A040A9FB}" dt="2026-03-09T13:55:35.541" v="6" actId="1076"/>
          <ac:spMkLst>
            <pc:docMk/>
            <pc:sldMk cId="3043860902" sldId="5793"/>
            <ac:spMk id="2" creationId="{E41BBB18-BF8C-9F28-E4FB-04A6877A5F69}"/>
          </ac:spMkLst>
        </pc:spChg>
      </pc:sldChg>
      <pc:sldChg chg="modSp mod">
        <pc:chgData name="Lisa Plater" userId="3108f9e6-46bb-406e-962f-36880693622a" providerId="ADAL" clId="{4915C16F-F2BC-4F71-80F8-29E3A040A9FB}" dt="2026-03-09T13:55:53.347" v="8" actId="15"/>
        <pc:sldMkLst>
          <pc:docMk/>
          <pc:sldMk cId="4063477354" sldId="5808"/>
        </pc:sldMkLst>
        <pc:spChg chg="mod">
          <ac:chgData name="Lisa Plater" userId="3108f9e6-46bb-406e-962f-36880693622a" providerId="ADAL" clId="{4915C16F-F2BC-4F71-80F8-29E3A040A9FB}" dt="2026-03-09T13:55:53.347" v="8" actId="15"/>
          <ac:spMkLst>
            <pc:docMk/>
            <pc:sldMk cId="4063477354" sldId="5808"/>
            <ac:spMk id="9" creationId="{C94B71F0-363D-CF60-30A3-A4362D0F8F6A}"/>
          </ac:spMkLst>
        </pc:spChg>
      </pc:sldChg>
      <pc:sldChg chg="del">
        <pc:chgData name="Lisa Plater" userId="3108f9e6-46bb-406e-962f-36880693622a" providerId="ADAL" clId="{4915C16F-F2BC-4F71-80F8-29E3A040A9FB}" dt="2026-03-09T13:54:28.994" v="2" actId="47"/>
        <pc:sldMkLst>
          <pc:docMk/>
          <pc:sldMk cId="1476323479" sldId="5813"/>
        </pc:sldMkLst>
      </pc:sldChg>
      <pc:sldChg chg="modSp add mod modClrScheme chgLayout">
        <pc:chgData name="Lisa Plater" userId="3108f9e6-46bb-406e-962f-36880693622a" providerId="ADAL" clId="{4915C16F-F2BC-4F71-80F8-29E3A040A9FB}" dt="2026-03-09T16:10:23.882" v="13"/>
        <pc:sldMkLst>
          <pc:docMk/>
          <pc:sldMk cId="396618711" sldId="5815"/>
        </pc:sldMkLst>
        <pc:spChg chg="mod ord">
          <ac:chgData name="Lisa Plater" userId="3108f9e6-46bb-406e-962f-36880693622a" providerId="ADAL" clId="{4915C16F-F2BC-4F71-80F8-29E3A040A9FB}" dt="2026-03-09T16:10:23.882" v="13"/>
          <ac:spMkLst>
            <pc:docMk/>
            <pc:sldMk cId="396618711" sldId="5815"/>
            <ac:spMk id="4" creationId="{B7EAEA49-D3BF-AFD7-9A15-53F0FEF06A20}"/>
          </ac:spMkLst>
        </pc:spChg>
      </pc:sldChg>
      <pc:sldMasterChg chg="delSldLayout modSldLayout sldLayoutOrd">
        <pc:chgData name="Lisa Plater" userId="3108f9e6-46bb-406e-962f-36880693622a" providerId="ADAL" clId="{4915C16F-F2BC-4F71-80F8-29E3A040A9FB}" dt="2026-03-09T16:10:22.533" v="12"/>
        <pc:sldMasterMkLst>
          <pc:docMk/>
          <pc:sldMasterMk cId="855606432" sldId="2147483790"/>
        </pc:sldMasterMkLst>
        <pc:sldLayoutChg chg="modSp mod ord">
          <pc:chgData name="Lisa Plater" userId="3108f9e6-46bb-406e-962f-36880693622a" providerId="ADAL" clId="{4915C16F-F2BC-4F71-80F8-29E3A040A9FB}" dt="2026-03-09T16:10:21.695" v="11"/>
          <pc:sldLayoutMkLst>
            <pc:docMk/>
            <pc:sldMasterMk cId="855606432" sldId="2147483790"/>
            <pc:sldLayoutMk cId="4283793516" sldId="2147484791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83793516" sldId="2147484791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83793516" sldId="214748479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83793516" sldId="2147484791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83793516" sldId="2147484791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83793516" sldId="2147484791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83793516" sldId="2147484791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6:10:21.695" v="11"/>
          <pc:sldLayoutMkLst>
            <pc:docMk/>
            <pc:sldMasterMk cId="855606432" sldId="2147483790"/>
            <pc:sldLayoutMk cId="1303823816" sldId="2147484792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303823816" sldId="2147484792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303823816" sldId="214748479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303823816" sldId="2147484792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303823816" sldId="2147484792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303823816" sldId="2147484792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303823816" sldId="2147484792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6:10:21.695" v="11"/>
          <pc:sldLayoutMkLst>
            <pc:docMk/>
            <pc:sldMasterMk cId="855606432" sldId="2147483790"/>
            <pc:sldLayoutMk cId="81628695" sldId="2147484793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12" creationId="{7A4626EC-51F0-97F1-2D9E-32E394B5A7C1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16" creationId="{9F1AF766-EF3A-C147-4975-4E61F2964BEF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18" creationId="{7C354461-06FE-8570-AD97-25189E294D69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22" creationId="{ECF57AAC-A1E0-DD7E-92AD-CFF7D430158A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23" creationId="{8CC48DB9-BEF8-4DB7-BED7-BD75E2464D5D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27" creationId="{8474B4D8-4C65-E890-B5DE-6BFDAF2A76B2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31" creationId="{BBF6F0CC-4A3F-D822-3CD3-1B0ABB27FF9D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81628695" sldId="2147484793"/>
              <ac:spMk id="32" creationId="{EBA69CA3-3E77-09CD-FFBE-B77B2658218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6:10:21.695" v="11"/>
          <pc:sldLayoutMkLst>
            <pc:docMk/>
            <pc:sldMasterMk cId="855606432" sldId="2147483790"/>
            <pc:sldLayoutMk cId="1283818003" sldId="2147484794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283818003" sldId="2147484794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283818003" sldId="214748479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283818003" sldId="2147484794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283818003" sldId="2147484794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283818003" sldId="2147484794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283818003" sldId="2147484794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6:10:21.695" v="11"/>
          <pc:sldLayoutMkLst>
            <pc:docMk/>
            <pc:sldMasterMk cId="855606432" sldId="2147483790"/>
            <pc:sldLayoutMk cId="3536535438" sldId="2147484795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536535438" sldId="214748479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536535438" sldId="2147484795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536535438" sldId="214748479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536535438" sldId="2147484795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536535438" sldId="2147484795"/>
              <ac:spMk id="14" creationId="{7F158E40-8F99-0CD3-28AF-D46165656244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4014493396" sldId="2147484796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14493396" sldId="2147484796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14493396" sldId="2147484796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14493396" sldId="2147484796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14493396" sldId="2147484796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14493396" sldId="2147484796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14493396" sldId="2147484796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14493396" sldId="2147484796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14493396" sldId="2147484796"/>
              <ac:spMk id="16" creationId="{A874CF84-747E-7589-CA7F-7DE9988FCF76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3605944275" sldId="2147484797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5" creationId="{508EA3EE-D630-D8C9-A3F8-C6182FF36777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9" creationId="{5E3FCDD4-E7AE-4EBC-0080-35ECF115344A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17" creationId="{209D4E28-5A85-7F65-1663-7BFDD176E15D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18" creationId="{92C64E15-424B-2943-5EA9-1D657F59298E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20" creationId="{80FE44D2-903D-5A8A-80B2-D769466AC3E7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5944275" sldId="2147484797"/>
              <ac:spMk id="21" creationId="{83E4C305-F76E-4E1E-D24E-8A49F9149F6E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3107680124" sldId="2147484798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107680124" sldId="214748479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107680124" sldId="214748479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107680124" sldId="2147484798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107680124" sldId="2147484798"/>
              <ac:spMk id="9" creationId="{9D5A45A1-3577-DE4C-DF6F-5B433B6C18C3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3406342391" sldId="2147484799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21" creationId="{B09EDD68-8884-92F9-5D26-76930F77228C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406342391" sldId="2147484799"/>
              <ac:spMk id="25" creationId="{F783E5A6-D544-5F28-F224-AFDFA2B1FC93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192020742" sldId="2147484800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92020742" sldId="2147484800"/>
              <ac:spMk id="17" creationId="{8AD98225-F6FF-6097-07BF-A4B8A705A96F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2948734940" sldId="2147484801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948734940" sldId="214748480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948734940" sldId="2147484801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948734940" sldId="2147484801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6:10:21.695" v="11"/>
          <pc:sldLayoutMkLst>
            <pc:docMk/>
            <pc:sldMasterMk cId="855606432" sldId="2147483790"/>
            <pc:sldLayoutMk cId="3141528272" sldId="2147484802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141528272" sldId="214748480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141528272" sldId="214748480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141528272" sldId="2147484802"/>
              <ac:spMk id="6" creationId="{05DA9270-0C8F-AE43-9DDB-CCD2F8C3C5FD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1899292598" sldId="2147484803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899292598" sldId="214748480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899292598" sldId="214748480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899292598" sldId="2147484803"/>
              <ac:spMk id="5" creationId="{08147F08-5EB9-9345-BD50-B2D4254A446F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2767008071" sldId="2147484804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767008071" sldId="214748480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767008071" sldId="214748480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767008071" sldId="2147484804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767008071" sldId="2147484804"/>
              <ac:spMk id="8" creationId="{B92AED2F-7E09-5FBA-1CE8-AF2BEB53912D}"/>
            </ac:spMkLst>
          </pc:spChg>
        </pc:sldLayoutChg>
        <pc:sldLayoutChg chg="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354426218" sldId="2147484805"/>
          </pc:sldLayoutMkLst>
        </pc:sldLayoutChg>
        <pc:sldLayoutChg chg="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812854379" sldId="2147484806"/>
          </pc:sldLayoutMkLst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4237988207" sldId="2147484807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8" creationId="{B92AED2F-7E09-5FBA-1CE8-AF2BEB53912D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15" creationId="{25BEF1AC-6CBD-F292-CB10-8BFDF79B28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17" creationId="{AE7043E8-FBCF-6007-B1D9-774B080363BB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18" creationId="{19F6B059-D5DD-4A0D-D3AA-9AA2D5249932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20" creationId="{DAC687B8-6538-7DA3-DF46-8E5E29C9EE7B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26" creationId="{A800F9CE-9041-C86D-674B-609A51E04DDF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28" creationId="{AA7A5419-060B-866A-3638-18BD9ABD8EC5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31" creationId="{45856CB2-3EFB-0690-1F14-C969A0ABAC6A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237988207" sldId="2147484807"/>
              <ac:spMk id="35" creationId="{DEAA93CA-8846-45AB-5ADC-B6FB7B378705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1805758071" sldId="2147484808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805758071" sldId="2147484808"/>
              <ac:spMk id="83" creationId="{5245708D-39F0-0549-BEB2-D1CD4477F72F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805758071" sldId="2147484808"/>
              <ac:spMk id="84" creationId="{8ABD3588-FD5B-CC46-B06E-456A729736FF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805758071" sldId="2147484808"/>
              <ac:spMk id="85" creationId="{792CFF5D-6C9E-1F45-9D58-FD3D4D08AE32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805758071" sldId="2147484808"/>
              <ac:spMk id="86" creationId="{45E670BD-D326-0A4E-86DC-7AF8A809964B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805758071" sldId="2147484808"/>
              <ac:spMk id="87" creationId="{9449C036-C3AD-E846-ACDA-73192F83706D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360804671" sldId="2147484809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804671" sldId="2147484809"/>
              <ac:spMk id="49" creationId="{5F9F1CC7-BCB0-5844-B142-02231C3E30F9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804671" sldId="2147484809"/>
              <ac:spMk id="50" creationId="{C04B0BAC-1678-9447-BFE6-A7D671988C1D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804671" sldId="2147484809"/>
              <ac:spMk id="51" creationId="{3CF649F7-AADA-034C-90E5-2FD2E10FE54E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804671" sldId="2147484809"/>
              <ac:spMk id="52" creationId="{EEE903D1-E1BB-634A-9A28-B09E2D82649F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60804671" sldId="2147484809"/>
              <ac:spMk id="53" creationId="{4AD3A378-A47E-8947-9E8C-5D120F2D3287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2138338772" sldId="2147484810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138338772" sldId="214748481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138338772" sldId="2147484810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138338772" sldId="2147484810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138338772" sldId="2147484810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138338772" sldId="2147484810"/>
              <ac:spMk id="14" creationId="{7F158E40-8F99-0CD3-28AF-D46165656244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4020951515" sldId="2147484811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20951515" sldId="214748481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20951515" sldId="2147484811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20951515" sldId="2147484811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20951515" sldId="2147484811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4020951515" sldId="2147484811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6:10:21.695" v="11"/>
          <pc:sldLayoutMkLst>
            <pc:docMk/>
            <pc:sldMasterMk cId="855606432" sldId="2147483790"/>
            <pc:sldLayoutMk cId="664816712" sldId="2147484812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17" creationId="{14F9B1C3-BAFF-0618-1141-9AAA5425726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20" creationId="{5ACC3BA3-CB38-F60C-880B-784B3DE49A5E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21" creationId="{F4020213-FD1D-48D2-D5B9-FC1C316AD3FC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26" creationId="{528E9BF7-B39D-2EAE-E33F-B469445D8151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27" creationId="{ACA80DCC-6B5F-DBC6-057F-779BB84A0C9E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29" creationId="{9B2EB121-896A-3DF7-92E7-266C1E20F1E6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31" creationId="{007E23B5-D0F4-3EFC-7902-E038FA32F274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664816712" sldId="2147484812"/>
              <ac:spMk id="35" creationId="{80474354-0A59-F05F-AF6E-74F85E8B81C2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1522547447" sldId="2147484813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522547447" sldId="214748481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522547447" sldId="214748481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522547447" sldId="2147484813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522547447" sldId="2147484813"/>
              <ac:spMk id="10" creationId="{4E9D42CF-D2C4-43DB-4B4A-9B1C7EEC28C4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522547447" sldId="2147484813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1522547447" sldId="2147484813"/>
              <ac:spMk id="12" creationId="{C2B432E4-26D8-D91A-78DA-42F0BF305415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2830028109" sldId="2147484814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830028109" sldId="214748481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830028109" sldId="214748481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830028109" sldId="2147484814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830028109" sldId="2147484814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830028109" sldId="2147484814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2830028109" sldId="2147484814"/>
              <ac:spMk id="14" creationId="{F21CC044-6F5F-184E-9C25-8C2B078EC7A9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6:10:22.533" v="12"/>
          <pc:sldLayoutMkLst>
            <pc:docMk/>
            <pc:sldMasterMk cId="855606432" sldId="2147483790"/>
            <pc:sldLayoutMk cId="3943213746" sldId="2147484815"/>
          </pc:sldLayoutMkLst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943213746" sldId="2147484815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943213746" sldId="2147484815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943213746" sldId="2147484815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943213746" sldId="2147484815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6:10:21.695" v="11"/>
            <ac:spMkLst>
              <pc:docMk/>
              <pc:sldMasterMk cId="855606432" sldId="2147483790"/>
              <pc:sldLayoutMk cId="3943213746" sldId="2147484815"/>
              <ac:spMk id="18" creationId="{2E49D26F-B81C-0FAE-7172-C3BDB033F292}"/>
            </ac:spMkLst>
          </pc:spChg>
        </pc:sldLayoutChg>
      </pc:sldMasterChg>
      <pc:sldMasterChg chg="delSldLayout modSldLayout sldLayoutOrd">
        <pc:chgData name="Lisa Plater" userId="3108f9e6-46bb-406e-962f-36880693622a" providerId="ADAL" clId="{4915C16F-F2BC-4F71-80F8-29E3A040A9FB}" dt="2026-03-09T13:54:33.623" v="4"/>
        <pc:sldMasterMkLst>
          <pc:docMk/>
          <pc:sldMasterMk cId="1210228019" sldId="2147483883"/>
        </pc:sldMasterMkLst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17278812" sldId="214748457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7278812" sldId="2147484572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7278812" sldId="2147484572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7278812" sldId="2147484572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7278812" sldId="2147484572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7278812" sldId="2147484572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7278812" sldId="2147484572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7278812" sldId="2147484572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477608831" sldId="214748457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7608831" sldId="214748457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7608831" sldId="2147484573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7608831" sldId="2147484573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121439388" sldId="214748457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1439388" sldId="214748457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1439388" sldId="2147484574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1439388" sldId="2147484574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1439388" sldId="2147484574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1439388" sldId="2147484574"/>
              <ac:spMk id="14" creationId="{F21CC044-6F5F-184E-9C25-8C2B078EC7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876398373" sldId="214748457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15" creationId="{4AAD8114-419D-E3DE-8654-F6E6FA5285E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21" creationId="{B09EDD68-8884-92F9-5D26-76930F77228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76398373" sldId="2147484575"/>
              <ac:spMk id="25" creationId="{F783E5A6-D544-5F28-F224-AFDFA2B1FC9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171538695" sldId="214748457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18" creationId="{2E49D26F-B81C-0FAE-7172-C3BDB033F29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19" creationId="{8BE3D0FC-2E75-E34E-72BB-CE9BD7CE6F7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20" creationId="{BE0BA8A1-0C3F-6B57-B094-21EEFB7F736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21" creationId="{F51FB4F4-9FBA-1FB7-5EF7-C43CA10D102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22" creationId="{6FF719E1-8629-FDE8-AA71-C6462CEA8D0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23" creationId="{ED53FA62-2A1A-CD38-823C-C465A1BDAD2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1538695" sldId="2147484576"/>
              <ac:spMk id="24" creationId="{EC70EB82-438B-2CA2-2449-A4FD3C465DB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962112412" sldId="214748457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62112412" sldId="2147484577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62112412" sldId="214748457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62112412" sldId="2147484577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62112412" sldId="2147484577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62112412" sldId="2147484577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62112412" sldId="2147484577"/>
              <ac:spMk id="43" creationId="{8EA885D4-90FB-BF40-DC43-B7F714E4A8CE}"/>
            </ac:spMkLst>
          </pc:spChg>
        </pc:sldLayoutChg>
        <pc:sldLayoutChg chg="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682787781" sldId="2147484578"/>
          </pc:sldLayoutMkLst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694502379" sldId="214748457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9" creationId="{44726DB1-B7E6-1774-F331-3A22F3BF643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11" creationId="{0A3387E6-AEDC-1EEF-F5B5-55F1233CAAF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13" creationId="{8CB200F9-6303-78EB-9E3A-11D192A3D6F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16" creationId="{9F1AF766-EF3A-C147-4975-4E61F2964BE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18" creationId="{7C354461-06FE-8570-AD97-25189E294D6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22" creationId="{ECF57AAC-A1E0-DD7E-92AD-CFF7D430158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23" creationId="{8CC48DB9-BEF8-4DB7-BED7-BD75E2464D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30" creationId="{3EC79D14-346D-23BE-D99A-733F910EBFA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94502379" sldId="2147484579"/>
              <ac:spMk id="32" creationId="{EBA69CA3-3E77-09CD-FFBE-B77B2658218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121752746" sldId="214748458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21752746" sldId="2147484580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21752746" sldId="2147484580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481008994" sldId="214748458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81008994" sldId="2147484581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81008994" sldId="214748458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81008994" sldId="2147484581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81008994" sldId="2147484581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81008994" sldId="2147484581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540136714" sldId="214748458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21" creationId="{B09EDD68-8884-92F9-5D26-76930F77228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40136714" sldId="2147484582"/>
              <ac:spMk id="26" creationId="{BECF269F-F2F6-081F-E14E-8CE4EDAB79F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773194921" sldId="214748458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73194921" sldId="2147484583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73194921" sldId="214748458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73194921" sldId="2147484583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73194921" sldId="2147484583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73194921" sldId="2147484583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73194921" sldId="2147484583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622810450" sldId="214748458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22810450" sldId="2147484584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22810450" sldId="2147484584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22810450" sldId="2147484584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22810450" sldId="2147484584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22810450" sldId="2147484584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22810450" sldId="2147484584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22810450" sldId="2147484584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22810450" sldId="2147484584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379615395" sldId="214748458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4" creationId="{3B887223-998B-4307-9C22-F26FD8CFC68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9" creationId="{5E3FCDD4-E7AE-4EBC-0080-35ECF115344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15" creationId="{57FEEB62-DDEE-713E-6617-589D9DE3F5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17" creationId="{209D4E28-5A85-7F65-1663-7BFDD176E1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18" creationId="{92C64E15-424B-2943-5EA9-1D657F59298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79615395" sldId="2147484585"/>
              <ac:spMk id="19" creationId="{E73CB260-3973-C98D-22D8-7061846577B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987315685" sldId="214748458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87315685" sldId="2147484586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87315685" sldId="2147484586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87315685" sldId="2147484586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87315685" sldId="2147484586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67693111" sldId="214748458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693111" sldId="2147484587"/>
              <ac:spMk id="17" creationId="{8AD98225-F6FF-6097-07BF-A4B8A705A9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884565442" sldId="214748458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4565442" sldId="214748458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4565442" sldId="214748458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4565442" sldId="2147484588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319584973" sldId="214748458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19584973" sldId="214748458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19584973" sldId="214748458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19584973" sldId="2147484589"/>
              <ac:spMk id="5" creationId="{08147F08-5EB9-9345-BD50-B2D4254A446F}"/>
            </ac:spMkLst>
          </pc:spChg>
        </pc:sldLayoutChg>
        <pc:sldLayoutChg chg="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092693432" sldId="2147484590"/>
          </pc:sldLayoutMkLst>
        </pc:sldLayoutChg>
        <pc:sldLayoutChg chg="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810658122" sldId="2147484591"/>
          </pc:sldLayoutMkLst>
        </pc:sldLayoutChg>
        <pc:sldLayoutChg chg="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257223152" sldId="2147484592"/>
          </pc:sldLayoutMkLst>
        </pc:sldLayoutChg>
        <pc:sldLayoutChg chg="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060089879" sldId="2147484593"/>
          </pc:sldLayoutMkLst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142456966" sldId="214748459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42456966" sldId="214748459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42456966" sldId="214748459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42456966" sldId="2147484594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42456966" sldId="2147484594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673471152" sldId="214748459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73471152" sldId="2147484595"/>
              <ac:spMk id="49" creationId="{5F9F1CC7-BCB0-5844-B142-02231C3E30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73471152" sldId="2147484595"/>
              <ac:spMk id="50" creationId="{C04B0BAC-1678-9447-BFE6-A7D671988C1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73471152" sldId="2147484595"/>
              <ac:spMk id="51" creationId="{3CF649F7-AADA-034C-90E5-2FD2E10FE54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73471152" sldId="2147484595"/>
              <ac:spMk id="52" creationId="{EEE903D1-E1BB-634A-9A28-B09E2D82649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73471152" sldId="2147484595"/>
              <ac:spMk id="53" creationId="{4AD3A378-A47E-8947-9E8C-5D120F2D3287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592638552" sldId="214748459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92638552" sldId="2147484596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92638552" sldId="2147484596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92638552" sldId="2147484596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92638552" sldId="2147484596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92638552" sldId="2147484596"/>
              <ac:spMk id="18" creationId="{2E49D26F-B81C-0FAE-7172-C3BDB033F29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599900748" sldId="214748459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99900748" sldId="214748459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99900748" sldId="2147484597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99900748" sldId="2147484597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99900748" sldId="2147484597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99900748" sldId="2147484597"/>
              <ac:spMk id="14" creationId="{7F158E40-8F99-0CD3-28AF-D46165656244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1273592450" sldId="214748459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4" creationId="{3B887223-998B-4307-9C22-F26FD8CFC68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8" creationId="{46FB238B-1C1F-BD84-1A8C-62290B97E6E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9" creationId="{5E3FCDD4-E7AE-4EBC-0080-35ECF115344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15" creationId="{57FEEB62-DDEE-713E-6617-589D9DE3F5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17" creationId="{209D4E28-5A85-7F65-1663-7BFDD176E1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20" creationId="{80FE44D2-903D-5A8A-80B2-D769466AC3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3592450" sldId="2147484598"/>
              <ac:spMk id="21" creationId="{83E4C305-F76E-4E1E-D24E-8A49F9149F6E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2002433288" sldId="214748459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2433288" sldId="214748459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2433288" sldId="214748459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2433288" sldId="2147484599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88321437" sldId="214748460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321437" sldId="2147484600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321437" sldId="2147484600"/>
              <ac:spMk id="18" creationId="{2E49D26F-B81C-0FAE-7172-C3BDB033F29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321437" sldId="2147484600"/>
              <ac:spMk id="19" creationId="{8BE3D0FC-2E75-E34E-72BB-CE9BD7CE6F7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321437" sldId="2147484600"/>
              <ac:spMk id="20" creationId="{BE0BA8A1-0C3F-6B57-B094-21EEFB7F736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321437" sldId="2147484600"/>
              <ac:spMk id="21" creationId="{F51FB4F4-9FBA-1FB7-5EF7-C43CA10D102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321437" sldId="2147484600"/>
              <ac:spMk id="22" creationId="{6FF719E1-8629-FDE8-AA71-C6462CEA8D0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321437" sldId="2147484600"/>
              <ac:spMk id="23" creationId="{ED53FA62-2A1A-CD38-823C-C465A1BDAD2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8321437" sldId="2147484600"/>
              <ac:spMk id="24" creationId="{EC70EB82-438B-2CA2-2449-A4FD3C465DB2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116288524" sldId="214748460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6288524" sldId="2147484601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6288524" sldId="214748460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6288524" sldId="2147484601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6288524" sldId="2147484601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6288524" sldId="2147484601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6288524" sldId="2147484601"/>
              <ac:spMk id="43" creationId="{8EA885D4-90FB-BF40-DC43-B7F714E4A8CE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004302834" sldId="214748460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04302834" sldId="2147484602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04302834" sldId="214748460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04302834" sldId="2147484602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04302834" sldId="2147484602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04302834" sldId="2147484602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04302834" sldId="2147484602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966109878" sldId="214748460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13" creationId="{8CB200F9-6303-78EB-9E3A-11D192A3D6F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14" creationId="{D8644989-7F22-2D6A-8DAB-DEDFFCBA05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15" creationId="{41BC573E-68DD-3A53-8495-2D83C448F8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18" creationId="{7C354461-06FE-8570-AD97-25189E294D6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23" creationId="{8CC48DB9-BEF8-4DB7-BED7-BD75E2464D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27" creationId="{8474B4D8-4C65-E890-B5DE-6BFDAF2A76B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28" creationId="{41775F53-27CA-6212-5A52-C45880B2342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6109878" sldId="2147484603"/>
              <ac:spMk id="32" creationId="{EBA69CA3-3E77-09CD-FFBE-B77B2658218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040453232" sldId="214748460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40453232" sldId="2147484604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40453232" sldId="214748460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40453232" sldId="2147484604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40453232" sldId="2147484604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40453232" sldId="2147484604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40453232" sldId="2147484604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79785635" sldId="214748460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9785635" sldId="214748460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9785635" sldId="2147484605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9785635" sldId="214748460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9785635" sldId="2147484605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9785635" sldId="2147484605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868020191" sldId="214748460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68020191" sldId="2147484606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68020191" sldId="2147484606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68020191" sldId="2147484606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68020191" sldId="2147484606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68020191" sldId="2147484606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68020191" sldId="2147484606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68020191" sldId="2147484606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68020191" sldId="2147484606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92735162" sldId="214748460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5" creationId="{508EA3EE-D630-D8C9-A3F8-C6182FF3677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9" creationId="{5E3FCDD4-E7AE-4EBC-0080-35ECF115344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15" creationId="{57FEEB62-DDEE-713E-6617-589D9DE3F5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18" creationId="{92C64E15-424B-2943-5EA9-1D657F59298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20" creationId="{80FE44D2-903D-5A8A-80B2-D769466AC3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2735162" sldId="2147484607"/>
              <ac:spMk id="21" creationId="{83E4C305-F76E-4E1E-D24E-8A49F9149F6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942807856" sldId="214748460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42807856" sldId="214748460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42807856" sldId="214748460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42807856" sldId="2147484608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42807856" sldId="2147484608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923069214" sldId="214748460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21" creationId="{B09EDD68-8884-92F9-5D26-76930F77228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23069214" sldId="2147484609"/>
              <ac:spMk id="24" creationId="{3F95AB88-1959-29F2-17F9-707484C9F481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959592126" sldId="214748461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59592126" sldId="2147484610"/>
              <ac:spMk id="17" creationId="{8AD98225-F6FF-6097-07BF-A4B8A705A9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483408699" sldId="214748461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83408699" sldId="214748461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83408699" sldId="2147484611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83408699" sldId="2147484611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965061889" sldId="214748461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65061889" sldId="214748461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65061889" sldId="214748461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65061889" sldId="2147484612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975688505" sldId="214748461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75688505" sldId="214748461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75688505" sldId="214748461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75688505" sldId="2147484613"/>
              <ac:spMk id="5" creationId="{08147F08-5EB9-9345-BD50-B2D4254A44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119455681" sldId="214748461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9455681" sldId="214748461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9455681" sldId="214748461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9455681" sldId="2147484614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9455681" sldId="2147484614"/>
              <ac:spMk id="8" creationId="{B92AED2F-7E09-5FBA-1CE8-AF2BEB53912D}"/>
            </ac:spMkLst>
          </pc:spChg>
        </pc:sldLayoutChg>
        <pc:sldLayoutChg chg="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757963681" sldId="2147484615"/>
          </pc:sldLayoutMkLst>
        </pc:sldLayoutChg>
        <pc:sldLayoutChg chg="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1819243176" sldId="2147484616"/>
          </pc:sldLayoutMkLst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752026515" sldId="214748461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15" creationId="{25BEF1AC-6CBD-F292-CB10-8BFDF79B28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18" creationId="{19F6B059-D5DD-4A0D-D3AA-9AA2D52499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21" creationId="{0FEFA35E-B823-AAE3-3188-9D7A3978FDA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23" creationId="{FF98E427-BE82-669F-F2CF-2BB448B764D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24" creationId="{C98C6CB1-222B-6AFE-169F-A237D408911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25" creationId="{83362D77-B6AD-46F5-B12B-0883235381C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28" creationId="{AA7A5419-060B-866A-3638-18BD9ABD8E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52026515" sldId="2147484617"/>
              <ac:spMk id="31" creationId="{45856CB2-3EFB-0690-1F14-C969A0ABAC6A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1416810476" sldId="214748461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6810476" sldId="2147484618"/>
              <ac:spMk id="83" creationId="{5245708D-39F0-0549-BEB2-D1CD4477F72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6810476" sldId="2147484618"/>
              <ac:spMk id="84" creationId="{8ABD3588-FD5B-CC46-B06E-456A729736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6810476" sldId="2147484618"/>
              <ac:spMk id="85" creationId="{792CFF5D-6C9E-1F45-9D58-FD3D4D08AE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6810476" sldId="2147484618"/>
              <ac:spMk id="86" creationId="{45E670BD-D326-0A4E-86DC-7AF8A809964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6810476" sldId="2147484618"/>
              <ac:spMk id="87" creationId="{9449C036-C3AD-E846-ACDA-73192F83706D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69354658" sldId="214748461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9354658" sldId="2147484619"/>
              <ac:spMk id="49" creationId="{5F9F1CC7-BCB0-5844-B142-02231C3E30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9354658" sldId="2147484619"/>
              <ac:spMk id="50" creationId="{C04B0BAC-1678-9447-BFE6-A7D671988C1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9354658" sldId="2147484619"/>
              <ac:spMk id="51" creationId="{3CF649F7-AADA-034C-90E5-2FD2E10FE54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9354658" sldId="2147484619"/>
              <ac:spMk id="52" creationId="{EEE903D1-E1BB-634A-9A28-B09E2D82649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9354658" sldId="2147484619"/>
              <ac:spMk id="53" creationId="{4AD3A378-A47E-8947-9E8C-5D120F2D3287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857393593" sldId="214748462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57393593" sldId="214748462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57393593" sldId="2147484620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57393593" sldId="2147484620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57393593" sldId="2147484620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57393593" sldId="2147484620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79550005" sldId="214748462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79550005" sldId="214748462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79550005" sldId="2147484621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79550005" sldId="2147484621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79550005" sldId="2147484621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79550005" sldId="2147484621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113243479" sldId="214748462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16" creationId="{4C441049-7DCC-789E-9202-B5466EFE4C0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18" creationId="{B73DEC17-A2ED-C6B1-7627-4114335158D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21" creationId="{F4020213-FD1D-48D2-D5B9-FC1C316AD3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22" creationId="{F0FB1A36-7502-387F-9A00-B790FE5197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23" creationId="{D688AB2E-D0DA-16A3-A057-1377E8448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27" creationId="{ACA80DCC-6B5F-DBC6-057F-779BB84A0C9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29" creationId="{9B2EB121-896A-3DF7-92E7-266C1E20F1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13243479" sldId="2147484622"/>
              <ac:spMk id="33" creationId="{13581A65-E016-F310-EB02-64983DA0439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224101892" sldId="214748462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24101892" sldId="214748462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24101892" sldId="214748462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24101892" sldId="2147484623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24101892" sldId="2147484623"/>
              <ac:spMk id="10" creationId="{4E9D42CF-D2C4-43DB-4B4A-9B1C7EEC28C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24101892" sldId="2147484623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24101892" sldId="2147484623"/>
              <ac:spMk id="12" creationId="{C2B432E4-26D8-D91A-78DA-42F0BF30541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460772820" sldId="214748462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60772820" sldId="214748462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60772820" sldId="214748462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60772820" sldId="2147484624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60772820" sldId="2147484624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60772820" sldId="2147484624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60772820" sldId="2147484624"/>
              <ac:spMk id="14" creationId="{F21CC044-6F5F-184E-9C25-8C2B078EC7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998412529" sldId="214748462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98412529" sldId="2147484625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98412529" sldId="2147484625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98412529" sldId="2147484625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98412529" sldId="2147484625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98412529" sldId="2147484625"/>
              <ac:spMk id="18" creationId="{2E49D26F-B81C-0FAE-7172-C3BDB033F29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002587922" sldId="214748462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02587922" sldId="2147484626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02587922" sldId="2147484626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02587922" sldId="2147484626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02587922" sldId="2147484626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02587922" sldId="2147484626"/>
              <ac:spMk id="18" creationId="{2E49D26F-B81C-0FAE-7172-C3BDB033F29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832193567" sldId="214748462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32193567" sldId="2147484627"/>
              <ac:spMk id="24" creationId="{3F95AB88-1959-29F2-17F9-707484C9F481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953294134" sldId="214748462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9" creationId="{44726DB1-B7E6-1774-F331-3A22F3BF643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11" creationId="{0A3387E6-AEDC-1EEF-F5B5-55F1233CAAF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13" creationId="{8CB200F9-6303-78EB-9E3A-11D192A3D6F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15" creationId="{41BC573E-68DD-3A53-8495-2D83C448F8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19" creationId="{D6DDE41C-EE2D-AE60-0664-7A0FC9C6A5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22" creationId="{ECF57AAC-A1E0-DD7E-92AD-CFF7D430158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30" creationId="{3EC79D14-346D-23BE-D99A-733F910EBFA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31" creationId="{BBF6F0CC-4A3F-D822-3CD3-1B0ABB27FF9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3294134" sldId="2147484628"/>
              <ac:spMk id="32" creationId="{EBA69CA3-3E77-09CD-FFBE-B77B26582185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682709303" sldId="214748462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2709303" sldId="2147484629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2709303" sldId="214748462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2709303" sldId="2147484629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2709303" sldId="2147484629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2709303" sldId="2147484629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2709303" sldId="2147484629"/>
              <ac:spMk id="14" creationId="{7F158E40-8F99-0CD3-28AF-D46165656244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2603050822" sldId="214748463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3050822" sldId="214748463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3050822" sldId="2147484630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3050822" sldId="2147484630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3050822" sldId="2147484630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3050822" sldId="2147484630"/>
              <ac:spMk id="14" creationId="{7F158E40-8F99-0CD3-28AF-D46165656244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4257784077" sldId="214748463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57784077" sldId="214748463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57784077" sldId="2147484631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57784077" sldId="2147484631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57784077" sldId="2147484631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57784077" sldId="2147484631"/>
              <ac:spMk id="14" creationId="{7F158E40-8F99-0CD3-28AF-D46165656244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4219822260" sldId="214748463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19822260" sldId="214748463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19822260" sldId="214748463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19822260" sldId="2147484632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19822260" sldId="2147484632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19822260" sldId="2147484632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361184037" sldId="214748463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16" creationId="{4C441049-7DCC-789E-9202-B5466EFE4C0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18" creationId="{B73DEC17-A2ED-C6B1-7627-4114335158D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20" creationId="{5ACC3BA3-CB38-F60C-880B-784B3DE49A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22" creationId="{F0FB1A36-7502-387F-9A00-B790FE5197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26" creationId="{528E9BF7-B39D-2EAE-E33F-B469445D815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29" creationId="{9B2EB121-896A-3DF7-92E7-266C1E20F1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33" creationId="{13581A65-E016-F310-EB02-64983DA0439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1184037" sldId="2147484633"/>
              <ac:spMk id="34" creationId="{0A225663-63EF-BCCA-A4C0-8496132464E5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2601577535" sldId="214748463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1577535" sldId="2147484634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1577535" sldId="2147484634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1577535" sldId="2147484634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1577535" sldId="2147484634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1577535" sldId="2147484634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1577535" sldId="2147484634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1577535" sldId="2147484634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01577535" sldId="2147484634"/>
              <ac:spMk id="16" creationId="{A874CF84-747E-7589-CA7F-7DE9988FCF76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788428687" sldId="214748463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4" creationId="{3B887223-998B-4307-9C22-F26FD8CFC68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5" creationId="{508EA3EE-D630-D8C9-A3F8-C6182FF3677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9" creationId="{5E3FCDD4-E7AE-4EBC-0080-35ECF115344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17" creationId="{209D4E28-5A85-7F65-1663-7BFDD176E1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18" creationId="{92C64E15-424B-2943-5EA9-1D657F59298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88428687" sldId="2147484635"/>
              <ac:spMk id="20" creationId="{80FE44D2-903D-5A8A-80B2-D769466AC3E7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488605504" sldId="214748463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88605504" sldId="2147484636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88605504" sldId="2147484636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88605504" sldId="2147484636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88605504" sldId="2147484636"/>
              <ac:spMk id="9" creationId="{9D5A45A1-3577-DE4C-DF6F-5B433B6C18C3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27727386" sldId="214748463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7727386" sldId="214748463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7727386" sldId="214748463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7727386" sldId="2147484637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7727386" sldId="2147484637"/>
              <ac:spMk id="10" creationId="{4E9D42CF-D2C4-43DB-4B4A-9B1C7EEC28C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7727386" sldId="2147484637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7727386" sldId="2147484637"/>
              <ac:spMk id="12" creationId="{C2B432E4-26D8-D91A-78DA-42F0BF305415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1154899323" sldId="214748463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54899323" sldId="214748463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54899323" sldId="214748463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54899323" sldId="2147484638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54899323" sldId="2147484638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54899323" sldId="2147484638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54899323" sldId="2147484638"/>
              <ac:spMk id="14" creationId="{F21CC044-6F5F-184E-9C25-8C2B078EC7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96362056" sldId="214748463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24" creationId="{3F95AB88-1959-29F2-17F9-707484C9F48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96362056" sldId="2147484639"/>
              <ac:spMk id="25" creationId="{F783E5A6-D544-5F28-F224-AFDFA2B1FC93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333807117" sldId="214748464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18" creationId="{2E49D26F-B81C-0FAE-7172-C3BDB033F29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19" creationId="{8BE3D0FC-2E75-E34E-72BB-CE9BD7CE6F7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20" creationId="{BE0BA8A1-0C3F-6B57-B094-21EEFB7F736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21" creationId="{F51FB4F4-9FBA-1FB7-5EF7-C43CA10D102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22" creationId="{6FF719E1-8629-FDE8-AA71-C6462CEA8D0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23" creationId="{ED53FA62-2A1A-CD38-823C-C465A1BDAD2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33807117" sldId="2147484640"/>
              <ac:spMk id="24" creationId="{EC70EB82-438B-2CA2-2449-A4FD3C465DB2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680069423" sldId="214748464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80069423" sldId="2147484641"/>
              <ac:spMk id="17" creationId="{8AD98225-F6FF-6097-07BF-A4B8A705A96F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41906519" sldId="214748464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906519" sldId="214748464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906519" sldId="214748464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906519" sldId="2147484642"/>
              <ac:spMk id="8" creationId="{B92AED2F-7E09-5FBA-1CE8-AF2BEB53912D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2866266201" sldId="214748464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66266201" sldId="214748464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66266201" sldId="214748464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66266201" sldId="2147484643"/>
              <ac:spMk id="6" creationId="{05DA9270-0C8F-AE43-9DDB-CCD2F8C3C5FD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2942152474" sldId="214748464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2152474" sldId="214748464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2152474" sldId="214748464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2152474" sldId="2147484644"/>
              <ac:spMk id="5" creationId="{08147F08-5EB9-9345-BD50-B2D4254A446F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2933755464" sldId="214748464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33755464" sldId="214748464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33755464" sldId="2147484645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33755464" sldId="2147484645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33755464" sldId="2147484645"/>
              <ac:spMk id="8" creationId="{B92AED2F-7E09-5FBA-1CE8-AF2BEB53912D}"/>
            </ac:spMkLst>
          </pc:spChg>
        </pc:sldLayoutChg>
        <pc:sldLayoutChg chg="modSp del mod ord">
          <pc:chgData name="Lisa Plater" userId="3108f9e6-46bb-406e-962f-36880693622a" providerId="ADAL" clId="{4915C16F-F2BC-4F71-80F8-29E3A040A9FB}" dt="2026-03-09T13:54:33.623" v="4"/>
          <pc:sldLayoutMkLst>
            <pc:docMk/>
            <pc:sldMasterMk cId="1210228019" sldId="2147483883"/>
            <pc:sldLayoutMk cId="3096396660" sldId="214748464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17" creationId="{AE7043E8-FBCF-6007-B1D9-774B080363B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18" creationId="{19F6B059-D5DD-4A0D-D3AA-9AA2D52499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20" creationId="{DAC687B8-6538-7DA3-DF46-8E5E29C9EE7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23" creationId="{FF98E427-BE82-669F-F2CF-2BB448B764D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25" creationId="{83362D77-B6AD-46F5-B12B-0883235381C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26" creationId="{A800F9CE-9041-C86D-674B-609A51E04DD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27" creationId="{A1416BDE-92B4-54DA-1113-EA73E984466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30" creationId="{4868867B-06CF-B338-EFA7-1B4285076BF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32" creationId="{AEC65C40-26B6-4785-C35A-E29368598A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96396660" sldId="2147484646"/>
              <ac:spMk id="35" creationId="{DEAA93CA-8846-45AB-5ADC-B6FB7B37870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129382338" sldId="214748464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15" creationId="{4AAD8114-419D-E3DE-8654-F6E6FA5285E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23" creationId="{A8D30F47-1B63-CFF7-E8E1-69AAA63FDCB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29382338" sldId="2147484647"/>
              <ac:spMk id="26" creationId="{BECF269F-F2F6-081F-E14E-8CE4EDAB79F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701522813" sldId="214748464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16" creationId="{4C441049-7DCC-789E-9202-B5466EFE4C0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17" creationId="{14F9B1C3-BAFF-0618-1141-9AAA5425726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19" creationId="{4992C5A0-AFE7-DC4B-061E-8F1D134CE4E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20" creationId="{5ACC3BA3-CB38-F60C-880B-784B3DE49A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22" creationId="{F0FB1A36-7502-387F-9A00-B790FE5197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28" creationId="{57A68056-2B29-782E-3763-8AFAEBD187A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01522813" sldId="2147484648"/>
              <ac:spMk id="34" creationId="{0A225663-63EF-BCCA-A4C0-8496132464E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768216694" sldId="214748464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8216694" sldId="2147484649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8216694" sldId="214748464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8216694" sldId="2147484649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8216694" sldId="2147484649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8216694" sldId="2147484649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8216694" sldId="2147484649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939195118" sldId="214748465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39195118" sldId="2147484650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39195118" sldId="214748465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39195118" sldId="2147484650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39195118" sldId="2147484650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39195118" sldId="2147484650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39195118" sldId="2147484650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028760479" sldId="214748465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9" creationId="{44726DB1-B7E6-1774-F331-3A22F3BF643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13" creationId="{8CB200F9-6303-78EB-9E3A-11D192A3D6F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14" creationId="{D8644989-7F22-2D6A-8DAB-DEDFFCBA05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16" creationId="{9F1AF766-EF3A-C147-4975-4E61F2964BE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18" creationId="{7C354461-06FE-8570-AD97-25189E294D6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19" creationId="{D6DDE41C-EE2D-AE60-0664-7A0FC9C6A5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20" creationId="{1DB719A2-ECB3-1418-6F81-018BB5AA97E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22" creationId="{ECF57AAC-A1E0-DD7E-92AD-CFF7D430158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23" creationId="{8CC48DB9-BEF8-4DB7-BED7-BD75E2464D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28760479" sldId="2147484651"/>
              <ac:spMk id="30" creationId="{3EC79D14-346D-23BE-D99A-733F910EBFAA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743116828" sldId="214748465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43116828" sldId="2147484652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43116828" sldId="214748465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43116828" sldId="214748465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43116828" sldId="2147484652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43116828" sldId="2147484652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43116828" sldId="2147484652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769332459" sldId="214748465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9332459" sldId="214748465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9332459" sldId="2147484653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9332459" sldId="2147484653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9332459" sldId="2147484653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9332459" sldId="2147484653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934468363" sldId="214748465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34468363" sldId="214748465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34468363" sldId="2147484654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34468363" sldId="2147484654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34468363" sldId="2147484654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34468363" sldId="2147484654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64681557" sldId="214748465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4681557" sldId="214748465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4681557" sldId="2147484655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4681557" sldId="214748465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4681557" sldId="2147484655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4681557" sldId="2147484655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323312197" sldId="214748465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17" creationId="{14F9B1C3-BAFF-0618-1141-9AAA5425726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20" creationId="{5ACC3BA3-CB38-F60C-880B-784B3DE49A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22" creationId="{F0FB1A36-7502-387F-9A00-B790FE5197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24" creationId="{368B0EF8-930A-D4CC-FA42-DD1AE40F2F9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25" creationId="{49B6E47E-D3D1-E382-095D-913E79B452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28" creationId="{57A68056-2B29-782E-3763-8AFAEBD187A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31" creationId="{007E23B5-D0F4-3EFC-7902-E038FA32F27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35" creationId="{80474354-0A59-F05F-AF6E-74F85E8B81C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23312197" sldId="2147484656"/>
              <ac:spMk id="36" creationId="{CC6B5DA9-7035-E337-2946-3DC9393E8E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014877878" sldId="214748465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14877878" sldId="2147484657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14877878" sldId="2147484657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14877878" sldId="2147484657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14877878" sldId="2147484657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14877878" sldId="2147484657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14877878" sldId="2147484657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14877878" sldId="2147484657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14877878" sldId="2147484657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649366998" sldId="214748465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5" creationId="{508EA3EE-D630-D8C9-A3F8-C6182FF3677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8" creationId="{46FB238B-1C1F-BD84-1A8C-62290B97E6E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15" creationId="{57FEEB62-DDEE-713E-6617-589D9DE3F5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18" creationId="{92C64E15-424B-2943-5EA9-1D657F59298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19" creationId="{E73CB260-3973-C98D-22D8-7061846577B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49366998" sldId="2147484658"/>
              <ac:spMk id="20" creationId="{80FE44D2-903D-5A8A-80B2-D769466AC3E7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39671697" sldId="214748465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9671697" sldId="214748465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9671697" sldId="214748465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9671697" sldId="2147484659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9671697" sldId="2147484659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44026224" sldId="214748466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44026224" sldId="214748466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44026224" sldId="2147484660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44026224" sldId="2147484660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44026224" sldId="2147484660"/>
              <ac:spMk id="10" creationId="{4E9D42CF-D2C4-43DB-4B4A-9B1C7EEC28C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44026224" sldId="2147484660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44026224" sldId="2147484660"/>
              <ac:spMk id="12" creationId="{C2B432E4-26D8-D91A-78DA-42F0BF30541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032151322" sldId="214748466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32151322" sldId="214748466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32151322" sldId="2147484661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32151322" sldId="2147484661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32151322" sldId="2147484661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32151322" sldId="2147484661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32151322" sldId="2147484661"/>
              <ac:spMk id="14" creationId="{F21CC044-6F5F-184E-9C25-8C2B078EC7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435240075" sldId="214748466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15" creationId="{4AAD8114-419D-E3DE-8654-F6E6FA5285E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23" creationId="{A8D30F47-1B63-CFF7-E8E1-69AAA63FDCB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24" creationId="{3F95AB88-1959-29F2-17F9-707484C9F48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35240075" sldId="2147484662"/>
              <ac:spMk id="26" creationId="{BECF269F-F2F6-081F-E14E-8CE4EDAB79F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595659761" sldId="214748466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18" creationId="{2E49D26F-B81C-0FAE-7172-C3BDB033F29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19" creationId="{8BE3D0FC-2E75-E34E-72BB-CE9BD7CE6F7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20" creationId="{BE0BA8A1-0C3F-6B57-B094-21EEFB7F736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21" creationId="{F51FB4F4-9FBA-1FB7-5EF7-C43CA10D102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22" creationId="{6FF719E1-8629-FDE8-AA71-C6462CEA8D0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95659761" sldId="2147484663"/>
              <ac:spMk id="24" creationId="{EC70EB82-438B-2CA2-2449-A4FD3C465DB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402492678" sldId="214748466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02492678" sldId="2147484664"/>
              <ac:spMk id="17" creationId="{8AD98225-F6FF-6097-07BF-A4B8A705A9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083418291" sldId="214748466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83418291" sldId="214748466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83418291" sldId="2147484665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83418291" sldId="2147484665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600343595" sldId="214748466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00343595" sldId="2147484666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00343595" sldId="2147484666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00343595" sldId="2147484666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649610644" sldId="214748466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49610644" sldId="214748466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49610644" sldId="214748466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49610644" sldId="2147484667"/>
              <ac:spMk id="5" creationId="{08147F08-5EB9-9345-BD50-B2D4254A44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098809985" sldId="214748466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98809985" sldId="214748466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98809985" sldId="214748466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98809985" sldId="2147484668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98809985" sldId="2147484668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611671310" sldId="214748466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17" creationId="{AE7043E8-FBCF-6007-B1D9-774B080363B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18" creationId="{19F6B059-D5DD-4A0D-D3AA-9AA2D52499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19" creationId="{D38C44B3-A269-67F7-4EF3-4934DF3CF37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20" creationId="{DAC687B8-6538-7DA3-DF46-8E5E29C9EE7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27" creationId="{A1416BDE-92B4-54DA-1113-EA73E984466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28" creationId="{AA7A5419-060B-866A-3638-18BD9ABD8E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32" creationId="{AEC65C40-26B6-4785-C35A-E29368598A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34" creationId="{B5C9427E-D8DD-4AA3-033A-E5AB8628EE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11671310" sldId="2147484669"/>
              <ac:spMk id="35" creationId="{DEAA93CA-8846-45AB-5ADC-B6FB7B37870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098308948" sldId="214748467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8308948" sldId="2147484670"/>
              <ac:spMk id="83" creationId="{5245708D-39F0-0549-BEB2-D1CD4477F72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8308948" sldId="2147484670"/>
              <ac:spMk id="84" creationId="{8ABD3588-FD5B-CC46-B06E-456A729736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8308948" sldId="2147484670"/>
              <ac:spMk id="85" creationId="{792CFF5D-6C9E-1F45-9D58-FD3D4D08AE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8308948" sldId="2147484670"/>
              <ac:spMk id="86" creationId="{45E670BD-D326-0A4E-86DC-7AF8A809964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8308948" sldId="2147484670"/>
              <ac:spMk id="87" creationId="{9449C036-C3AD-E846-ACDA-73192F83706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55635545" sldId="214748467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5635545" sldId="2147484671"/>
              <ac:spMk id="49" creationId="{5F9F1CC7-BCB0-5844-B142-02231C3E30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5635545" sldId="2147484671"/>
              <ac:spMk id="50" creationId="{C04B0BAC-1678-9447-BFE6-A7D671988C1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5635545" sldId="2147484671"/>
              <ac:spMk id="51" creationId="{3CF649F7-AADA-034C-90E5-2FD2E10FE54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5635545" sldId="2147484671"/>
              <ac:spMk id="52" creationId="{EEE903D1-E1BB-634A-9A28-B09E2D82649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5635545" sldId="2147484671"/>
              <ac:spMk id="53" creationId="{4AD3A378-A47E-8947-9E8C-5D120F2D3287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32583352" sldId="214748467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583352" sldId="2147484672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583352" sldId="2147484672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583352" sldId="2147484672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583352" sldId="2147484672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583352" sldId="2147484672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583352" sldId="2147484672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583352" sldId="2147484672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441586685" sldId="214748467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41586685" sldId="214748467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41586685" sldId="2147484673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41586685" sldId="2147484673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49815030" sldId="214748467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9815030" sldId="214748467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9815030" sldId="2147484674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9815030" sldId="2147484674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9815030" sldId="2147484674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9815030" sldId="2147484674"/>
              <ac:spMk id="14" creationId="{F21CC044-6F5F-184E-9C25-8C2B078EC7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233415843" sldId="214748467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21" creationId="{B09EDD68-8884-92F9-5D26-76930F77228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233415843" sldId="2147484675"/>
              <ac:spMk id="25" creationId="{F783E5A6-D544-5F28-F224-AFDFA2B1FC9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003071964" sldId="214748467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18" creationId="{2E49D26F-B81C-0FAE-7172-C3BDB033F29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19" creationId="{8BE3D0FC-2E75-E34E-72BB-CE9BD7CE6F7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20" creationId="{BE0BA8A1-0C3F-6B57-B094-21EEFB7F736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21" creationId="{F51FB4F4-9FBA-1FB7-5EF7-C43CA10D102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22" creationId="{6FF719E1-8629-FDE8-AA71-C6462CEA8D0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23" creationId="{ED53FA62-2A1A-CD38-823C-C465A1BDAD2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03071964" sldId="2147484676"/>
              <ac:spMk id="24" creationId="{EC70EB82-438B-2CA2-2449-A4FD3C465DB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540093032" sldId="214748467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40093032" sldId="2147484677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40093032" sldId="214748467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40093032" sldId="2147484677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40093032" sldId="2147484677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40093032" sldId="2147484677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40093032" sldId="2147484677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963836913" sldId="214748467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11" creationId="{0A3387E6-AEDC-1EEF-F5B5-55F1233CAAF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14" creationId="{D8644989-7F22-2D6A-8DAB-DEDFFCBA05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15" creationId="{41BC573E-68DD-3A53-8495-2D83C448F8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19" creationId="{D6DDE41C-EE2D-AE60-0664-7A0FC9C6A5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20" creationId="{1DB719A2-ECB3-1418-6F81-018BB5AA97E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22" creationId="{ECF57AAC-A1E0-DD7E-92AD-CFF7D430158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28" creationId="{41775F53-27CA-6212-5A52-C45880B2342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29" creationId="{D66A3B78-41DC-06D1-36A3-D91EC6C32F9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836913" sldId="2147484678"/>
              <ac:spMk id="30" creationId="{3EC79D14-346D-23BE-D99A-733F910EBFAA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887608599" sldId="214748467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87608599" sldId="214748467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87608599" sldId="2147484679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95173030" sldId="214748468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173030" sldId="2147484680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173030" sldId="214748468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173030" sldId="2147484680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173030" sldId="2147484680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5173030" sldId="2147484680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947882186" sldId="214748468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21" creationId="{B09EDD68-8884-92F9-5D26-76930F77228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7882186" sldId="2147484681"/>
              <ac:spMk id="24" creationId="{3F95AB88-1959-29F2-17F9-707484C9F481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24621111" sldId="214748468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4621111" sldId="2147484682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4621111" sldId="214748468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4621111" sldId="214748468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4621111" sldId="2147484682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4621111" sldId="2147484682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4621111" sldId="2147484682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014029202" sldId="214748468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14029202" sldId="2147484683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14029202" sldId="2147484683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14029202" sldId="2147484683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14029202" sldId="2147484683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14029202" sldId="2147484683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14029202" sldId="2147484683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14029202" sldId="2147484683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14029202" sldId="2147484683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143626155" sldId="214748468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4" creationId="{3B887223-998B-4307-9C22-F26FD8CFC68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8" creationId="{46FB238B-1C1F-BD84-1A8C-62290B97E6E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9" creationId="{5E3FCDD4-E7AE-4EBC-0080-35ECF115344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15" creationId="{57FEEB62-DDEE-713E-6617-589D9DE3F5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19" creationId="{E73CB260-3973-C98D-22D8-7061846577B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20" creationId="{80FE44D2-903D-5A8A-80B2-D769466AC3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3626155" sldId="2147484684"/>
              <ac:spMk id="21" creationId="{83E4C305-F76E-4E1E-D24E-8A49F9149F6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5483083" sldId="214748468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483083" sldId="214748468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483083" sldId="2147484685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483083" sldId="2147484685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483083" sldId="2147484685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674996737" sldId="214748468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74996737" sldId="2147484686"/>
              <ac:spMk id="17" creationId="{8AD98225-F6FF-6097-07BF-A4B8A705A9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206280725" sldId="214748468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06280725" sldId="214748468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06280725" sldId="214748468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06280725" sldId="2147484687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940678954" sldId="214748468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0678954" sldId="214748468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0678954" sldId="214748468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40678954" sldId="2147484688"/>
              <ac:spMk id="5" creationId="{08147F08-5EB9-9345-BD50-B2D4254A44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475639949" sldId="214748468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75639949" sldId="214748468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75639949" sldId="214748468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75639949" sldId="2147484689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75639949" sldId="2147484689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636852163" sldId="214748469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36852163" sldId="2147484690"/>
              <ac:spMk id="49" creationId="{5F9F1CC7-BCB0-5844-B142-02231C3E30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36852163" sldId="2147484690"/>
              <ac:spMk id="50" creationId="{C04B0BAC-1678-9447-BFE6-A7D671988C1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36852163" sldId="2147484690"/>
              <ac:spMk id="51" creationId="{3CF649F7-AADA-034C-90E5-2FD2E10FE54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36852163" sldId="2147484690"/>
              <ac:spMk id="52" creationId="{EEE903D1-E1BB-634A-9A28-B09E2D82649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36852163" sldId="2147484690"/>
              <ac:spMk id="53" creationId="{4AD3A378-A47E-8947-9E8C-5D120F2D3287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060512742" sldId="214748469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60512742" sldId="2147484691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60512742" sldId="2147484691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60512742" sldId="2147484691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60512742" sldId="2147484691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60512742" sldId="2147484691"/>
              <ac:spMk id="18" creationId="{2E49D26F-B81C-0FAE-7172-C3BDB033F29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215480314" sldId="214748469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15480314" sldId="214748469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15480314" sldId="214748469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15480314" sldId="2147484692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15480314" sldId="2147484692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15480314" sldId="2147484692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47941598" sldId="214748469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941598" sldId="2147484693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941598" sldId="2147484693"/>
              <ac:spMk id="18" creationId="{2E49D26F-B81C-0FAE-7172-C3BDB033F29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941598" sldId="2147484693"/>
              <ac:spMk id="19" creationId="{8BE3D0FC-2E75-E34E-72BB-CE9BD7CE6F7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941598" sldId="2147484693"/>
              <ac:spMk id="20" creationId="{BE0BA8A1-0C3F-6B57-B094-21EEFB7F736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941598" sldId="2147484693"/>
              <ac:spMk id="21" creationId="{F51FB4F4-9FBA-1FB7-5EF7-C43CA10D102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941598" sldId="2147484693"/>
              <ac:spMk id="22" creationId="{6FF719E1-8629-FDE8-AA71-C6462CEA8D0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941598" sldId="2147484693"/>
              <ac:spMk id="23" creationId="{ED53FA62-2A1A-CD38-823C-C465A1BDAD2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941598" sldId="2147484693"/>
              <ac:spMk id="24" creationId="{EC70EB82-438B-2CA2-2449-A4FD3C465DB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022141635" sldId="214748469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9" creationId="{44726DB1-B7E6-1774-F331-3A22F3BF643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11" creationId="{0A3387E6-AEDC-1EEF-F5B5-55F1233CAAF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12" creationId="{7A4626EC-51F0-97F1-2D9E-32E394B5A7C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13" creationId="{8CB200F9-6303-78EB-9E3A-11D192A3D6F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16" creationId="{9F1AF766-EF3A-C147-4975-4E61F2964BE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19" creationId="{D6DDE41C-EE2D-AE60-0664-7A0FC9C6A5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20" creationId="{1DB719A2-ECB3-1418-6F81-018BB5AA97E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29" creationId="{D66A3B78-41DC-06D1-36A3-D91EC6C32F9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22141635" sldId="2147484694"/>
              <ac:spMk id="31" creationId="{BBF6F0CC-4A3F-D822-3CD3-1B0ABB27FF9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410099866" sldId="214748469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10099866" sldId="2147484695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10099866" sldId="214748469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10099866" sldId="2147484695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10099866" sldId="214748469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10099866" sldId="2147484695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10099866" sldId="2147484695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965442019" sldId="214748469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65442019" sldId="2147484696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65442019" sldId="2147484696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65442019" sldId="2147484696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65442019" sldId="2147484696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65442019" sldId="2147484696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991670320" sldId="214748469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91670320" sldId="2147484697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91670320" sldId="2147484697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91670320" sldId="2147484697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91670320" sldId="2147484697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91670320" sldId="2147484697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91670320" sldId="2147484697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91670320" sldId="2147484697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991670320" sldId="2147484697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740423569" sldId="214748469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8" creationId="{46FB238B-1C1F-BD84-1A8C-62290B97E6E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15" creationId="{57FEEB62-DDEE-713E-6617-589D9DE3F5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17" creationId="{209D4E28-5A85-7F65-1663-7BFDD176E1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18" creationId="{92C64E15-424B-2943-5EA9-1D657F59298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19" creationId="{E73CB260-3973-C98D-22D8-7061846577B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40423569" sldId="2147484698"/>
              <ac:spMk id="20" creationId="{80FE44D2-903D-5A8A-80B2-D769466AC3E7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073077480" sldId="214748469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73077480" sldId="214748469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73077480" sldId="214748469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73077480" sldId="2147484699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73077480" sldId="2147484699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655195896" sldId="214748470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24" creationId="{3F95AB88-1959-29F2-17F9-707484C9F48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25" creationId="{F783E5A6-D544-5F28-F224-AFDFA2B1FC9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55195896" sldId="2147484700"/>
              <ac:spMk id="26" creationId="{BECF269F-F2F6-081F-E14E-8CE4EDAB79F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588770308" sldId="214748470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588770308" sldId="2147484701"/>
              <ac:spMk id="17" creationId="{8AD98225-F6FF-6097-07BF-A4B8A705A9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99328176" sldId="214748470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9328176" sldId="214748470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9328176" sldId="214748470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9328176" sldId="2147484702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513692958" sldId="214748470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3692958" sldId="214748470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3692958" sldId="214748470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3692958" sldId="2147484703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985992028" sldId="214748470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85992028" sldId="214748470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85992028" sldId="214748470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985992028" sldId="2147484704"/>
              <ac:spMk id="5" creationId="{08147F08-5EB9-9345-BD50-B2D4254A44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040620041" sldId="214748470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40620041" sldId="214748470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40620041" sldId="2147484705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40620041" sldId="2147484705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040620041" sldId="2147484705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513316040" sldId="214748470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8" creationId="{B92AED2F-7E09-5FBA-1CE8-AF2BEB53912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15" creationId="{25BEF1AC-6CBD-F292-CB10-8BFDF79B28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16" creationId="{306DD891-EA8A-9247-4E03-C8F7BA9DDC4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17" creationId="{AE7043E8-FBCF-6007-B1D9-774B080363B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20" creationId="{DAC687B8-6538-7DA3-DF46-8E5E29C9EE7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22" creationId="{A6B82983-BED2-D0BA-E34B-57A7DB4B91B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26" creationId="{A800F9CE-9041-C86D-674B-609A51E04DD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29" creationId="{6ADAEBC5-AD26-30C8-0351-BB9C77FD7AC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3316040" sldId="2147484706"/>
              <ac:spMk id="34" creationId="{B5C9427E-D8DD-4AA3-033A-E5AB8628EEF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843414292" sldId="214748470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43414292" sldId="214748470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43414292" sldId="2147484707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43414292" sldId="2147484707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43414292" sldId="2147484707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43414292" sldId="2147484707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073042726" sldId="214748470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73042726" sldId="214748470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73042726" sldId="2147484708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73042726" sldId="2147484708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73042726" sldId="2147484708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73042726" sldId="2147484708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27987156" sldId="214748470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16" creationId="{4C441049-7DCC-789E-9202-B5466EFE4C0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19" creationId="{4992C5A0-AFE7-DC4B-061E-8F1D134CE4E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20" creationId="{5ACC3BA3-CB38-F60C-880B-784B3DE49A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23" creationId="{D688AB2E-D0DA-16A3-A057-1377E8448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24" creationId="{368B0EF8-930A-D4CC-FA42-DD1AE40F2F9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25" creationId="{49B6E47E-D3D1-E382-095D-913E79B452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29" creationId="{9B2EB121-896A-3DF7-92E7-266C1E20F1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31" creationId="{007E23B5-D0F4-3EFC-7902-E038FA32F27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27987156" sldId="2147484709"/>
              <ac:spMk id="33" creationId="{13581A65-E016-F310-EB02-64983DA0439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737830758" sldId="214748471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37830758" sldId="214748471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37830758" sldId="2147484710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37830758" sldId="2147484710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37830758" sldId="2147484710"/>
              <ac:spMk id="10" creationId="{4E9D42CF-D2C4-43DB-4B4A-9B1C7EEC28C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37830758" sldId="2147484710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37830758" sldId="2147484710"/>
              <ac:spMk id="12" creationId="{C2B432E4-26D8-D91A-78DA-42F0BF30541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27444048" sldId="214748471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444048" sldId="214748471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444048" sldId="2147484711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444048" sldId="2147484711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444048" sldId="2147484711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444048" sldId="2147484711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7444048" sldId="2147484711"/>
              <ac:spMk id="14" creationId="{F21CC044-6F5F-184E-9C25-8C2B078EC7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42436911" sldId="214748471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2436911" sldId="2147484712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2436911" sldId="2147484712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2436911" sldId="2147484712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2436911" sldId="2147484712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2436911" sldId="2147484712"/>
              <ac:spMk id="18" creationId="{2E49D26F-B81C-0FAE-7172-C3BDB033F29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364636223" sldId="214748471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4636223" sldId="2147484713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4636223" sldId="2147484713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4636223" sldId="2147484713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4636223" sldId="2147484713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64636223" sldId="2147484713"/>
              <ac:spMk id="18" creationId="{2E49D26F-B81C-0FAE-7172-C3BDB033F29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118092505" sldId="214748471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15" creationId="{4AAD8114-419D-E3DE-8654-F6E6FA5285E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24" creationId="{3F95AB88-1959-29F2-17F9-707484C9F48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8092505" sldId="2147484714"/>
              <ac:spMk id="25" creationId="{F783E5A6-D544-5F28-F224-AFDFA2B1FC9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612725808" sldId="214748471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18" creationId="{B73DEC17-A2ED-C6B1-7627-4114335158D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21" creationId="{F4020213-FD1D-48D2-D5B9-FC1C316AD3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22" creationId="{F0FB1A36-7502-387F-9A00-B790FE5197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24" creationId="{368B0EF8-930A-D4CC-FA42-DD1AE40F2F9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25" creationId="{49B6E47E-D3D1-E382-095D-913E79B452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28" creationId="{57A68056-2B29-782E-3763-8AFAEBD187A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29" creationId="{9B2EB121-896A-3DF7-92E7-266C1E20F1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33" creationId="{13581A65-E016-F310-EB02-64983DA0439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612725808" sldId="2147484715"/>
              <ac:spMk id="34" creationId="{0A225663-63EF-BCCA-A4C0-8496132464E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140934962" sldId="214748471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23" creationId="{A8D30F47-1B63-CFF7-E8E1-69AAA63FDCB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40934962" sldId="2147484716"/>
              <ac:spMk id="25" creationId="{F783E5A6-D544-5F28-F224-AFDFA2B1FC9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835152380" sldId="214748471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152380" sldId="2147484717"/>
              <ac:spMk id="24" creationId="{3F95AB88-1959-29F2-17F9-707484C9F481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755633801" sldId="214748471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17" creationId="{14F9B1C3-BAFF-0618-1141-9AAA5425726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19" creationId="{4992C5A0-AFE7-DC4B-061E-8F1D134CE4E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20" creationId="{5ACC3BA3-CB38-F60C-880B-784B3DE49A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27" creationId="{ACA80DCC-6B5F-DBC6-057F-779BB84A0C9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33" creationId="{13581A65-E016-F310-EB02-64983DA0439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34" creationId="{0A225663-63EF-BCCA-A4C0-8496132464E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55633801" sldId="2147484718"/>
              <ac:spMk id="35" creationId="{80474354-0A59-F05F-AF6E-74F85E8B81C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331045300" sldId="214748471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31045300" sldId="2147484719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31045300" sldId="214748471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31045300" sldId="2147484719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31045300" sldId="2147484719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31045300" sldId="2147484719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31045300" sldId="2147484719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500513523" sldId="214748472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0513523" sldId="2147484720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0513523" sldId="214748472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0513523" sldId="2147484720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0513523" sldId="2147484720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0513523" sldId="2147484720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0513523" sldId="2147484720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963454860" sldId="214748472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12" creationId="{7A4626EC-51F0-97F1-2D9E-32E394B5A7C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13" creationId="{8CB200F9-6303-78EB-9E3A-11D192A3D6F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14" creationId="{D8644989-7F22-2D6A-8DAB-DEDFFCBA05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15" creationId="{41BC573E-68DD-3A53-8495-2D83C448F8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16" creationId="{9F1AF766-EF3A-C147-4975-4E61F2964BE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20" creationId="{1DB719A2-ECB3-1418-6F81-018BB5AA97E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22" creationId="{ECF57AAC-A1E0-DD7E-92AD-CFF7D430158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29" creationId="{D66A3B78-41DC-06D1-36A3-D91EC6C32F9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31" creationId="{BBF6F0CC-4A3F-D822-3CD3-1B0ABB27FF9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963454860" sldId="2147484721"/>
              <ac:spMk id="32" creationId="{EBA69CA3-3E77-09CD-FFBE-B77B2658218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938665050" sldId="214748472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38665050" sldId="2147484722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38665050" sldId="214748472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38665050" sldId="214748472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38665050" sldId="2147484722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38665050" sldId="2147484722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38665050" sldId="2147484722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578307442" sldId="214748472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78307442" sldId="214748472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78307442" sldId="2147484723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78307442" sldId="2147484723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78307442" sldId="2147484723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78307442" sldId="2147484723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549662951" sldId="214748472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49662951" sldId="214748472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49662951" sldId="2147484724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49662951" sldId="2147484724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49662951" sldId="2147484724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49662951" sldId="2147484724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446397508" sldId="214748472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6397508" sldId="214748472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6397508" sldId="2147484725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6397508" sldId="214748472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6397508" sldId="2147484725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6397508" sldId="2147484725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470770095" sldId="214748472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17" creationId="{14F9B1C3-BAFF-0618-1141-9AAA5425726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20" creationId="{5ACC3BA3-CB38-F60C-880B-784B3DE49A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22" creationId="{F0FB1A36-7502-387F-9A00-B790FE5197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23" creationId="{D688AB2E-D0DA-16A3-A057-1377E8448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26" creationId="{528E9BF7-B39D-2EAE-E33F-B469445D815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27" creationId="{ACA80DCC-6B5F-DBC6-057F-779BB84A0C9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28" creationId="{57A68056-2B29-782E-3763-8AFAEBD187A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33" creationId="{13581A65-E016-F310-EB02-64983DA0439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0770095" sldId="2147484726"/>
              <ac:spMk id="36" creationId="{CC6B5DA9-7035-E337-2946-3DC9393E8E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224655202" sldId="214748472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24655202" sldId="2147484727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24655202" sldId="2147484727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24655202" sldId="2147484727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24655202" sldId="2147484727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24655202" sldId="2147484727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24655202" sldId="2147484727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24655202" sldId="2147484727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24655202" sldId="2147484727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160665685" sldId="214748472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4" creationId="{3B887223-998B-4307-9C22-F26FD8CFC68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5" creationId="{508EA3EE-D630-D8C9-A3F8-C6182FF3677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9" creationId="{5E3FCDD4-E7AE-4EBC-0080-35ECF115344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15" creationId="{57FEEB62-DDEE-713E-6617-589D9DE3F5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17" creationId="{209D4E28-5A85-7F65-1663-7BFDD176E1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18" creationId="{92C64E15-424B-2943-5EA9-1D657F59298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60665685" sldId="2147484728"/>
              <ac:spMk id="21" creationId="{83E4C305-F76E-4E1E-D24E-8A49F9149F6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119956737" sldId="214748472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9956737" sldId="214748472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9956737" sldId="214748472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9956737" sldId="2147484729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19956737" sldId="2147484729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250123551" sldId="214748473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50123551" sldId="214748473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50123551" sldId="2147484730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50123551" sldId="2147484730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50123551" sldId="2147484730"/>
              <ac:spMk id="10" creationId="{4E9D42CF-D2C4-43DB-4B4A-9B1C7EEC28C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50123551" sldId="2147484730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250123551" sldId="2147484730"/>
              <ac:spMk id="12" creationId="{C2B432E4-26D8-D91A-78DA-42F0BF30541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898199394" sldId="214748473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98199394" sldId="214748473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98199394" sldId="2147484731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98199394" sldId="2147484731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98199394" sldId="2147484731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98199394" sldId="2147484731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98199394" sldId="2147484731"/>
              <ac:spMk id="14" creationId="{F21CC044-6F5F-184E-9C25-8C2B078EC7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765463471" sldId="214748473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15" creationId="{4AAD8114-419D-E3DE-8654-F6E6FA5285E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24" creationId="{3F95AB88-1959-29F2-17F9-707484C9F48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765463471" sldId="2147484732"/>
              <ac:spMk id="26" creationId="{BECF269F-F2F6-081F-E14E-8CE4EDAB79F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111846219" sldId="214748473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19" creationId="{8BE3D0FC-2E75-E34E-72BB-CE9BD7CE6F7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20" creationId="{BE0BA8A1-0C3F-6B57-B094-21EEFB7F736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21" creationId="{F51FB4F4-9FBA-1FB7-5EF7-C43CA10D102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22" creationId="{6FF719E1-8629-FDE8-AA71-C6462CEA8D0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23" creationId="{ED53FA62-2A1A-CD38-823C-C465A1BDAD2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11846219" sldId="2147484733"/>
              <ac:spMk id="24" creationId="{EC70EB82-438B-2CA2-2449-A4FD3C465DB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863786213" sldId="214748473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63786213" sldId="2147484734"/>
              <ac:spMk id="17" creationId="{8AD98225-F6FF-6097-07BF-A4B8A705A9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191940697" sldId="214748473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91940697" sldId="214748473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91940697" sldId="2147484735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91940697" sldId="2147484735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909399699" sldId="214748473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09399699" sldId="2147484736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09399699" sldId="2147484736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909399699" sldId="2147484736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818698462" sldId="214748473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18698462" sldId="214748473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18698462" sldId="214748473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18698462" sldId="2147484737"/>
              <ac:spMk id="5" creationId="{08147F08-5EB9-9345-BD50-B2D4254A44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86303794" sldId="214748473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86303794" sldId="214748473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86303794" sldId="214748473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86303794" sldId="2147484738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86303794" sldId="2147484738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518648297" sldId="214748473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15" creationId="{25BEF1AC-6CBD-F292-CB10-8BFDF79B28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18" creationId="{19F6B059-D5DD-4A0D-D3AA-9AA2D52499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19" creationId="{D38C44B3-A269-67F7-4EF3-4934DF3CF37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23" creationId="{FF98E427-BE82-669F-F2CF-2BB448B764D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25" creationId="{83362D77-B6AD-46F5-B12B-0883235381C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26" creationId="{A800F9CE-9041-C86D-674B-609A51E04DD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27" creationId="{A1416BDE-92B4-54DA-1113-EA73E984466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28" creationId="{AA7A5419-060B-866A-3638-18BD9ABD8E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30" creationId="{4868867B-06CF-B338-EFA7-1B4285076BF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18648297" sldId="2147484739"/>
              <ac:spMk id="35" creationId="{DEAA93CA-8846-45AB-5ADC-B6FB7B37870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007436649" sldId="214748474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07436649" sldId="2147484740"/>
              <ac:spMk id="83" creationId="{5245708D-39F0-0549-BEB2-D1CD4477F72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07436649" sldId="2147484740"/>
              <ac:spMk id="84" creationId="{8ABD3588-FD5B-CC46-B06E-456A729736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07436649" sldId="2147484740"/>
              <ac:spMk id="85" creationId="{792CFF5D-6C9E-1F45-9D58-FD3D4D08AE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07436649" sldId="2147484740"/>
              <ac:spMk id="86" creationId="{45E670BD-D326-0A4E-86DC-7AF8A809964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007436649" sldId="2147484740"/>
              <ac:spMk id="87" creationId="{9449C036-C3AD-E846-ACDA-73192F83706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668418426" sldId="214748474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68418426" sldId="2147484741"/>
              <ac:spMk id="49" creationId="{5F9F1CC7-BCB0-5844-B142-02231C3E30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68418426" sldId="2147484741"/>
              <ac:spMk id="50" creationId="{C04B0BAC-1678-9447-BFE6-A7D671988C1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68418426" sldId="2147484741"/>
              <ac:spMk id="51" creationId="{3CF649F7-AADA-034C-90E5-2FD2E10FE54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68418426" sldId="2147484741"/>
              <ac:spMk id="52" creationId="{EEE903D1-E1BB-634A-9A28-B09E2D82649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68418426" sldId="2147484741"/>
              <ac:spMk id="53" creationId="{4AD3A378-A47E-8947-9E8C-5D120F2D3287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500727716" sldId="214748474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11" creationId="{0A3387E6-AEDC-1EEF-F5B5-55F1233CAAF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15" creationId="{41BC573E-68DD-3A53-8495-2D83C448F8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16" creationId="{9F1AF766-EF3A-C147-4975-4E61F2964BE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18" creationId="{7C354461-06FE-8570-AD97-25189E294D6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19" creationId="{D6DDE41C-EE2D-AE60-0664-7A0FC9C6A5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20" creationId="{1DB719A2-ECB3-1418-6F81-018BB5AA97E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27" creationId="{8474B4D8-4C65-E890-B5DE-6BFDAF2A76B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00727716" sldId="2147484742"/>
              <ac:spMk id="30" creationId="{3EC79D14-346D-23BE-D99A-733F910EBFAA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314478162" sldId="214748474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14478162" sldId="2147484743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14478162" sldId="214748474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14478162" sldId="2147484743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14478162" sldId="2147484743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14478162" sldId="2147484743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14478162" sldId="2147484743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83409128" sldId="214748474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09128" sldId="214748474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09128" sldId="2147484744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09128" sldId="2147484744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09128" sldId="2147484744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09128" sldId="2147484744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410362062" sldId="214748474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0362062" sldId="2147484745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0362062" sldId="2147484745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0362062" sldId="214748474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0362062" sldId="2147484745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0362062" sldId="2147484745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0362062" sldId="2147484745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0362062" sldId="2147484745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10362062" sldId="2147484745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328238934" sldId="214748474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4" creationId="{3B887223-998B-4307-9C22-F26FD8CFC68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9" creationId="{5E3FCDD4-E7AE-4EBC-0080-35ECF115344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17" creationId="{209D4E28-5A85-7F65-1663-7BFDD176E1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18" creationId="{92C64E15-424B-2943-5EA9-1D657F59298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19" creationId="{E73CB260-3973-C98D-22D8-7061846577B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20" creationId="{80FE44D2-903D-5A8A-80B2-D769466AC3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28238934" sldId="2147484746"/>
              <ac:spMk id="21" creationId="{83E4C305-F76E-4E1E-D24E-8A49F9149F6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672889961" sldId="214748474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2889961" sldId="214748474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2889961" sldId="214748474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2889961" sldId="2147484747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72889961" sldId="2147484747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551710108" sldId="214748474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21" creationId="{B09EDD68-8884-92F9-5D26-76930F77228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24" creationId="{3F95AB88-1959-29F2-17F9-707484C9F48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25" creationId="{F783E5A6-D544-5F28-F224-AFDFA2B1FC9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551710108" sldId="2147484748"/>
              <ac:spMk id="26" creationId="{BECF269F-F2F6-081F-E14E-8CE4EDAB79F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091716607" sldId="214748474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091716607" sldId="2147484749"/>
              <ac:spMk id="17" creationId="{8AD98225-F6FF-6097-07BF-A4B8A705A9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698577719" sldId="214748475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98577719" sldId="214748475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98577719" sldId="2147484750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98577719" sldId="2147484750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019487747" sldId="214748475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19487747" sldId="214748475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19487747" sldId="2147484751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019487747" sldId="2147484751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824766826" sldId="214748475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24766826" sldId="214748475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24766826" sldId="214748475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824766826" sldId="2147484752"/>
              <ac:spMk id="5" creationId="{08147F08-5EB9-9345-BD50-B2D4254A44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835588991" sldId="214748475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588991" sldId="214748475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588991" sldId="214748475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588991" sldId="2147484753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5588991" sldId="2147484753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519178116" sldId="214748475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8" creationId="{B92AED2F-7E09-5FBA-1CE8-AF2BEB53912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22" creationId="{A6B82983-BED2-D0BA-E34B-57A7DB4B91B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23" creationId="{FF98E427-BE82-669F-F2CF-2BB448B764D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24" creationId="{C98C6CB1-222B-6AFE-169F-A237D408911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25" creationId="{83362D77-B6AD-46F5-B12B-0883235381C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26" creationId="{A800F9CE-9041-C86D-674B-609A51E04DD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30" creationId="{4868867B-06CF-B338-EFA7-1B4285076BF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519178116" sldId="2147484754"/>
              <ac:spMk id="31" creationId="{45856CB2-3EFB-0690-1F14-C969A0ABAC6A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822841001" sldId="214748475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22841001" sldId="214748475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22841001" sldId="2147484755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22841001" sldId="214748475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22841001" sldId="2147484755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822841001" sldId="2147484755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791355089" sldId="214748475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91355089" sldId="2147484756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91355089" sldId="2147484756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91355089" sldId="2147484756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91355089" sldId="2147484756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91355089" sldId="2147484756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68536789" sldId="214748475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19" creationId="{4992C5A0-AFE7-DC4B-061E-8F1D134CE4E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20" creationId="{5ACC3BA3-CB38-F60C-880B-784B3DE49A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21" creationId="{F4020213-FD1D-48D2-D5B9-FC1C316AD3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24" creationId="{368B0EF8-930A-D4CC-FA42-DD1AE40F2F9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25" creationId="{49B6E47E-D3D1-E382-095D-913E79B452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29" creationId="{9B2EB121-896A-3DF7-92E7-266C1E20F1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35" creationId="{80474354-0A59-F05F-AF6E-74F85E8B81C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536789" sldId="2147484757"/>
              <ac:spMk id="36" creationId="{CC6B5DA9-7035-E337-2946-3DC9393E8E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351268013" sldId="214748475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1268013" sldId="214748475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1268013" sldId="214748475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1268013" sldId="2147484758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1268013" sldId="2147484758"/>
              <ac:spMk id="10" creationId="{4E9D42CF-D2C4-43DB-4B4A-9B1C7EEC28C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1268013" sldId="2147484758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1268013" sldId="2147484758"/>
              <ac:spMk id="12" creationId="{C2B432E4-26D8-D91A-78DA-42F0BF30541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44900294" sldId="214748475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900294" sldId="214748475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900294" sldId="214748475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900294" sldId="2147484759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900294" sldId="2147484759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900294" sldId="2147484759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900294" sldId="2147484759"/>
              <ac:spMk id="14" creationId="{F21CC044-6F5F-184E-9C25-8C2B078EC7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190816358" sldId="214748476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90816358" sldId="2147484760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90816358" sldId="2147484760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90816358" sldId="2147484760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90816358" sldId="2147484760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90816358" sldId="2147484760"/>
              <ac:spMk id="18" creationId="{2E49D26F-B81C-0FAE-7172-C3BDB033F29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179386787" sldId="214748476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9386787" sldId="2147484761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9386787" sldId="2147484761"/>
              <ac:spMk id="9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9386787" sldId="2147484761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9386787" sldId="2147484761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79386787" sldId="2147484761"/>
              <ac:spMk id="18" creationId="{2E49D26F-B81C-0FAE-7172-C3BDB033F29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505291962" sldId="214748476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21" creationId="{B09EDD68-8884-92F9-5D26-76930F77228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22" creationId="{9D2A4232-20EE-2827-23C2-ACE4C2C1891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23" creationId="{A8D30F47-1B63-CFF7-E8E1-69AAA63FDCB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05291962" sldId="2147484762"/>
              <ac:spMk id="26" creationId="{BECF269F-F2F6-081F-E14E-8CE4EDAB79F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358803457" sldId="214748476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17" creationId="{14F9B1C3-BAFF-0618-1141-9AAA5425726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20" creationId="{5ACC3BA3-CB38-F60C-880B-784B3DE49A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21" creationId="{F4020213-FD1D-48D2-D5B9-FC1C316AD3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22" creationId="{F0FB1A36-7502-387F-9A00-B790FE5197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24" creationId="{368B0EF8-930A-D4CC-FA42-DD1AE40F2F9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26" creationId="{528E9BF7-B39D-2EAE-E33F-B469445D815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28" creationId="{57A68056-2B29-782E-3763-8AFAEBD187A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29" creationId="{9B2EB121-896A-3DF7-92E7-266C1E20F1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358803457" sldId="2147484763"/>
              <ac:spMk id="35" creationId="{80474354-0A59-F05F-AF6E-74F85E8B81C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15546339" sldId="214748476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20" creationId="{8B3A13E3-50DE-E7AD-7CDC-E5F7336F97F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23" creationId="{A8D30F47-1B63-CFF7-E8E1-69AAA63FDCB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5546339" sldId="2147484764"/>
              <ac:spMk id="25" creationId="{F783E5A6-D544-5F28-F224-AFDFA2B1FC9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523178916" sldId="214748476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13" creationId="{86F5C8FC-F5E5-8ABF-AE08-1810B37DC1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16" creationId="{411DC17F-39A0-531C-57DE-EC1E993A730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19" creationId="{6F3F4150-A89F-9860-1925-5439571394A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23" creationId="{A8D30F47-1B63-CFF7-E8E1-69AAA63FDCB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24" creationId="{3F95AB88-1959-29F2-17F9-707484C9F48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523178916" sldId="2147484765"/>
              <ac:spMk id="26" creationId="{BECF269F-F2F6-081F-E14E-8CE4EDAB79F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876258248" sldId="214748476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17" creationId="{14F9B1C3-BAFF-0618-1141-9AAA5425726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19" creationId="{4992C5A0-AFE7-DC4B-061E-8F1D134CE4E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21" creationId="{F4020213-FD1D-48D2-D5B9-FC1C316AD3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22" creationId="{F0FB1A36-7502-387F-9A00-B790FE5197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24" creationId="{368B0EF8-930A-D4CC-FA42-DD1AE40F2F9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27" creationId="{ACA80DCC-6B5F-DBC6-057F-779BB84A0C9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28" creationId="{57A68056-2B29-782E-3763-8AFAEBD187A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30" creationId="{CAFD655C-6EA7-1F97-1F5D-07C5C3F6B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76258248" sldId="2147484766"/>
              <ac:spMk id="36" creationId="{CC6B5DA9-7035-E337-2946-3DC9393E8E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47447633" sldId="214748476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447633" sldId="2147484767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447633" sldId="214748476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447633" sldId="2147484767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447633" sldId="2147484767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447633" sldId="2147484767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7447633" sldId="2147484767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834815773" sldId="214748476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815773" sldId="2147484768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815773" sldId="214748476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815773" sldId="2147484768"/>
              <ac:spMk id="10" creationId="{4AEE579C-8BF3-5AF2-FDA6-405F238F1FC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815773" sldId="2147484768"/>
              <ac:spMk id="35" creationId="{D1C9238D-353A-FC4D-8EE9-06DAB6A0BFB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815773" sldId="2147484768"/>
              <ac:spMk id="36" creationId="{3CDDDA68-C26C-194C-8B2C-DDAB904CB0B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34815773" sldId="2147484768"/>
              <ac:spMk id="43" creationId="{8EA885D4-90FB-BF40-DC43-B7F714E4A8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825919061" sldId="214748476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12" creationId="{7A4626EC-51F0-97F1-2D9E-32E394B5A7C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14" creationId="{D8644989-7F22-2D6A-8DAB-DEDFFCBA05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15" creationId="{41BC573E-68DD-3A53-8495-2D83C448F86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19" creationId="{D6DDE41C-EE2D-AE60-0664-7A0FC9C6A5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20" creationId="{1DB719A2-ECB3-1418-6F81-018BB5AA97E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21" creationId="{582135BD-34EE-D87B-0257-976D83410E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22" creationId="{ECF57AAC-A1E0-DD7E-92AD-CFF7D430158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23" creationId="{8CC48DB9-BEF8-4DB7-BED7-BD75E2464D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29" creationId="{D66A3B78-41DC-06D1-36A3-D91EC6C32F9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25919061" sldId="2147484769"/>
              <ac:spMk id="30" creationId="{3EC79D14-346D-23BE-D99A-733F910EBFAA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405442431" sldId="214748477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05442431" sldId="2147484770"/>
              <ac:spMk id="2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05442431" sldId="214748477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05442431" sldId="2147484770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05442431" sldId="2147484770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05442431" sldId="2147484770"/>
              <ac:spMk id="12" creationId="{D04805F5-7E8C-D806-3F0A-79377EA8A2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405442431" sldId="2147484770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754254995" sldId="214748477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54254995" sldId="2147484771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54254995" sldId="2147484771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54254995" sldId="2147484771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54254995" sldId="2147484771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54254995" sldId="2147484771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749694414" sldId="214748477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49694414" sldId="2147484772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49694414" sldId="214748477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49694414" sldId="2147484772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49694414" sldId="2147484772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749694414" sldId="2147484772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436415938" sldId="214748477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36415938" sldId="214748477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36415938" sldId="2147484773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36415938" sldId="2147484773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36415938" sldId="2147484773"/>
              <ac:spMk id="10" creationId="{44D439A0-A9B0-861F-CEF2-DA751F9DC45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436415938" sldId="2147484773"/>
              <ac:spMk id="14" creationId="{7F158E40-8F99-0CD3-28AF-D46165656244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440245989" sldId="214748477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16" creationId="{4C441049-7DCC-789E-9202-B5466EFE4C0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17" creationId="{14F9B1C3-BAFF-0618-1141-9AAA5425726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19" creationId="{4992C5A0-AFE7-DC4B-061E-8F1D134CE4E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21" creationId="{F4020213-FD1D-48D2-D5B9-FC1C316AD3F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22" creationId="{F0FB1A36-7502-387F-9A00-B790FE5197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24" creationId="{368B0EF8-930A-D4CC-FA42-DD1AE40F2F9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28" creationId="{57A68056-2B29-782E-3763-8AFAEBD187A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29" creationId="{9B2EB121-896A-3DF7-92E7-266C1E20F1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31" creationId="{007E23B5-D0F4-3EFC-7902-E038FA32F27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440245989" sldId="2147484774"/>
              <ac:spMk id="36" creationId="{CC6B5DA9-7035-E337-2946-3DC9393E8EC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683519446" sldId="214748477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3519446" sldId="2147484775"/>
              <ac:spMk id="2" creationId="{E495CD0A-363B-1C73-7CD9-ACB163B1044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3519446" sldId="2147484775"/>
              <ac:spMk id="3" creationId="{B14A558D-2652-9586-15BD-60A531A9C26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3519446" sldId="2147484775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3519446" sldId="2147484775"/>
              <ac:spMk id="7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3519446" sldId="2147484775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3519446" sldId="2147484775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3519446" sldId="2147484775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683519446" sldId="2147484775"/>
              <ac:spMk id="16" creationId="{A874CF84-747E-7589-CA7F-7DE9988FCF76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634610838" sldId="214748477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4" creationId="{3B887223-998B-4307-9C22-F26FD8CFC68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6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9" creationId="{5E3FCDD4-E7AE-4EBC-0080-35ECF115344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10" creationId="{475CA766-0803-2CD7-140A-C6D1F4CDEC9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13" creationId="{4EBF9D06-F3D9-0C5E-52ED-0BF5DDB7C5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14" creationId="{CD1C5905-6C50-FD04-B627-753F1CC01FC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17" creationId="{209D4E28-5A85-7F65-1663-7BFDD176E15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19" creationId="{E73CB260-3973-C98D-22D8-7061846577B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20" creationId="{80FE44D2-903D-5A8A-80B2-D769466AC3E7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634610838" sldId="2147484776"/>
              <ac:spMk id="21" creationId="{83E4C305-F76E-4E1E-D24E-8A49F9149F6E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302576326" sldId="214748477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02576326" sldId="2147484777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02576326" sldId="2147484777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02576326" sldId="2147484777"/>
              <ac:spMk id="7" creationId="{0D5DD147-C73A-B4DA-1321-B559075FE55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302576326" sldId="2147484777"/>
              <ac:spMk id="9" creationId="{9D5A45A1-3577-DE4C-DF6F-5B433B6C18C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316232316" sldId="214748477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6232316" sldId="2147484778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6232316" sldId="2147484778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6232316" sldId="2147484778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6232316" sldId="2147484778"/>
              <ac:spMk id="10" creationId="{4E9D42CF-D2C4-43DB-4B4A-9B1C7EEC28C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6232316" sldId="2147484778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316232316" sldId="2147484778"/>
              <ac:spMk id="12" creationId="{C2B432E4-26D8-D91A-78DA-42F0BF305415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733575746" sldId="214748477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33575746" sldId="2147484779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33575746" sldId="2147484779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33575746" sldId="2147484779"/>
              <ac:spMk id="9" creationId="{B3D089EF-1FFD-0D2D-8D12-EC38E66A32E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33575746" sldId="2147484779"/>
              <ac:spMk id="11" creationId="{A2DA35A8-B74A-F135-D7CC-769A96F325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33575746" sldId="2147484779"/>
              <ac:spMk id="12" creationId="{C2B432E4-26D8-D91A-78DA-42F0BF305415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33575746" sldId="2147484779"/>
              <ac:spMk id="14" creationId="{F21CC044-6F5F-184E-9C25-8C2B078EC7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801264270" sldId="2147484780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11" creationId="{832D6164-9BE5-E5B3-D4A5-7CBB4C08D67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12" creationId="{EFC1E3D1-472F-9835-7DC6-AD658A295F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14" creationId="{D9061F47-6EFB-73DC-B51C-FC4AFFE7497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15" creationId="{4AAD8114-419D-E3DE-8654-F6E6FA5285E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17" creationId="{1109AEB5-A705-B1E3-C50A-E4713A363CF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18" creationId="{A8F0BEC8-81AB-BEC9-97A4-5329385620E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24" creationId="{3F95AB88-1959-29F2-17F9-707484C9F48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25" creationId="{F783E5A6-D544-5F28-F224-AFDFA2B1FC9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801264270" sldId="2147484780"/>
              <ac:spMk id="26" creationId="{BECF269F-F2F6-081F-E14E-8CE4EDAB79F3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161981077" sldId="2147484781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8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12" creationId="{F8809E32-D55A-B026-A70E-B556A2B83C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17" creationId="{48D24284-21AC-B155-FDE2-93BE1BDB0E5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18" creationId="{2E49D26F-B81C-0FAE-7172-C3BDB033F29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19" creationId="{8BE3D0FC-2E75-E34E-72BB-CE9BD7CE6F7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20" creationId="{BE0BA8A1-0C3F-6B57-B094-21EEFB7F736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21" creationId="{F51FB4F4-9FBA-1FB7-5EF7-C43CA10D102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22" creationId="{6FF719E1-8629-FDE8-AA71-C6462CEA8D0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23" creationId="{ED53FA62-2A1A-CD38-823C-C465A1BDAD2A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161981077" sldId="2147484781"/>
              <ac:spMk id="24" creationId="{EC70EB82-438B-2CA2-2449-A4FD3C465DB2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869284020" sldId="2147484782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5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8" creationId="{5E50BEDE-12F8-C493-D1C5-A6F59F0EF74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9" creationId="{10A48A3F-D2D4-3681-218B-4627129E090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12" creationId="{4DE9FAA5-4D97-85D2-696A-B97472BC0B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13" creationId="{93881D5E-D7BA-1080-8686-8AF960E041C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14" creationId="{7516312C-4CBD-87AC-3F09-00C3A9ECDCE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15" creationId="{7D9075EF-66DF-8532-5BDC-5413AF114AB1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16" creationId="{B641C6B7-2682-04C2-5546-54F21B1895B8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869284020" sldId="2147484782"/>
              <ac:spMk id="17" creationId="{8AD98225-F6FF-6097-07BF-A4B8A705A9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251850195" sldId="2147484783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51850195" sldId="2147484783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51850195" sldId="2147484783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251850195" sldId="2147484783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633932966" sldId="2147484784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33932966" sldId="2147484784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33932966" sldId="2147484784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633932966" sldId="2147484784"/>
              <ac:spMk id="6" creationId="{05DA9270-0C8F-AE43-9DDB-CCD2F8C3C5F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1316514965" sldId="2147484785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16514965" sldId="2147484785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16514965" sldId="2147484785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1316514965" sldId="2147484785"/>
              <ac:spMk id="5" creationId="{08147F08-5EB9-9345-BD50-B2D4254A446F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756997684" sldId="2147484786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56997684" sldId="2147484786"/>
              <ac:spMk id="3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56997684" sldId="2147484786"/>
              <ac:spMk id="4" creationId="{00000000-0000-0000-0000-000000000000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56997684" sldId="2147484786"/>
              <ac:spMk id="6" creationId="{1F23F4A2-995F-91FA-375C-59861C4C3D04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756997684" sldId="2147484786"/>
              <ac:spMk id="8" creationId="{B92AED2F-7E09-5FBA-1CE8-AF2BEB53912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767068047" sldId="2147484787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17" creationId="{AE7043E8-FBCF-6007-B1D9-774B080363B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18" creationId="{19F6B059-D5DD-4A0D-D3AA-9AA2D52499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19" creationId="{D38C44B3-A269-67F7-4EF3-4934DF3CF37C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20" creationId="{DAC687B8-6538-7DA3-DF46-8E5E29C9EE7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21" creationId="{0FEFA35E-B823-AAE3-3188-9D7A3978FDA6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22" creationId="{A6B82983-BED2-D0BA-E34B-57A7DB4B91B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24" creationId="{C98C6CB1-222B-6AFE-169F-A237D4089113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25" creationId="{83362D77-B6AD-46F5-B12B-0883235381C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30" creationId="{4868867B-06CF-B338-EFA7-1B4285076BF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767068047" sldId="2147484787"/>
              <ac:spMk id="32" creationId="{AEC65C40-26B6-4785-C35A-E29368598AA9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4168435696" sldId="2147484788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68435696" sldId="2147484788"/>
              <ac:spMk id="83" creationId="{5245708D-39F0-0549-BEB2-D1CD4477F72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68435696" sldId="2147484788"/>
              <ac:spMk id="84" creationId="{8ABD3588-FD5B-CC46-B06E-456A729736F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68435696" sldId="2147484788"/>
              <ac:spMk id="85" creationId="{792CFF5D-6C9E-1F45-9D58-FD3D4D08AE32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68435696" sldId="2147484788"/>
              <ac:spMk id="86" creationId="{45E670BD-D326-0A4E-86DC-7AF8A809964B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4168435696" sldId="2147484788"/>
              <ac:spMk id="87" creationId="{9449C036-C3AD-E846-ACDA-73192F83706D}"/>
            </ac:spMkLst>
          </pc:spChg>
        </pc:sldLayoutChg>
        <pc:sldLayoutChg chg="modSp mod ord">
          <pc:chgData name="Lisa Plater" userId="3108f9e6-46bb-406e-962f-36880693622a" providerId="ADAL" clId="{4915C16F-F2BC-4F71-80F8-29E3A040A9FB}" dt="2026-03-09T13:54:32.314" v="3"/>
          <pc:sldLayoutMkLst>
            <pc:docMk/>
            <pc:sldMasterMk cId="1210228019" sldId="2147483883"/>
            <pc:sldLayoutMk cId="2105794846" sldId="2147484789"/>
          </pc:sldLayoutMkLst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05794846" sldId="2147484789"/>
              <ac:spMk id="49" creationId="{5F9F1CC7-BCB0-5844-B142-02231C3E30F9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05794846" sldId="2147484789"/>
              <ac:spMk id="50" creationId="{C04B0BAC-1678-9447-BFE6-A7D671988C1D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05794846" sldId="2147484789"/>
              <ac:spMk id="51" creationId="{3CF649F7-AADA-034C-90E5-2FD2E10FE54E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05794846" sldId="2147484789"/>
              <ac:spMk id="52" creationId="{EEE903D1-E1BB-634A-9A28-B09E2D82649F}"/>
            </ac:spMkLst>
          </pc:spChg>
          <pc:spChg chg="mod">
            <ac:chgData name="Lisa Plater" userId="3108f9e6-46bb-406e-962f-36880693622a" providerId="ADAL" clId="{4915C16F-F2BC-4F71-80F8-29E3A040A9FB}" dt="2026-03-09T13:54:32.314" v="3"/>
            <ac:spMkLst>
              <pc:docMk/>
              <pc:sldMasterMk cId="1210228019" sldId="2147483883"/>
              <pc:sldLayoutMk cId="2105794846" sldId="2147484789"/>
              <ac:spMk id="53" creationId="{4AD3A378-A47E-8947-9E8C-5D120F2D3287}"/>
            </ac:spMkLst>
          </pc:spChg>
        </pc:sldLayoutChg>
      </pc:sldMasterChg>
      <pc:sldMasterChg chg="del sldLayoutOrd">
        <pc:chgData name="Lisa Plater" userId="3108f9e6-46bb-406e-962f-36880693622a" providerId="ADAL" clId="{4915C16F-F2BC-4F71-80F8-29E3A040A9FB}" dt="2026-03-09T13:54:33.623" v="4"/>
        <pc:sldMasterMkLst>
          <pc:docMk/>
          <pc:sldMasterMk cId="89542093" sldId="2147484571"/>
        </pc:sldMasterMkLst>
      </pc:sldMasterChg>
      <pc:sldMasterChg chg="del sldLayoutOrd">
        <pc:chgData name="Lisa Plater" userId="3108f9e6-46bb-406e-962f-36880693622a" providerId="ADAL" clId="{4915C16F-F2BC-4F71-80F8-29E3A040A9FB}" dt="2026-03-09T16:10:22.533" v="12"/>
        <pc:sldMasterMkLst>
          <pc:docMk/>
          <pc:sldMasterMk cId="1628160351" sldId="2147484790"/>
        </pc:sldMasterMkLst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EF8DD"/>
              </a:solidFill>
              <a:ln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2229-4AD8-987C-C608C524663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2229-4AD8-987C-C608C5246635}"/>
              </c:ext>
            </c:extLst>
          </c:dPt>
          <c:dPt>
            <c:idx val="2"/>
            <c:invertIfNegative val="0"/>
            <c:bubble3D val="0"/>
            <c:spPr>
              <a:solidFill>
                <a:srgbClr val="004F7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2229-4AD8-987C-C608C5246635}"/>
              </c:ext>
            </c:extLst>
          </c:dPt>
          <c:dPt>
            <c:idx val="3"/>
            <c:invertIfNegative val="0"/>
            <c:bubble3D val="0"/>
            <c:spPr>
              <a:solidFill>
                <a:srgbClr val="004F7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229-4AD8-987C-C608C5246635}"/>
              </c:ext>
            </c:extLst>
          </c:dPt>
          <c:dPt>
            <c:idx val="4"/>
            <c:invertIfNegative val="0"/>
            <c:bubble3D val="0"/>
            <c:spPr>
              <a:solidFill>
                <a:srgbClr val="D9541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229-4AD8-987C-C608C5246635}"/>
              </c:ext>
            </c:extLst>
          </c:dPt>
          <c:cat>
            <c:strRef>
              <c:f>Sheet1!$A$2:$A$3</c:f>
              <c:strCache>
                <c:ptCount val="2"/>
                <c:pt idx="0">
                  <c:v>Dans 20 ans</c:v>
                </c:pt>
                <c:pt idx="1">
                  <c:v>Aujourd'hui</c:v>
                </c:pt>
              </c:strCache>
            </c:strRef>
          </c:cat>
          <c:val>
            <c:numRef>
              <c:f>Sheet1!$B$2:$B$3</c:f>
              <c:numCache>
                <c:formatCode>"$"#\ ##0;[Red]\-"$"#\ ##0</c:formatCode>
                <c:ptCount val="2"/>
                <c:pt idx="0">
                  <c:v>55000</c:v>
                </c:pt>
                <c:pt idx="1">
                  <c:v>35000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229-4AD8-987C-C608C52466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6"/>
        <c:axId val="958765344"/>
        <c:axId val="958767312"/>
      </c:barChart>
      <c:catAx>
        <c:axId val="95876534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Sun Life New Text" pitchFamily="2" charset="0"/>
                <a:ea typeface="+mn-ea"/>
                <a:cs typeface="+mn-cs"/>
              </a:defRPr>
            </a:pPr>
            <a:endParaRPr lang="en-US"/>
          </a:p>
        </c:txPr>
        <c:crossAx val="958767312"/>
        <c:crosses val="autoZero"/>
        <c:auto val="1"/>
        <c:lblAlgn val="ctr"/>
        <c:lblOffset val="100"/>
        <c:noMultiLvlLbl val="0"/>
      </c:catAx>
      <c:valAx>
        <c:axId val="958767312"/>
        <c:scaling>
          <c:orientation val="minMax"/>
        </c:scaling>
        <c:delete val="1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&quot;$&quot;#\ ##0;[Red]\-&quot;$&quot;#\ ##0" sourceLinked="1"/>
        <c:majorTickMark val="none"/>
        <c:minorTickMark val="none"/>
        <c:tickLblPos val="nextTo"/>
        <c:crossAx val="9587653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395833333333333"/>
          <c:y val="4.8171751968503936E-2"/>
          <c:w val="0.87312500000000004"/>
          <c:h val="0.769417076771653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RPC</c:v>
                </c:pt>
              </c:strCache>
            </c:strRef>
          </c:tx>
          <c:spPr>
            <a:solidFill>
              <a:srgbClr val="FEF8DD"/>
            </a:solidFill>
            <a:ln w="12700">
              <a:solidFill>
                <a:schemeClr val="lt1">
                  <a:hueOff val="0"/>
                  <a:satOff val="0"/>
                  <a:lumOff val="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EF8DD"/>
              </a:solidFill>
              <a:ln w="1270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FD5-4223-883F-FF6FB4D85405}"/>
              </c:ext>
            </c:extLst>
          </c:dPt>
          <c:dPt>
            <c:idx val="1"/>
            <c:invertIfNegative val="0"/>
            <c:bubble3D val="0"/>
            <c:spPr>
              <a:solidFill>
                <a:srgbClr val="FEF8DD"/>
              </a:solidFill>
              <a:ln w="1270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9FD5-4223-883F-FF6FB4D85405}"/>
              </c:ext>
            </c:extLst>
          </c:dPt>
          <c:dPt>
            <c:idx val="2"/>
            <c:invertIfNegative val="0"/>
            <c:bubble3D val="0"/>
            <c:spPr>
              <a:solidFill>
                <a:srgbClr val="FEF8DD"/>
              </a:solidFill>
              <a:ln w="1270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FD5-4223-883F-FF6FB4D85405}"/>
              </c:ext>
            </c:extLst>
          </c:dPt>
          <c:dPt>
            <c:idx val="3"/>
            <c:invertIfNegative val="0"/>
            <c:bubble3D val="0"/>
            <c:spPr>
              <a:solidFill>
                <a:srgbClr val="FEF8DD"/>
              </a:solidFill>
              <a:ln w="1270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FD5-4223-883F-FF6FB4D85405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60</c:v>
                </c:pt>
                <c:pt idx="1">
                  <c:v>65</c:v>
                </c:pt>
                <c:pt idx="2">
                  <c:v>70</c:v>
                </c:pt>
                <c:pt idx="3">
                  <c:v>75</c:v>
                </c:pt>
              </c:numCache>
            </c:numRef>
          </c:cat>
          <c:val>
            <c:numRef>
              <c:f>Sheet1!$B$2:$B$6</c:f>
              <c:numCache>
                <c:formatCode>0%</c:formatCode>
                <c:ptCount val="5"/>
                <c:pt idx="0">
                  <c:v>0</c:v>
                </c:pt>
                <c:pt idx="1">
                  <c:v>1</c:v>
                </c:pt>
                <c:pt idx="2">
                  <c:v>1.42</c:v>
                </c:pt>
                <c:pt idx="3">
                  <c:v>1.5880000000000001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67-41FA-AA94-8E10ACBB8EC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RRQ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tx1"/>
              </a:solidFill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60</c:v>
                </c:pt>
                <c:pt idx="1">
                  <c:v>65</c:v>
                </c:pt>
                <c:pt idx="2">
                  <c:v>70</c:v>
                </c:pt>
                <c:pt idx="3">
                  <c:v>75</c:v>
                </c:pt>
              </c:numCache>
            </c:numRef>
          </c:cat>
          <c:val>
            <c:numRef>
              <c:f>Sheet1!$C$2:$C$6</c:f>
              <c:numCache>
                <c:formatCode>0%</c:formatCode>
                <c:ptCount val="5"/>
                <c:pt idx="0">
                  <c:v>0.64</c:v>
                </c:pt>
                <c:pt idx="1">
                  <c:v>1</c:v>
                </c:pt>
                <c:pt idx="2">
                  <c:v>1.42</c:v>
                </c:pt>
                <c:pt idx="3" formatCode="0.00%">
                  <c:v>1.42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067-41FA-AA94-8E10ACBB8EC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SV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chemeClr val="tx1"/>
              </a:solidFill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60</c:v>
                </c:pt>
                <c:pt idx="1">
                  <c:v>65</c:v>
                </c:pt>
                <c:pt idx="2">
                  <c:v>70</c:v>
                </c:pt>
                <c:pt idx="3">
                  <c:v>75</c:v>
                </c:pt>
              </c:numCache>
            </c:numRef>
          </c:cat>
          <c:val>
            <c:numRef>
              <c:f>Sheet1!$D$2:$D$6</c:f>
              <c:numCache>
                <c:formatCode>0%</c:formatCode>
                <c:ptCount val="5"/>
                <c:pt idx="1">
                  <c:v>1</c:v>
                </c:pt>
                <c:pt idx="2">
                  <c:v>1.36</c:v>
                </c:pt>
                <c:pt idx="3">
                  <c:v>1.36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67-41FA-AA94-8E10ACBB8E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197401040"/>
        <c:axId val="1197407880"/>
      </c:barChart>
      <c:catAx>
        <c:axId val="11974010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97407880"/>
        <c:crosses val="autoZero"/>
        <c:auto val="1"/>
        <c:lblAlgn val="ctr"/>
        <c:lblOffset val="100"/>
        <c:noMultiLvlLbl val="0"/>
      </c:catAx>
      <c:valAx>
        <c:axId val="119740788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97401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 w="200025" cmpd="sng">
      <a:solidFill>
        <a:schemeClr val="lt1">
          <a:hueOff val="0"/>
          <a:satOff val="0"/>
          <a:lumOff val="0"/>
        </a:schemeClr>
      </a:solidFill>
    </a:ln>
    <a:effectLst/>
  </c:spPr>
  <c:txPr>
    <a:bodyPr/>
    <a:lstStyle/>
    <a:p>
      <a:pPr>
        <a:defRPr>
          <a:solidFill>
            <a:srgbClr val="FF0000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501171136624704E-2"/>
          <c:y val="0.14302043191681851"/>
          <c:w val="0.95269742349942566"/>
          <c:h val="0.6305979578669245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Cotisation mensuelle pour atteindre votre objectif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38758E"/>
              </a:solidFill>
            </a:ln>
            <a:effectLst/>
          </c:spPr>
          <c:invertIfNegative val="0"/>
          <c:dLbls>
            <c:dLbl>
              <c:idx val="0"/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FA6-496C-8D70-20942B87D9C1}"/>
                </c:ext>
              </c:extLst>
            </c:dLbl>
            <c:dLbl>
              <c:idx val="1"/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FA6-496C-8D70-20942B87D9C1}"/>
                </c:ext>
              </c:extLst>
            </c:dLbl>
            <c:dLbl>
              <c:idx val="2"/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FA6-496C-8D70-20942B87D9C1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dirty="0"/>
                      <a:t>1</a:t>
                    </a:r>
                    <a:r>
                      <a:rPr lang="en-US" baseline="0" dirty="0"/>
                      <a:t> 756 $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3FA6-496C-8D70-20942B87D9C1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dirty="0"/>
                      <a:t>7 213 $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3FA6-496C-8D70-20942B87D9C1}"/>
                </c:ext>
              </c:extLst>
            </c:dLbl>
            <c:numFmt formatCode="#,##0\ [$$-C0C]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Sun Life New Text" pitchFamily="2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cat>
            <c:numRef>
              <c:f>Sheet1!$A$2:$A$6</c:f>
              <c:numCache>
                <c:formatCode>General</c:formatCode>
                <c:ptCount val="5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50</c:v>
                </c:pt>
                <c:pt idx="4">
                  <c:v>60</c:v>
                </c:pt>
              </c:numCache>
            </c:numRef>
          </c:cat>
          <c:val>
            <c:numRef>
              <c:f>Sheet1!$B$2:$B$6</c:f>
              <c:numCache>
                <c:formatCode>_-"$"* #,##0_-;\-"$"* #,##0_-;_-"$"* "-"??_-;_-@_-</c:formatCode>
                <c:ptCount val="5"/>
                <c:pt idx="0">
                  <c:v>196</c:v>
                </c:pt>
                <c:pt idx="1">
                  <c:v>372</c:v>
                </c:pt>
                <c:pt idx="2">
                  <c:v>750</c:v>
                </c:pt>
                <c:pt idx="3">
                  <c:v>1756</c:v>
                </c:pt>
                <c:pt idx="4">
                  <c:v>7213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FA6-496C-8D70-20942B87D9C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4"/>
        <c:overlap val="-22"/>
        <c:axId val="737892648"/>
        <c:axId val="737913968"/>
      </c:barChart>
      <c:catAx>
        <c:axId val="73789264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Sun Life New Text" pitchFamily="2" charset="0"/>
                    <a:ea typeface="+mn-ea"/>
                    <a:cs typeface="Arial" panose="020B0604020202020204" pitchFamily="34" charset="0"/>
                  </a:defRPr>
                </a:pPr>
                <a:r>
                  <a:rPr lang="en-CA"/>
                  <a:t>Âge de début de l’épargne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Sun Life New Text" pitchFamily="2" charset="0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rgbClr val="851534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un Life New Text" pitchFamily="2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737913968"/>
        <c:crosses val="autoZero"/>
        <c:auto val="1"/>
        <c:lblAlgn val="ctr"/>
        <c:lblOffset val="100"/>
        <c:noMultiLvlLbl val="0"/>
      </c:catAx>
      <c:valAx>
        <c:axId val="737913968"/>
        <c:scaling>
          <c:orientation val="minMax"/>
        </c:scaling>
        <c:delete val="1"/>
        <c:axPos val="l"/>
        <c:numFmt formatCode="&quot;$&quot;#,##0.00" sourceLinked="0"/>
        <c:majorTickMark val="none"/>
        <c:minorTickMark val="none"/>
        <c:tickLblPos val="nextTo"/>
        <c:crossAx val="737892648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t"/>
      <c:layout>
        <c:manualLayout>
          <c:xMode val="edge"/>
          <c:yMode val="edge"/>
          <c:x val="0"/>
          <c:y val="0.14789827566891173"/>
          <c:w val="0.66135180022142814"/>
          <c:h val="8.44749284752521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un Life New Text" pitchFamily="2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latin typeface="Sun Life New Text" pitchFamily="2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DA725C4-2636-4761-ACEC-B2E7D1B4F678}" type="doc">
      <dgm:prSet loTypeId="urn:microsoft.com/office/officeart/2005/8/layout/equation1" loCatId="process" qsTypeId="urn:microsoft.com/office/officeart/2005/8/quickstyle/simple1" qsCatId="simple" csTypeId="urn:microsoft.com/office/officeart/2005/8/colors/accent1_2" csCatId="accent1" phldr="1"/>
      <dgm:spPr/>
    </dgm:pt>
    <dgm:pt modelId="{4E97DE66-598B-4B03-8C03-FDCE9C36A15B}">
      <dgm:prSet phldrT="[Text]" custT="1"/>
      <dgm:spPr>
        <a:solidFill>
          <a:srgbClr val="6ED2DF"/>
        </a:solidFill>
      </dgm:spPr>
      <dgm:t>
        <a:bodyPr/>
        <a:lstStyle/>
        <a:p>
          <a:pPr algn="ctr" rtl="0"/>
          <a:r>
            <a:rPr lang="fr-ca" sz="1000" b="0" i="0" u="none" baseline="0" dirty="0">
              <a:solidFill>
                <a:schemeClr val="tx1"/>
              </a:solidFill>
              <a:latin typeface="Sun Life New Text" pitchFamily="2" charset="0"/>
              <a:ea typeface="Sun Life New Text" pitchFamily="2" charset="0"/>
              <a:cs typeface="Sun Life New Text" pitchFamily="2" charset="0"/>
            </a:rPr>
            <a:t>Plafond de cotisation aux REER pour l’année en cours</a:t>
          </a:r>
          <a:r>
            <a:rPr lang="fr-ca" sz="1000" b="1" i="0" u="none" baseline="0" dirty="0">
              <a:solidFill>
                <a:schemeClr val="tx1"/>
              </a:solidFill>
              <a:latin typeface="Sun Life New Text" pitchFamily="2" charset="0"/>
              <a:ea typeface="Sun Life New Text" pitchFamily="2" charset="0"/>
              <a:cs typeface="Sun Life New Text" pitchFamily="2" charset="0"/>
            </a:rPr>
            <a:t> </a:t>
          </a:r>
          <a:endParaRPr lang="fr-ca" sz="1000" dirty="0">
            <a:solidFill>
              <a:schemeClr val="tx1"/>
            </a:solidFill>
            <a:latin typeface="Sun Life New Text" pitchFamily="2" charset="0"/>
          </a:endParaRPr>
        </a:p>
      </dgm:t>
    </dgm:pt>
    <dgm:pt modelId="{8683BCCB-5BB0-4ED2-8BE0-AA40AA0FBB80}" type="parTrans" cxnId="{EBAC5B70-511B-4C57-B287-84E9C502B6FF}">
      <dgm:prSet/>
      <dgm:spPr/>
      <dgm:t>
        <a:bodyPr/>
        <a:lstStyle/>
        <a:p>
          <a:endParaRPr lang="fr-ca"/>
        </a:p>
      </dgm:t>
    </dgm:pt>
    <dgm:pt modelId="{4C12C0F4-907E-4FC4-AE61-93AD7648B279}" type="sibTrans" cxnId="{EBAC5B70-511B-4C57-B287-84E9C502B6FF}">
      <dgm:prSet/>
      <dgm:spPr>
        <a:solidFill>
          <a:srgbClr val="38758E"/>
        </a:solidFill>
      </dgm:spPr>
      <dgm:t>
        <a:bodyPr/>
        <a:lstStyle/>
        <a:p>
          <a:endParaRPr lang="fr-ca"/>
        </a:p>
      </dgm:t>
    </dgm:pt>
    <dgm:pt modelId="{0CFF312A-A4C4-451D-A61B-092B172C7B9D}">
      <dgm:prSet phldrT="[Text]" custT="1"/>
      <dgm:spPr>
        <a:solidFill>
          <a:srgbClr val="004F73"/>
        </a:solidFill>
      </dgm:spPr>
      <dgm:t>
        <a:bodyPr/>
        <a:lstStyle/>
        <a:p>
          <a:pPr algn="ctr" rtl="0"/>
          <a:r>
            <a:rPr lang="fr-ca" sz="1000" b="0" i="0" u="none" baseline="0" dirty="0">
              <a:solidFill>
                <a:schemeClr val="bg2"/>
              </a:solidFill>
              <a:latin typeface="Sun Life New Text" pitchFamily="2" charset="0"/>
              <a:cs typeface="Arial" panose="020B0604020202020204" pitchFamily="34" charset="0"/>
            </a:rPr>
            <a:t>Facteur d’équivalence (FE) de l’année précédente </a:t>
          </a:r>
          <a:endParaRPr lang="fr-ca" sz="1000" dirty="0">
            <a:solidFill>
              <a:schemeClr val="bg2"/>
            </a:solidFill>
            <a:latin typeface="Sun Life New Text" pitchFamily="2" charset="0"/>
          </a:endParaRPr>
        </a:p>
      </dgm:t>
    </dgm:pt>
    <dgm:pt modelId="{83EACF2D-5536-4CF8-B0FD-DB270C48610E}" type="parTrans" cxnId="{D44FD585-AC33-42F1-9FDC-D3DA4465C6C0}">
      <dgm:prSet/>
      <dgm:spPr/>
      <dgm:t>
        <a:bodyPr/>
        <a:lstStyle/>
        <a:p>
          <a:endParaRPr lang="fr-ca"/>
        </a:p>
      </dgm:t>
    </dgm:pt>
    <dgm:pt modelId="{7DDD004A-244D-4294-8628-956523C330D4}" type="sibTrans" cxnId="{D44FD585-AC33-42F1-9FDC-D3DA4465C6C0}">
      <dgm:prSet/>
      <dgm:spPr>
        <a:solidFill>
          <a:srgbClr val="38758E"/>
        </a:solidFill>
      </dgm:spPr>
      <dgm:t>
        <a:bodyPr/>
        <a:lstStyle/>
        <a:p>
          <a:endParaRPr lang="fr-ca"/>
        </a:p>
      </dgm:t>
    </dgm:pt>
    <dgm:pt modelId="{E5649736-F4EA-42DE-9B02-796294FA8ABD}">
      <dgm:prSet phldrT="[Text]" custT="1"/>
      <dgm:spPr>
        <a:solidFill>
          <a:schemeClr val="bg2"/>
        </a:solidFill>
      </dgm:spPr>
      <dgm:t>
        <a:bodyPr/>
        <a:lstStyle/>
        <a:p>
          <a:pPr algn="ctr" rtl="0"/>
          <a:r>
            <a:rPr kumimoji="0" lang="fr-ca" sz="1000" b="0" i="0" u="none" strike="noStrike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Sun Life New Text" pitchFamily="2" charset="0"/>
              <a:ea typeface="+mn-ea"/>
              <a:cs typeface="Arial" panose="020B0604020202020204" pitchFamily="34" charset="0"/>
            </a:rPr>
            <a:t>Droits de cotisation inutilisés</a:t>
          </a:r>
          <a:r>
            <a:rPr lang="fr-ca" sz="1000" b="0" i="0" u="none" baseline="0" dirty="0">
              <a:solidFill>
                <a:schemeClr val="tx1"/>
              </a:solidFill>
              <a:latin typeface="Sun Life New Text" pitchFamily="2" charset="0"/>
              <a:cs typeface="Arial" panose="020B0604020202020204" pitchFamily="34" charset="0"/>
            </a:rPr>
            <a:t> </a:t>
          </a:r>
          <a:endParaRPr lang="fr-ca" sz="1000" dirty="0">
            <a:solidFill>
              <a:schemeClr val="tx1"/>
            </a:solidFill>
            <a:latin typeface="Sun Life New Text" pitchFamily="2" charset="0"/>
          </a:endParaRPr>
        </a:p>
      </dgm:t>
      <dgm:extLst>
        <a:ext uri="{E40237B7-FDA0-4F09-8148-C483321AD2D9}">
          <dgm14:cNvPr xmlns:dgm14="http://schemas.microsoft.com/office/drawing/2010/diagram" id="0" name="">
            <a:extLst>
              <a:ext uri="{C183D7F6-B498-43B3-948B-1728B52AA6E4}">
                <adec:decorative xmlns:adec="http://schemas.microsoft.com/office/drawing/2017/decorative" val="1"/>
              </a:ext>
            </a:extLst>
          </dgm14:cNvPr>
        </a:ext>
      </dgm:extLst>
    </dgm:pt>
    <dgm:pt modelId="{D0EB3F8C-67F0-48B3-BF44-BF63585296AA}" type="parTrans" cxnId="{F46F8DD5-7C10-4947-9ADE-3A2120DDFA83}">
      <dgm:prSet/>
      <dgm:spPr/>
      <dgm:t>
        <a:bodyPr/>
        <a:lstStyle/>
        <a:p>
          <a:endParaRPr lang="fr-ca"/>
        </a:p>
      </dgm:t>
    </dgm:pt>
    <dgm:pt modelId="{198A2EC8-4E76-42B1-8A0C-35A09685FC0C}" type="sibTrans" cxnId="{F46F8DD5-7C10-4947-9ADE-3A2120DDFA83}">
      <dgm:prSet/>
      <dgm:spPr/>
      <dgm:t>
        <a:bodyPr/>
        <a:lstStyle/>
        <a:p>
          <a:endParaRPr lang="fr-ca"/>
        </a:p>
      </dgm:t>
    </dgm:pt>
    <dgm:pt modelId="{3040E023-756C-4ECF-A4E0-64C45A35B568}" type="pres">
      <dgm:prSet presAssocID="{0DA725C4-2636-4761-ACEC-B2E7D1B4F678}" presName="linearFlow" presStyleCnt="0">
        <dgm:presLayoutVars>
          <dgm:dir/>
          <dgm:resizeHandles val="exact"/>
        </dgm:presLayoutVars>
      </dgm:prSet>
      <dgm:spPr/>
    </dgm:pt>
    <dgm:pt modelId="{4AD00B98-422E-428D-BE29-A6B3F7BE3D68}" type="pres">
      <dgm:prSet presAssocID="{4E97DE66-598B-4B03-8C03-FDCE9C36A15B}" presName="node" presStyleLbl="node1" presStyleIdx="0" presStyleCnt="3" custScaleX="189148" custScaleY="175898" custLinFactNeighborX="-32142" custLinFactNeighborY="-11371">
        <dgm:presLayoutVars>
          <dgm:bulletEnabled val="1"/>
        </dgm:presLayoutVars>
      </dgm:prSet>
      <dgm:spPr/>
    </dgm:pt>
    <dgm:pt modelId="{F9F436E4-7E27-4A43-AA9D-3A5AA8F81467}" type="pres">
      <dgm:prSet presAssocID="{4C12C0F4-907E-4FC4-AE61-93AD7648B279}" presName="spacerL" presStyleCnt="0"/>
      <dgm:spPr/>
    </dgm:pt>
    <dgm:pt modelId="{A5EB9891-A3D0-46D3-B50E-5F9E73A2E340}" type="pres">
      <dgm:prSet presAssocID="{4C12C0F4-907E-4FC4-AE61-93AD7648B279}" presName="sibTrans" presStyleLbl="sibTrans2D1" presStyleIdx="0" presStyleCnt="2"/>
      <dgm:spPr>
        <a:prstGeom prst="mathMinus">
          <a:avLst/>
        </a:prstGeom>
      </dgm:spPr>
    </dgm:pt>
    <dgm:pt modelId="{52F2FF2B-5404-4122-A628-ACB4E58ED299}" type="pres">
      <dgm:prSet presAssocID="{4C12C0F4-907E-4FC4-AE61-93AD7648B279}" presName="spacerR" presStyleCnt="0"/>
      <dgm:spPr/>
    </dgm:pt>
    <dgm:pt modelId="{450B19BB-9B00-47DC-BEE4-2DCA3451E5E5}" type="pres">
      <dgm:prSet presAssocID="{0CFF312A-A4C4-451D-A61B-092B172C7B9D}" presName="node" presStyleLbl="node1" presStyleIdx="1" presStyleCnt="3" custScaleX="208302" custScaleY="175898">
        <dgm:presLayoutVars>
          <dgm:bulletEnabled val="1"/>
        </dgm:presLayoutVars>
      </dgm:prSet>
      <dgm:spPr/>
    </dgm:pt>
    <dgm:pt modelId="{0ACC62D8-40D5-4B50-BC43-2D7D9C3A1806}" type="pres">
      <dgm:prSet presAssocID="{7DDD004A-244D-4294-8628-956523C330D4}" presName="spacerL" presStyleCnt="0"/>
      <dgm:spPr/>
    </dgm:pt>
    <dgm:pt modelId="{48FF3304-4402-4805-9797-7BB4ECE080B0}" type="pres">
      <dgm:prSet presAssocID="{7DDD004A-244D-4294-8628-956523C330D4}" presName="sibTrans" presStyleLbl="sibTrans2D1" presStyleIdx="1" presStyleCnt="2"/>
      <dgm:spPr>
        <a:prstGeom prst="mathPlus">
          <a:avLst/>
        </a:prstGeom>
      </dgm:spPr>
    </dgm:pt>
    <dgm:pt modelId="{B5C9AD0E-75AF-4E2C-A95A-D16305CB88E9}" type="pres">
      <dgm:prSet presAssocID="{7DDD004A-244D-4294-8628-956523C330D4}" presName="spacerR" presStyleCnt="0"/>
      <dgm:spPr/>
    </dgm:pt>
    <dgm:pt modelId="{B145F8F3-B2FE-4994-A0BA-20DF0D4E61A1}" type="pres">
      <dgm:prSet presAssocID="{E5649736-F4EA-42DE-9B02-796294FA8ABD}" presName="node" presStyleLbl="node1" presStyleIdx="2" presStyleCnt="3" custScaleX="189148" custScaleY="175898">
        <dgm:presLayoutVars>
          <dgm:bulletEnabled val="1"/>
        </dgm:presLayoutVars>
      </dgm:prSet>
      <dgm:spPr/>
    </dgm:pt>
  </dgm:ptLst>
  <dgm:cxnLst>
    <dgm:cxn modelId="{1F772027-AA93-4DEA-87AD-98474272DB79}" type="presOf" srcId="{0DA725C4-2636-4761-ACEC-B2E7D1B4F678}" destId="{3040E023-756C-4ECF-A4E0-64C45A35B568}" srcOrd="0" destOrd="0" presId="urn:microsoft.com/office/officeart/2005/8/layout/equation1"/>
    <dgm:cxn modelId="{EBAC5B70-511B-4C57-B287-84E9C502B6FF}" srcId="{0DA725C4-2636-4761-ACEC-B2E7D1B4F678}" destId="{4E97DE66-598B-4B03-8C03-FDCE9C36A15B}" srcOrd="0" destOrd="0" parTransId="{8683BCCB-5BB0-4ED2-8BE0-AA40AA0FBB80}" sibTransId="{4C12C0F4-907E-4FC4-AE61-93AD7648B279}"/>
    <dgm:cxn modelId="{A9FE8E50-775A-4348-83FB-BE328743CD80}" type="presOf" srcId="{0CFF312A-A4C4-451D-A61B-092B172C7B9D}" destId="{450B19BB-9B00-47DC-BEE4-2DCA3451E5E5}" srcOrd="0" destOrd="0" presId="urn:microsoft.com/office/officeart/2005/8/layout/equation1"/>
    <dgm:cxn modelId="{4B2EA47D-D7FB-4D7B-95D1-E48334B45DA6}" type="presOf" srcId="{4E97DE66-598B-4B03-8C03-FDCE9C36A15B}" destId="{4AD00B98-422E-428D-BE29-A6B3F7BE3D68}" srcOrd="0" destOrd="0" presId="urn:microsoft.com/office/officeart/2005/8/layout/equation1"/>
    <dgm:cxn modelId="{D44FD585-AC33-42F1-9FDC-D3DA4465C6C0}" srcId="{0DA725C4-2636-4761-ACEC-B2E7D1B4F678}" destId="{0CFF312A-A4C4-451D-A61B-092B172C7B9D}" srcOrd="1" destOrd="0" parTransId="{83EACF2D-5536-4CF8-B0FD-DB270C48610E}" sibTransId="{7DDD004A-244D-4294-8628-956523C330D4}"/>
    <dgm:cxn modelId="{8D3B07AE-6ACD-45DE-B651-5FBBCFA2D3A7}" type="presOf" srcId="{E5649736-F4EA-42DE-9B02-796294FA8ABD}" destId="{B145F8F3-B2FE-4994-A0BA-20DF0D4E61A1}" srcOrd="0" destOrd="0" presId="urn:microsoft.com/office/officeart/2005/8/layout/equation1"/>
    <dgm:cxn modelId="{D1368AC8-AF32-431A-A885-4119B7CA02F7}" type="presOf" srcId="{4C12C0F4-907E-4FC4-AE61-93AD7648B279}" destId="{A5EB9891-A3D0-46D3-B50E-5F9E73A2E340}" srcOrd="0" destOrd="0" presId="urn:microsoft.com/office/officeart/2005/8/layout/equation1"/>
    <dgm:cxn modelId="{F46F8DD5-7C10-4947-9ADE-3A2120DDFA83}" srcId="{0DA725C4-2636-4761-ACEC-B2E7D1B4F678}" destId="{E5649736-F4EA-42DE-9B02-796294FA8ABD}" srcOrd="2" destOrd="0" parTransId="{D0EB3F8C-67F0-48B3-BF44-BF63585296AA}" sibTransId="{198A2EC8-4E76-42B1-8A0C-35A09685FC0C}"/>
    <dgm:cxn modelId="{A4238CDB-0D4D-420C-B37A-39586973E027}" type="presOf" srcId="{7DDD004A-244D-4294-8628-956523C330D4}" destId="{48FF3304-4402-4805-9797-7BB4ECE080B0}" srcOrd="0" destOrd="0" presId="urn:microsoft.com/office/officeart/2005/8/layout/equation1"/>
    <dgm:cxn modelId="{3B71852A-186F-44D2-BED8-24120C908D19}" type="presParOf" srcId="{3040E023-756C-4ECF-A4E0-64C45A35B568}" destId="{4AD00B98-422E-428D-BE29-A6B3F7BE3D68}" srcOrd="0" destOrd="0" presId="urn:microsoft.com/office/officeart/2005/8/layout/equation1"/>
    <dgm:cxn modelId="{48DADCB3-71CE-48AF-A1B6-EE8CD8B86B54}" type="presParOf" srcId="{3040E023-756C-4ECF-A4E0-64C45A35B568}" destId="{F9F436E4-7E27-4A43-AA9D-3A5AA8F81467}" srcOrd="1" destOrd="0" presId="urn:microsoft.com/office/officeart/2005/8/layout/equation1"/>
    <dgm:cxn modelId="{0E06E73C-0C39-4485-B77B-376EC2791E60}" type="presParOf" srcId="{3040E023-756C-4ECF-A4E0-64C45A35B568}" destId="{A5EB9891-A3D0-46D3-B50E-5F9E73A2E340}" srcOrd="2" destOrd="0" presId="urn:microsoft.com/office/officeart/2005/8/layout/equation1"/>
    <dgm:cxn modelId="{55567D69-272D-4DEF-9069-E0F79D487893}" type="presParOf" srcId="{3040E023-756C-4ECF-A4E0-64C45A35B568}" destId="{52F2FF2B-5404-4122-A628-ACB4E58ED299}" srcOrd="3" destOrd="0" presId="urn:microsoft.com/office/officeart/2005/8/layout/equation1"/>
    <dgm:cxn modelId="{A739E78E-5D4C-4A8F-84F8-0C3DBC7EC443}" type="presParOf" srcId="{3040E023-756C-4ECF-A4E0-64C45A35B568}" destId="{450B19BB-9B00-47DC-BEE4-2DCA3451E5E5}" srcOrd="4" destOrd="0" presId="urn:microsoft.com/office/officeart/2005/8/layout/equation1"/>
    <dgm:cxn modelId="{7CA2A071-1CE1-41CE-A329-31BF68A41622}" type="presParOf" srcId="{3040E023-756C-4ECF-A4E0-64C45A35B568}" destId="{0ACC62D8-40D5-4B50-BC43-2D7D9C3A1806}" srcOrd="5" destOrd="0" presId="urn:microsoft.com/office/officeart/2005/8/layout/equation1"/>
    <dgm:cxn modelId="{525BEB4B-F0F6-4329-95A1-993DBE8C1A32}" type="presParOf" srcId="{3040E023-756C-4ECF-A4E0-64C45A35B568}" destId="{48FF3304-4402-4805-9797-7BB4ECE080B0}" srcOrd="6" destOrd="0" presId="urn:microsoft.com/office/officeart/2005/8/layout/equation1"/>
    <dgm:cxn modelId="{2A48462E-9949-487D-9C08-12B5D780CCBD}" type="presParOf" srcId="{3040E023-756C-4ECF-A4E0-64C45A35B568}" destId="{B5C9AD0E-75AF-4E2C-A95A-D16305CB88E9}" srcOrd="7" destOrd="0" presId="urn:microsoft.com/office/officeart/2005/8/layout/equation1"/>
    <dgm:cxn modelId="{EEC4BAEF-BDB3-497E-AA29-8869481665C6}" type="presParOf" srcId="{3040E023-756C-4ECF-A4E0-64C45A35B568}" destId="{B145F8F3-B2FE-4994-A0BA-20DF0D4E61A1}" srcOrd="8" destOrd="0" presId="urn:microsoft.com/office/officeart/2005/8/layout/equation1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DA725C4-2636-4761-ACEC-B2E7D1B4F678}" type="doc">
      <dgm:prSet loTypeId="urn:microsoft.com/office/officeart/2005/8/layout/equation1" loCatId="process" qsTypeId="urn:microsoft.com/office/officeart/2005/8/quickstyle/simple1" qsCatId="simple" csTypeId="urn:microsoft.com/office/officeart/2005/8/colors/accent1_2" csCatId="accent1" phldr="1"/>
      <dgm:spPr/>
    </dgm:pt>
    <dgm:pt modelId="{4E97DE66-598B-4B03-8C03-FDCE9C36A15B}">
      <dgm:prSet phldrT="[Text]" custT="1"/>
      <dgm:spPr>
        <a:solidFill>
          <a:srgbClr val="6ED2DF"/>
        </a:solidFill>
      </dgm:spPr>
      <dgm:t>
        <a:bodyPr/>
        <a:lstStyle/>
        <a:p>
          <a:pPr algn="ctr" rtl="0"/>
          <a:r>
            <a:rPr lang="fr-ca" sz="1000" b="0" i="0" u="none" baseline="0" dirty="0">
              <a:solidFill>
                <a:schemeClr val="tx1"/>
              </a:solidFill>
              <a:latin typeface="Sun Life New Text" pitchFamily="2" charset="0"/>
              <a:ea typeface="Sun Life New Text" pitchFamily="2" charset="0"/>
              <a:cs typeface="Sun Life New Text" pitchFamily="2" charset="0"/>
            </a:rPr>
            <a:t>Plafond de cotisation aux CELI de l’année</a:t>
          </a:r>
          <a:r>
            <a:rPr lang="fr-ca" sz="1000" b="1" i="0" u="none" baseline="0" dirty="0">
              <a:solidFill>
                <a:schemeClr val="tx1"/>
              </a:solidFill>
              <a:latin typeface="Sun Life New Text" pitchFamily="2" charset="0"/>
              <a:ea typeface="Sun Life New Text" pitchFamily="2" charset="0"/>
              <a:cs typeface="Sun Life New Text" pitchFamily="2" charset="0"/>
            </a:rPr>
            <a:t> </a:t>
          </a:r>
          <a:endParaRPr lang="fr-ca" sz="1000" dirty="0">
            <a:solidFill>
              <a:schemeClr val="tx1"/>
            </a:solidFill>
            <a:latin typeface="Sun Life New Text" pitchFamily="2" charset="0"/>
          </a:endParaRPr>
        </a:p>
      </dgm:t>
    </dgm:pt>
    <dgm:pt modelId="{8683BCCB-5BB0-4ED2-8BE0-AA40AA0FBB80}" type="parTrans" cxnId="{EBAC5B70-511B-4C57-B287-84E9C502B6FF}">
      <dgm:prSet/>
      <dgm:spPr/>
      <dgm:t>
        <a:bodyPr/>
        <a:lstStyle/>
        <a:p>
          <a:endParaRPr lang="fr-ca"/>
        </a:p>
      </dgm:t>
    </dgm:pt>
    <dgm:pt modelId="{4C12C0F4-907E-4FC4-AE61-93AD7648B279}" type="sibTrans" cxnId="{EBAC5B70-511B-4C57-B287-84E9C502B6FF}">
      <dgm:prSet/>
      <dgm:spPr>
        <a:solidFill>
          <a:srgbClr val="38758E"/>
        </a:solidFill>
      </dgm:spPr>
      <dgm:t>
        <a:bodyPr/>
        <a:lstStyle/>
        <a:p>
          <a:endParaRPr lang="fr-ca" dirty="0"/>
        </a:p>
      </dgm:t>
    </dgm:pt>
    <dgm:pt modelId="{0CFF312A-A4C4-451D-A61B-092B172C7B9D}">
      <dgm:prSet phldrT="[Text]" custT="1"/>
      <dgm:spPr>
        <a:solidFill>
          <a:srgbClr val="004F73"/>
        </a:solidFill>
      </dgm:spPr>
      <dgm:t>
        <a:bodyPr/>
        <a:lstStyle/>
        <a:p>
          <a:pPr algn="ctr" rtl="0"/>
          <a:r>
            <a:rPr kumimoji="0" lang="fr-ca" sz="1000" b="0" i="0" u="none" strike="noStrike" cap="none" spc="0" normalizeH="0" baseline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Sun Life New Text" pitchFamily="2" charset="0"/>
              <a:ea typeface="+mn-ea"/>
              <a:cs typeface="Arial" panose="020B0604020202020204" pitchFamily="34" charset="0"/>
            </a:rPr>
            <a:t>Droits de cotisation inutilisés</a:t>
          </a:r>
          <a:r>
            <a:rPr lang="fr-ca" sz="1000" b="0" i="0" u="none" baseline="0" dirty="0">
              <a:solidFill>
                <a:schemeClr val="bg2"/>
              </a:solidFill>
              <a:latin typeface="Sun Life New Text" pitchFamily="2" charset="0"/>
              <a:cs typeface="Arial" panose="020B0604020202020204" pitchFamily="34" charset="0"/>
            </a:rPr>
            <a:t> </a:t>
          </a:r>
          <a:endParaRPr lang="fr-ca" sz="1000" dirty="0">
            <a:solidFill>
              <a:schemeClr val="bg2"/>
            </a:solidFill>
            <a:latin typeface="Sun Life New Text" pitchFamily="2" charset="0"/>
          </a:endParaRPr>
        </a:p>
      </dgm:t>
    </dgm:pt>
    <dgm:pt modelId="{83EACF2D-5536-4CF8-B0FD-DB270C48610E}" type="parTrans" cxnId="{D44FD585-AC33-42F1-9FDC-D3DA4465C6C0}">
      <dgm:prSet/>
      <dgm:spPr/>
      <dgm:t>
        <a:bodyPr/>
        <a:lstStyle/>
        <a:p>
          <a:endParaRPr lang="fr-ca"/>
        </a:p>
      </dgm:t>
    </dgm:pt>
    <dgm:pt modelId="{7DDD004A-244D-4294-8628-956523C330D4}" type="sibTrans" cxnId="{D44FD585-AC33-42F1-9FDC-D3DA4465C6C0}">
      <dgm:prSet/>
      <dgm:spPr>
        <a:solidFill>
          <a:srgbClr val="38758E"/>
        </a:solidFill>
      </dgm:spPr>
      <dgm:t>
        <a:bodyPr/>
        <a:lstStyle/>
        <a:p>
          <a:endParaRPr lang="fr-ca"/>
        </a:p>
      </dgm:t>
    </dgm:pt>
    <dgm:pt modelId="{E5649736-F4EA-42DE-9B02-796294FA8ABD}">
      <dgm:prSet phldrT="[Text]" custT="1"/>
      <dgm:spPr>
        <a:solidFill>
          <a:schemeClr val="bg2"/>
        </a:solidFill>
      </dgm:spPr>
      <dgm:t>
        <a:bodyPr/>
        <a:lstStyle/>
        <a:p>
          <a:pPr algn="ctr" rtl="0"/>
          <a:r>
            <a:rPr lang="fr-ca" sz="1000" b="0" i="0" u="none" baseline="0" dirty="0">
              <a:solidFill>
                <a:schemeClr val="tx1"/>
              </a:solidFill>
              <a:latin typeface="Sun Life New Text" pitchFamily="2" charset="0"/>
              <a:cs typeface="Arial" panose="020B0604020202020204" pitchFamily="34" charset="0"/>
            </a:rPr>
            <a:t>Retraits de l’année précédente</a:t>
          </a:r>
          <a:endParaRPr lang="fr-ca" sz="1000" dirty="0">
            <a:solidFill>
              <a:schemeClr val="tx1"/>
            </a:solidFill>
            <a:latin typeface="Sun Life New Text" pitchFamily="2" charset="0"/>
          </a:endParaRPr>
        </a:p>
      </dgm:t>
      <dgm:extLst>
        <a:ext uri="{E40237B7-FDA0-4F09-8148-C483321AD2D9}">
          <dgm14:cNvPr xmlns:dgm14="http://schemas.microsoft.com/office/drawing/2010/diagram" id="0" name="" descr="Une équation expliquant la limite de cotisation au CELI&#10;Plafond de cotisation aux CELI de l’année + Droits de cotisation inutilisés + Retraits de l’année précédente&#10;&#10;&#10;"/>
        </a:ext>
      </dgm:extLst>
    </dgm:pt>
    <dgm:pt modelId="{D0EB3F8C-67F0-48B3-BF44-BF63585296AA}" type="parTrans" cxnId="{F46F8DD5-7C10-4947-9ADE-3A2120DDFA83}">
      <dgm:prSet/>
      <dgm:spPr/>
      <dgm:t>
        <a:bodyPr/>
        <a:lstStyle/>
        <a:p>
          <a:endParaRPr lang="fr-ca"/>
        </a:p>
      </dgm:t>
    </dgm:pt>
    <dgm:pt modelId="{198A2EC8-4E76-42B1-8A0C-35A09685FC0C}" type="sibTrans" cxnId="{F46F8DD5-7C10-4947-9ADE-3A2120DDFA83}">
      <dgm:prSet/>
      <dgm:spPr/>
      <dgm:t>
        <a:bodyPr/>
        <a:lstStyle/>
        <a:p>
          <a:endParaRPr lang="fr-ca"/>
        </a:p>
      </dgm:t>
    </dgm:pt>
    <dgm:pt modelId="{3040E023-756C-4ECF-A4E0-64C45A35B568}" type="pres">
      <dgm:prSet presAssocID="{0DA725C4-2636-4761-ACEC-B2E7D1B4F678}" presName="linearFlow" presStyleCnt="0">
        <dgm:presLayoutVars>
          <dgm:dir/>
          <dgm:resizeHandles val="exact"/>
        </dgm:presLayoutVars>
      </dgm:prSet>
      <dgm:spPr/>
    </dgm:pt>
    <dgm:pt modelId="{4AD00B98-422E-428D-BE29-A6B3F7BE3D68}" type="pres">
      <dgm:prSet presAssocID="{4E97DE66-598B-4B03-8C03-FDCE9C36A15B}" presName="node" presStyleLbl="node1" presStyleIdx="0" presStyleCnt="3" custScaleX="189148" custScaleY="175898">
        <dgm:presLayoutVars>
          <dgm:bulletEnabled val="1"/>
        </dgm:presLayoutVars>
      </dgm:prSet>
      <dgm:spPr/>
    </dgm:pt>
    <dgm:pt modelId="{F9F436E4-7E27-4A43-AA9D-3A5AA8F81467}" type="pres">
      <dgm:prSet presAssocID="{4C12C0F4-907E-4FC4-AE61-93AD7648B279}" presName="spacerL" presStyleCnt="0"/>
      <dgm:spPr/>
    </dgm:pt>
    <dgm:pt modelId="{A5EB9891-A3D0-46D3-B50E-5F9E73A2E340}" type="pres">
      <dgm:prSet presAssocID="{4C12C0F4-907E-4FC4-AE61-93AD7648B279}" presName="sibTrans" presStyleLbl="sibTrans2D1" presStyleIdx="0" presStyleCnt="2"/>
      <dgm:spPr>
        <a:prstGeom prst="mathPlus">
          <a:avLst/>
        </a:prstGeom>
      </dgm:spPr>
    </dgm:pt>
    <dgm:pt modelId="{52F2FF2B-5404-4122-A628-ACB4E58ED299}" type="pres">
      <dgm:prSet presAssocID="{4C12C0F4-907E-4FC4-AE61-93AD7648B279}" presName="spacerR" presStyleCnt="0"/>
      <dgm:spPr/>
    </dgm:pt>
    <dgm:pt modelId="{450B19BB-9B00-47DC-BEE4-2DCA3451E5E5}" type="pres">
      <dgm:prSet presAssocID="{0CFF312A-A4C4-451D-A61B-092B172C7B9D}" presName="node" presStyleLbl="node1" presStyleIdx="1" presStyleCnt="3" custScaleX="189148" custScaleY="175898" custLinFactNeighborY="10449">
        <dgm:presLayoutVars>
          <dgm:bulletEnabled val="1"/>
        </dgm:presLayoutVars>
      </dgm:prSet>
      <dgm:spPr/>
    </dgm:pt>
    <dgm:pt modelId="{0ACC62D8-40D5-4B50-BC43-2D7D9C3A1806}" type="pres">
      <dgm:prSet presAssocID="{7DDD004A-244D-4294-8628-956523C330D4}" presName="spacerL" presStyleCnt="0"/>
      <dgm:spPr/>
    </dgm:pt>
    <dgm:pt modelId="{48FF3304-4402-4805-9797-7BB4ECE080B0}" type="pres">
      <dgm:prSet presAssocID="{7DDD004A-244D-4294-8628-956523C330D4}" presName="sibTrans" presStyleLbl="sibTrans2D1" presStyleIdx="1" presStyleCnt="2"/>
      <dgm:spPr>
        <a:prstGeom prst="mathPlus">
          <a:avLst/>
        </a:prstGeom>
      </dgm:spPr>
    </dgm:pt>
    <dgm:pt modelId="{B5C9AD0E-75AF-4E2C-A95A-D16305CB88E9}" type="pres">
      <dgm:prSet presAssocID="{7DDD004A-244D-4294-8628-956523C330D4}" presName="spacerR" presStyleCnt="0"/>
      <dgm:spPr/>
    </dgm:pt>
    <dgm:pt modelId="{B145F8F3-B2FE-4994-A0BA-20DF0D4E61A1}" type="pres">
      <dgm:prSet presAssocID="{E5649736-F4EA-42DE-9B02-796294FA8ABD}" presName="node" presStyleLbl="node1" presStyleIdx="2" presStyleCnt="3" custScaleX="189148" custScaleY="175898">
        <dgm:presLayoutVars>
          <dgm:bulletEnabled val="1"/>
        </dgm:presLayoutVars>
      </dgm:prSet>
      <dgm:spPr/>
    </dgm:pt>
  </dgm:ptLst>
  <dgm:cxnLst>
    <dgm:cxn modelId="{1F772027-AA93-4DEA-87AD-98474272DB79}" type="presOf" srcId="{0DA725C4-2636-4761-ACEC-B2E7D1B4F678}" destId="{3040E023-756C-4ECF-A4E0-64C45A35B568}" srcOrd="0" destOrd="0" presId="urn:microsoft.com/office/officeart/2005/8/layout/equation1"/>
    <dgm:cxn modelId="{EBAC5B70-511B-4C57-B287-84E9C502B6FF}" srcId="{0DA725C4-2636-4761-ACEC-B2E7D1B4F678}" destId="{4E97DE66-598B-4B03-8C03-FDCE9C36A15B}" srcOrd="0" destOrd="0" parTransId="{8683BCCB-5BB0-4ED2-8BE0-AA40AA0FBB80}" sibTransId="{4C12C0F4-907E-4FC4-AE61-93AD7648B279}"/>
    <dgm:cxn modelId="{A9FE8E50-775A-4348-83FB-BE328743CD80}" type="presOf" srcId="{0CFF312A-A4C4-451D-A61B-092B172C7B9D}" destId="{450B19BB-9B00-47DC-BEE4-2DCA3451E5E5}" srcOrd="0" destOrd="0" presId="urn:microsoft.com/office/officeart/2005/8/layout/equation1"/>
    <dgm:cxn modelId="{4B2EA47D-D7FB-4D7B-95D1-E48334B45DA6}" type="presOf" srcId="{4E97DE66-598B-4B03-8C03-FDCE9C36A15B}" destId="{4AD00B98-422E-428D-BE29-A6B3F7BE3D68}" srcOrd="0" destOrd="0" presId="urn:microsoft.com/office/officeart/2005/8/layout/equation1"/>
    <dgm:cxn modelId="{D44FD585-AC33-42F1-9FDC-D3DA4465C6C0}" srcId="{0DA725C4-2636-4761-ACEC-B2E7D1B4F678}" destId="{0CFF312A-A4C4-451D-A61B-092B172C7B9D}" srcOrd="1" destOrd="0" parTransId="{83EACF2D-5536-4CF8-B0FD-DB270C48610E}" sibTransId="{7DDD004A-244D-4294-8628-956523C330D4}"/>
    <dgm:cxn modelId="{8D3B07AE-6ACD-45DE-B651-5FBBCFA2D3A7}" type="presOf" srcId="{E5649736-F4EA-42DE-9B02-796294FA8ABD}" destId="{B145F8F3-B2FE-4994-A0BA-20DF0D4E61A1}" srcOrd="0" destOrd="0" presId="urn:microsoft.com/office/officeart/2005/8/layout/equation1"/>
    <dgm:cxn modelId="{D1368AC8-AF32-431A-A885-4119B7CA02F7}" type="presOf" srcId="{4C12C0F4-907E-4FC4-AE61-93AD7648B279}" destId="{A5EB9891-A3D0-46D3-B50E-5F9E73A2E340}" srcOrd="0" destOrd="0" presId="urn:microsoft.com/office/officeart/2005/8/layout/equation1"/>
    <dgm:cxn modelId="{F46F8DD5-7C10-4947-9ADE-3A2120DDFA83}" srcId="{0DA725C4-2636-4761-ACEC-B2E7D1B4F678}" destId="{E5649736-F4EA-42DE-9B02-796294FA8ABD}" srcOrd="2" destOrd="0" parTransId="{D0EB3F8C-67F0-48B3-BF44-BF63585296AA}" sibTransId="{198A2EC8-4E76-42B1-8A0C-35A09685FC0C}"/>
    <dgm:cxn modelId="{A4238CDB-0D4D-420C-B37A-39586973E027}" type="presOf" srcId="{7DDD004A-244D-4294-8628-956523C330D4}" destId="{48FF3304-4402-4805-9797-7BB4ECE080B0}" srcOrd="0" destOrd="0" presId="urn:microsoft.com/office/officeart/2005/8/layout/equation1"/>
    <dgm:cxn modelId="{3B71852A-186F-44D2-BED8-24120C908D19}" type="presParOf" srcId="{3040E023-756C-4ECF-A4E0-64C45A35B568}" destId="{4AD00B98-422E-428D-BE29-A6B3F7BE3D68}" srcOrd="0" destOrd="0" presId="urn:microsoft.com/office/officeart/2005/8/layout/equation1"/>
    <dgm:cxn modelId="{48DADCB3-71CE-48AF-A1B6-EE8CD8B86B54}" type="presParOf" srcId="{3040E023-756C-4ECF-A4E0-64C45A35B568}" destId="{F9F436E4-7E27-4A43-AA9D-3A5AA8F81467}" srcOrd="1" destOrd="0" presId="urn:microsoft.com/office/officeart/2005/8/layout/equation1"/>
    <dgm:cxn modelId="{0E06E73C-0C39-4485-B77B-376EC2791E60}" type="presParOf" srcId="{3040E023-756C-4ECF-A4E0-64C45A35B568}" destId="{A5EB9891-A3D0-46D3-B50E-5F9E73A2E340}" srcOrd="2" destOrd="0" presId="urn:microsoft.com/office/officeart/2005/8/layout/equation1"/>
    <dgm:cxn modelId="{55567D69-272D-4DEF-9069-E0F79D487893}" type="presParOf" srcId="{3040E023-756C-4ECF-A4E0-64C45A35B568}" destId="{52F2FF2B-5404-4122-A628-ACB4E58ED299}" srcOrd="3" destOrd="0" presId="urn:microsoft.com/office/officeart/2005/8/layout/equation1"/>
    <dgm:cxn modelId="{A739E78E-5D4C-4A8F-84F8-0C3DBC7EC443}" type="presParOf" srcId="{3040E023-756C-4ECF-A4E0-64C45A35B568}" destId="{450B19BB-9B00-47DC-BEE4-2DCA3451E5E5}" srcOrd="4" destOrd="0" presId="urn:microsoft.com/office/officeart/2005/8/layout/equation1"/>
    <dgm:cxn modelId="{7CA2A071-1CE1-41CE-A329-31BF68A41622}" type="presParOf" srcId="{3040E023-756C-4ECF-A4E0-64C45A35B568}" destId="{0ACC62D8-40D5-4B50-BC43-2D7D9C3A1806}" srcOrd="5" destOrd="0" presId="urn:microsoft.com/office/officeart/2005/8/layout/equation1"/>
    <dgm:cxn modelId="{525BEB4B-F0F6-4329-95A1-993DBE8C1A32}" type="presParOf" srcId="{3040E023-756C-4ECF-A4E0-64C45A35B568}" destId="{48FF3304-4402-4805-9797-7BB4ECE080B0}" srcOrd="6" destOrd="0" presId="urn:microsoft.com/office/officeart/2005/8/layout/equation1"/>
    <dgm:cxn modelId="{2A48462E-9949-487D-9C08-12B5D780CCBD}" type="presParOf" srcId="{3040E023-756C-4ECF-A4E0-64C45A35B568}" destId="{B5C9AD0E-75AF-4E2C-A95A-D16305CB88E9}" srcOrd="7" destOrd="0" presId="urn:microsoft.com/office/officeart/2005/8/layout/equation1"/>
    <dgm:cxn modelId="{EEC4BAEF-BDB3-497E-AA29-8869481665C6}" type="presParOf" srcId="{3040E023-756C-4ECF-A4E0-64C45A35B568}" destId="{B145F8F3-B2FE-4994-A0BA-20DF0D4E61A1}" srcOrd="8" destOrd="0" presId="urn:microsoft.com/office/officeart/2005/8/layout/equation1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1B69811-17BA-423B-84C0-DE01FE0FC333}" type="doc">
      <dgm:prSet loTypeId="urn:microsoft.com/office/officeart/2005/8/layout/radial2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F207E5EF-7037-4197-9626-0900B3B13B2F}">
      <dgm:prSet phldrT="[Text]" custT="1"/>
      <dgm:spPr>
        <a:solidFill>
          <a:schemeClr val="accent2"/>
        </a:solidFill>
      </dgm:spPr>
      <dgm:t>
        <a:bodyPr/>
        <a:lstStyle/>
        <a:p>
          <a:pPr algn="ctr"/>
          <a:r>
            <a:rPr lang="fr-CA" sz="1200" b="1" noProof="0" dirty="0">
              <a:solidFill>
                <a:schemeClr val="tx2"/>
              </a:solidFill>
            </a:rPr>
            <a:t>1,8 fois </a:t>
          </a:r>
          <a:r>
            <a:rPr lang="fr-CA" sz="1200" noProof="0" dirty="0">
              <a:solidFill>
                <a:schemeClr val="tx2"/>
              </a:solidFill>
            </a:rPr>
            <a:t>plus d’actifs financiers</a:t>
          </a:r>
        </a:p>
      </dgm:t>
    </dgm:pt>
    <dgm:pt modelId="{0B331CF3-9B88-4249-92A1-66208ECF2918}" type="parTrans" cxnId="{59B7B886-E158-470A-9BFA-5C2D43B7EADF}">
      <dgm:prSet/>
      <dgm:spPr/>
      <dgm:t>
        <a:bodyPr/>
        <a:lstStyle/>
        <a:p>
          <a:endParaRPr lang="en-US"/>
        </a:p>
      </dgm:t>
    </dgm:pt>
    <dgm:pt modelId="{045A175E-7A3D-4437-AFEC-6C8B3F5AD60B}" type="sibTrans" cxnId="{59B7B886-E158-470A-9BFA-5C2D43B7EADF}">
      <dgm:prSet/>
      <dgm:spPr/>
      <dgm:t>
        <a:bodyPr/>
        <a:lstStyle/>
        <a:p>
          <a:endParaRPr lang="en-US"/>
        </a:p>
      </dgm:t>
    </dgm:pt>
    <dgm:pt modelId="{82F2FF27-C2B4-4501-9038-4685CEC22D80}">
      <dgm:prSet phldrT="[Text]" custT="1"/>
      <dgm:spPr/>
      <dgm:t>
        <a:bodyPr/>
        <a:lstStyle/>
        <a:p>
          <a:r>
            <a:rPr lang="en-US" sz="1200" dirty="0"/>
            <a:t>Sur 4 à 6 </a:t>
          </a:r>
          <a:r>
            <a:rPr lang="en-US" sz="1200" dirty="0" err="1"/>
            <a:t>ans</a:t>
          </a:r>
          <a:endParaRPr lang="en-US" sz="1200" dirty="0"/>
        </a:p>
      </dgm:t>
    </dgm:pt>
    <dgm:pt modelId="{93D99779-0EBA-4DCB-B52F-6ABB74573DB6}" type="parTrans" cxnId="{393D6F8D-6F76-43C1-8A96-E34C0DDB61BF}">
      <dgm:prSet/>
      <dgm:spPr/>
      <dgm:t>
        <a:bodyPr/>
        <a:lstStyle/>
        <a:p>
          <a:endParaRPr lang="en-US"/>
        </a:p>
      </dgm:t>
    </dgm:pt>
    <dgm:pt modelId="{E67ECF49-DFCA-4344-90B2-6283ECB03BFF}" type="sibTrans" cxnId="{393D6F8D-6F76-43C1-8A96-E34C0DDB61BF}">
      <dgm:prSet/>
      <dgm:spPr/>
      <dgm:t>
        <a:bodyPr/>
        <a:lstStyle/>
        <a:p>
          <a:endParaRPr lang="en-US"/>
        </a:p>
      </dgm:t>
    </dgm:pt>
    <dgm:pt modelId="{B454A9B1-D2C8-4881-8847-EAEDAFE49720}">
      <dgm:prSet phldrT="[Text]" custT="1"/>
      <dgm:spPr>
        <a:solidFill>
          <a:schemeClr val="accent3"/>
        </a:solidFill>
      </dgm:spPr>
      <dgm:t>
        <a:bodyPr/>
        <a:lstStyle/>
        <a:p>
          <a:pPr algn="ctr"/>
          <a:r>
            <a:rPr lang="fr-CA" sz="1200" b="1" noProof="0" dirty="0">
              <a:solidFill>
                <a:schemeClr val="tx2"/>
              </a:solidFill>
            </a:rPr>
            <a:t>2,1 fois </a:t>
          </a:r>
          <a:r>
            <a:rPr lang="fr-CA" sz="1200" noProof="0" dirty="0">
              <a:solidFill>
                <a:schemeClr val="tx2"/>
              </a:solidFill>
            </a:rPr>
            <a:t>plus d’actifs financiers</a:t>
          </a:r>
        </a:p>
      </dgm:t>
    </dgm:pt>
    <dgm:pt modelId="{3EEF7332-C94C-432C-90F2-804962922ADC}" type="parTrans" cxnId="{00648796-0A06-4E5E-AB7D-20C5D7D79791}">
      <dgm:prSet/>
      <dgm:spPr/>
      <dgm:t>
        <a:bodyPr/>
        <a:lstStyle/>
        <a:p>
          <a:endParaRPr lang="en-US"/>
        </a:p>
      </dgm:t>
    </dgm:pt>
    <dgm:pt modelId="{0CE83C8D-C708-4D95-B2A3-C5C15601B2F9}" type="sibTrans" cxnId="{00648796-0A06-4E5E-AB7D-20C5D7D79791}">
      <dgm:prSet/>
      <dgm:spPr/>
      <dgm:t>
        <a:bodyPr/>
        <a:lstStyle/>
        <a:p>
          <a:endParaRPr lang="en-US"/>
        </a:p>
      </dgm:t>
    </dgm:pt>
    <dgm:pt modelId="{E41DBAEC-AE7D-4DDD-9761-4BC422E97C2E}">
      <dgm:prSet phldrT="[Text]" custT="1"/>
      <dgm:spPr/>
      <dgm:t>
        <a:bodyPr/>
        <a:lstStyle/>
        <a:p>
          <a:r>
            <a:rPr lang="en-US" sz="1200" dirty="0"/>
            <a:t>Sur 7 à 14 </a:t>
          </a:r>
          <a:r>
            <a:rPr lang="en-US" sz="1200" dirty="0" err="1"/>
            <a:t>ans</a:t>
          </a:r>
          <a:endParaRPr lang="en-US" sz="1200" dirty="0"/>
        </a:p>
      </dgm:t>
    </dgm:pt>
    <dgm:pt modelId="{6C19908F-CBFA-4C12-9C08-58CBAFCBFA06}" type="parTrans" cxnId="{D06832C7-978A-49CC-AD2E-DBFFFBEBB4D0}">
      <dgm:prSet/>
      <dgm:spPr/>
      <dgm:t>
        <a:bodyPr/>
        <a:lstStyle/>
        <a:p>
          <a:endParaRPr lang="en-US"/>
        </a:p>
      </dgm:t>
    </dgm:pt>
    <dgm:pt modelId="{3241638F-B225-480E-84DE-0E2719C298F7}" type="sibTrans" cxnId="{D06832C7-978A-49CC-AD2E-DBFFFBEBB4D0}">
      <dgm:prSet/>
      <dgm:spPr/>
      <dgm:t>
        <a:bodyPr/>
        <a:lstStyle/>
        <a:p>
          <a:endParaRPr lang="en-US"/>
        </a:p>
      </dgm:t>
    </dgm:pt>
    <dgm:pt modelId="{47FE7AC6-D82C-48FE-9B47-953B6AB1E0FE}">
      <dgm:prSet phldrT="[Text]" custT="1"/>
      <dgm:spPr>
        <a:solidFill>
          <a:schemeClr val="bg2">
            <a:lumMod val="90000"/>
          </a:schemeClr>
        </a:solidFill>
      </dgm:spPr>
      <dgm:t>
        <a:bodyPr/>
        <a:lstStyle/>
        <a:p>
          <a:pPr algn="ctr"/>
          <a:r>
            <a:rPr lang="fr-CA" sz="1200" b="1" noProof="0" dirty="0">
              <a:solidFill>
                <a:schemeClr val="tx2"/>
              </a:solidFill>
            </a:rPr>
            <a:t>2,3 fois </a:t>
          </a:r>
          <a:r>
            <a:rPr lang="fr-CA" sz="1200" noProof="0" dirty="0">
              <a:solidFill>
                <a:schemeClr val="tx2"/>
              </a:solidFill>
            </a:rPr>
            <a:t>plus d’actifs financiers</a:t>
          </a:r>
        </a:p>
      </dgm:t>
    </dgm:pt>
    <dgm:pt modelId="{D29DDB3F-91A8-4DAA-B7E3-1B76317B3ADF}" type="parTrans" cxnId="{6B166BB5-3FF9-4BC4-8BAE-24BDA0A919A7}">
      <dgm:prSet/>
      <dgm:spPr/>
      <dgm:t>
        <a:bodyPr/>
        <a:lstStyle/>
        <a:p>
          <a:endParaRPr lang="en-US"/>
        </a:p>
      </dgm:t>
    </dgm:pt>
    <dgm:pt modelId="{DA721006-D0D8-43E4-9449-DE16651F753D}" type="sibTrans" cxnId="{6B166BB5-3FF9-4BC4-8BAE-24BDA0A919A7}">
      <dgm:prSet/>
      <dgm:spPr/>
      <dgm:t>
        <a:bodyPr/>
        <a:lstStyle/>
        <a:p>
          <a:endParaRPr lang="en-US"/>
        </a:p>
      </dgm:t>
    </dgm:pt>
    <dgm:pt modelId="{BB7A7340-C685-451D-A524-FC0C07F412ED}">
      <dgm:prSet phldrT="[Text]" custT="1"/>
      <dgm:spPr/>
      <dgm:t>
        <a:bodyPr/>
        <a:lstStyle/>
        <a:p>
          <a:r>
            <a:rPr lang="fr-CA" sz="1200" noProof="0" dirty="0"/>
            <a:t>Sur les périodes de plus de 15 ans</a:t>
          </a:r>
        </a:p>
      </dgm:t>
    </dgm:pt>
    <dgm:pt modelId="{50B0B718-D7ED-421B-8AE7-F11610C88861}" type="parTrans" cxnId="{2D9B21B9-3DF9-485B-91F2-23717F52DCC9}">
      <dgm:prSet/>
      <dgm:spPr/>
      <dgm:t>
        <a:bodyPr/>
        <a:lstStyle/>
        <a:p>
          <a:endParaRPr lang="en-US"/>
        </a:p>
      </dgm:t>
    </dgm:pt>
    <dgm:pt modelId="{8777CE1B-F0AC-4670-A29F-03083319ED21}" type="sibTrans" cxnId="{2D9B21B9-3DF9-485B-91F2-23717F52DCC9}">
      <dgm:prSet/>
      <dgm:spPr/>
      <dgm:t>
        <a:bodyPr/>
        <a:lstStyle/>
        <a:p>
          <a:endParaRPr lang="en-US"/>
        </a:p>
      </dgm:t>
    </dgm:pt>
    <dgm:pt modelId="{EA302575-CDA0-4BDE-A37B-036DB7B6D69E}" type="pres">
      <dgm:prSet presAssocID="{21B69811-17BA-423B-84C0-DE01FE0FC333}" presName="composite" presStyleCnt="0">
        <dgm:presLayoutVars>
          <dgm:chMax val="5"/>
          <dgm:dir/>
          <dgm:animLvl val="ctr"/>
          <dgm:resizeHandles val="exact"/>
        </dgm:presLayoutVars>
      </dgm:prSet>
      <dgm:spPr/>
    </dgm:pt>
    <dgm:pt modelId="{EA05BFDC-033E-43E8-9754-6B3D2072A3F1}" type="pres">
      <dgm:prSet presAssocID="{21B69811-17BA-423B-84C0-DE01FE0FC333}" presName="cycle" presStyleCnt="0"/>
      <dgm:spPr/>
    </dgm:pt>
    <dgm:pt modelId="{7F450D73-EB39-44DA-B78C-F12BC57F1939}" type="pres">
      <dgm:prSet presAssocID="{21B69811-17BA-423B-84C0-DE01FE0FC333}" presName="centerShape" presStyleCnt="0"/>
      <dgm:spPr/>
    </dgm:pt>
    <dgm:pt modelId="{AD3D8407-79F5-4C56-8EE7-A2418CC0859F}" type="pres">
      <dgm:prSet presAssocID="{21B69811-17BA-423B-84C0-DE01FE0FC333}" presName="connSite" presStyleLbl="node1" presStyleIdx="0" presStyleCnt="4"/>
      <dgm:spPr/>
    </dgm:pt>
    <dgm:pt modelId="{5D7B3BD7-5657-402E-B135-44D9C864FAED}" type="pres">
      <dgm:prSet presAssocID="{21B69811-17BA-423B-84C0-DE01FE0FC333}" presName="visible" presStyleLbl="node1" presStyleIdx="0" presStyleCnt="4"/>
      <dgm:spPr>
        <a:solidFill>
          <a:schemeClr val="tx2"/>
        </a:solidFill>
      </dgm:spPr>
    </dgm:pt>
    <dgm:pt modelId="{7C9AE804-8023-4E3E-8BBA-DDAD38CB1C2A}" type="pres">
      <dgm:prSet presAssocID="{0B331CF3-9B88-4249-92A1-66208ECF2918}" presName="Name25" presStyleLbl="parChTrans1D1" presStyleIdx="0" presStyleCnt="3"/>
      <dgm:spPr/>
    </dgm:pt>
    <dgm:pt modelId="{F56AB72F-1B6F-4A07-8D15-DCAB33916624}" type="pres">
      <dgm:prSet presAssocID="{F207E5EF-7037-4197-9626-0900B3B13B2F}" presName="node" presStyleCnt="0"/>
      <dgm:spPr/>
    </dgm:pt>
    <dgm:pt modelId="{D7D3A27A-0820-4AFD-8197-9D3A8596251B}" type="pres">
      <dgm:prSet presAssocID="{F207E5EF-7037-4197-9626-0900B3B13B2F}" presName="parentNode" presStyleLbl="node1" presStyleIdx="1" presStyleCnt="4">
        <dgm:presLayoutVars>
          <dgm:chMax val="1"/>
          <dgm:bulletEnabled val="1"/>
        </dgm:presLayoutVars>
      </dgm:prSet>
      <dgm:spPr/>
    </dgm:pt>
    <dgm:pt modelId="{144983C4-6EA2-4191-81C0-626C07ED6CB6}" type="pres">
      <dgm:prSet presAssocID="{F207E5EF-7037-4197-9626-0900B3B13B2F}" presName="childNode" presStyleLbl="revTx" presStyleIdx="0" presStyleCnt="3">
        <dgm:presLayoutVars>
          <dgm:bulletEnabled val="1"/>
        </dgm:presLayoutVars>
      </dgm:prSet>
      <dgm:spPr/>
    </dgm:pt>
    <dgm:pt modelId="{87EB66C7-2B4F-47AD-8215-77A29815F992}" type="pres">
      <dgm:prSet presAssocID="{3EEF7332-C94C-432C-90F2-804962922ADC}" presName="Name25" presStyleLbl="parChTrans1D1" presStyleIdx="1" presStyleCnt="3"/>
      <dgm:spPr/>
    </dgm:pt>
    <dgm:pt modelId="{90BA26A3-A5B1-46D8-88F5-14A1BE084F64}" type="pres">
      <dgm:prSet presAssocID="{B454A9B1-D2C8-4881-8847-EAEDAFE49720}" presName="node" presStyleCnt="0"/>
      <dgm:spPr/>
    </dgm:pt>
    <dgm:pt modelId="{97594B18-3FE2-419E-A4D2-5B33AF26410A}" type="pres">
      <dgm:prSet presAssocID="{B454A9B1-D2C8-4881-8847-EAEDAFE49720}" presName="parentNode" presStyleLbl="node1" presStyleIdx="2" presStyleCnt="4">
        <dgm:presLayoutVars>
          <dgm:chMax val="1"/>
          <dgm:bulletEnabled val="1"/>
        </dgm:presLayoutVars>
      </dgm:prSet>
      <dgm:spPr/>
    </dgm:pt>
    <dgm:pt modelId="{AF929528-C2DB-4F0B-A0D0-89D5B5940C26}" type="pres">
      <dgm:prSet presAssocID="{B454A9B1-D2C8-4881-8847-EAEDAFE49720}" presName="childNode" presStyleLbl="revTx" presStyleIdx="1" presStyleCnt="3">
        <dgm:presLayoutVars>
          <dgm:bulletEnabled val="1"/>
        </dgm:presLayoutVars>
      </dgm:prSet>
      <dgm:spPr/>
    </dgm:pt>
    <dgm:pt modelId="{E29A8872-C3CD-428C-AF7F-8E1F7EBCFE5D}" type="pres">
      <dgm:prSet presAssocID="{D29DDB3F-91A8-4DAA-B7E3-1B76317B3ADF}" presName="Name25" presStyleLbl="parChTrans1D1" presStyleIdx="2" presStyleCnt="3"/>
      <dgm:spPr/>
    </dgm:pt>
    <dgm:pt modelId="{1F6300B5-43B9-406A-9E26-944CD3E24609}" type="pres">
      <dgm:prSet presAssocID="{47FE7AC6-D82C-48FE-9B47-953B6AB1E0FE}" presName="node" presStyleCnt="0"/>
      <dgm:spPr/>
    </dgm:pt>
    <dgm:pt modelId="{31F3F61E-D8D9-48DF-AE5A-B5FCEE739D95}" type="pres">
      <dgm:prSet presAssocID="{47FE7AC6-D82C-48FE-9B47-953B6AB1E0FE}" presName="parentNode" presStyleLbl="node1" presStyleIdx="3" presStyleCnt="4">
        <dgm:presLayoutVars>
          <dgm:chMax val="1"/>
          <dgm:bulletEnabled val="1"/>
        </dgm:presLayoutVars>
      </dgm:prSet>
      <dgm:spPr/>
    </dgm:pt>
    <dgm:pt modelId="{41626283-3DF7-4BAC-B156-F289851EAA68}" type="pres">
      <dgm:prSet presAssocID="{47FE7AC6-D82C-48FE-9B47-953B6AB1E0FE}" presName="childNode" presStyleLbl="revTx" presStyleIdx="2" presStyleCnt="3">
        <dgm:presLayoutVars>
          <dgm:bulletEnabled val="1"/>
        </dgm:presLayoutVars>
      </dgm:prSet>
      <dgm:spPr/>
    </dgm:pt>
  </dgm:ptLst>
  <dgm:cxnLst>
    <dgm:cxn modelId="{D2A3030C-4DC3-4EB1-A59E-A57382F0926F}" type="presOf" srcId="{0B331CF3-9B88-4249-92A1-66208ECF2918}" destId="{7C9AE804-8023-4E3E-8BBA-DDAD38CB1C2A}" srcOrd="0" destOrd="0" presId="urn:microsoft.com/office/officeart/2005/8/layout/radial2"/>
    <dgm:cxn modelId="{6B244930-3110-4490-8DE5-D8387820E5AD}" type="presOf" srcId="{F207E5EF-7037-4197-9626-0900B3B13B2F}" destId="{D7D3A27A-0820-4AFD-8197-9D3A8596251B}" srcOrd="0" destOrd="0" presId="urn:microsoft.com/office/officeart/2005/8/layout/radial2"/>
    <dgm:cxn modelId="{290AE433-614C-4FA9-933C-1F659CF05A0F}" type="presOf" srcId="{B454A9B1-D2C8-4881-8847-EAEDAFE49720}" destId="{97594B18-3FE2-419E-A4D2-5B33AF26410A}" srcOrd="0" destOrd="0" presId="urn:microsoft.com/office/officeart/2005/8/layout/radial2"/>
    <dgm:cxn modelId="{5A76CF64-3C92-47CC-9A98-A9FABF783FDF}" type="presOf" srcId="{82F2FF27-C2B4-4501-9038-4685CEC22D80}" destId="{144983C4-6EA2-4191-81C0-626C07ED6CB6}" srcOrd="0" destOrd="0" presId="urn:microsoft.com/office/officeart/2005/8/layout/radial2"/>
    <dgm:cxn modelId="{C2ABCA45-13D8-48E2-B4BF-AE89ADD7DD9B}" type="presOf" srcId="{47FE7AC6-D82C-48FE-9B47-953B6AB1E0FE}" destId="{31F3F61E-D8D9-48DF-AE5A-B5FCEE739D95}" srcOrd="0" destOrd="0" presId="urn:microsoft.com/office/officeart/2005/8/layout/radial2"/>
    <dgm:cxn modelId="{038BE585-DCF2-46E0-A1E9-9BEC4CDD1241}" type="presOf" srcId="{21B69811-17BA-423B-84C0-DE01FE0FC333}" destId="{EA302575-CDA0-4BDE-A37B-036DB7B6D69E}" srcOrd="0" destOrd="0" presId="urn:microsoft.com/office/officeart/2005/8/layout/radial2"/>
    <dgm:cxn modelId="{59B7B886-E158-470A-9BFA-5C2D43B7EADF}" srcId="{21B69811-17BA-423B-84C0-DE01FE0FC333}" destId="{F207E5EF-7037-4197-9626-0900B3B13B2F}" srcOrd="0" destOrd="0" parTransId="{0B331CF3-9B88-4249-92A1-66208ECF2918}" sibTransId="{045A175E-7A3D-4437-AFEC-6C8B3F5AD60B}"/>
    <dgm:cxn modelId="{393D6F8D-6F76-43C1-8A96-E34C0DDB61BF}" srcId="{F207E5EF-7037-4197-9626-0900B3B13B2F}" destId="{82F2FF27-C2B4-4501-9038-4685CEC22D80}" srcOrd="0" destOrd="0" parTransId="{93D99779-0EBA-4DCB-B52F-6ABB74573DB6}" sibTransId="{E67ECF49-DFCA-4344-90B2-6283ECB03BFF}"/>
    <dgm:cxn modelId="{00648796-0A06-4E5E-AB7D-20C5D7D79791}" srcId="{21B69811-17BA-423B-84C0-DE01FE0FC333}" destId="{B454A9B1-D2C8-4881-8847-EAEDAFE49720}" srcOrd="1" destOrd="0" parTransId="{3EEF7332-C94C-432C-90F2-804962922ADC}" sibTransId="{0CE83C8D-C708-4D95-B2A3-C5C15601B2F9}"/>
    <dgm:cxn modelId="{6F46B39A-56C3-4EAA-82F0-224100A6CCFE}" type="presOf" srcId="{D29DDB3F-91A8-4DAA-B7E3-1B76317B3ADF}" destId="{E29A8872-C3CD-428C-AF7F-8E1F7EBCFE5D}" srcOrd="0" destOrd="0" presId="urn:microsoft.com/office/officeart/2005/8/layout/radial2"/>
    <dgm:cxn modelId="{9B6D05AE-2665-43A4-B77B-4F52896616A8}" type="presOf" srcId="{BB7A7340-C685-451D-A524-FC0C07F412ED}" destId="{41626283-3DF7-4BAC-B156-F289851EAA68}" srcOrd="0" destOrd="0" presId="urn:microsoft.com/office/officeart/2005/8/layout/radial2"/>
    <dgm:cxn modelId="{6B166BB5-3FF9-4BC4-8BAE-24BDA0A919A7}" srcId="{21B69811-17BA-423B-84C0-DE01FE0FC333}" destId="{47FE7AC6-D82C-48FE-9B47-953B6AB1E0FE}" srcOrd="2" destOrd="0" parTransId="{D29DDB3F-91A8-4DAA-B7E3-1B76317B3ADF}" sibTransId="{DA721006-D0D8-43E4-9449-DE16651F753D}"/>
    <dgm:cxn modelId="{2D9B21B9-3DF9-485B-91F2-23717F52DCC9}" srcId="{47FE7AC6-D82C-48FE-9B47-953B6AB1E0FE}" destId="{BB7A7340-C685-451D-A524-FC0C07F412ED}" srcOrd="0" destOrd="0" parTransId="{50B0B718-D7ED-421B-8AE7-F11610C88861}" sibTransId="{8777CE1B-F0AC-4670-A29F-03083319ED21}"/>
    <dgm:cxn modelId="{EE110AC4-7335-4134-95D5-F119C4B0028B}" type="presOf" srcId="{3EEF7332-C94C-432C-90F2-804962922ADC}" destId="{87EB66C7-2B4F-47AD-8215-77A29815F992}" srcOrd="0" destOrd="0" presId="urn:microsoft.com/office/officeart/2005/8/layout/radial2"/>
    <dgm:cxn modelId="{D06832C7-978A-49CC-AD2E-DBFFFBEBB4D0}" srcId="{B454A9B1-D2C8-4881-8847-EAEDAFE49720}" destId="{E41DBAEC-AE7D-4DDD-9761-4BC422E97C2E}" srcOrd="0" destOrd="0" parTransId="{6C19908F-CBFA-4C12-9C08-58CBAFCBFA06}" sibTransId="{3241638F-B225-480E-84DE-0E2719C298F7}"/>
    <dgm:cxn modelId="{D2B4B6EA-083D-4EE2-95ED-338B3D7C033D}" type="presOf" srcId="{E41DBAEC-AE7D-4DDD-9761-4BC422E97C2E}" destId="{AF929528-C2DB-4F0B-A0D0-89D5B5940C26}" srcOrd="0" destOrd="0" presId="urn:microsoft.com/office/officeart/2005/8/layout/radial2"/>
    <dgm:cxn modelId="{134C2389-E2A4-499E-A720-648CB7F789D1}" type="presParOf" srcId="{EA302575-CDA0-4BDE-A37B-036DB7B6D69E}" destId="{EA05BFDC-033E-43E8-9754-6B3D2072A3F1}" srcOrd="0" destOrd="0" presId="urn:microsoft.com/office/officeart/2005/8/layout/radial2"/>
    <dgm:cxn modelId="{E9C8B31A-B126-4846-97F5-BBBF498AAD92}" type="presParOf" srcId="{EA05BFDC-033E-43E8-9754-6B3D2072A3F1}" destId="{7F450D73-EB39-44DA-B78C-F12BC57F1939}" srcOrd="0" destOrd="0" presId="urn:microsoft.com/office/officeart/2005/8/layout/radial2"/>
    <dgm:cxn modelId="{4BA03696-E61E-4D9E-8A23-CEF41D201AC2}" type="presParOf" srcId="{7F450D73-EB39-44DA-B78C-F12BC57F1939}" destId="{AD3D8407-79F5-4C56-8EE7-A2418CC0859F}" srcOrd="0" destOrd="0" presId="urn:microsoft.com/office/officeart/2005/8/layout/radial2"/>
    <dgm:cxn modelId="{2F0973AC-3CB5-4DAB-A0E2-1E76EF258729}" type="presParOf" srcId="{7F450D73-EB39-44DA-B78C-F12BC57F1939}" destId="{5D7B3BD7-5657-402E-B135-44D9C864FAED}" srcOrd="1" destOrd="0" presId="urn:microsoft.com/office/officeart/2005/8/layout/radial2"/>
    <dgm:cxn modelId="{EECD4CBD-4011-41EB-B9B6-EC39EDA1CA7B}" type="presParOf" srcId="{EA05BFDC-033E-43E8-9754-6B3D2072A3F1}" destId="{7C9AE804-8023-4E3E-8BBA-DDAD38CB1C2A}" srcOrd="1" destOrd="0" presId="urn:microsoft.com/office/officeart/2005/8/layout/radial2"/>
    <dgm:cxn modelId="{857025AC-AC79-4E83-A95E-3D56756AD560}" type="presParOf" srcId="{EA05BFDC-033E-43E8-9754-6B3D2072A3F1}" destId="{F56AB72F-1B6F-4A07-8D15-DCAB33916624}" srcOrd="2" destOrd="0" presId="urn:microsoft.com/office/officeart/2005/8/layout/radial2"/>
    <dgm:cxn modelId="{15BD54FA-687E-43FE-80DF-E14AD32BB58A}" type="presParOf" srcId="{F56AB72F-1B6F-4A07-8D15-DCAB33916624}" destId="{D7D3A27A-0820-4AFD-8197-9D3A8596251B}" srcOrd="0" destOrd="0" presId="urn:microsoft.com/office/officeart/2005/8/layout/radial2"/>
    <dgm:cxn modelId="{D7279086-89FB-44B6-A259-478DC29E6DDF}" type="presParOf" srcId="{F56AB72F-1B6F-4A07-8D15-DCAB33916624}" destId="{144983C4-6EA2-4191-81C0-626C07ED6CB6}" srcOrd="1" destOrd="0" presId="urn:microsoft.com/office/officeart/2005/8/layout/radial2"/>
    <dgm:cxn modelId="{F48A6FEC-3091-4D77-9DCA-B061866017ED}" type="presParOf" srcId="{EA05BFDC-033E-43E8-9754-6B3D2072A3F1}" destId="{87EB66C7-2B4F-47AD-8215-77A29815F992}" srcOrd="3" destOrd="0" presId="urn:microsoft.com/office/officeart/2005/8/layout/radial2"/>
    <dgm:cxn modelId="{FE6C7515-4991-4E72-9DC2-2C2A5E44A95C}" type="presParOf" srcId="{EA05BFDC-033E-43E8-9754-6B3D2072A3F1}" destId="{90BA26A3-A5B1-46D8-88F5-14A1BE084F64}" srcOrd="4" destOrd="0" presId="urn:microsoft.com/office/officeart/2005/8/layout/radial2"/>
    <dgm:cxn modelId="{74414875-8095-478D-B689-49C86AB6C11C}" type="presParOf" srcId="{90BA26A3-A5B1-46D8-88F5-14A1BE084F64}" destId="{97594B18-3FE2-419E-A4D2-5B33AF26410A}" srcOrd="0" destOrd="0" presId="urn:microsoft.com/office/officeart/2005/8/layout/radial2"/>
    <dgm:cxn modelId="{160907A5-3A47-47FE-B62E-3B41CF42B906}" type="presParOf" srcId="{90BA26A3-A5B1-46D8-88F5-14A1BE084F64}" destId="{AF929528-C2DB-4F0B-A0D0-89D5B5940C26}" srcOrd="1" destOrd="0" presId="urn:microsoft.com/office/officeart/2005/8/layout/radial2"/>
    <dgm:cxn modelId="{B8702340-D807-44CF-8CF5-305ABD788034}" type="presParOf" srcId="{EA05BFDC-033E-43E8-9754-6B3D2072A3F1}" destId="{E29A8872-C3CD-428C-AF7F-8E1F7EBCFE5D}" srcOrd="5" destOrd="0" presId="urn:microsoft.com/office/officeart/2005/8/layout/radial2"/>
    <dgm:cxn modelId="{1817D52B-6788-4650-B190-FA3BCE754099}" type="presParOf" srcId="{EA05BFDC-033E-43E8-9754-6B3D2072A3F1}" destId="{1F6300B5-43B9-406A-9E26-944CD3E24609}" srcOrd="6" destOrd="0" presId="urn:microsoft.com/office/officeart/2005/8/layout/radial2"/>
    <dgm:cxn modelId="{D457009A-B74C-4EAE-B561-9F33E2406618}" type="presParOf" srcId="{1F6300B5-43B9-406A-9E26-944CD3E24609}" destId="{31F3F61E-D8D9-48DF-AE5A-B5FCEE739D95}" srcOrd="0" destOrd="0" presId="urn:microsoft.com/office/officeart/2005/8/layout/radial2"/>
    <dgm:cxn modelId="{5017D338-B935-4A42-9232-1E09E6D79C25}" type="presParOf" srcId="{1F6300B5-43B9-406A-9E26-944CD3E24609}" destId="{41626283-3DF7-4BAC-B156-F289851EAA68}" srcOrd="1" destOrd="0" presId="urn:microsoft.com/office/officeart/2005/8/layout/radial2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AD00B98-422E-428D-BE29-A6B3F7BE3D68}">
      <dsp:nvSpPr>
        <dsp:cNvPr id="0" name=""/>
        <dsp:cNvSpPr/>
      </dsp:nvSpPr>
      <dsp:spPr>
        <a:xfrm>
          <a:off x="0" y="471374"/>
          <a:ext cx="1046070" cy="972791"/>
        </a:xfrm>
        <a:prstGeom prst="ellipse">
          <a:avLst/>
        </a:prstGeom>
        <a:solidFill>
          <a:srgbClr val="6ED2DF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000" b="0" i="0" u="none" kern="1200" baseline="0" dirty="0">
              <a:solidFill>
                <a:schemeClr val="tx1"/>
              </a:solidFill>
              <a:latin typeface="Sun Life New Text" pitchFamily="2" charset="0"/>
              <a:ea typeface="Sun Life New Text" pitchFamily="2" charset="0"/>
              <a:cs typeface="Sun Life New Text" pitchFamily="2" charset="0"/>
            </a:rPr>
            <a:t>Plafond de cotisation aux REER pour l’année en cours</a:t>
          </a:r>
          <a:r>
            <a:rPr lang="fr-ca" sz="1000" b="1" i="0" u="none" kern="1200" baseline="0" dirty="0">
              <a:solidFill>
                <a:schemeClr val="tx1"/>
              </a:solidFill>
              <a:latin typeface="Sun Life New Text" pitchFamily="2" charset="0"/>
              <a:ea typeface="Sun Life New Text" pitchFamily="2" charset="0"/>
              <a:cs typeface="Sun Life New Text" pitchFamily="2" charset="0"/>
            </a:rPr>
            <a:t> </a:t>
          </a:r>
          <a:endParaRPr lang="fr-ca" sz="1000" kern="1200" dirty="0">
            <a:solidFill>
              <a:schemeClr val="tx1"/>
            </a:solidFill>
            <a:latin typeface="Sun Life New Text" pitchFamily="2" charset="0"/>
          </a:endParaRPr>
        </a:p>
      </dsp:txBody>
      <dsp:txXfrm>
        <a:off x="153193" y="613836"/>
        <a:ext cx="739684" cy="687867"/>
      </dsp:txXfrm>
    </dsp:sp>
    <dsp:sp modelId="{A5EB9891-A3D0-46D3-B50E-5F9E73A2E340}">
      <dsp:nvSpPr>
        <dsp:cNvPr id="0" name=""/>
        <dsp:cNvSpPr/>
      </dsp:nvSpPr>
      <dsp:spPr>
        <a:xfrm>
          <a:off x="1091779" y="860274"/>
          <a:ext cx="320765" cy="320765"/>
        </a:xfrm>
        <a:prstGeom prst="mathMinus">
          <a:avLst/>
        </a:prstGeom>
        <a:solidFill>
          <a:srgbClr val="38758E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fr-ca" sz="500" kern="1200"/>
        </a:p>
      </dsp:txBody>
      <dsp:txXfrm>
        <a:off x="1134296" y="982935"/>
        <a:ext cx="235731" cy="75443"/>
      </dsp:txXfrm>
    </dsp:sp>
    <dsp:sp modelId="{450B19BB-9B00-47DC-BEE4-2DCA3451E5E5}">
      <dsp:nvSpPr>
        <dsp:cNvPr id="0" name=""/>
        <dsp:cNvSpPr/>
      </dsp:nvSpPr>
      <dsp:spPr>
        <a:xfrm>
          <a:off x="1457451" y="534261"/>
          <a:ext cx="1152000" cy="972791"/>
        </a:xfrm>
        <a:prstGeom prst="ellipse">
          <a:avLst/>
        </a:prstGeom>
        <a:solidFill>
          <a:srgbClr val="004F7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000" b="0" i="0" u="none" kern="1200" baseline="0" dirty="0">
              <a:solidFill>
                <a:schemeClr val="bg2"/>
              </a:solidFill>
              <a:latin typeface="Sun Life New Text" pitchFamily="2" charset="0"/>
              <a:cs typeface="Arial" panose="020B0604020202020204" pitchFamily="34" charset="0"/>
            </a:rPr>
            <a:t>Facteur d’équivalence (FE) de l’année précédente </a:t>
          </a:r>
          <a:endParaRPr lang="fr-ca" sz="1000" kern="1200" dirty="0">
            <a:solidFill>
              <a:schemeClr val="bg2"/>
            </a:solidFill>
            <a:latin typeface="Sun Life New Text" pitchFamily="2" charset="0"/>
          </a:endParaRPr>
        </a:p>
      </dsp:txBody>
      <dsp:txXfrm>
        <a:off x="1626157" y="676723"/>
        <a:ext cx="814588" cy="687867"/>
      </dsp:txXfrm>
    </dsp:sp>
    <dsp:sp modelId="{48FF3304-4402-4805-9797-7BB4ECE080B0}">
      <dsp:nvSpPr>
        <dsp:cNvPr id="0" name=""/>
        <dsp:cNvSpPr/>
      </dsp:nvSpPr>
      <dsp:spPr>
        <a:xfrm>
          <a:off x="2654358" y="860274"/>
          <a:ext cx="320765" cy="320765"/>
        </a:xfrm>
        <a:prstGeom prst="mathPlus">
          <a:avLst/>
        </a:prstGeom>
        <a:solidFill>
          <a:srgbClr val="38758E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fr-ca" sz="500" kern="1200"/>
        </a:p>
      </dsp:txBody>
      <dsp:txXfrm>
        <a:off x="2696875" y="982935"/>
        <a:ext cx="235731" cy="75443"/>
      </dsp:txXfrm>
    </dsp:sp>
    <dsp:sp modelId="{B145F8F3-B2FE-4994-A0BA-20DF0D4E61A1}">
      <dsp:nvSpPr>
        <dsp:cNvPr id="0" name=""/>
        <dsp:cNvSpPr/>
      </dsp:nvSpPr>
      <dsp:spPr>
        <a:xfrm>
          <a:off x="3020030" y="534261"/>
          <a:ext cx="1046070" cy="972791"/>
        </a:xfrm>
        <a:prstGeom prst="ellipse">
          <a:avLst/>
        </a:prstGeom>
        <a:solidFill>
          <a:schemeClr val="bg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kumimoji="0" lang="fr-ca" sz="1000" b="0" i="0" u="none" strike="noStrike" kern="1200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Sun Life New Text" pitchFamily="2" charset="0"/>
              <a:ea typeface="+mn-ea"/>
              <a:cs typeface="Arial" panose="020B0604020202020204" pitchFamily="34" charset="0"/>
            </a:rPr>
            <a:t>Droits de cotisation inutilisés</a:t>
          </a:r>
          <a:r>
            <a:rPr lang="fr-ca" sz="1000" b="0" i="0" u="none" kern="1200" baseline="0" dirty="0">
              <a:solidFill>
                <a:schemeClr val="tx1"/>
              </a:solidFill>
              <a:latin typeface="Sun Life New Text" pitchFamily="2" charset="0"/>
              <a:cs typeface="Arial" panose="020B0604020202020204" pitchFamily="34" charset="0"/>
            </a:rPr>
            <a:t> </a:t>
          </a:r>
          <a:endParaRPr lang="fr-ca" sz="1000" kern="1200" dirty="0">
            <a:solidFill>
              <a:schemeClr val="tx1"/>
            </a:solidFill>
            <a:latin typeface="Sun Life New Text" pitchFamily="2" charset="0"/>
          </a:endParaRPr>
        </a:p>
      </dsp:txBody>
      <dsp:txXfrm>
        <a:off x="3173223" y="676723"/>
        <a:ext cx="739684" cy="687867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AD00B98-422E-428D-BE29-A6B3F7BE3D68}">
      <dsp:nvSpPr>
        <dsp:cNvPr id="0" name=""/>
        <dsp:cNvSpPr/>
      </dsp:nvSpPr>
      <dsp:spPr>
        <a:xfrm>
          <a:off x="454" y="521162"/>
          <a:ext cx="1074240" cy="998989"/>
        </a:xfrm>
        <a:prstGeom prst="ellipse">
          <a:avLst/>
        </a:prstGeom>
        <a:solidFill>
          <a:srgbClr val="6ED2DF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000" b="0" i="0" u="none" kern="1200" baseline="0" dirty="0">
              <a:solidFill>
                <a:schemeClr val="tx1"/>
              </a:solidFill>
              <a:latin typeface="Sun Life New Text" pitchFamily="2" charset="0"/>
              <a:ea typeface="Sun Life New Text" pitchFamily="2" charset="0"/>
              <a:cs typeface="Sun Life New Text" pitchFamily="2" charset="0"/>
            </a:rPr>
            <a:t>Plafond de cotisation aux CELI de l’année</a:t>
          </a:r>
          <a:r>
            <a:rPr lang="fr-ca" sz="1000" b="1" i="0" u="none" kern="1200" baseline="0" dirty="0">
              <a:solidFill>
                <a:schemeClr val="tx1"/>
              </a:solidFill>
              <a:latin typeface="Sun Life New Text" pitchFamily="2" charset="0"/>
              <a:ea typeface="Sun Life New Text" pitchFamily="2" charset="0"/>
              <a:cs typeface="Sun Life New Text" pitchFamily="2" charset="0"/>
            </a:rPr>
            <a:t> </a:t>
          </a:r>
          <a:endParaRPr lang="fr-ca" sz="1000" kern="1200" dirty="0">
            <a:solidFill>
              <a:schemeClr val="tx1"/>
            </a:solidFill>
            <a:latin typeface="Sun Life New Text" pitchFamily="2" charset="0"/>
          </a:endParaRPr>
        </a:p>
      </dsp:txBody>
      <dsp:txXfrm>
        <a:off x="157773" y="667461"/>
        <a:ext cx="759602" cy="706391"/>
      </dsp:txXfrm>
    </dsp:sp>
    <dsp:sp modelId="{A5EB9891-A3D0-46D3-B50E-5F9E73A2E340}">
      <dsp:nvSpPr>
        <dsp:cNvPr id="0" name=""/>
        <dsp:cNvSpPr/>
      </dsp:nvSpPr>
      <dsp:spPr>
        <a:xfrm>
          <a:off x="1120811" y="855955"/>
          <a:ext cx="329403" cy="329403"/>
        </a:xfrm>
        <a:prstGeom prst="mathPlus">
          <a:avLst/>
        </a:prstGeom>
        <a:solidFill>
          <a:srgbClr val="38758E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fr-ca" sz="500" kern="1200" dirty="0"/>
        </a:p>
      </dsp:txBody>
      <dsp:txXfrm>
        <a:off x="1164473" y="981919"/>
        <a:ext cx="242079" cy="77475"/>
      </dsp:txXfrm>
    </dsp:sp>
    <dsp:sp modelId="{450B19BB-9B00-47DC-BEE4-2DCA3451E5E5}">
      <dsp:nvSpPr>
        <dsp:cNvPr id="0" name=""/>
        <dsp:cNvSpPr/>
      </dsp:nvSpPr>
      <dsp:spPr>
        <a:xfrm>
          <a:off x="1496331" y="580506"/>
          <a:ext cx="1074240" cy="998989"/>
        </a:xfrm>
        <a:prstGeom prst="ellipse">
          <a:avLst/>
        </a:prstGeom>
        <a:solidFill>
          <a:srgbClr val="004F7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kumimoji="0" lang="fr-ca" sz="1000" b="0" i="0" u="none" strike="noStrike" kern="1200" cap="none" spc="0" normalizeH="0" baseline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Sun Life New Text" pitchFamily="2" charset="0"/>
              <a:ea typeface="+mn-ea"/>
              <a:cs typeface="Arial" panose="020B0604020202020204" pitchFamily="34" charset="0"/>
            </a:rPr>
            <a:t>Droits de cotisation inutilisés</a:t>
          </a:r>
          <a:r>
            <a:rPr lang="fr-ca" sz="1000" b="0" i="0" u="none" kern="1200" baseline="0" dirty="0">
              <a:solidFill>
                <a:schemeClr val="bg2"/>
              </a:solidFill>
              <a:latin typeface="Sun Life New Text" pitchFamily="2" charset="0"/>
              <a:cs typeface="Arial" panose="020B0604020202020204" pitchFamily="34" charset="0"/>
            </a:rPr>
            <a:t> </a:t>
          </a:r>
          <a:endParaRPr lang="fr-ca" sz="1000" kern="1200" dirty="0">
            <a:solidFill>
              <a:schemeClr val="bg2"/>
            </a:solidFill>
            <a:latin typeface="Sun Life New Text" pitchFamily="2" charset="0"/>
          </a:endParaRPr>
        </a:p>
      </dsp:txBody>
      <dsp:txXfrm>
        <a:off x="1653650" y="726805"/>
        <a:ext cx="759602" cy="706391"/>
      </dsp:txXfrm>
    </dsp:sp>
    <dsp:sp modelId="{48FF3304-4402-4805-9797-7BB4ECE080B0}">
      <dsp:nvSpPr>
        <dsp:cNvPr id="0" name=""/>
        <dsp:cNvSpPr/>
      </dsp:nvSpPr>
      <dsp:spPr>
        <a:xfrm>
          <a:off x="2616688" y="855955"/>
          <a:ext cx="329403" cy="329403"/>
        </a:xfrm>
        <a:prstGeom prst="mathPlus">
          <a:avLst/>
        </a:prstGeom>
        <a:solidFill>
          <a:srgbClr val="38758E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fr-ca" sz="500" kern="1200"/>
        </a:p>
      </dsp:txBody>
      <dsp:txXfrm>
        <a:off x="2660350" y="981919"/>
        <a:ext cx="242079" cy="77475"/>
      </dsp:txXfrm>
    </dsp:sp>
    <dsp:sp modelId="{B145F8F3-B2FE-4994-A0BA-20DF0D4E61A1}">
      <dsp:nvSpPr>
        <dsp:cNvPr id="0" name=""/>
        <dsp:cNvSpPr/>
      </dsp:nvSpPr>
      <dsp:spPr>
        <a:xfrm>
          <a:off x="2992208" y="521162"/>
          <a:ext cx="1074240" cy="998989"/>
        </a:xfrm>
        <a:prstGeom prst="ellipse">
          <a:avLst/>
        </a:prstGeom>
        <a:solidFill>
          <a:schemeClr val="bg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000" b="0" i="0" u="none" kern="1200" baseline="0" dirty="0">
              <a:solidFill>
                <a:schemeClr val="tx1"/>
              </a:solidFill>
              <a:latin typeface="Sun Life New Text" pitchFamily="2" charset="0"/>
              <a:cs typeface="Arial" panose="020B0604020202020204" pitchFamily="34" charset="0"/>
            </a:rPr>
            <a:t>Retraits de l’année précédente</a:t>
          </a:r>
          <a:endParaRPr lang="fr-ca" sz="1000" kern="1200" dirty="0">
            <a:solidFill>
              <a:schemeClr val="tx1"/>
            </a:solidFill>
            <a:latin typeface="Sun Life New Text" pitchFamily="2" charset="0"/>
          </a:endParaRPr>
        </a:p>
      </dsp:txBody>
      <dsp:txXfrm>
        <a:off x="3149527" y="667461"/>
        <a:ext cx="759602" cy="706391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29A8872-C3CD-428C-AF7F-8E1F7EBCFE5D}">
      <dsp:nvSpPr>
        <dsp:cNvPr id="0" name=""/>
        <dsp:cNvSpPr/>
      </dsp:nvSpPr>
      <dsp:spPr>
        <a:xfrm rot="2563116">
          <a:off x="1449450" y="2636973"/>
          <a:ext cx="562127" cy="65214"/>
        </a:xfrm>
        <a:custGeom>
          <a:avLst/>
          <a:gdLst/>
          <a:ahLst/>
          <a:cxnLst/>
          <a:rect l="0" t="0" r="0" b="0"/>
          <a:pathLst>
            <a:path>
              <a:moveTo>
                <a:pt x="0" y="32607"/>
              </a:moveTo>
              <a:lnTo>
                <a:pt x="562127" y="32607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7EB66C7-2B4F-47AD-8215-77A29815F992}">
      <dsp:nvSpPr>
        <dsp:cNvPr id="0" name=""/>
        <dsp:cNvSpPr/>
      </dsp:nvSpPr>
      <dsp:spPr>
        <a:xfrm>
          <a:off x="1524018" y="1867210"/>
          <a:ext cx="625438" cy="65214"/>
        </a:xfrm>
        <a:custGeom>
          <a:avLst/>
          <a:gdLst/>
          <a:ahLst/>
          <a:cxnLst/>
          <a:rect l="0" t="0" r="0" b="0"/>
          <a:pathLst>
            <a:path>
              <a:moveTo>
                <a:pt x="0" y="32607"/>
              </a:moveTo>
              <a:lnTo>
                <a:pt x="625438" y="32607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C9AE804-8023-4E3E-8BBA-DDAD38CB1C2A}">
      <dsp:nvSpPr>
        <dsp:cNvPr id="0" name=""/>
        <dsp:cNvSpPr/>
      </dsp:nvSpPr>
      <dsp:spPr>
        <a:xfrm rot="19036884">
          <a:off x="1449450" y="1097446"/>
          <a:ext cx="562127" cy="65214"/>
        </a:xfrm>
        <a:custGeom>
          <a:avLst/>
          <a:gdLst/>
          <a:ahLst/>
          <a:cxnLst/>
          <a:rect l="0" t="0" r="0" b="0"/>
          <a:pathLst>
            <a:path>
              <a:moveTo>
                <a:pt x="0" y="32607"/>
              </a:moveTo>
              <a:lnTo>
                <a:pt x="562127" y="32607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D7B3BD7-5657-402E-B135-44D9C864FAED}">
      <dsp:nvSpPr>
        <dsp:cNvPr id="0" name=""/>
        <dsp:cNvSpPr/>
      </dsp:nvSpPr>
      <dsp:spPr>
        <a:xfrm>
          <a:off x="950" y="1003895"/>
          <a:ext cx="1791844" cy="1791844"/>
        </a:xfrm>
        <a:prstGeom prst="ellipse">
          <a:avLst/>
        </a:prstGeom>
        <a:solidFill>
          <a:schemeClr val="tx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7D3A27A-0820-4AFD-8197-9D3A8596251B}">
      <dsp:nvSpPr>
        <dsp:cNvPr id="0" name=""/>
        <dsp:cNvSpPr/>
      </dsp:nvSpPr>
      <dsp:spPr>
        <a:xfrm>
          <a:off x="1794393" y="37152"/>
          <a:ext cx="1075106" cy="1075106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200" b="1" kern="1200" noProof="0" dirty="0">
              <a:solidFill>
                <a:schemeClr val="tx2"/>
              </a:solidFill>
            </a:rPr>
            <a:t>1,8 fois </a:t>
          </a:r>
          <a:r>
            <a:rPr lang="fr-CA" sz="1200" kern="1200" noProof="0" dirty="0">
              <a:solidFill>
                <a:schemeClr val="tx2"/>
              </a:solidFill>
            </a:rPr>
            <a:t>plus d’actifs financiers</a:t>
          </a:r>
        </a:p>
      </dsp:txBody>
      <dsp:txXfrm>
        <a:off x="1951839" y="194598"/>
        <a:ext cx="760214" cy="760214"/>
      </dsp:txXfrm>
    </dsp:sp>
    <dsp:sp modelId="{144983C4-6EA2-4191-81C0-626C07ED6CB6}">
      <dsp:nvSpPr>
        <dsp:cNvPr id="0" name=""/>
        <dsp:cNvSpPr/>
      </dsp:nvSpPr>
      <dsp:spPr>
        <a:xfrm>
          <a:off x="2977011" y="37152"/>
          <a:ext cx="1612660" cy="107510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Sur 4 à 6 </a:t>
          </a:r>
          <a:r>
            <a:rPr lang="en-US" sz="1200" kern="1200" dirty="0" err="1"/>
            <a:t>ans</a:t>
          </a:r>
          <a:endParaRPr lang="en-US" sz="1200" kern="1200" dirty="0"/>
        </a:p>
      </dsp:txBody>
      <dsp:txXfrm>
        <a:off x="2977011" y="37152"/>
        <a:ext cx="1612660" cy="1075106"/>
      </dsp:txXfrm>
    </dsp:sp>
    <dsp:sp modelId="{97594B18-3FE2-419E-A4D2-5B33AF26410A}">
      <dsp:nvSpPr>
        <dsp:cNvPr id="0" name=""/>
        <dsp:cNvSpPr/>
      </dsp:nvSpPr>
      <dsp:spPr>
        <a:xfrm>
          <a:off x="2149456" y="1362264"/>
          <a:ext cx="1075106" cy="1075106"/>
        </a:xfrm>
        <a:prstGeom prst="ellipse">
          <a:avLst/>
        </a:prstGeom>
        <a:solidFill>
          <a:schemeClr val="accent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200" b="1" kern="1200" noProof="0" dirty="0">
              <a:solidFill>
                <a:schemeClr val="tx2"/>
              </a:solidFill>
            </a:rPr>
            <a:t>2,1 fois </a:t>
          </a:r>
          <a:r>
            <a:rPr lang="fr-CA" sz="1200" kern="1200" noProof="0" dirty="0">
              <a:solidFill>
                <a:schemeClr val="tx2"/>
              </a:solidFill>
            </a:rPr>
            <a:t>plus d’actifs financiers</a:t>
          </a:r>
        </a:p>
      </dsp:txBody>
      <dsp:txXfrm>
        <a:off x="2306902" y="1519710"/>
        <a:ext cx="760214" cy="760214"/>
      </dsp:txXfrm>
    </dsp:sp>
    <dsp:sp modelId="{AF929528-C2DB-4F0B-A0D0-89D5B5940C26}">
      <dsp:nvSpPr>
        <dsp:cNvPr id="0" name=""/>
        <dsp:cNvSpPr/>
      </dsp:nvSpPr>
      <dsp:spPr>
        <a:xfrm>
          <a:off x="3332073" y="1362264"/>
          <a:ext cx="1612660" cy="107510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Sur 7 à 14 </a:t>
          </a:r>
          <a:r>
            <a:rPr lang="en-US" sz="1200" kern="1200" dirty="0" err="1"/>
            <a:t>ans</a:t>
          </a:r>
          <a:endParaRPr lang="en-US" sz="1200" kern="1200" dirty="0"/>
        </a:p>
      </dsp:txBody>
      <dsp:txXfrm>
        <a:off x="3332073" y="1362264"/>
        <a:ext cx="1612660" cy="1075106"/>
      </dsp:txXfrm>
    </dsp:sp>
    <dsp:sp modelId="{31F3F61E-D8D9-48DF-AE5A-B5FCEE739D95}">
      <dsp:nvSpPr>
        <dsp:cNvPr id="0" name=""/>
        <dsp:cNvSpPr/>
      </dsp:nvSpPr>
      <dsp:spPr>
        <a:xfrm>
          <a:off x="1794393" y="2687375"/>
          <a:ext cx="1075106" cy="1075106"/>
        </a:xfrm>
        <a:prstGeom prst="ellipse">
          <a:avLst/>
        </a:prstGeom>
        <a:solidFill>
          <a:schemeClr val="bg2">
            <a:lumMod val="9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200" b="1" kern="1200" noProof="0" dirty="0">
              <a:solidFill>
                <a:schemeClr val="tx2"/>
              </a:solidFill>
            </a:rPr>
            <a:t>2,3 fois </a:t>
          </a:r>
          <a:r>
            <a:rPr lang="fr-CA" sz="1200" kern="1200" noProof="0" dirty="0">
              <a:solidFill>
                <a:schemeClr val="tx2"/>
              </a:solidFill>
            </a:rPr>
            <a:t>plus d’actifs financiers</a:t>
          </a:r>
        </a:p>
      </dsp:txBody>
      <dsp:txXfrm>
        <a:off x="1951839" y="2844821"/>
        <a:ext cx="760214" cy="760214"/>
      </dsp:txXfrm>
    </dsp:sp>
    <dsp:sp modelId="{41626283-3DF7-4BAC-B156-F289851EAA68}">
      <dsp:nvSpPr>
        <dsp:cNvPr id="0" name=""/>
        <dsp:cNvSpPr/>
      </dsp:nvSpPr>
      <dsp:spPr>
        <a:xfrm>
          <a:off x="2977011" y="2687375"/>
          <a:ext cx="1612660" cy="107510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fr-CA" sz="1200" kern="1200" noProof="0" dirty="0"/>
            <a:t>Sur les périodes de plus de 15 ans</a:t>
          </a:r>
        </a:p>
      </dsp:txBody>
      <dsp:txXfrm>
        <a:off x="2977011" y="2687375"/>
        <a:ext cx="1612660" cy="107510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equation1">
  <dgm:title val=""/>
  <dgm:desc val=""/>
  <dgm:catLst>
    <dgm:cat type="relationship" pri="17000"/>
    <dgm:cat type="process" pri="2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choose name="Name0">
      <dgm:if name="Name1" func="var" arg="dir" op="equ" val="norm">
        <dgm:alg type="lin">
          <dgm:param type="fallback" val="2D"/>
        </dgm:alg>
      </dgm:if>
      <dgm:else name="Name2">
        <dgm:alg type="lin">
          <dgm:param type="linDir" val="fromR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ptType="sibTrans" refType="w" refFor="ch" refPtType="node" fact="0.58"/>
      <dgm:constr type="primFontSz" for="ch" ptType="node" op="equ" val="65"/>
      <dgm:constr type="primFontSz" for="ch" ptType="sibTrans" op="equ" val="55"/>
      <dgm:constr type="primFontSz" for="ch" ptType="sibTrans" refType="primFontSz" refFor="ch" refPtType="node" op="lte" fact="0.8"/>
      <dgm:constr type="w" for="ch" forName="spacerL" refType="w" refFor="ch" refPtType="sibTrans" fact="0.14"/>
      <dgm:constr type="w" for="ch" forName="spacerR" refType="w" refFor="ch" refPtType="sibTrans" fact="0.14"/>
    </dgm:constrLst>
    <dgm:ruleLst/>
    <dgm:forEach name="nodesForEach" axis="ch" ptType="node">
      <dgm:layoutNode name="node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pacerL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sibTrans">
          <dgm:alg type="tx"/>
          <dgm:choose name="Name3">
            <dgm:if name="Name4" axis="followSib" ptType="sibTrans" func="cnt" op="equ" val="0">
              <dgm:shape xmlns:r="http://schemas.openxmlformats.org/officeDocument/2006/relationships" type="mathEqual" r:blip="">
                <dgm:adjLst/>
              </dgm:shape>
            </dgm:if>
            <dgm:else name="Name5">
              <dgm:shape xmlns:r="http://schemas.openxmlformats.org/officeDocument/2006/relationships" type="mathPlus" r:blip="">
                <dgm:adjLst/>
              </dgm:shape>
            </dgm:else>
          </dgm:choose>
          <dgm:presOf axis="self"/>
          <dgm:constrLst>
            <dgm:constr type="h" refType="w"/>
            <dgm:constr type="lMarg"/>
            <dgm:constr type="rMarg"/>
            <dgm:constr type="tMarg"/>
            <dgm:constr type="bMarg"/>
          </dgm:constrLst>
          <dgm:ruleLst>
            <dgm:rule type="primFontSz" val="5" fact="NaN" max="NaN"/>
          </dgm:ruleLst>
        </dgm:layoutNode>
        <dgm:layoutNode name="spacerR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equation1">
  <dgm:title val=""/>
  <dgm:desc val=""/>
  <dgm:catLst>
    <dgm:cat type="relationship" pri="17000"/>
    <dgm:cat type="process" pri="2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choose name="Name0">
      <dgm:if name="Name1" func="var" arg="dir" op="equ" val="norm">
        <dgm:alg type="lin">
          <dgm:param type="fallback" val="2D"/>
        </dgm:alg>
      </dgm:if>
      <dgm:else name="Name2">
        <dgm:alg type="lin">
          <dgm:param type="linDir" val="fromR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ptType="sibTrans" refType="w" refFor="ch" refPtType="node" fact="0.58"/>
      <dgm:constr type="primFontSz" for="ch" ptType="node" op="equ" val="65"/>
      <dgm:constr type="primFontSz" for="ch" ptType="sibTrans" op="equ" val="55"/>
      <dgm:constr type="primFontSz" for="ch" ptType="sibTrans" refType="primFontSz" refFor="ch" refPtType="node" op="lte" fact="0.8"/>
      <dgm:constr type="w" for="ch" forName="spacerL" refType="w" refFor="ch" refPtType="sibTrans" fact="0.14"/>
      <dgm:constr type="w" for="ch" forName="spacerR" refType="w" refFor="ch" refPtType="sibTrans" fact="0.14"/>
    </dgm:constrLst>
    <dgm:ruleLst/>
    <dgm:forEach name="nodesForEach" axis="ch" ptType="node">
      <dgm:layoutNode name="node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pacerL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sibTrans">
          <dgm:alg type="tx"/>
          <dgm:choose name="Name3">
            <dgm:if name="Name4" axis="followSib" ptType="sibTrans" func="cnt" op="equ" val="0">
              <dgm:shape xmlns:r="http://schemas.openxmlformats.org/officeDocument/2006/relationships" type="mathEqual" r:blip="">
                <dgm:adjLst/>
              </dgm:shape>
            </dgm:if>
            <dgm:else name="Name5">
              <dgm:shape xmlns:r="http://schemas.openxmlformats.org/officeDocument/2006/relationships" type="mathPlus" r:blip="">
                <dgm:adjLst/>
              </dgm:shape>
            </dgm:else>
          </dgm:choose>
          <dgm:presOf axis="self"/>
          <dgm:constrLst>
            <dgm:constr type="h" refType="w"/>
            <dgm:constr type="lMarg"/>
            <dgm:constr type="rMarg"/>
            <dgm:constr type="tMarg"/>
            <dgm:constr type="bMarg"/>
          </dgm:constrLst>
          <dgm:ruleLst>
            <dgm:rule type="primFontSz" val="5" fact="NaN" max="NaN"/>
          </dgm:ruleLst>
        </dgm:layoutNode>
        <dgm:layoutNode name="spacerR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radial2">
  <dgm:title val=""/>
  <dgm:desc val=""/>
  <dgm:catLst>
    <dgm:cat type="relationship" pri="20000"/>
    <dgm:cat type="convert" pri="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ite">
    <dgm:varLst>
      <dgm:chMax val="5"/>
      <dgm:dir/>
      <dgm:animLvl val="ctr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cycle" refType="w"/>
      <dgm:constr type="h" for="ch" forName="cycle" refType="h"/>
    </dgm:constrLst>
    <dgm:ruleLst/>
    <dgm:layoutNode name="cycle">
      <dgm:choose name="Name0">
        <dgm:if name="Name1" func="var" arg="dir" op="equ" val="norm">
          <dgm:choose name="Name2">
            <dgm:if name="Name3" axis="ch" ptType="node" func="cnt" op="lte" val="1">
              <dgm:alg type="cycle">
                <dgm:param type="stAng" val="90"/>
                <dgm:param type="spanAng" val="360"/>
                <dgm:param type="ctrShpMap" val="fNode"/>
              </dgm:alg>
            </dgm:if>
            <dgm:if name="Name4" axis="ch" ptType="node" func="cnt" op="equ" val="2">
              <dgm:alg type="cycle">
                <dgm:param type="stAng" val="70"/>
                <dgm:param type="spanAng" val="40"/>
                <dgm:param type="ctrShpMap" val="fNode"/>
              </dgm:alg>
            </dgm:if>
            <dgm:if name="Name5" axis="ch" ptType="node" func="cnt" op="equ" val="3">
              <dgm:alg type="cycle">
                <dgm:param type="stAng" val="60"/>
                <dgm:param type="spanAng" val="60"/>
                <dgm:param type="ctrShpMap" val="fNode"/>
              </dgm:alg>
            </dgm:if>
            <dgm:else name="Name6">
              <dgm:alg type="cycle">
                <dgm:param type="stAng" val="45"/>
                <dgm:param type="spanAng" val="90"/>
                <dgm:param type="ctrShpMap" val="fNode"/>
              </dgm:alg>
            </dgm:else>
          </dgm:choose>
        </dgm:if>
        <dgm:else name="Name7">
          <dgm:choose name="Name8">
            <dgm:if name="Name9" axis="ch" ptType="node" func="cnt" op="lte" val="1">
              <dgm:alg type="cycle">
                <dgm:param type="stAng" val="-90"/>
                <dgm:param type="spanAng" val="-360"/>
                <dgm:param type="ctrShpMap" val="fNode"/>
              </dgm:alg>
            </dgm:if>
            <dgm:if name="Name10" axis="ch" ptType="node" func="cnt" op="equ" val="2">
              <dgm:alg type="cycle">
                <dgm:param type="stAng" val="-70"/>
                <dgm:param type="spanAng" val="-40"/>
                <dgm:param type="ctrShpMap" val="fNode"/>
              </dgm:alg>
            </dgm:if>
            <dgm:if name="Name11" axis="ch" ptType="node" func="cnt" op="equ" val="3">
              <dgm:alg type="cycle">
                <dgm:param type="stAng" val="-60"/>
                <dgm:param type="spanAng" val="-60"/>
                <dgm:param type="ctrShpMap" val="fNode"/>
              </dgm:alg>
            </dgm:if>
            <dgm:else name="Name12">
              <dgm:alg type="cycle">
                <dgm:param type="stAng" val="-45"/>
                <dgm:param type="spanAng" val="-90"/>
                <dgm:param type="ctrShpMap" val="fNode"/>
              </dgm:alg>
            </dgm:else>
          </dgm:choose>
        </dgm:else>
      </dgm:choose>
      <dgm:shape xmlns:r="http://schemas.openxmlformats.org/officeDocument/2006/relationships" r:blip="">
        <dgm:adjLst/>
      </dgm:shape>
      <dgm:presOf/>
      <dgm:constrLst>
        <dgm:constr type="sp" val="20"/>
        <dgm:constr type="w" for="ch" forName="centerShape" refType="w"/>
        <dgm:constr type="w" for="ch" forName="node" refType="w" refFor="ch" refForName="centerShape" fact="1.5"/>
        <dgm:constr type="sibSp" refType="w" refFor="ch" refForName="centerShape" op="equ" fact="0.08"/>
        <dgm:constr type="primFontSz" for="des" forName="parentNode" op="equ" val="65"/>
        <dgm:constr type="secFontSz" for="des" forName="childNode" op="equ" val="65"/>
      </dgm:constrLst>
      <dgm:ruleLst/>
      <dgm:choose name="Name13">
        <dgm:if name="Name14" axis="ch" ptType="node" hideLastTrans="0" func="cnt" op="gte" val="1">
          <dgm:layoutNode name="centerShape" styleLbl="node0">
            <dgm:alg type="composite"/>
            <dgm:shape xmlns:r="http://schemas.openxmlformats.org/officeDocument/2006/relationships" r:blip="">
              <dgm:adjLst/>
            </dgm:shape>
            <dgm:presOf axis="ch" ptType="node" cnt="1"/>
            <dgm:constrLst>
              <dgm:constr type="w" for="ch" forName="connSite" refType="w" fact="0.7"/>
              <dgm:constr type="h" for="ch" forName="connSite" refType="w" fact="0.7"/>
              <dgm:constr type="ctrX" for="ch" forName="connSite" refType="w" fact="0.5"/>
              <dgm:constr type="ctrY" for="ch" forName="connSite" refType="h" fact="0.5"/>
              <dgm:constr type="w" for="ch" forName="visible" refType="w"/>
              <dgm:constr type="h" for="ch" forName="visible" refType="w"/>
              <dgm:constr type="ctrX" for="ch" forName="visible" refType="w" fact="0.5"/>
              <dgm:constr type="ctrY" for="ch" forName="visible" refType="h" fact="0.5"/>
            </dgm:constrLst>
            <dgm:ruleLst/>
            <dgm:layoutNode name="connSite">
              <dgm:alg type="sp"/>
              <dgm:shape xmlns:r="http://schemas.openxmlformats.org/officeDocument/2006/relationships" type="ellipse" r:blip="" hideGeom="1">
                <dgm:adjLst/>
              </dgm:shape>
              <dgm:presOf/>
              <dgm:constrLst/>
              <dgm:ruleLst/>
            </dgm:layoutNode>
            <dgm:layoutNode name="visible">
              <dgm:alg type="sp"/>
              <dgm:shape xmlns:r="http://schemas.openxmlformats.org/officeDocument/2006/relationships" type="ellipse" r:blip="" blipPhldr="1">
                <dgm:adjLst/>
              </dgm:shape>
              <dgm:presOf/>
              <dgm:constrLst/>
              <dgm:ruleLst/>
            </dgm:layoutNode>
          </dgm:layoutNode>
        </dgm:if>
        <dgm:else name="Name15"/>
      </dgm:choose>
      <dgm:forEach name="Name16" axis="ch">
        <dgm:forEach name="Name17" axis="self" ptType="node">
          <dgm:layoutNode name="node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func="var" arg="dir" op="equ" val="norm">
                <dgm:constrLst>
                  <dgm:constr type="t" for="ch" forName="parentNode"/>
                  <dgm:constr type="l" for="ch" forName="parentNode"/>
                  <dgm:constr type="w" for="ch" forName="parentNode" refType="w" fact="0.4"/>
                  <dgm:constr type="h" for="ch" forName="parentNode" refType="w" refFor="ch" refForName="parentNode" op="equ"/>
                  <dgm:constr type="ctrY" for="ch" forName="childNode" refType="h" refFor="ch" refForName="parentNode" fact="0.5"/>
                  <dgm:constr type="l" for="ch" forName="childNode" refType="w" refFor="ch" refForName="parentNode" op="equ" fact="1.1"/>
                  <dgm:constr type="w" for="ch" forName="childNode" refType="w" fact="0.6"/>
                  <dgm:constr type="h" for="ch" forName="childNode" refType="h" refFor="ch" refForName="parentNode"/>
                </dgm:constrLst>
              </dgm:if>
              <dgm:else name="Name20">
                <dgm:constrLst>
                  <dgm:constr type="t" for="ch" forName="parentNode"/>
                  <dgm:constr type="r" for="ch" forName="parentNode" refType="w"/>
                  <dgm:constr type="w" for="ch" forName="parentNode" refType="w" fact="0.4"/>
                  <dgm:constr type="h" for="ch" forName="parentNode" refType="w" refFor="ch" refForName="parentNode" op="equ"/>
                  <dgm:constr type="ctrY" for="ch" forName="childNode" refType="h" refFor="ch" refForName="parentNode" fact="0.5"/>
                  <dgm:constr type="l" for="ch" forName="childNode"/>
                  <dgm:constr type="w" for="ch" forName="childNode" refType="w" fact="0.6"/>
                  <dgm:constr type="h" for="ch" forName="childNode" refType="h" refFor="ch" refForName="parentNode"/>
                </dgm:constrLst>
              </dgm:else>
            </dgm:choose>
            <dgm:ruleLst/>
            <dgm:layoutNode name="parentNode" styleLbl="node1">
              <dgm:varLst>
                <dgm:chMax val="1"/>
                <dgm:bulletEnabled val="1"/>
              </dgm:varLst>
              <dgm:alg type="tx"/>
              <dgm:shape xmlns:r="http://schemas.openxmlformats.org/officeDocument/2006/relationships" type="ellipse" r:blip="">
                <dgm:adjLst/>
              </dgm:shape>
              <dgm:presOf axis="self"/>
              <dgm:constrLst>
                <dgm:constr type="tMarg" refType="primFontSz" fact="0.05"/>
                <dgm:constr type="bMarg" refType="primFontSz" fact="0.05"/>
                <dgm:constr type="lMarg" refType="primFontSz" fact="0.05"/>
                <dgm:constr type="rMarg" refType="primFontSz" fact="0.05"/>
              </dgm:constrLst>
              <dgm:ruleLst>
                <dgm:rule type="primFontSz" val="5" fact="NaN" max="NaN"/>
              </dgm:ruleLst>
            </dgm:layoutNode>
            <dgm:layoutNode name="childNode" styleLbl="revTx" moveWith="parentNode">
              <dgm:varLst>
                <dgm:bulletEnabled val="1"/>
              </dgm:varLst>
              <dgm:alg type="tx">
                <dgm:param type="txAnchorVertCh" val="mid"/>
                <dgm:param type="stBulletLvl" val="1"/>
              </dgm:alg>
              <dgm:choose name="Name21">
                <dgm:if name="Name22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23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tMarg"/>
                <dgm:constr type="bMarg"/>
                <dgm:constr type="lMarg"/>
                <dgm:constr type="rMarg"/>
              </dgm:constrLst>
              <dgm:ruleLst>
                <dgm:rule type="secFontSz" val="5" fact="NaN" max="NaN"/>
              </dgm:ruleLst>
            </dgm:layoutNode>
          </dgm:layoutNode>
        </dgm:forEach>
        <dgm:forEach name="Name24" axis="self" ptType="parTrans" cnt="1">
          <dgm:layoutNode name="Name25">
            <dgm:alg type="conn">
              <dgm:param type="dim" val="1D"/>
              <dgm:param type="endSty" val="noArr"/>
              <dgm:param type="begPts" val="auto"/>
              <dgm:param type="endPts" val="auto"/>
              <dgm:param type="srcNode" val="connSite"/>
              <dgm:param type="dstNode" val="parentNode"/>
            </dgm:alg>
            <dgm:shape xmlns:r="http://schemas.openxmlformats.org/officeDocument/2006/relationships" type="conn" r:blip="" zOrderOff="-99">
              <dgm:adjLst/>
            </dgm:shape>
            <dgm:presOf axis="self"/>
            <dgm:constrLst>
              <dgm:constr type="connDist"/>
              <dgm:constr type="w" val="1"/>
              <dgm:constr type="h" val="5"/>
              <dgm:constr type="begPad"/>
              <dgm:constr type="endPad"/>
            </dgm:constrLst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0.48095</cdr:x>
      <cdr:y>0.21796</cdr:y>
    </cdr:from>
    <cdr:to>
      <cdr:x>0.60317</cdr:x>
      <cdr:y>0.32752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7905826D-DC51-84F4-B4A4-6A65420D9D53}"/>
            </a:ext>
          </a:extLst>
        </cdr:cNvPr>
        <cdr:cNvSpPr txBox="1"/>
      </cdr:nvSpPr>
      <cdr:spPr>
        <a:xfrm xmlns:a="http://schemas.openxmlformats.org/drawingml/2006/main">
          <a:off x="3598055" y="516525"/>
          <a:ext cx="914400" cy="25964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r"/>
          <a:r>
            <a:rPr lang="en-CA" sz="1400" b="1" dirty="0">
              <a:solidFill>
                <a:schemeClr val="tx1"/>
              </a:solidFill>
              <a:latin typeface="Sun Life New Text" pitchFamily="2" charset="0"/>
            </a:rPr>
            <a:t>35 000 $</a:t>
          </a:r>
          <a:endParaRPr lang="en-US" sz="1400" b="1" dirty="0">
            <a:solidFill>
              <a:schemeClr val="tx1"/>
            </a:solidFill>
            <a:latin typeface="Sun Life New Text" pitchFamily="2" charset="0"/>
          </a:endParaRPr>
        </a:p>
      </cdr:txBody>
    </cdr:sp>
  </cdr:relSizeAnchor>
  <cdr:relSizeAnchor xmlns:cdr="http://schemas.openxmlformats.org/drawingml/2006/chartDrawing">
    <cdr:from>
      <cdr:x>0.7589</cdr:x>
      <cdr:y>0.6621</cdr:y>
    </cdr:from>
    <cdr:to>
      <cdr:x>0.88112</cdr:x>
      <cdr:y>0.77166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3681F039-CCF8-2FEB-B2C7-F2181C0252C8}"/>
            </a:ext>
          </a:extLst>
        </cdr:cNvPr>
        <cdr:cNvSpPr txBox="1"/>
      </cdr:nvSpPr>
      <cdr:spPr>
        <a:xfrm xmlns:a="http://schemas.openxmlformats.org/drawingml/2006/main">
          <a:off x="5677488" y="1569070"/>
          <a:ext cx="914353" cy="25963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r"/>
          <a:r>
            <a:rPr lang="en-CA" sz="1400" b="1" dirty="0">
              <a:solidFill>
                <a:schemeClr val="tx1"/>
              </a:solidFill>
              <a:latin typeface="Sun Life New Text" pitchFamily="2" charset="0"/>
            </a:rPr>
            <a:t>52 000 $</a:t>
          </a:r>
          <a:endParaRPr lang="en-US" sz="1400" b="1" dirty="0">
            <a:solidFill>
              <a:schemeClr val="tx1"/>
            </a:solidFill>
            <a:latin typeface="Sun Life New Text" pitchFamily="2" charset="0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1D10896-C5D7-2849-8149-EB1C546F261E}" type="datetimeFigureOut">
              <a:rPr lang="en-US" smtClean="0"/>
              <a:t>3/9/2026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D17A1A7-703D-AF42-A879-6FFC267805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32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17A1A7-703D-AF42-A879-6FFC267805B5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565964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18066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61375B-AD03-DBBF-0E15-02308B53E3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854BF3A-9F1A-00DE-0FF7-E7538B5FC78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0328705-C33D-DBA8-DC43-5A39E645890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7D3D96A-EE28-D8FD-2799-54DF714126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56767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fr-CA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fr-C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81950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fr-c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81479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17A1A7-703D-AF42-A879-6FFC267805B5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02021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309813" y="436563"/>
            <a:ext cx="2238375" cy="12588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90575" y="2266950"/>
            <a:ext cx="5486400" cy="360045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193524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fr-ca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314403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</a:pPr>
            <a:endParaRPr lang="fr-CA" sz="1200" kern="1200" dirty="0">
              <a:effectLst/>
              <a:latin typeface="Times New Roman" panose="02020603050405020304" pitchFamily="18" charset="0"/>
              <a:ea typeface="MS PGothic" panose="020B0600070205080204" pitchFamily="34" charset="-128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493399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E7C370-FA85-6E38-A57E-1532D303A1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F99C768-C9D4-13CC-FC81-3E25D6D158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AD0D277-C497-F0FE-D434-8D5231A056D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4ADD68-538B-B0A2-8F45-7891197381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906811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29115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17A1A7-703D-AF42-A879-6FFC267805B5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40358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15840D-0278-EABD-7426-8465A26CC6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EE0F95E-E8FB-C6C2-1009-2967B04065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3A83F6D-42E3-5CD4-74FB-FDAA456C88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4545C2F-4626-12B8-BE87-5FD9215110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623750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638015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85788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64412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C28DD7-C058-DDD8-1D98-0795A7354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BEFEA97-0530-0159-8B30-634401FDF67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17A18DC-8CE3-76B5-1EC1-A20E13640A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202152-3736-7F43-74ED-9198FA66F1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34927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17A1A7-703D-AF42-A879-6FFC267805B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570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381340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309B56-D73B-9127-1B1A-B8A24FB8BE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CD4E0B8-B17E-58EA-2EBE-B1845109585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A06E45C-92DC-BE24-CF66-4BF898EB3C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1350EE4-206A-7B9E-E254-E55DA18B22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40091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18C8B3-3D6F-0960-A46F-855778322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9366B61-80E3-6455-3266-41941964F0E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9958EA6-6991-8F6B-01C4-DAC8D74CFB2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952228-D51D-DF4D-DF6E-05A4050F97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24954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AB6E72-4D72-40EC-CC7A-B56EF50DFE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E4A5069-BECC-70C1-614B-AC90AA298E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17649FD-5349-09B6-125F-3ED928969A5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EA47DAF-89FB-27FC-EA82-FFB043BF12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17A1A7-703D-AF42-A879-6FFC267805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3304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3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4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5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6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6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26078988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3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3" y="195263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0" y="2643188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4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3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8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0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8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87930527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7760426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62311663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04758184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1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395241474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1630159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6954989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84" indent="0" algn="ctr">
              <a:buNone/>
              <a:defRPr sz="1500"/>
            </a:lvl2pPr>
            <a:lvl3pPr marL="685766" indent="0" algn="ctr">
              <a:buNone/>
              <a:defRPr sz="1350"/>
            </a:lvl3pPr>
            <a:lvl4pPr marL="1028649" indent="0" algn="ctr">
              <a:buNone/>
              <a:defRPr sz="1200"/>
            </a:lvl4pPr>
            <a:lvl5pPr marL="1371532" indent="0" algn="ctr">
              <a:buNone/>
              <a:defRPr sz="1200"/>
            </a:lvl5pPr>
            <a:lvl6pPr marL="1714415" indent="0" algn="ctr">
              <a:buNone/>
              <a:defRPr sz="1200"/>
            </a:lvl6pPr>
            <a:lvl7pPr marL="2057297" indent="0" algn="ctr">
              <a:buNone/>
              <a:defRPr sz="1200"/>
            </a:lvl7pPr>
            <a:lvl8pPr marL="2400180" indent="0" algn="ctr">
              <a:buNone/>
              <a:defRPr sz="1200"/>
            </a:lvl8pPr>
            <a:lvl9pPr marL="2743064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7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4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3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3" y="3447004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409335467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84" indent="0" algn="ctr">
              <a:buNone/>
              <a:defRPr sz="1500"/>
            </a:lvl2pPr>
            <a:lvl3pPr marL="685766" indent="0" algn="ctr">
              <a:buNone/>
              <a:defRPr sz="1350"/>
            </a:lvl3pPr>
            <a:lvl4pPr marL="1028649" indent="0" algn="ctr">
              <a:buNone/>
              <a:defRPr sz="1200"/>
            </a:lvl4pPr>
            <a:lvl5pPr marL="1371532" indent="0" algn="ctr">
              <a:buNone/>
              <a:defRPr sz="1200"/>
            </a:lvl5pPr>
            <a:lvl6pPr marL="1714415" indent="0" algn="ctr">
              <a:buNone/>
              <a:defRPr sz="1200"/>
            </a:lvl6pPr>
            <a:lvl7pPr marL="2057297" indent="0" algn="ctr">
              <a:buNone/>
              <a:defRPr sz="1200"/>
            </a:lvl7pPr>
            <a:lvl8pPr marL="2400180" indent="0" algn="ctr">
              <a:buNone/>
              <a:defRPr sz="1200"/>
            </a:lvl8pPr>
            <a:lvl9pPr marL="2743064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7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4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3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3" y="3447004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87509828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5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6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2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5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6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6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5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694410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>
                <a:latin typeface="Sun Life New Display" pitchFamily="2" charset="0"/>
              </a:defRPr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2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2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1pPr>
            <a:lvl2pPr marL="34288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2pPr>
            <a:lvl3pPr marL="6857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3pPr>
            <a:lvl4pPr marL="1028649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4pPr>
            <a:lvl5pPr marL="137153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596655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05195686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0582758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8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0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0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7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209058750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3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3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3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97340432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5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2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350745530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8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7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6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1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6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5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21707755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5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5" y="195265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2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6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5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0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2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66101714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89569853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60829092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66096390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21548326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50968586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2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5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9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2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2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1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8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6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7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1" y="274317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7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3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1" y="394632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3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08875142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2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4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281813224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2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4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468009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3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89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17833662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2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2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1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0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83723206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08254954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5466565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2" y="195265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2" y="195265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1" y="195265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8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8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5391527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2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7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78" indent="0">
              <a:buNone/>
              <a:defRPr sz="100"/>
            </a:lvl2pPr>
            <a:lvl3pPr marL="914355" indent="0">
              <a:buNone/>
              <a:defRPr sz="100"/>
            </a:lvl3pPr>
            <a:lvl4pPr marL="1371532" indent="0">
              <a:buNone/>
              <a:defRPr sz="100"/>
            </a:lvl4pPr>
            <a:lvl5pPr marL="182870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8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84" indent="0">
              <a:buNone/>
              <a:defRPr sz="800"/>
            </a:lvl2pPr>
            <a:lvl3pPr marL="685766" indent="0">
              <a:buNone/>
              <a:defRPr sz="800"/>
            </a:lvl3pPr>
            <a:lvl4pPr marL="1028649" indent="0">
              <a:buNone/>
              <a:defRPr sz="800"/>
            </a:lvl4pPr>
            <a:lvl5pPr marL="1371532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381681605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7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8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84" indent="0">
              <a:buNone/>
              <a:defRPr sz="800"/>
            </a:lvl2pPr>
            <a:lvl3pPr marL="685766" indent="0">
              <a:buNone/>
              <a:defRPr sz="800"/>
            </a:lvl3pPr>
            <a:lvl4pPr marL="1028649" indent="0">
              <a:buNone/>
              <a:defRPr sz="800"/>
            </a:lvl4pPr>
            <a:lvl5pPr marL="1371532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78" indent="0">
              <a:buNone/>
              <a:defRPr sz="100"/>
            </a:lvl2pPr>
            <a:lvl3pPr marL="914355" indent="0">
              <a:buNone/>
              <a:defRPr sz="100"/>
            </a:lvl3pPr>
            <a:lvl4pPr marL="1371532" indent="0">
              <a:buNone/>
              <a:defRPr sz="100"/>
            </a:lvl4pPr>
            <a:lvl5pPr marL="182870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923048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421419867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3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89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0908954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428379351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30382381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4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5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8" y="1816101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4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5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8" y="344448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4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4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62869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81800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53653543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14152827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6832029" y="195141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6481671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92088081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73083345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268696003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0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3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4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7" y="1816100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3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4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7" y="344448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3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3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686979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3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0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0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51753074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701827435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8" y="2342393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8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8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401270650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1" y="204788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8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6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6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3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1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8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6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6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3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1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51193653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3" y="204788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0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2506534516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6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5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4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0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4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0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4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3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970768919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3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3" y="195263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0" y="2643188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4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3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8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0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8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3397441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9339635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43822042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486523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2149820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314355890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897366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22998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0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3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7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7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7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6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7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4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5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39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39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1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2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39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39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1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2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5614127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399878194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1720567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1063557"/>
            <a:ext cx="2087563" cy="388468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1063557"/>
            <a:ext cx="2087563" cy="388468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0978" y="1086745"/>
            <a:ext cx="2087563" cy="388468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8" y="1063557"/>
            <a:ext cx="2087563" cy="388468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5">
            <a:extLst>
              <a:ext uri="{FF2B5EF4-FFF2-40B4-BE49-F238E27FC236}">
                <a16:creationId xmlns:a16="http://schemas.microsoft.com/office/drawing/2014/main" id="{D11132FC-48B7-1261-098E-6E9CC41AE86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53249165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74202680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305266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9106644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0" y="195263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7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7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0130416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0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38288454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8009164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8" y="3579951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8" y="3778387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4884064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802709270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837042504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4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5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8" y="1816101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4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5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8" y="344448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4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4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9983926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8652573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3923376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7" y="206376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9" y="2342394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9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9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6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405389192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0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3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7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7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7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6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7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4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5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39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39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1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2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39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39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1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2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534768978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2" y="204789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7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4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2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7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4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2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755016636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4" y="204789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1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1956428567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7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6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5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5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3193201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4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4" y="195264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1" y="2643189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5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4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9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1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78436831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4209068857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636726881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059615575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110287142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1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4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8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0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7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5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6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0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2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0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2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636927747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134001112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2474662786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329427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89868253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64372666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0346002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1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1074918826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26194823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6513787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05001528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165000876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4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5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8" y="1816101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4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5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8" y="344448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4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4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2332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6121455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32261426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09429949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657867977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01629745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6368446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7" y="206376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9" y="2342394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9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9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6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349050060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2" y="204789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7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4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2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7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4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2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243474013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4" y="204789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1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3392009286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1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16028164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778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407267858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467693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80571108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1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0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29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1464471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4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4" y="195264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1" y="2643189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5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4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9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1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359767891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00438436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3202523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89238813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228080277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Blank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477747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1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4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8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0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7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5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6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0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2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0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2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03912760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837287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837287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837287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837287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7828319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96642174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6832029" y="195141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56363084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84" indent="0" algn="ctr">
              <a:buNone/>
              <a:defRPr sz="1500"/>
            </a:lvl2pPr>
            <a:lvl3pPr marL="685766" indent="0" algn="ctr">
              <a:buNone/>
              <a:defRPr sz="1350"/>
            </a:lvl3pPr>
            <a:lvl4pPr marL="1028649" indent="0" algn="ctr">
              <a:buNone/>
              <a:defRPr sz="1200"/>
            </a:lvl4pPr>
            <a:lvl5pPr marL="1371532" indent="0" algn="ctr">
              <a:buNone/>
              <a:defRPr sz="1200"/>
            </a:lvl5pPr>
            <a:lvl6pPr marL="1714415" indent="0" algn="ctr">
              <a:buNone/>
              <a:defRPr sz="1200"/>
            </a:lvl6pPr>
            <a:lvl7pPr marL="2057297" indent="0" algn="ctr">
              <a:buNone/>
              <a:defRPr sz="1200"/>
            </a:lvl7pPr>
            <a:lvl8pPr marL="2400180" indent="0" algn="ctr">
              <a:buNone/>
              <a:defRPr sz="1200"/>
            </a:lvl8pPr>
            <a:lvl9pPr marL="2743064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7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4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3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3" y="3447004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388024253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84" indent="0" algn="ctr">
              <a:buNone/>
              <a:defRPr sz="1500"/>
            </a:lvl2pPr>
            <a:lvl3pPr marL="685766" indent="0" algn="ctr">
              <a:buNone/>
              <a:defRPr sz="1350"/>
            </a:lvl3pPr>
            <a:lvl4pPr marL="1028649" indent="0" algn="ctr">
              <a:buNone/>
              <a:defRPr sz="1200"/>
            </a:lvl4pPr>
            <a:lvl5pPr marL="1371532" indent="0" algn="ctr">
              <a:buNone/>
              <a:defRPr sz="1200"/>
            </a:lvl5pPr>
            <a:lvl6pPr marL="1714415" indent="0" algn="ctr">
              <a:buNone/>
              <a:defRPr sz="1200"/>
            </a:lvl6pPr>
            <a:lvl7pPr marL="2057297" indent="0" algn="ctr">
              <a:buNone/>
              <a:defRPr sz="1200"/>
            </a:lvl7pPr>
            <a:lvl8pPr marL="2400180" indent="0" algn="ctr">
              <a:buNone/>
              <a:defRPr sz="1200"/>
            </a:lvl8pPr>
            <a:lvl9pPr marL="2743064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7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4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3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3" y="3447004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284175191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5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6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2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5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6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6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5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8329741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2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2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54290636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079920719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0452189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395721933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2" y="195265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2" y="195265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1" y="195265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D67548-D607-0D13-A6E0-21EBE5DD9465}"/>
              </a:ext>
            </a:extLst>
          </p:cNvPr>
          <p:cNvSpPr/>
          <p:nvPr userDrawn="1"/>
        </p:nvSpPr>
        <p:spPr>
          <a:xfrm>
            <a:off x="6832030" y="195265"/>
            <a:ext cx="2087563" cy="7207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8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8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9600514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8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0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0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7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81545091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6832028" y="195140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7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7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02179364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3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3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3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173615180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5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2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617801034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2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7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78" indent="0">
              <a:buNone/>
              <a:defRPr sz="100"/>
            </a:lvl2pPr>
            <a:lvl3pPr marL="914355" indent="0">
              <a:buNone/>
              <a:defRPr sz="100"/>
            </a:lvl3pPr>
            <a:lvl4pPr marL="1371532" indent="0">
              <a:buNone/>
              <a:defRPr sz="100"/>
            </a:lvl4pPr>
            <a:lvl5pPr marL="182870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8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84" indent="0">
              <a:buNone/>
              <a:defRPr sz="800"/>
            </a:lvl2pPr>
            <a:lvl3pPr marL="685766" indent="0">
              <a:buNone/>
              <a:defRPr sz="800"/>
            </a:lvl3pPr>
            <a:lvl4pPr marL="1028649" indent="0">
              <a:buNone/>
              <a:defRPr sz="800"/>
            </a:lvl4pPr>
            <a:lvl5pPr marL="1371532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1631744025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7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8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84" indent="0">
              <a:buNone/>
              <a:defRPr sz="800"/>
            </a:lvl2pPr>
            <a:lvl3pPr marL="685766" indent="0">
              <a:buNone/>
              <a:defRPr sz="800"/>
            </a:lvl3pPr>
            <a:lvl4pPr marL="1028649" indent="0">
              <a:buNone/>
              <a:defRPr sz="800"/>
            </a:lvl4pPr>
            <a:lvl5pPr marL="1371532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78" indent="0">
              <a:buNone/>
              <a:defRPr sz="100"/>
            </a:lvl2pPr>
            <a:lvl3pPr marL="914355" indent="0">
              <a:buNone/>
              <a:defRPr sz="100"/>
            </a:lvl3pPr>
            <a:lvl4pPr marL="1371532" indent="0">
              <a:buNone/>
              <a:defRPr sz="100"/>
            </a:lvl4pPr>
            <a:lvl5pPr marL="182870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56468133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2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2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1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0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816608300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2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2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1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30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10406503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5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5" y="195265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2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6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5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0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2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931637545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083763577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64531272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8937567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71426"/>
            <a:ext cx="264621" cy="140525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0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100695236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199301159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2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5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9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2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2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1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8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6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7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1" y="274317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7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3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1" y="394632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3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99697533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2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4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432048895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2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4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345806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1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4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8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0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7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5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6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0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2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0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2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091645937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4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5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8" y="1816101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4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5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8" y="344448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4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4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754406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164361911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7" y="206376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9" y="2342394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9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9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6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417278812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4" y="204789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1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2477608831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2143938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74012494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876398373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1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0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29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71538695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Sun Life New Text" pitchFamily="2" charset="0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Text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Text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962112412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4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5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8" y="1816101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4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5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8" y="344448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4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4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450237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121752746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Section Divider">
    <p:bg>
      <p:bgPr>
        <a:solidFill>
          <a:srgbClr val="DDE6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>
                <a:latin typeface="Sun Life New Display" pitchFamily="2" charset="0"/>
              </a:defRPr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81008994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7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6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5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5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540136714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Section Divider">
    <p:bg>
      <p:bgPr>
        <a:solidFill>
          <a:srgbClr val="DDE6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>
                <a:latin typeface="Sun Life New Display" pitchFamily="2" charset="0"/>
              </a:defRPr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73194921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7" y="206376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9" y="2342394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9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9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  <a:latin typeface="Sun Life New Text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6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3622810450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2" y="204789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7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4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2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7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4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2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37961539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8" y="3579951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8" y="3778387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39026417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4" y="204789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1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987315685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4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4" y="195264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1" y="2643189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5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4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9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1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67693111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884565442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319584973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Blank White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92693432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Blank White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0658122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Blank White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7223152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Blank White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0089879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2142456966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347115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638359238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92638552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599900748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2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2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1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30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C4D3A2C-7FD1-DBCF-3111-5BAD7ED310B6}"/>
              </a:ext>
            </a:extLst>
          </p:cNvPr>
          <p:cNvSpPr/>
          <p:nvPr userDrawn="1"/>
        </p:nvSpPr>
        <p:spPr>
          <a:xfrm>
            <a:off x="239384" y="142336"/>
            <a:ext cx="8673738" cy="31721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ln>
                <a:noFill/>
              </a:ln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321437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5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6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2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5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6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6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5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6109878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2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2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40453232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9785635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8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0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0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7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868020191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3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3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3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92735162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5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2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3942807856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8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7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6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1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6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5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92306921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2384046263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5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5" y="195265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2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6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5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0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2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959592126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483408699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965061889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975688505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1119455681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2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5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9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2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2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1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8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6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7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1" y="274317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7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3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1" y="394632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3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752026515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857393593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79550005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2" y="195265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2" y="195265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1" y="195265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8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8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1324347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2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7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78" indent="0">
              <a:buNone/>
              <a:defRPr sz="100"/>
            </a:lvl2pPr>
            <a:lvl3pPr marL="914355" indent="0">
              <a:buNone/>
              <a:defRPr sz="100"/>
            </a:lvl3pPr>
            <a:lvl4pPr marL="1371532" indent="0">
              <a:buNone/>
              <a:defRPr sz="100"/>
            </a:lvl4pPr>
            <a:lvl5pPr marL="182870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8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84" indent="0">
              <a:buNone/>
              <a:defRPr sz="800"/>
            </a:lvl2pPr>
            <a:lvl3pPr marL="685766" indent="0">
              <a:buNone/>
              <a:defRPr sz="800"/>
            </a:lvl3pPr>
            <a:lvl4pPr marL="1028649" indent="0">
              <a:buNone/>
              <a:defRPr sz="800"/>
            </a:lvl4pPr>
            <a:lvl5pPr marL="1371532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32241018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4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5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8" y="1816101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4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5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8" y="344448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4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4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049729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7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8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84" indent="0">
              <a:buNone/>
              <a:defRPr sz="800"/>
            </a:lvl2pPr>
            <a:lvl3pPr marL="685766" indent="0">
              <a:buNone/>
              <a:defRPr sz="800"/>
            </a:lvl3pPr>
            <a:lvl4pPr marL="1028649" indent="0">
              <a:buNone/>
              <a:defRPr sz="800"/>
            </a:lvl4pPr>
            <a:lvl5pPr marL="1371532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78" indent="0">
              <a:buNone/>
              <a:defRPr sz="100"/>
            </a:lvl2pPr>
            <a:lvl3pPr marL="914355" indent="0">
              <a:buNone/>
              <a:defRPr sz="100"/>
            </a:lvl3pPr>
            <a:lvl4pPr marL="1371532" indent="0">
              <a:buNone/>
              <a:defRPr sz="100"/>
            </a:lvl4pPr>
            <a:lvl5pPr marL="182870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60772820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3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89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9841252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3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89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02587922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2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2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1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0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832193567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2" y="195265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2" y="195265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1" y="195265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8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8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61184037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2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2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1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96362056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2" y="837287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2" y="837287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1" y="837287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0" y="837287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129382338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6832030" y="195142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2" y="195265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1" y="195265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8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8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01522813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75" indent="0" algn="ctr">
              <a:buNone/>
              <a:defRPr sz="1500"/>
            </a:lvl2pPr>
            <a:lvl3pPr marL="685749" indent="0" algn="ctr">
              <a:buNone/>
              <a:defRPr sz="1350"/>
            </a:lvl3pPr>
            <a:lvl4pPr marL="1028624" indent="0" algn="ctr">
              <a:buNone/>
              <a:defRPr sz="1200"/>
            </a:lvl4pPr>
            <a:lvl5pPr marL="1371498" indent="0" algn="ctr">
              <a:buNone/>
              <a:defRPr sz="1200"/>
            </a:lvl5pPr>
            <a:lvl6pPr marL="1714373" indent="0" algn="ctr">
              <a:buNone/>
              <a:defRPr sz="1200"/>
            </a:lvl6pPr>
            <a:lvl7pPr marL="2057246" indent="0" algn="ctr">
              <a:buNone/>
              <a:defRPr sz="1200"/>
            </a:lvl7pPr>
            <a:lvl8pPr marL="2400120" indent="0" algn="ctr">
              <a:buNone/>
              <a:defRPr sz="1200"/>
            </a:lvl8pPr>
            <a:lvl9pPr marL="2742995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8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5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6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4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4" y="3447005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75" indent="0">
              <a:lnSpc>
                <a:spcPct val="114000"/>
              </a:lnSpc>
              <a:buNone/>
              <a:defRPr sz="800"/>
            </a:lvl2pPr>
            <a:lvl3pPr marL="685749" indent="0">
              <a:lnSpc>
                <a:spcPct val="114000"/>
              </a:lnSpc>
              <a:buNone/>
              <a:defRPr sz="800"/>
            </a:lvl3pPr>
            <a:lvl4pPr marL="1028624" indent="0">
              <a:lnSpc>
                <a:spcPct val="114000"/>
              </a:lnSpc>
              <a:buNone/>
              <a:defRPr sz="800"/>
            </a:lvl4pPr>
            <a:lvl5pPr marL="1371498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49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49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49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49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3768216694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75" indent="0" algn="ctr">
              <a:buNone/>
              <a:defRPr sz="1500"/>
            </a:lvl2pPr>
            <a:lvl3pPr marL="685749" indent="0" algn="ctr">
              <a:buNone/>
              <a:defRPr sz="1350"/>
            </a:lvl3pPr>
            <a:lvl4pPr marL="1028624" indent="0" algn="ctr">
              <a:buNone/>
              <a:defRPr sz="1200"/>
            </a:lvl4pPr>
            <a:lvl5pPr marL="1371498" indent="0" algn="ctr">
              <a:buNone/>
              <a:defRPr sz="1200"/>
            </a:lvl5pPr>
            <a:lvl6pPr marL="1714373" indent="0" algn="ctr">
              <a:buNone/>
              <a:defRPr sz="1200"/>
            </a:lvl6pPr>
            <a:lvl7pPr marL="2057246" indent="0" algn="ctr">
              <a:buNone/>
              <a:defRPr sz="1200"/>
            </a:lvl7pPr>
            <a:lvl8pPr marL="2400120" indent="0" algn="ctr">
              <a:buNone/>
              <a:defRPr sz="1200"/>
            </a:lvl8pPr>
            <a:lvl9pPr marL="2742995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8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5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6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4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4" y="3447005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75" indent="0">
              <a:lnSpc>
                <a:spcPct val="114000"/>
              </a:lnSpc>
              <a:buNone/>
              <a:defRPr sz="800"/>
            </a:lvl2pPr>
            <a:lvl3pPr marL="685749" indent="0">
              <a:lnSpc>
                <a:spcPct val="114000"/>
              </a:lnSpc>
              <a:buNone/>
              <a:defRPr sz="800"/>
            </a:lvl3pPr>
            <a:lvl4pPr marL="1028624" indent="0">
              <a:lnSpc>
                <a:spcPct val="114000"/>
              </a:lnSpc>
              <a:buNone/>
              <a:defRPr sz="800"/>
            </a:lvl4pPr>
            <a:lvl5pPr marL="1371498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49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49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49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49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93919511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52061766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6" y="1816103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7" y="1816103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3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6" y="3444487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7" y="3444487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7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7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7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7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7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8760479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3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49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2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3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49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2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98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43116828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49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2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1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69332459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49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2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1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934468363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49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2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1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64681557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3" y="195266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3" y="195266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2" y="195266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D67548-D607-0D13-A6E0-21EBE5DD9465}"/>
              </a:ext>
            </a:extLst>
          </p:cNvPr>
          <p:cNvSpPr/>
          <p:nvPr userDrawn="1"/>
        </p:nvSpPr>
        <p:spPr>
          <a:xfrm>
            <a:off x="6832031" y="195266"/>
            <a:ext cx="2087563" cy="7207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9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9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23312197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9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1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1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75" indent="0">
              <a:lnSpc>
                <a:spcPct val="114000"/>
              </a:lnSpc>
              <a:buNone/>
              <a:defRPr sz="800"/>
            </a:lvl2pPr>
            <a:lvl3pPr marL="685749" indent="0">
              <a:lnSpc>
                <a:spcPct val="114000"/>
              </a:lnSpc>
              <a:buNone/>
              <a:defRPr sz="800"/>
            </a:lvl3pPr>
            <a:lvl4pPr marL="1028624" indent="0">
              <a:lnSpc>
                <a:spcPct val="114000"/>
              </a:lnSpc>
              <a:buNone/>
              <a:defRPr sz="800"/>
            </a:lvl4pPr>
            <a:lvl5pPr marL="1371498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8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2014877878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4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1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78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1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4" y="1222378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8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8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4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649366998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6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3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239671697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2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8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66" indent="0">
              <a:buNone/>
              <a:defRPr sz="100"/>
            </a:lvl2pPr>
            <a:lvl3pPr marL="914333" indent="0">
              <a:buNone/>
              <a:defRPr sz="100"/>
            </a:lvl3pPr>
            <a:lvl4pPr marL="1371498" indent="0">
              <a:buNone/>
              <a:defRPr sz="100"/>
            </a:lvl4pPr>
            <a:lvl5pPr marL="182866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9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75" indent="0">
              <a:buNone/>
              <a:defRPr sz="800"/>
            </a:lvl2pPr>
            <a:lvl3pPr marL="685749" indent="0">
              <a:buNone/>
              <a:defRPr sz="800"/>
            </a:lvl3pPr>
            <a:lvl4pPr marL="1028624" indent="0">
              <a:buNone/>
              <a:defRPr sz="800"/>
            </a:lvl4pPr>
            <a:lvl5pPr marL="1371498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4440262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0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3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4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7" y="1816100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3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4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7" y="344448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3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3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232633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20372077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8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9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75" indent="0">
              <a:buNone/>
              <a:defRPr sz="800"/>
            </a:lvl2pPr>
            <a:lvl3pPr marL="685749" indent="0">
              <a:buNone/>
              <a:defRPr sz="800"/>
            </a:lvl3pPr>
            <a:lvl4pPr marL="1028624" indent="0">
              <a:buNone/>
              <a:defRPr sz="800"/>
            </a:lvl4pPr>
            <a:lvl5pPr marL="1371498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66" indent="0">
              <a:buNone/>
              <a:defRPr sz="100"/>
            </a:lvl2pPr>
            <a:lvl3pPr marL="914333" indent="0">
              <a:buNone/>
              <a:defRPr sz="100"/>
            </a:lvl3pPr>
            <a:lvl4pPr marL="1371498" indent="0">
              <a:buNone/>
              <a:defRPr sz="100"/>
            </a:lvl4pPr>
            <a:lvl5pPr marL="182866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32151322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3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3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2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1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435240075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3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3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2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31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95659761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6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6" y="195266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3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7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6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1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3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402492678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083418291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600343595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64961064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4098809985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3" y="1419228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6" y="1419228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90" y="1419228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6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6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2" y="1568889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9" y="1568889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7" y="1568889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7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1" y="2743171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71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3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1" y="394632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3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611671310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6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3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5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20983089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7" y="206376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9" y="2342394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9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9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6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3601499535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3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5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6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635545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8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0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0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7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332583352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5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2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1441586685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7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8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84" indent="0">
              <a:buNone/>
              <a:defRPr sz="800"/>
            </a:lvl2pPr>
            <a:lvl3pPr marL="685766" indent="0">
              <a:buNone/>
              <a:defRPr sz="800"/>
            </a:lvl3pPr>
            <a:lvl4pPr marL="1028649" indent="0">
              <a:buNone/>
              <a:defRPr sz="800"/>
            </a:lvl4pPr>
            <a:lvl5pPr marL="1371532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78" indent="0">
              <a:buNone/>
              <a:defRPr sz="100"/>
            </a:lvl2pPr>
            <a:lvl3pPr marL="914355" indent="0">
              <a:buNone/>
              <a:defRPr sz="100"/>
            </a:lvl3pPr>
            <a:lvl4pPr marL="1371532" indent="0">
              <a:buNone/>
              <a:defRPr sz="100"/>
            </a:lvl4pPr>
            <a:lvl5pPr marL="182870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9815030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2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2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1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0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233415843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2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2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1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30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03071964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Sun Life New Text" pitchFamily="2" charset="0"/>
              </a:defRPr>
            </a:lvl1pPr>
            <a:lvl2pPr marL="342884" indent="0" algn="ctr">
              <a:buNone/>
              <a:defRPr sz="1500"/>
            </a:lvl2pPr>
            <a:lvl3pPr marL="685766" indent="0" algn="ctr">
              <a:buNone/>
              <a:defRPr sz="1350"/>
            </a:lvl3pPr>
            <a:lvl4pPr marL="1028649" indent="0" algn="ctr">
              <a:buNone/>
              <a:defRPr sz="1200"/>
            </a:lvl4pPr>
            <a:lvl5pPr marL="1371532" indent="0" algn="ctr">
              <a:buNone/>
              <a:defRPr sz="1200"/>
            </a:lvl5pPr>
            <a:lvl6pPr marL="1714415" indent="0" algn="ctr">
              <a:buNone/>
              <a:defRPr sz="1200"/>
            </a:lvl6pPr>
            <a:lvl7pPr marL="2057297" indent="0" algn="ctr">
              <a:buNone/>
              <a:defRPr sz="1200"/>
            </a:lvl7pPr>
            <a:lvl8pPr marL="2400180" indent="0" algn="ctr">
              <a:buNone/>
              <a:defRPr sz="1200"/>
            </a:lvl8pPr>
            <a:lvl9pPr marL="2743064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7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Text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4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3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Text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3" y="3447004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3540093032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5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6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2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5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6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6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5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3836913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887608599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Section Divider">
    <p:bg>
      <p:bgPr>
        <a:solidFill>
          <a:srgbClr val="DDE6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>
                <a:latin typeface="Sun Life New Display" pitchFamily="2" charset="0"/>
              </a:defRPr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2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2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517303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2" y="204789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7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4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2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7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4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2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757454122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8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7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6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1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6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5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947882186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Section Divider">
    <p:bg>
      <p:bgPr>
        <a:solidFill>
          <a:srgbClr val="DDE6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>
                <a:latin typeface="Sun Life New Display" pitchFamily="2" charset="0"/>
              </a:defRPr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2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2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4621111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8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0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0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  <a:latin typeface="Sun Life New Text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7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1014029202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3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3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3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>
                <a:latin typeface="Sun Life New Text" pitchFamily="2" charset="0"/>
              </a:defRPr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143626155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5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2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25483083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5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5" y="195265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2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6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5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0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2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674996737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206280725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940678954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3475639949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2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4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6852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4" y="204789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1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733699192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3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89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60512742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15480314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3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3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2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31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C4D3A2C-7FD1-DBCF-3111-5BAD7ED310B6}"/>
              </a:ext>
            </a:extLst>
          </p:cNvPr>
          <p:cNvSpPr/>
          <p:nvPr userDrawn="1"/>
        </p:nvSpPr>
        <p:spPr>
          <a:xfrm>
            <a:off x="239384" y="142336"/>
            <a:ext cx="8673738" cy="31721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ln>
                <a:noFill/>
              </a:ln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941598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/>
            </a:lvl2pPr>
            <a:lvl3pPr marL="685749" indent="0">
              <a:buNone/>
              <a:defRPr/>
            </a:lvl3pPr>
            <a:lvl4pPr marL="1028624" indent="0">
              <a:buNone/>
              <a:defRPr/>
            </a:lvl4pPr>
            <a:lvl5pPr marL="1371498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6" y="1816103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7" y="1816103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3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6" y="3444487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7" y="3444487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7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7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7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7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7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14163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3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49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2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3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buNone/>
              <a:defRPr sz="800"/>
            </a:lvl2pPr>
            <a:lvl3pPr marL="685749" indent="0">
              <a:buNone/>
              <a:defRPr sz="700"/>
            </a:lvl3pPr>
            <a:lvl4pPr marL="1028624" indent="0">
              <a:buNone/>
              <a:defRPr sz="600"/>
            </a:lvl4pPr>
            <a:lvl5pPr marL="1371498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49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2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98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10099866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49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2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1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965442019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9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1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1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75" indent="0">
              <a:lnSpc>
                <a:spcPct val="114000"/>
              </a:lnSpc>
              <a:buNone/>
              <a:defRPr sz="800"/>
            </a:lvl2pPr>
            <a:lvl3pPr marL="685749" indent="0">
              <a:lnSpc>
                <a:spcPct val="114000"/>
              </a:lnSpc>
              <a:buNone/>
              <a:defRPr sz="800"/>
            </a:lvl3pPr>
            <a:lvl4pPr marL="1028624" indent="0">
              <a:lnSpc>
                <a:spcPct val="114000"/>
              </a:lnSpc>
              <a:buNone/>
              <a:defRPr sz="800"/>
            </a:lvl4pPr>
            <a:lvl5pPr marL="1371498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8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1991670320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4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1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78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1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4" y="1222378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8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8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4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740423569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6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3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3073077480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9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8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7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1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6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5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65519589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7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6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5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5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54213807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6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6" y="195266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3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7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6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1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3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588770308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99328176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513692958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985992028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1040620041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3" y="1419228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6" y="1419228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90" y="1419228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6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6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2" y="1568889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9" y="1568889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7" y="1568889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7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1" y="2743171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71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3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1" y="394632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3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513316040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49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2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1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43414292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49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2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1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073042726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3" y="195266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3" y="195266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2" y="195266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9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9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7987156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2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8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66" indent="0">
              <a:buNone/>
              <a:defRPr sz="100"/>
            </a:lvl2pPr>
            <a:lvl3pPr marL="914333" indent="0">
              <a:buNone/>
              <a:defRPr sz="100"/>
            </a:lvl3pPr>
            <a:lvl4pPr marL="1371498" indent="0">
              <a:buNone/>
              <a:defRPr sz="100"/>
            </a:lvl4pPr>
            <a:lvl5pPr marL="182866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9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75" indent="0">
              <a:buNone/>
              <a:defRPr sz="800"/>
            </a:lvl2pPr>
            <a:lvl3pPr marL="685749" indent="0">
              <a:buNone/>
              <a:defRPr sz="800"/>
            </a:lvl3pPr>
            <a:lvl4pPr marL="1028624" indent="0">
              <a:buNone/>
              <a:defRPr sz="800"/>
            </a:lvl4pPr>
            <a:lvl5pPr marL="1371498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273783075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1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0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29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75634195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8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49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24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98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9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75" indent="0">
              <a:buNone/>
              <a:defRPr sz="800"/>
            </a:lvl2pPr>
            <a:lvl3pPr marL="685749" indent="0">
              <a:buNone/>
              <a:defRPr sz="800"/>
            </a:lvl3pPr>
            <a:lvl4pPr marL="1028624" indent="0">
              <a:buNone/>
              <a:defRPr sz="800"/>
            </a:lvl4pPr>
            <a:lvl5pPr marL="1371498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66" indent="0">
              <a:buNone/>
              <a:defRPr sz="100"/>
            </a:lvl2pPr>
            <a:lvl3pPr marL="914333" indent="0">
              <a:buNone/>
              <a:defRPr sz="100"/>
            </a:lvl3pPr>
            <a:lvl4pPr marL="1371498" indent="0">
              <a:buNone/>
              <a:defRPr sz="100"/>
            </a:lvl4pPr>
            <a:lvl5pPr marL="182866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7444048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4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90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436911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4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90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64636223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3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3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2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1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118092505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3" y="195266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3" y="195266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2" y="195266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9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9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12725808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3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3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2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140934962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3" y="837287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3" y="837287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2" y="837287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1" y="837287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8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835152380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6832031" y="195143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3" y="195266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2" y="195266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8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75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49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24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98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9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9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75" indent="0">
              <a:lnSpc>
                <a:spcPct val="114000"/>
              </a:lnSpc>
              <a:buNone/>
              <a:defRPr sz="900"/>
            </a:lvl2pPr>
            <a:lvl3pPr marL="685749" indent="0">
              <a:lnSpc>
                <a:spcPct val="114000"/>
              </a:lnSpc>
              <a:buNone/>
              <a:defRPr sz="900"/>
            </a:lvl3pPr>
            <a:lvl4pPr marL="1028624" indent="0">
              <a:lnSpc>
                <a:spcPct val="114000"/>
              </a:lnSpc>
              <a:buNone/>
              <a:defRPr sz="900"/>
            </a:lvl4pPr>
            <a:lvl5pPr marL="1371498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55633801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66" indent="0" algn="ctr">
              <a:buNone/>
              <a:defRPr sz="1500"/>
            </a:lvl2pPr>
            <a:lvl3pPr marL="685732" indent="0" algn="ctr">
              <a:buNone/>
              <a:defRPr sz="1350"/>
            </a:lvl3pPr>
            <a:lvl4pPr marL="1028598" indent="0" algn="ctr">
              <a:buNone/>
              <a:defRPr sz="1200"/>
            </a:lvl4pPr>
            <a:lvl5pPr marL="1371464" indent="0" algn="ctr">
              <a:buNone/>
              <a:defRPr sz="1200"/>
            </a:lvl5pPr>
            <a:lvl6pPr marL="1714331" indent="0" algn="ctr">
              <a:buNone/>
              <a:defRPr sz="1200"/>
            </a:lvl6pPr>
            <a:lvl7pPr marL="2057195" indent="0" algn="ctr">
              <a:buNone/>
              <a:defRPr sz="1200"/>
            </a:lvl7pPr>
            <a:lvl8pPr marL="2400060" indent="0" algn="ctr">
              <a:buNone/>
              <a:defRPr sz="1200"/>
            </a:lvl8pPr>
            <a:lvl9pPr marL="2742926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9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6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7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5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5" y="3447006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66" indent="0">
              <a:lnSpc>
                <a:spcPct val="114000"/>
              </a:lnSpc>
              <a:buNone/>
              <a:defRPr sz="800"/>
            </a:lvl2pPr>
            <a:lvl3pPr marL="685732" indent="0">
              <a:lnSpc>
                <a:spcPct val="114000"/>
              </a:lnSpc>
              <a:buNone/>
              <a:defRPr sz="800"/>
            </a:lvl3pPr>
            <a:lvl4pPr marL="1028598" indent="0">
              <a:lnSpc>
                <a:spcPct val="114000"/>
              </a:lnSpc>
              <a:buNone/>
              <a:defRPr sz="800"/>
            </a:lvl4pPr>
            <a:lvl5pPr marL="1371464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331045300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66" indent="0" algn="ctr">
              <a:buNone/>
              <a:defRPr sz="1500"/>
            </a:lvl2pPr>
            <a:lvl3pPr marL="685732" indent="0" algn="ctr">
              <a:buNone/>
              <a:defRPr sz="1350"/>
            </a:lvl3pPr>
            <a:lvl4pPr marL="1028598" indent="0" algn="ctr">
              <a:buNone/>
              <a:defRPr sz="1200"/>
            </a:lvl4pPr>
            <a:lvl5pPr marL="1371464" indent="0" algn="ctr">
              <a:buNone/>
              <a:defRPr sz="1200"/>
            </a:lvl5pPr>
            <a:lvl6pPr marL="1714331" indent="0" algn="ctr">
              <a:buNone/>
              <a:defRPr sz="1200"/>
            </a:lvl6pPr>
            <a:lvl7pPr marL="2057195" indent="0" algn="ctr">
              <a:buNone/>
              <a:defRPr sz="1200"/>
            </a:lvl7pPr>
            <a:lvl8pPr marL="2400060" indent="0" algn="ctr">
              <a:buNone/>
              <a:defRPr sz="1200"/>
            </a:lvl8pPr>
            <a:lvl9pPr marL="2742926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9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6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7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5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5" y="3447006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66" indent="0">
              <a:lnSpc>
                <a:spcPct val="114000"/>
              </a:lnSpc>
              <a:buNone/>
              <a:defRPr sz="800"/>
            </a:lvl2pPr>
            <a:lvl3pPr marL="685732" indent="0">
              <a:lnSpc>
                <a:spcPct val="114000"/>
              </a:lnSpc>
              <a:buNone/>
              <a:defRPr sz="800"/>
            </a:lvl3pPr>
            <a:lvl4pPr marL="1028598" indent="0">
              <a:lnSpc>
                <a:spcPct val="114000"/>
              </a:lnSpc>
              <a:buNone/>
              <a:defRPr sz="800"/>
            </a:lvl4pPr>
            <a:lvl5pPr marL="1371464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50051352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D67548-D607-0D13-A6E0-21EBE5DD9465}"/>
              </a:ext>
            </a:extLst>
          </p:cNvPr>
          <p:cNvSpPr/>
          <p:nvPr userDrawn="1"/>
        </p:nvSpPr>
        <p:spPr>
          <a:xfrm>
            <a:off x="6832029" y="195264"/>
            <a:ext cx="2087563" cy="7207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37021125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7" y="181610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8" y="181610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7" y="3444488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8" y="3444488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8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7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8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8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7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8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8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3454860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4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3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3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4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3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98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6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38665050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3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3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2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578307442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3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3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2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549662951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3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3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2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46397508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4" y="195267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4" y="195267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3" y="195267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D67548-D607-0D13-A6E0-21EBE5DD9465}"/>
              </a:ext>
            </a:extLst>
          </p:cNvPr>
          <p:cNvSpPr/>
          <p:nvPr userDrawn="1"/>
        </p:nvSpPr>
        <p:spPr>
          <a:xfrm>
            <a:off x="6832032" y="195267"/>
            <a:ext cx="2087563" cy="7207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80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40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70770095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20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2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2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66" indent="0">
              <a:lnSpc>
                <a:spcPct val="114000"/>
              </a:lnSpc>
              <a:buNone/>
              <a:defRPr sz="800"/>
            </a:lvl2pPr>
            <a:lvl3pPr marL="685732" indent="0">
              <a:lnSpc>
                <a:spcPct val="114000"/>
              </a:lnSpc>
              <a:buNone/>
              <a:defRPr sz="800"/>
            </a:lvl3pPr>
            <a:lvl4pPr marL="1028598" indent="0">
              <a:lnSpc>
                <a:spcPct val="114000"/>
              </a:lnSpc>
              <a:buNone/>
              <a:defRPr sz="800"/>
            </a:lvl4pPr>
            <a:lvl5pPr marL="1371464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9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1224655202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5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2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79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2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5" y="1222379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81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81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5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160665685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7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4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4119956737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2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9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54" indent="0">
              <a:buNone/>
              <a:defRPr sz="100"/>
            </a:lvl2pPr>
            <a:lvl3pPr marL="914310" indent="0">
              <a:buNone/>
              <a:defRPr sz="100"/>
            </a:lvl3pPr>
            <a:lvl4pPr marL="1371464" indent="0">
              <a:buNone/>
              <a:defRPr sz="100"/>
            </a:lvl4pPr>
            <a:lvl5pPr marL="182861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40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66" indent="0">
              <a:buNone/>
              <a:defRPr sz="800"/>
            </a:lvl2pPr>
            <a:lvl3pPr marL="685732" indent="0">
              <a:buNone/>
              <a:defRPr sz="800"/>
            </a:lvl3pPr>
            <a:lvl4pPr marL="1028598" indent="0">
              <a:buNone/>
              <a:defRPr sz="800"/>
            </a:lvl4pPr>
            <a:lvl5pPr marL="1371464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325012355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4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4" y="195264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1" y="2643189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5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4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9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1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25689766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9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40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66" indent="0">
              <a:buNone/>
              <a:defRPr sz="800"/>
            </a:lvl2pPr>
            <a:lvl3pPr marL="685732" indent="0">
              <a:buNone/>
              <a:defRPr sz="800"/>
            </a:lvl3pPr>
            <a:lvl4pPr marL="1028598" indent="0">
              <a:buNone/>
              <a:defRPr sz="800"/>
            </a:lvl4pPr>
            <a:lvl5pPr marL="1371464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54" indent="0">
              <a:buNone/>
              <a:defRPr sz="100"/>
            </a:lvl2pPr>
            <a:lvl3pPr marL="914310" indent="0">
              <a:buNone/>
              <a:defRPr sz="100"/>
            </a:lvl3pPr>
            <a:lvl4pPr marL="1371464" indent="0">
              <a:buNone/>
              <a:defRPr sz="100"/>
            </a:lvl4pPr>
            <a:lvl5pPr marL="182861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98199394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4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4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3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2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765463471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4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4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3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32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91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91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91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778391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1846219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7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7" y="195267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4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7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2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4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863786213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191940697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909399699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818698462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486303794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4" y="1419229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7" y="1419229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91" y="1419229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7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7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3" y="1568890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10" y="1568890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8" y="1568890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7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1" y="2743172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72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3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1" y="394633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3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3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518648297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7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4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6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400743664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216034211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4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6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7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8418426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/>
            </a:lvl2pPr>
            <a:lvl3pPr marL="685732" indent="0">
              <a:buNone/>
              <a:defRPr/>
            </a:lvl3pPr>
            <a:lvl4pPr marL="1028598" indent="0">
              <a:buNone/>
              <a:defRPr/>
            </a:lvl4pPr>
            <a:lvl5pPr marL="1371464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7" y="181610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8" y="181610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7" y="3444488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8" y="3444488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8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7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8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8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7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8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8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0727716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4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3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3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4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buNone/>
              <a:defRPr sz="800"/>
            </a:lvl2pPr>
            <a:lvl3pPr marL="685732" indent="0">
              <a:buNone/>
              <a:defRPr sz="700"/>
            </a:lvl3pPr>
            <a:lvl4pPr marL="1028598" indent="0">
              <a:buNone/>
              <a:defRPr sz="600"/>
            </a:lvl4pPr>
            <a:lvl5pPr marL="1371464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3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98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6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14478162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3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3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2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83409128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20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2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2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66" indent="0">
              <a:lnSpc>
                <a:spcPct val="114000"/>
              </a:lnSpc>
              <a:buNone/>
              <a:defRPr sz="800"/>
            </a:lvl2pPr>
            <a:lvl3pPr marL="685732" indent="0">
              <a:lnSpc>
                <a:spcPct val="114000"/>
              </a:lnSpc>
              <a:buNone/>
              <a:defRPr sz="800"/>
            </a:lvl3pPr>
            <a:lvl4pPr marL="1028598" indent="0">
              <a:lnSpc>
                <a:spcPct val="114000"/>
              </a:lnSpc>
              <a:buNone/>
              <a:defRPr sz="800"/>
            </a:lvl4pPr>
            <a:lvl5pPr marL="1371464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9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1410362062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5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2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79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2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5" y="1222379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81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81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5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328238934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7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4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1672889961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30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9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8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1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6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5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551710108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7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7" y="195267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4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7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2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4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091716607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6985777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932463596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019487747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824766826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1835588991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4" y="1419229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7" y="1419229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91" y="1419229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7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7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3" y="1568890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10" y="1568890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8" y="1568890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7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1" y="2743172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72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3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1" y="394633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3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3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519178116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3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3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2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822841001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3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3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2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91355089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4" y="195267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4" y="195267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3" y="195267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80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40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8536789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2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9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54" indent="0">
              <a:buNone/>
              <a:defRPr sz="100"/>
            </a:lvl2pPr>
            <a:lvl3pPr marL="914310" indent="0">
              <a:buNone/>
              <a:defRPr sz="100"/>
            </a:lvl3pPr>
            <a:lvl4pPr marL="1371464" indent="0">
              <a:buNone/>
              <a:defRPr sz="100"/>
            </a:lvl4pPr>
            <a:lvl5pPr marL="182861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40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66" indent="0">
              <a:buNone/>
              <a:defRPr sz="800"/>
            </a:lvl2pPr>
            <a:lvl3pPr marL="685732" indent="0">
              <a:buNone/>
              <a:defRPr sz="800"/>
            </a:lvl3pPr>
            <a:lvl4pPr marL="1028598" indent="0">
              <a:buNone/>
              <a:defRPr sz="800"/>
            </a:lvl4pPr>
            <a:lvl5pPr marL="1371464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2351268013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9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32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598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64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40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66" indent="0">
              <a:buNone/>
              <a:defRPr sz="800"/>
            </a:lvl2pPr>
            <a:lvl3pPr marL="685732" indent="0">
              <a:buNone/>
              <a:defRPr sz="800"/>
            </a:lvl3pPr>
            <a:lvl4pPr marL="1028598" indent="0">
              <a:buNone/>
              <a:defRPr sz="800"/>
            </a:lvl4pPr>
            <a:lvl5pPr marL="1371464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54" indent="0">
              <a:buNone/>
              <a:defRPr sz="100"/>
            </a:lvl2pPr>
            <a:lvl3pPr marL="914310" indent="0">
              <a:buNone/>
              <a:defRPr sz="100"/>
            </a:lvl3pPr>
            <a:lvl4pPr marL="1371464" indent="0">
              <a:buNone/>
              <a:defRPr sz="100"/>
            </a:lvl4pPr>
            <a:lvl5pPr marL="182861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4900294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5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91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908163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3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0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0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02626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921444511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5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91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79386787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4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4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3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2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505291962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4" y="195267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4" y="195267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3" y="195267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80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40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58803457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4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4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3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1554633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4" y="837287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4" y="837287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3" y="837287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2" y="837287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98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6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523178916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30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6832032" y="19514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4" y="195267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3" y="195267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9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66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32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98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64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66" indent="0">
              <a:buNone/>
              <a:defRPr sz="1000">
                <a:solidFill>
                  <a:schemeClr val="tx2"/>
                </a:solidFill>
              </a:defRPr>
            </a:lvl2pPr>
            <a:lvl3pPr marL="685732" indent="0">
              <a:buNone/>
              <a:defRPr sz="900">
                <a:solidFill>
                  <a:schemeClr val="tx2"/>
                </a:solidFill>
              </a:defRPr>
            </a:lvl3pPr>
            <a:lvl4pPr marL="1028598" indent="0">
              <a:buNone/>
              <a:defRPr sz="800">
                <a:solidFill>
                  <a:schemeClr val="tx2"/>
                </a:solidFill>
              </a:defRPr>
            </a:lvl4pPr>
            <a:lvl5pPr marL="1371464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80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40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66" indent="0">
              <a:lnSpc>
                <a:spcPct val="114000"/>
              </a:lnSpc>
              <a:buNone/>
              <a:defRPr sz="900"/>
            </a:lvl2pPr>
            <a:lvl3pPr marL="685732" indent="0">
              <a:lnSpc>
                <a:spcPct val="114000"/>
              </a:lnSpc>
              <a:buNone/>
              <a:defRPr sz="900"/>
            </a:lvl3pPr>
            <a:lvl4pPr marL="1028598" indent="0">
              <a:lnSpc>
                <a:spcPct val="114000"/>
              </a:lnSpc>
              <a:buNone/>
              <a:defRPr sz="900"/>
            </a:lvl4pPr>
            <a:lvl5pPr marL="1371464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76258248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57" indent="0" algn="ctr">
              <a:buNone/>
              <a:defRPr sz="1500"/>
            </a:lvl2pPr>
            <a:lvl3pPr marL="685715" indent="0" algn="ctr">
              <a:buNone/>
              <a:defRPr sz="1350"/>
            </a:lvl3pPr>
            <a:lvl4pPr marL="1028573" indent="0" algn="ctr">
              <a:buNone/>
              <a:defRPr sz="1200"/>
            </a:lvl4pPr>
            <a:lvl5pPr marL="1371430" indent="0" algn="ctr">
              <a:buNone/>
              <a:defRPr sz="1200"/>
            </a:lvl5pPr>
            <a:lvl6pPr marL="1714289" indent="0" algn="ctr">
              <a:buNone/>
              <a:defRPr sz="1200"/>
            </a:lvl6pPr>
            <a:lvl7pPr marL="2057144" indent="0" algn="ctr">
              <a:buNone/>
              <a:defRPr sz="1200"/>
            </a:lvl7pPr>
            <a:lvl8pPr marL="2400000" indent="0" algn="ctr">
              <a:buNone/>
              <a:defRPr sz="1200"/>
            </a:lvl8pPr>
            <a:lvl9pPr marL="2742857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10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57" indent="0">
              <a:buNone/>
              <a:defRPr/>
            </a:lvl2pPr>
            <a:lvl3pPr marL="685715" indent="0">
              <a:buNone/>
              <a:defRPr/>
            </a:lvl3pPr>
            <a:lvl4pPr marL="1028573" indent="0">
              <a:buNone/>
              <a:defRPr/>
            </a:lvl4pPr>
            <a:lvl5pPr marL="137143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7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8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6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6" y="3447007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57" indent="0">
              <a:lnSpc>
                <a:spcPct val="114000"/>
              </a:lnSpc>
              <a:buNone/>
              <a:defRPr sz="800"/>
            </a:lvl2pPr>
            <a:lvl3pPr marL="685715" indent="0">
              <a:lnSpc>
                <a:spcPct val="114000"/>
              </a:lnSpc>
              <a:buNone/>
              <a:defRPr sz="800"/>
            </a:lvl3pPr>
            <a:lvl4pPr marL="1028573" indent="0">
              <a:lnSpc>
                <a:spcPct val="114000"/>
              </a:lnSpc>
              <a:buNone/>
              <a:defRPr sz="800"/>
            </a:lvl4pPr>
            <a:lvl5pPr marL="137143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15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15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15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15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247447633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57" indent="0" algn="ctr">
              <a:buNone/>
              <a:defRPr sz="1500"/>
            </a:lvl2pPr>
            <a:lvl3pPr marL="685715" indent="0" algn="ctr">
              <a:buNone/>
              <a:defRPr sz="1350"/>
            </a:lvl3pPr>
            <a:lvl4pPr marL="1028573" indent="0" algn="ctr">
              <a:buNone/>
              <a:defRPr sz="1200"/>
            </a:lvl4pPr>
            <a:lvl5pPr marL="1371430" indent="0" algn="ctr">
              <a:buNone/>
              <a:defRPr sz="1200"/>
            </a:lvl5pPr>
            <a:lvl6pPr marL="1714289" indent="0" algn="ctr">
              <a:buNone/>
              <a:defRPr sz="1200"/>
            </a:lvl6pPr>
            <a:lvl7pPr marL="2057144" indent="0" algn="ctr">
              <a:buNone/>
              <a:defRPr sz="1200"/>
            </a:lvl7pPr>
            <a:lvl8pPr marL="2400000" indent="0" algn="ctr">
              <a:buNone/>
              <a:defRPr sz="1200"/>
            </a:lvl8pPr>
            <a:lvl9pPr marL="2742857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10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57" indent="0">
              <a:buNone/>
              <a:defRPr/>
            </a:lvl2pPr>
            <a:lvl3pPr marL="685715" indent="0">
              <a:buNone/>
              <a:defRPr/>
            </a:lvl3pPr>
            <a:lvl4pPr marL="1028573" indent="0">
              <a:buNone/>
              <a:defRPr/>
            </a:lvl4pPr>
            <a:lvl5pPr marL="137143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7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8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6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6" y="3447007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57" indent="0">
              <a:lnSpc>
                <a:spcPct val="114000"/>
              </a:lnSpc>
              <a:buNone/>
              <a:defRPr sz="800"/>
            </a:lvl2pPr>
            <a:lvl3pPr marL="685715" indent="0">
              <a:lnSpc>
                <a:spcPct val="114000"/>
              </a:lnSpc>
              <a:buNone/>
              <a:defRPr sz="800"/>
            </a:lvl3pPr>
            <a:lvl4pPr marL="1028573" indent="0">
              <a:lnSpc>
                <a:spcPct val="114000"/>
              </a:lnSpc>
              <a:buNone/>
              <a:defRPr sz="800"/>
            </a:lvl4pPr>
            <a:lvl5pPr marL="137143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15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15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15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15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834815773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/>
            </a:lvl2pPr>
            <a:lvl3pPr marL="685715" indent="0">
              <a:buNone/>
              <a:defRPr/>
            </a:lvl3pPr>
            <a:lvl4pPr marL="1028573" indent="0">
              <a:buNone/>
              <a:defRPr/>
            </a:lvl4pPr>
            <a:lvl5pPr marL="1371430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/>
            </a:lvl2pPr>
            <a:lvl3pPr marL="685715" indent="0">
              <a:buNone/>
              <a:defRPr/>
            </a:lvl3pPr>
            <a:lvl4pPr marL="1028573" indent="0">
              <a:buNone/>
              <a:defRPr/>
            </a:lvl4pPr>
            <a:lvl5pPr marL="1371430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/>
            </a:lvl2pPr>
            <a:lvl3pPr marL="685715" indent="0">
              <a:buNone/>
              <a:defRPr/>
            </a:lvl3pPr>
            <a:lvl4pPr marL="1028573" indent="0">
              <a:buNone/>
              <a:defRPr/>
            </a:lvl4pPr>
            <a:lvl5pPr marL="1371430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/>
            </a:lvl2pPr>
            <a:lvl3pPr marL="685715" indent="0">
              <a:buNone/>
              <a:defRPr/>
            </a:lvl3pPr>
            <a:lvl4pPr marL="1028573" indent="0">
              <a:buNone/>
              <a:defRPr/>
            </a:lvl4pPr>
            <a:lvl5pPr marL="1371430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/>
            </a:lvl2pPr>
            <a:lvl3pPr marL="685715" indent="0">
              <a:buNone/>
              <a:defRPr/>
            </a:lvl3pPr>
            <a:lvl4pPr marL="1028573" indent="0">
              <a:buNone/>
              <a:defRPr/>
            </a:lvl4pPr>
            <a:lvl5pPr marL="1371430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/>
            </a:lvl2pPr>
            <a:lvl3pPr marL="685715" indent="0">
              <a:buNone/>
              <a:defRPr/>
            </a:lvl3pPr>
            <a:lvl4pPr marL="1028573" indent="0">
              <a:buNone/>
              <a:defRPr/>
            </a:lvl4pPr>
            <a:lvl5pPr marL="1371430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8" y="181610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57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15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73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3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9" y="181610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57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15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73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3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57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15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73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3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8" y="3444489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57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15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73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3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9" y="3444489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57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15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73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3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9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57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15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573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43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8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57" indent="0">
              <a:buNone/>
              <a:defRPr sz="800"/>
            </a:lvl2pPr>
            <a:lvl3pPr marL="685715" indent="0">
              <a:buNone/>
              <a:defRPr sz="700"/>
            </a:lvl3pPr>
            <a:lvl4pPr marL="1028573" indent="0">
              <a:buNone/>
              <a:defRPr sz="600"/>
            </a:lvl4pPr>
            <a:lvl5pPr marL="137143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9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57" indent="0">
              <a:buNone/>
              <a:defRPr sz="800"/>
            </a:lvl2pPr>
            <a:lvl3pPr marL="685715" indent="0">
              <a:buNone/>
              <a:defRPr sz="700"/>
            </a:lvl3pPr>
            <a:lvl4pPr marL="1028573" indent="0">
              <a:buNone/>
              <a:defRPr sz="600"/>
            </a:lvl4pPr>
            <a:lvl5pPr marL="137143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9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57" indent="0">
              <a:buNone/>
              <a:defRPr sz="800"/>
            </a:lvl2pPr>
            <a:lvl3pPr marL="685715" indent="0">
              <a:buNone/>
              <a:defRPr sz="700"/>
            </a:lvl3pPr>
            <a:lvl4pPr marL="1028573" indent="0">
              <a:buNone/>
              <a:defRPr sz="600"/>
            </a:lvl4pPr>
            <a:lvl5pPr marL="137143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8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57" indent="0">
              <a:buNone/>
              <a:defRPr sz="800"/>
            </a:lvl2pPr>
            <a:lvl3pPr marL="685715" indent="0">
              <a:buNone/>
              <a:defRPr sz="700"/>
            </a:lvl3pPr>
            <a:lvl4pPr marL="1028573" indent="0">
              <a:buNone/>
              <a:defRPr sz="600"/>
            </a:lvl4pPr>
            <a:lvl5pPr marL="137143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9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57" indent="0">
              <a:buNone/>
              <a:defRPr sz="800"/>
            </a:lvl2pPr>
            <a:lvl3pPr marL="685715" indent="0">
              <a:buNone/>
              <a:defRPr sz="700"/>
            </a:lvl3pPr>
            <a:lvl4pPr marL="1028573" indent="0">
              <a:buNone/>
              <a:defRPr sz="600"/>
            </a:lvl4pPr>
            <a:lvl5pPr marL="137143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9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57" indent="0">
              <a:buNone/>
              <a:defRPr sz="800"/>
            </a:lvl2pPr>
            <a:lvl3pPr marL="685715" indent="0">
              <a:buNone/>
              <a:defRPr sz="700"/>
            </a:lvl3pPr>
            <a:lvl4pPr marL="1028573" indent="0">
              <a:buNone/>
              <a:defRPr sz="600"/>
            </a:lvl4pPr>
            <a:lvl5pPr marL="137143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5919061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5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15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3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28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4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8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5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57" indent="0">
              <a:buNone/>
              <a:defRPr sz="800"/>
            </a:lvl2pPr>
            <a:lvl3pPr marL="685715" indent="0">
              <a:buNone/>
              <a:defRPr sz="700"/>
            </a:lvl3pPr>
            <a:lvl4pPr marL="1028573" indent="0">
              <a:buNone/>
              <a:defRPr sz="600"/>
            </a:lvl4pPr>
            <a:lvl5pPr marL="137143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57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1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7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3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0544243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3868258532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15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3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28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4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8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57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1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7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3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3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54254995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15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3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28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4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8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57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1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7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3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3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749694414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15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7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3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28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4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8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57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1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57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43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3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436415938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5" y="195268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5" y="195268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4" y="195268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D67548-D607-0D13-A6E0-21EBE5DD9465}"/>
              </a:ext>
            </a:extLst>
          </p:cNvPr>
          <p:cNvSpPr/>
          <p:nvPr userDrawn="1"/>
        </p:nvSpPr>
        <p:spPr>
          <a:xfrm>
            <a:off x="6832033" y="195268"/>
            <a:ext cx="2087563" cy="7207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90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90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90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90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81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57" indent="0">
              <a:lnSpc>
                <a:spcPct val="114000"/>
              </a:lnSpc>
              <a:buNone/>
              <a:defRPr sz="900"/>
            </a:lvl2pPr>
            <a:lvl3pPr marL="685715" indent="0">
              <a:lnSpc>
                <a:spcPct val="114000"/>
              </a:lnSpc>
              <a:buNone/>
              <a:defRPr sz="900"/>
            </a:lvl3pPr>
            <a:lvl4pPr marL="1028573" indent="0">
              <a:lnSpc>
                <a:spcPct val="114000"/>
              </a:lnSpc>
              <a:buNone/>
              <a:defRPr sz="900"/>
            </a:lvl4pPr>
            <a:lvl5pPr marL="137143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41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57" indent="0">
              <a:lnSpc>
                <a:spcPct val="114000"/>
              </a:lnSpc>
              <a:buNone/>
              <a:defRPr sz="900"/>
            </a:lvl2pPr>
            <a:lvl3pPr marL="685715" indent="0">
              <a:lnSpc>
                <a:spcPct val="114000"/>
              </a:lnSpc>
              <a:buNone/>
              <a:defRPr sz="900"/>
            </a:lvl3pPr>
            <a:lvl4pPr marL="1028573" indent="0">
              <a:lnSpc>
                <a:spcPct val="114000"/>
              </a:lnSpc>
              <a:buNone/>
              <a:defRPr sz="900"/>
            </a:lvl4pPr>
            <a:lvl5pPr marL="137143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57" indent="0">
              <a:lnSpc>
                <a:spcPct val="114000"/>
              </a:lnSpc>
              <a:buNone/>
              <a:defRPr sz="900"/>
            </a:lvl2pPr>
            <a:lvl3pPr marL="685715" indent="0">
              <a:lnSpc>
                <a:spcPct val="114000"/>
              </a:lnSpc>
              <a:buNone/>
              <a:defRPr sz="900"/>
            </a:lvl3pPr>
            <a:lvl4pPr marL="1028573" indent="0">
              <a:lnSpc>
                <a:spcPct val="114000"/>
              </a:lnSpc>
              <a:buNone/>
              <a:defRPr sz="900"/>
            </a:lvl4pPr>
            <a:lvl5pPr marL="137143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57" indent="0">
              <a:lnSpc>
                <a:spcPct val="114000"/>
              </a:lnSpc>
              <a:buNone/>
              <a:defRPr sz="900"/>
            </a:lvl2pPr>
            <a:lvl3pPr marL="685715" indent="0">
              <a:lnSpc>
                <a:spcPct val="114000"/>
              </a:lnSpc>
              <a:buNone/>
              <a:defRPr sz="900"/>
            </a:lvl3pPr>
            <a:lvl4pPr marL="1028573" indent="0">
              <a:lnSpc>
                <a:spcPct val="114000"/>
              </a:lnSpc>
              <a:buNone/>
              <a:defRPr sz="900"/>
            </a:lvl4pPr>
            <a:lvl5pPr marL="137143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40245989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21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3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3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57" indent="0">
              <a:lnSpc>
                <a:spcPct val="114000"/>
              </a:lnSpc>
              <a:buNone/>
              <a:defRPr sz="800"/>
            </a:lvl2pPr>
            <a:lvl3pPr marL="685715" indent="0">
              <a:lnSpc>
                <a:spcPct val="114000"/>
              </a:lnSpc>
              <a:buNone/>
              <a:defRPr sz="800"/>
            </a:lvl3pPr>
            <a:lvl4pPr marL="1028573" indent="0">
              <a:lnSpc>
                <a:spcPct val="114000"/>
              </a:lnSpc>
              <a:buNone/>
              <a:defRPr sz="800"/>
            </a:lvl4pPr>
            <a:lvl5pPr marL="137143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90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1683519446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6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3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80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57" indent="0">
              <a:lnSpc>
                <a:spcPct val="114000"/>
              </a:lnSpc>
              <a:buNone/>
              <a:defRPr sz="900"/>
            </a:lvl2pPr>
            <a:lvl3pPr marL="685715" indent="0">
              <a:lnSpc>
                <a:spcPct val="114000"/>
              </a:lnSpc>
              <a:buNone/>
              <a:defRPr sz="900"/>
            </a:lvl3pPr>
            <a:lvl4pPr marL="1028573" indent="0">
              <a:lnSpc>
                <a:spcPct val="114000"/>
              </a:lnSpc>
              <a:buNone/>
              <a:defRPr sz="900"/>
            </a:lvl4pPr>
            <a:lvl5pPr marL="137143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3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6" y="1222380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57" indent="0">
              <a:lnSpc>
                <a:spcPct val="114000"/>
              </a:lnSpc>
              <a:buNone/>
              <a:defRPr sz="900"/>
            </a:lvl2pPr>
            <a:lvl3pPr marL="685715" indent="0">
              <a:lnSpc>
                <a:spcPct val="114000"/>
              </a:lnSpc>
              <a:buNone/>
              <a:defRPr sz="900"/>
            </a:lvl3pPr>
            <a:lvl4pPr marL="1028573" indent="0">
              <a:lnSpc>
                <a:spcPct val="114000"/>
              </a:lnSpc>
              <a:buNone/>
              <a:defRPr sz="900"/>
            </a:lvl4pPr>
            <a:lvl5pPr marL="137143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82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57" indent="0">
              <a:lnSpc>
                <a:spcPct val="114000"/>
              </a:lnSpc>
              <a:buNone/>
              <a:defRPr sz="900"/>
            </a:lvl2pPr>
            <a:lvl3pPr marL="685715" indent="0">
              <a:lnSpc>
                <a:spcPct val="114000"/>
              </a:lnSpc>
              <a:buNone/>
              <a:defRPr sz="900"/>
            </a:lvl3pPr>
            <a:lvl4pPr marL="1028573" indent="0">
              <a:lnSpc>
                <a:spcPct val="114000"/>
              </a:lnSpc>
              <a:buNone/>
              <a:defRPr sz="900"/>
            </a:lvl4pPr>
            <a:lvl5pPr marL="137143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82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6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57" indent="0">
              <a:lnSpc>
                <a:spcPct val="114000"/>
              </a:lnSpc>
              <a:buNone/>
              <a:defRPr sz="900"/>
            </a:lvl2pPr>
            <a:lvl3pPr marL="685715" indent="0">
              <a:lnSpc>
                <a:spcPct val="114000"/>
              </a:lnSpc>
              <a:buNone/>
              <a:defRPr sz="900"/>
            </a:lvl3pPr>
            <a:lvl4pPr marL="1028573" indent="0">
              <a:lnSpc>
                <a:spcPct val="114000"/>
              </a:lnSpc>
              <a:buNone/>
              <a:defRPr sz="900"/>
            </a:lvl4pPr>
            <a:lvl5pPr marL="137143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634610838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8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5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3302576326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2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30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15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573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3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42" indent="0">
              <a:buNone/>
              <a:defRPr sz="100"/>
            </a:lvl2pPr>
            <a:lvl3pPr marL="914288" indent="0">
              <a:buNone/>
              <a:defRPr sz="100"/>
            </a:lvl3pPr>
            <a:lvl4pPr marL="1371430" indent="0">
              <a:buNone/>
              <a:defRPr sz="100"/>
            </a:lvl4pPr>
            <a:lvl5pPr marL="182857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8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41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57" indent="0">
              <a:buNone/>
              <a:defRPr sz="800"/>
            </a:lvl2pPr>
            <a:lvl3pPr marL="685715" indent="0">
              <a:buNone/>
              <a:defRPr sz="800"/>
            </a:lvl3pPr>
            <a:lvl4pPr marL="1028573" indent="0">
              <a:buNone/>
              <a:defRPr sz="800"/>
            </a:lvl4pPr>
            <a:lvl5pPr marL="137143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316232316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30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15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573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43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8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41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57" indent="0">
              <a:buNone/>
              <a:defRPr sz="800"/>
            </a:lvl2pPr>
            <a:lvl3pPr marL="685715" indent="0">
              <a:buNone/>
              <a:defRPr sz="800"/>
            </a:lvl3pPr>
            <a:lvl4pPr marL="1028573" indent="0">
              <a:buNone/>
              <a:defRPr sz="800"/>
            </a:lvl4pPr>
            <a:lvl5pPr marL="137143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42" indent="0">
              <a:buNone/>
              <a:defRPr sz="100"/>
            </a:lvl2pPr>
            <a:lvl3pPr marL="914288" indent="0">
              <a:buNone/>
              <a:defRPr sz="100"/>
            </a:lvl3pPr>
            <a:lvl4pPr marL="1371430" indent="0">
              <a:buNone/>
              <a:defRPr sz="100"/>
            </a:lvl4pPr>
            <a:lvl5pPr marL="182857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33575746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5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5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4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33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90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90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90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90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7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80126427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1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4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8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0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7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5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6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0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2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0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2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678557335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5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5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4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33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92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92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92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778392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61981077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8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8" y="195267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5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9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8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3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5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869284020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251850195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633932966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316514965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2756997684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31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5" y="1419230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8" y="1419230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92" y="1419230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8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8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4" y="1568891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11" y="1568891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9" y="1568891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7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1" y="2743173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73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3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1" y="3946331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31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3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767068047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8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5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7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4168435696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5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57" indent="0">
              <a:buNone/>
              <a:defRPr sz="1000">
                <a:solidFill>
                  <a:schemeClr val="tx2"/>
                </a:solidFill>
              </a:defRPr>
            </a:lvl2pPr>
            <a:lvl3pPr marL="685715" indent="0">
              <a:buNone/>
              <a:defRPr sz="900">
                <a:solidFill>
                  <a:schemeClr val="tx2"/>
                </a:solidFill>
              </a:defRPr>
            </a:lvl3pPr>
            <a:lvl4pPr marL="1028573" indent="0">
              <a:buNone/>
              <a:defRPr sz="800">
                <a:solidFill>
                  <a:schemeClr val="tx2"/>
                </a:solidFill>
              </a:defRPr>
            </a:lvl4pPr>
            <a:lvl5pPr marL="137143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7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57" indent="0">
              <a:buNone/>
              <a:defRPr sz="800">
                <a:solidFill>
                  <a:schemeClr val="tx1"/>
                </a:solidFill>
              </a:defRPr>
            </a:lvl2pPr>
            <a:lvl3pPr marL="685715" indent="0">
              <a:buNone/>
              <a:defRPr sz="800">
                <a:solidFill>
                  <a:schemeClr val="tx1"/>
                </a:solidFill>
              </a:defRPr>
            </a:lvl3pPr>
            <a:lvl4pPr marL="1028573" indent="0">
              <a:buNone/>
              <a:defRPr sz="800">
                <a:solidFill>
                  <a:schemeClr val="tx1"/>
                </a:solidFill>
              </a:defRPr>
            </a:lvl4pPr>
            <a:lvl5pPr marL="137143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8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05794846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26313323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3948240795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3189409945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0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3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4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7" y="1816100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3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4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7" y="344448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3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3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7137424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3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0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0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11929389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959223373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8" y="2342393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8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8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549586630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1" y="204788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8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6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6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3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1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8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6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6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3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1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135376769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3" y="204788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0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688548714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6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5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4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0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4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0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4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3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021214897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3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3" y="195263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0" y="2643188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4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3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8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0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8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254365886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69839297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7969266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497104595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399168672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2920247718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2947610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532232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0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3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7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7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7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6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7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4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5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39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39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1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2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39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39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1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2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787230021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362053817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3155745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62019995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7381175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837287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837287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837287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837287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663194256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6832028" y="195140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7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7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24607064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46004" y="206374"/>
            <a:ext cx="4275729" cy="4765051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8" y="2342393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8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8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2604473616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0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1200902953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89955640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215900" y="4929188"/>
            <a:ext cx="264621" cy="182763"/>
          </a:xfrm>
          <a:prstGeom prst="rect">
            <a:avLst/>
          </a:prstGeom>
        </p:spPr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8" y="3579951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8" y="3778387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39778185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0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3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4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7" y="1816100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3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4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7" y="344448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3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3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3749825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3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0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0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60601651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554652350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8" y="2342393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8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8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3220482576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1" y="204788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8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6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6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3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1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8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6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6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3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1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74082210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441700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409275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441700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441700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02139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02139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02139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02139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387838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2658764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387838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2658764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387838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2658764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387838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2658764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298901358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3" y="204788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0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2632304923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6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5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4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0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4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0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4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3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808445547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3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3" y="195263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0" y="2643188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4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3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8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0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8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871684811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535396193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430850569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415781767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2717265323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0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3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7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7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7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6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7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4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5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39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39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1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2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39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39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1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2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937495641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1063557"/>
            <a:ext cx="2087563" cy="388468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1063557"/>
            <a:ext cx="2087563" cy="388468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0978" y="1086745"/>
            <a:ext cx="2087563" cy="388468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8" y="1063557"/>
            <a:ext cx="2087563" cy="388468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5">
            <a:extLst>
              <a:ext uri="{FF2B5EF4-FFF2-40B4-BE49-F238E27FC236}">
                <a16:creationId xmlns:a16="http://schemas.microsoft.com/office/drawing/2014/main" id="{D11132FC-48B7-1261-098E-6E9CC41AE86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882644065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50472482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72365461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705296179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0" y="195263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7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7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32772839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0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1215185607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2904191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8" y="3579951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8" y="3778387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68299331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837287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837287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89" y="837287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8" y="837287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7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7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459776949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89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030317344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Blank Whit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7032414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Blank Whit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0708925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408568551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55904740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489738491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0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3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4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7" y="1816100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3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4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7" y="344448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3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3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9188572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3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0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0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51697693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36148532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8" y="2342393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8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8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4009549217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1" y="204788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8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6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6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3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1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8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6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6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3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1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598156281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3" y="204788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0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467866674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6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5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4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0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4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0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4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3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099616284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3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3" y="195263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0" y="2643188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4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3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8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0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8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54783368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66672879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06469333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200661442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938809827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766958831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7362247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053050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0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3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7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7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7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6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7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4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5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39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39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1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2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39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39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1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2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408272370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3415380846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5286838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14470866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6029092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01248478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7102650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0" y="195263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7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7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39115247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0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4258714446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38708010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8" y="3579951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8" y="3778387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67801826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8" y="3579951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8" y="3778387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74914237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89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8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7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7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291669046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0" y="195263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0708173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89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558382500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0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89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28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1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7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1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7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1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7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1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7" y="3778387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69491775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Blank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497710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1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3606393088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837287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837287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89" y="837287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8" y="837287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7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7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998217662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6832028" y="195140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7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7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03514994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2720388843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588699586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4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5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8" y="1816101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4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5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8" y="344448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4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4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6988409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84362236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54680925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222391037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990938079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D67548-D607-0D13-A6E0-21EBE5DD9465}"/>
              </a:ext>
            </a:extLst>
          </p:cNvPr>
          <p:cNvSpPr/>
          <p:nvPr userDrawn="1"/>
        </p:nvSpPr>
        <p:spPr>
          <a:xfrm>
            <a:off x="6832029" y="195264"/>
            <a:ext cx="2087563" cy="7207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3280604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93855581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7" y="206376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9" y="2342394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9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9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6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1771175533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2" y="204789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7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4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2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7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4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2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650615501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4" y="204789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1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272708895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1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490809468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75214175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638246745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1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0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29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4601930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4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4" y="195264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1" y="2643189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5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4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9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1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200029345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490708943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40356511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68810131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969254265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3240407144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1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4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8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0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7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5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6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0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2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0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2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568574045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1188035867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5654274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03521220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240782465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7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6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5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5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838310500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1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0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29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50060955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D67548-D607-0D13-A6E0-21EBE5DD9465}"/>
              </a:ext>
            </a:extLst>
          </p:cNvPr>
          <p:cNvSpPr/>
          <p:nvPr userDrawn="1"/>
        </p:nvSpPr>
        <p:spPr>
          <a:xfrm>
            <a:off x="6832029" y="195264"/>
            <a:ext cx="2087563" cy="7207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4719232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3870901135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4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4" y="195264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1" y="2643189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5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4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9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1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733467717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944362651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289432485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837287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837287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837287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837287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602700875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441700"/>
            <a:ext cx="2087563" cy="39941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409275"/>
            <a:ext cx="2087563" cy="39941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441700"/>
            <a:ext cx="2087563" cy="39941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441700"/>
            <a:ext cx="2087563" cy="39941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02139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02139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02139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021399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387838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2658764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387838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2658764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387838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2658764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387838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2658764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029898361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43027719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3812665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63F3223-2DBB-12A3-3948-CED7D642BA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038913C-B924-B3C8-C42C-21C89ACB8803}"/>
              </a:ext>
            </a:extLst>
          </p:cNvPr>
          <p:cNvSpPr/>
          <p:nvPr/>
        </p:nvSpPr>
        <p:spPr>
          <a:xfrm>
            <a:off x="-20638" y="3738563"/>
            <a:ext cx="9164638" cy="1057275"/>
          </a:xfrm>
          <a:prstGeom prst="rect">
            <a:avLst/>
          </a:prstGeom>
          <a:solidFill>
            <a:srgbClr val="658237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CA" sz="180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E9D1CFC-E3F3-9A42-1911-C0E6151F51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7E80AB93-FFEB-C552-BF2E-ABB4175BB920}"/>
              </a:ext>
            </a:extLst>
          </p:cNvPr>
          <p:cNvSpPr/>
          <p:nvPr/>
        </p:nvSpPr>
        <p:spPr>
          <a:xfrm>
            <a:off x="-20638" y="3738563"/>
            <a:ext cx="9164638" cy="1057275"/>
          </a:xfrm>
          <a:prstGeom prst="rect">
            <a:avLst/>
          </a:prstGeom>
          <a:solidFill>
            <a:srgbClr val="658237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CA" sz="180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13666" y="4020600"/>
            <a:ext cx="8712968" cy="3810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3600" b="1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77638779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8809012-84E7-ACD6-048A-640965983AC8}"/>
              </a:ext>
            </a:extLst>
          </p:cNvPr>
          <p:cNvSpPr/>
          <p:nvPr/>
        </p:nvSpPr>
        <p:spPr>
          <a:xfrm rot="5400000">
            <a:off x="4222750" y="-4229100"/>
            <a:ext cx="692150" cy="9150350"/>
          </a:xfrm>
          <a:prstGeom prst="rect">
            <a:avLst/>
          </a:prstGeom>
          <a:solidFill>
            <a:srgbClr val="6582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CA" sz="180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9F68111-27B7-FD17-EB85-E1F93B7AC534}"/>
              </a:ext>
            </a:extLst>
          </p:cNvPr>
          <p:cNvSpPr/>
          <p:nvPr/>
        </p:nvSpPr>
        <p:spPr>
          <a:xfrm>
            <a:off x="0" y="5064126"/>
            <a:ext cx="9144000" cy="73025"/>
          </a:xfrm>
          <a:prstGeom prst="rect">
            <a:avLst/>
          </a:prstGeom>
          <a:solidFill>
            <a:srgbClr val="EAAB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CA" sz="1800"/>
          </a:p>
        </p:txBody>
      </p:sp>
      <p:sp>
        <p:nvSpPr>
          <p:cNvPr id="5" name="Text Placeholder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>
              <a:defRPr sz="2800"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31" indent="-285743">
              <a:buFont typeface="Arial" panose="020B0604020202020204" pitchFamily="34" charset="0"/>
              <a:buChar char="•"/>
              <a:defRPr sz="2400"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 sz="2000"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04800" y="121072"/>
            <a:ext cx="8587680" cy="3810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3200" b="1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8BE1A597-97C7-E92C-DD9C-AF3B5A50A78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553200" y="4767264"/>
            <a:ext cx="2133600" cy="27305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9094"/>
                </a:solidFill>
              </a:defRPr>
            </a:lvl1pPr>
          </a:lstStyle>
          <a:p>
            <a:pPr>
              <a:defRPr/>
            </a:pPr>
            <a:fld id="{2E96CBA0-432E-4DEF-8A8D-9EE27708BF75}" type="slidenum">
              <a:rPr lang="en-CA" altLang="en-US"/>
              <a:pPr>
                <a:defRPr/>
              </a:pPr>
              <a:t>‹#›</a:t>
            </a:fld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1255974754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4522059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955507324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84" indent="0" algn="ctr">
              <a:buNone/>
              <a:defRPr sz="1500"/>
            </a:lvl2pPr>
            <a:lvl3pPr marL="685766" indent="0" algn="ctr">
              <a:buNone/>
              <a:defRPr sz="1350"/>
            </a:lvl3pPr>
            <a:lvl4pPr marL="1028649" indent="0" algn="ctr">
              <a:buNone/>
              <a:defRPr sz="1200"/>
            </a:lvl4pPr>
            <a:lvl5pPr marL="1371532" indent="0" algn="ctr">
              <a:buNone/>
              <a:defRPr sz="1200"/>
            </a:lvl5pPr>
            <a:lvl6pPr marL="1714415" indent="0" algn="ctr">
              <a:buNone/>
              <a:defRPr sz="1200"/>
            </a:lvl6pPr>
            <a:lvl7pPr marL="2057297" indent="0" algn="ctr">
              <a:buNone/>
              <a:defRPr sz="1200"/>
            </a:lvl7pPr>
            <a:lvl8pPr marL="2400180" indent="0" algn="ctr">
              <a:buNone/>
              <a:defRPr sz="1200"/>
            </a:lvl8pPr>
            <a:lvl9pPr marL="2743064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7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4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3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3" y="3447004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473283751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5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84" indent="0" algn="ctr">
              <a:buNone/>
              <a:defRPr sz="1500"/>
            </a:lvl2pPr>
            <a:lvl3pPr marL="685766" indent="0" algn="ctr">
              <a:buNone/>
              <a:defRPr sz="1350"/>
            </a:lvl3pPr>
            <a:lvl4pPr marL="1028649" indent="0" algn="ctr">
              <a:buNone/>
              <a:defRPr sz="1200"/>
            </a:lvl4pPr>
            <a:lvl5pPr marL="1371532" indent="0" algn="ctr">
              <a:buNone/>
              <a:defRPr sz="1200"/>
            </a:lvl5pPr>
            <a:lvl6pPr marL="1714415" indent="0" algn="ctr">
              <a:buNone/>
              <a:defRPr sz="1200"/>
            </a:lvl6pPr>
            <a:lvl7pPr marL="2057297" indent="0" algn="ctr">
              <a:buNone/>
              <a:defRPr sz="1200"/>
            </a:lvl7pPr>
            <a:lvl8pPr marL="2400180" indent="0" algn="ctr">
              <a:buNone/>
              <a:defRPr sz="1200"/>
            </a:lvl8pPr>
            <a:lvl9pPr marL="2743064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7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4" y="204790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3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3" y="3447004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66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3170292067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/>
            </a:lvl2pPr>
            <a:lvl3pPr marL="685766" indent="0">
              <a:buNone/>
              <a:defRPr/>
            </a:lvl3pPr>
            <a:lvl4pPr marL="1028649" indent="0">
              <a:buNone/>
              <a:defRPr/>
            </a:lvl4pPr>
            <a:lvl5pPr marL="1371532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5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6" y="1816102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9" y="1816102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5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6" y="3444486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9" y="3444486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5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6" y="2218826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6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648461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5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2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2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buNone/>
              <a:defRPr sz="800"/>
            </a:lvl2pPr>
            <a:lvl3pPr marL="685766" indent="0">
              <a:buNone/>
              <a:defRPr sz="700"/>
            </a:lvl3pPr>
            <a:lvl4pPr marL="1028649" indent="0">
              <a:buNone/>
              <a:defRPr sz="600"/>
            </a:lvl4pPr>
            <a:lvl5pPr marL="1371532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21593711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059455931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8" y="206377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80" y="2342395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80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84" indent="0">
              <a:lnSpc>
                <a:spcPct val="114000"/>
              </a:lnSpc>
              <a:buNone/>
              <a:defRPr sz="800"/>
            </a:lvl2pPr>
            <a:lvl3pPr marL="685766" indent="0">
              <a:lnSpc>
                <a:spcPct val="114000"/>
              </a:lnSpc>
              <a:buNone/>
              <a:defRPr sz="800"/>
            </a:lvl3pPr>
            <a:lvl4pPr marL="1028649" indent="0">
              <a:lnSpc>
                <a:spcPct val="114000"/>
              </a:lnSpc>
              <a:buNone/>
              <a:defRPr sz="800"/>
            </a:lvl4pPr>
            <a:lvl5pPr marL="1371532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200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7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4193064352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3" y="204790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8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5" y="1023940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3" y="1222377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8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5" y="343807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3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858454896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5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2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3890690586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8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7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6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1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6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5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017621494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5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5" y="195265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2" y="2643190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6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5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600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200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2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78765489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0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3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4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7" y="1816100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3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4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7" y="344448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3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3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710967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24430235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145147675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670665782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2929923838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9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2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5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9" y="1419227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5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2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2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1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8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6" y="1568888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7" y="161556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1" y="274317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70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3" y="2941607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1" y="394632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3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146867857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2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4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3287691856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3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3" y="2802102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4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5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5664576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86641685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29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10" y="2275718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11473116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2" y="195265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2" y="195265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1" y="195265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2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5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80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7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5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80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8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8" y="3041190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90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84" indent="0">
              <a:lnSpc>
                <a:spcPct val="114000"/>
              </a:lnSpc>
              <a:buNone/>
              <a:defRPr sz="900"/>
            </a:lvl2pPr>
            <a:lvl3pPr marL="685766" indent="0">
              <a:lnSpc>
                <a:spcPct val="114000"/>
              </a:lnSpc>
              <a:buNone/>
              <a:defRPr sz="900"/>
            </a:lvl3pPr>
            <a:lvl4pPr marL="1028649" indent="0">
              <a:lnSpc>
                <a:spcPct val="114000"/>
              </a:lnSpc>
              <a:buNone/>
              <a:defRPr sz="900"/>
            </a:lvl4pPr>
            <a:lvl5pPr marL="1371532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1940807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3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0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0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19596964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2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7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78" indent="0">
              <a:buNone/>
              <a:defRPr sz="100"/>
            </a:lvl2pPr>
            <a:lvl3pPr marL="914355" indent="0">
              <a:buNone/>
              <a:defRPr sz="100"/>
            </a:lvl3pPr>
            <a:lvl4pPr marL="1371532" indent="0">
              <a:buNone/>
              <a:defRPr sz="100"/>
            </a:lvl4pPr>
            <a:lvl5pPr marL="182870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8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84" indent="0">
              <a:buNone/>
              <a:defRPr sz="800"/>
            </a:lvl2pPr>
            <a:lvl3pPr marL="685766" indent="0">
              <a:buNone/>
              <a:defRPr sz="800"/>
            </a:lvl3pPr>
            <a:lvl4pPr marL="1028649" indent="0">
              <a:buNone/>
              <a:defRPr sz="800"/>
            </a:lvl4pPr>
            <a:lvl5pPr marL="1371532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3097966826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7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66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49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32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8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84" indent="0">
              <a:buNone/>
              <a:defRPr sz="800"/>
            </a:lvl2pPr>
            <a:lvl3pPr marL="685766" indent="0">
              <a:buNone/>
              <a:defRPr sz="800"/>
            </a:lvl3pPr>
            <a:lvl4pPr marL="1028649" indent="0">
              <a:buNone/>
              <a:defRPr sz="800"/>
            </a:lvl4pPr>
            <a:lvl5pPr marL="1371532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78" indent="0">
              <a:buNone/>
              <a:defRPr sz="100"/>
            </a:lvl2pPr>
            <a:lvl3pPr marL="914355" indent="0">
              <a:buNone/>
              <a:defRPr sz="100"/>
            </a:lvl3pPr>
            <a:lvl4pPr marL="1371532" indent="0">
              <a:buNone/>
              <a:defRPr sz="100"/>
            </a:lvl4pPr>
            <a:lvl5pPr marL="1828709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22078360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80" y="3579953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80" y="3778389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09831312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8809012-84E7-ACD6-048A-640965983AC8}"/>
              </a:ext>
            </a:extLst>
          </p:cNvPr>
          <p:cNvSpPr/>
          <p:nvPr/>
        </p:nvSpPr>
        <p:spPr>
          <a:xfrm rot="5400000">
            <a:off x="4222750" y="-4229100"/>
            <a:ext cx="692150" cy="9150350"/>
          </a:xfrm>
          <a:prstGeom prst="rect">
            <a:avLst/>
          </a:prstGeom>
          <a:solidFill>
            <a:srgbClr val="6582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CA" sz="180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9F68111-27B7-FD17-EB85-E1F93B7AC534}"/>
              </a:ext>
            </a:extLst>
          </p:cNvPr>
          <p:cNvSpPr/>
          <p:nvPr/>
        </p:nvSpPr>
        <p:spPr>
          <a:xfrm>
            <a:off x="0" y="5064127"/>
            <a:ext cx="9144000" cy="73025"/>
          </a:xfrm>
          <a:prstGeom prst="rect">
            <a:avLst/>
          </a:prstGeom>
          <a:solidFill>
            <a:srgbClr val="EAAB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CA" sz="1800"/>
          </a:p>
        </p:txBody>
      </p:sp>
      <p:sp>
        <p:nvSpPr>
          <p:cNvPr id="5" name="Text Placeholder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>
              <a:defRPr sz="2800"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13" indent="-285736">
              <a:buFont typeface="Arial" panose="020B0604020202020204" pitchFamily="34" charset="0"/>
              <a:buChar char="•"/>
              <a:defRPr sz="2400"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 sz="2000"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rgbClr val="00394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04800" y="121072"/>
            <a:ext cx="8587680" cy="3810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3200" b="1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8BE1A597-97C7-E92C-DD9C-AF3B5A50A78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553200" y="4767265"/>
            <a:ext cx="2133600" cy="27305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9094"/>
                </a:solidFill>
              </a:defRPr>
            </a:lvl1pPr>
          </a:lstStyle>
          <a:p>
            <a:pPr>
              <a:defRPr/>
            </a:pPr>
            <a:fld id="{2E96CBA0-432E-4DEF-8A8D-9EE27708BF75}" type="slidenum">
              <a:rPr lang="en-CA" altLang="en-US"/>
              <a:pPr>
                <a:defRPr/>
              </a:pPr>
              <a:t>‹#›</a:t>
            </a:fld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4139112316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2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2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1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7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6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80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005127633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14561493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700392"/>
            <a:ext cx="2087563" cy="341765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700392"/>
            <a:ext cx="2087563" cy="341765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700392"/>
            <a:ext cx="2087563" cy="341765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700392"/>
            <a:ext cx="2087563" cy="34176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865011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865011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865011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865011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219185692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2087563" cy="114313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1" y="3435350"/>
            <a:ext cx="2087563" cy="11431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0" y="3435350"/>
            <a:ext cx="2087563" cy="114313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29" y="3435350"/>
            <a:ext cx="2087563" cy="114313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2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778388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76448666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799104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009106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50466122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133916013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795233650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3329276118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0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3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4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7" y="1816100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3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4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7" y="344448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3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3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2894864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3"/>
            <a:ext cx="1497570" cy="724930"/>
          </a:xfrm>
        </p:spPr>
        <p:txBody>
          <a:bodyPr anchor="b">
            <a:normAutofit/>
          </a:bodyPr>
          <a:lstStyle>
            <a:lvl1pPr>
              <a:defRPr sz="4800" b="1">
                <a:latin typeface="Sun Life New Display" pitchFamily="2" charset="0"/>
              </a:defRPr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0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0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41920278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30456661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8" y="2342393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8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8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412047401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1" y="204788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8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6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6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3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1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8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6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6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3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1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737027352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3" y="204788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0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2987802780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6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5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4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0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4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0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4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3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837630386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3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3" y="195263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0" y="2643188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4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3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8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0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8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669004690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4683923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8" y="2342393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8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8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2132043674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165509287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764011657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511647823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lank White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 t="-1000" b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74885736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White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7140224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0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3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7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7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7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6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7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4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5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39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39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1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2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39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39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1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2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331184280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1558397921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5651055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6481" y="3425824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8" y="3579951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8" y="3778387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76129076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89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8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7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7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6010355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8" y="2342393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8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8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310970628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1" y="204788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8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6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6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3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1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8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6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6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3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1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162025892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888243417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875754752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0" y="195263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7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7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74820801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0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876318024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15417833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8" y="3579951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8" y="3778387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92708636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4" y="204789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1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308780617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212384552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261776625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263960354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3" y="204788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0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4261974169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279777560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4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5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8" y="1816101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4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5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8" y="344448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4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4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5652952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>
                <a:latin typeface="Sun Life New Display" pitchFamily="2" charset="0"/>
              </a:defRPr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86468013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141741845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2" y="204789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7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4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2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7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4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2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84234089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4" y="204789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1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1501872659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7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6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5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5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732899948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4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4" y="195264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1" y="2643189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5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4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9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1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811439316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856646149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7724135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6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5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4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0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4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0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4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3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527659356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234355465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3570574308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1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4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8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0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7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5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6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0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2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0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2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318395971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1688965953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17038088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6482" y="3425824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71782267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Sun Life New Text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893871747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07668954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41048801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1" y="195264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1" y="195264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90" y="195264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1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4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80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4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9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6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4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9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8" y="2705986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7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7" y="3041189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9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9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5294939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3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3" y="195263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0" y="2643188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4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3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8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0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8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408311910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7" y="206376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9" y="2342394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9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9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6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3069984688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1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2467901258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6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3186876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7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892" indent="0">
              <a:buNone/>
              <a:defRPr sz="800"/>
            </a:lvl2pPr>
            <a:lvl3pPr marL="685783" indent="0">
              <a:buNone/>
              <a:defRPr sz="800"/>
            </a:lvl3pPr>
            <a:lvl4pPr marL="1028675" indent="0">
              <a:buNone/>
              <a:defRPr sz="800"/>
            </a:lvl4pPr>
            <a:lvl5pPr marL="1371566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1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189" indent="0">
              <a:buNone/>
              <a:defRPr sz="100"/>
            </a:lvl2pPr>
            <a:lvl3pPr marL="914378" indent="0">
              <a:buNone/>
              <a:defRPr sz="100"/>
            </a:lvl3pPr>
            <a:lvl4pPr marL="1371566" indent="0">
              <a:buNone/>
              <a:defRPr sz="100"/>
            </a:lvl4pPr>
            <a:lvl5pPr marL="1828754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73640872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28412799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5" y="204790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2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1497531410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137107986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8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– Presentation Title: Section Name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6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84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66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49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32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427162896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9"/>
            <a:ext cx="3086100" cy="1405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– Presentation Title: Section Name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3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3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2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31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75" indent="0">
              <a:buNone/>
              <a:defRPr sz="1000">
                <a:solidFill>
                  <a:schemeClr val="tx2"/>
                </a:solidFill>
              </a:defRPr>
            </a:lvl2pPr>
            <a:lvl3pPr marL="685749" indent="0">
              <a:buNone/>
              <a:defRPr sz="900">
                <a:solidFill>
                  <a:schemeClr val="tx2"/>
                </a:solidFill>
              </a:defRPr>
            </a:lvl3pPr>
            <a:lvl4pPr marL="1028624" indent="0">
              <a:buNone/>
              <a:defRPr sz="800">
                <a:solidFill>
                  <a:schemeClr val="tx2"/>
                </a:solidFill>
              </a:defRPr>
            </a:lvl4pPr>
            <a:lvl5pPr marL="1371498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778390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2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498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63164120"/>
      </p:ext>
    </p:extLst>
  </p:cSld>
  <p:clrMapOvr>
    <a:masterClrMapping/>
  </p:clrMapOvr>
  <p:transition/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2" y="3435350"/>
            <a:ext cx="2087563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2" y="3435350"/>
            <a:ext cx="2087563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91" y="3435350"/>
            <a:ext cx="2087563" cy="15128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30" y="3435350"/>
            <a:ext cx="2087563" cy="15128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3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84" indent="0">
              <a:buNone/>
              <a:defRPr sz="1000">
                <a:solidFill>
                  <a:schemeClr val="tx2"/>
                </a:solidFill>
              </a:defRPr>
            </a:lvl2pPr>
            <a:lvl3pPr marL="685766" indent="0">
              <a:buNone/>
              <a:defRPr sz="900">
                <a:solidFill>
                  <a:schemeClr val="tx2"/>
                </a:solidFill>
              </a:defRPr>
            </a:lvl3pPr>
            <a:lvl4pPr marL="1028649" indent="0">
              <a:buNone/>
              <a:defRPr sz="800">
                <a:solidFill>
                  <a:schemeClr val="tx2"/>
                </a:solidFill>
              </a:defRPr>
            </a:lvl4pPr>
            <a:lvl5pPr marL="1371532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9" y="3778389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84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49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3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C4D3A2C-7FD1-DBCF-3111-5BAD7ED310B6}"/>
              </a:ext>
            </a:extLst>
          </p:cNvPr>
          <p:cNvSpPr/>
          <p:nvPr userDrawn="1"/>
        </p:nvSpPr>
        <p:spPr>
          <a:xfrm>
            <a:off x="239384" y="142336"/>
            <a:ext cx="8673738" cy="31721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ln>
                <a:noFill/>
              </a:ln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332310"/>
      </p:ext>
    </p:extLst>
  </p:cSld>
  <p:clrMapOvr>
    <a:masterClrMapping/>
  </p:clrMapOvr>
  <p:transition/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First Last—Job Title</a:t>
            </a:r>
          </a:p>
          <a:p>
            <a:pPr lvl="0"/>
            <a:r>
              <a:rPr lang="en-US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331596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1113460128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3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2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5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2" y="204788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1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1" y="3447002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First Last—Job Title</a:t>
            </a:r>
          </a:p>
          <a:p>
            <a:pPr lvl="0"/>
            <a:r>
              <a:rPr lang="en-US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First Last—Job Title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4007850698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0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en-US"/>
              <a:t>Table of</a:t>
            </a:r>
            <a:br>
              <a:rPr lang="en-US"/>
            </a:br>
            <a:r>
              <a:rPr lang="en-US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6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29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3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4" y="1816100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7" y="1816100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3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4" y="3444484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7" y="3444484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+mn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3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endParaRPr lang="en-US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endParaRPr lang="en-US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4" y="2218824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endParaRPr lang="en-US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3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endParaRPr lang="en-US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endParaRPr lang="en-US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4" y="3834682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/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6733605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3"/>
            <a:ext cx="1497570" cy="724930"/>
          </a:xfrm>
        </p:spPr>
        <p:txBody>
          <a:bodyPr anchor="b">
            <a:normAutofit/>
          </a:bodyPr>
          <a:lstStyle>
            <a:lvl1pPr>
              <a:defRPr sz="4800" b="1"/>
            </a:lvl1pPr>
          </a:lstStyle>
          <a:p>
            <a:r>
              <a:rPr lang="en-US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0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Section title goes here.</a:t>
            </a:r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0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buNone/>
              <a:defRPr sz="800"/>
            </a:lvl2pPr>
            <a:lvl3pPr marL="685800" indent="0">
              <a:buNone/>
              <a:defRPr sz="700"/>
            </a:lvl3pPr>
            <a:lvl4pPr marL="1028700" indent="0">
              <a:buNone/>
              <a:defRPr sz="600"/>
            </a:lvl4pPr>
            <a:lvl5pPr marL="1371600" indent="0">
              <a:buNone/>
              <a:defRPr sz="600"/>
            </a:lvl5pPr>
          </a:lstStyle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r>
              <a:rPr lang="en-US"/>
              <a:t>Subsection</a:t>
            </a:r>
          </a:p>
          <a:p>
            <a:pPr lvl="0"/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46306018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6354704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604650064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Subsection title goes here.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671423146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215900" y="195263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19808952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8" y="2342393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8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900" indent="0">
              <a:lnSpc>
                <a:spcPct val="114000"/>
              </a:lnSpc>
              <a:buNone/>
              <a:defRPr sz="800"/>
            </a:lvl2pPr>
            <a:lvl3pPr marL="685800" indent="0">
              <a:lnSpc>
                <a:spcPct val="114000"/>
              </a:lnSpc>
              <a:buNone/>
              <a:defRPr sz="800"/>
            </a:lvl3pPr>
            <a:lvl4pPr marL="1028700" indent="0">
              <a:lnSpc>
                <a:spcPct val="114000"/>
              </a:lnSpc>
              <a:buNone/>
              <a:defRPr sz="800"/>
            </a:lvl4pPr>
            <a:lvl5pPr marL="1371600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8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1360962618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1" y="204788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8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6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6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3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1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8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6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6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3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1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484830375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3" y="204788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0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Large header </a:t>
            </a:r>
            <a:br>
              <a:rPr lang="en-US"/>
            </a:br>
            <a:r>
              <a:rPr lang="en-US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136075647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924847010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0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/>
              <a:t>“Lorem ipsum dolor sit </a:t>
            </a:r>
            <a:r>
              <a:rPr lang="en-US" err="1"/>
              <a:t>amet</a:t>
            </a:r>
            <a:r>
              <a:rPr lang="en-US"/>
              <a:t>, </a:t>
            </a:r>
            <a:r>
              <a:rPr lang="en-US" err="1"/>
              <a:t>consectetuer</a:t>
            </a:r>
            <a:r>
              <a:rPr lang="en-US"/>
              <a:t> </a:t>
            </a:r>
            <a:r>
              <a:rPr lang="en-US" err="1"/>
              <a:t>adipi</a:t>
            </a:r>
            <a:r>
              <a:rPr lang="en-US"/>
              <a:t> </a:t>
            </a:r>
            <a:r>
              <a:rPr lang="en-US" err="1"/>
              <a:t>scing</a:t>
            </a:r>
            <a:r>
              <a:rPr lang="en-US"/>
              <a:t> </a:t>
            </a:r>
            <a:r>
              <a:rPr lang="en-US" err="1"/>
              <a:t>elit</a:t>
            </a:r>
            <a:r>
              <a:rPr lang="en-US"/>
              <a:t>, sed diam </a:t>
            </a:r>
            <a:r>
              <a:rPr lang="en-US" err="1"/>
              <a:t>nonummy</a:t>
            </a:r>
            <a:r>
              <a:rPr lang="en-US"/>
              <a:t> </a:t>
            </a:r>
            <a:r>
              <a:rPr lang="en-US" err="1"/>
              <a:t>nibh</a:t>
            </a:r>
            <a:r>
              <a:rPr lang="en-US"/>
              <a:t> </a:t>
            </a:r>
            <a:r>
              <a:rPr lang="en-US" err="1"/>
              <a:t>euismod</a:t>
            </a:r>
            <a:r>
              <a:rPr lang="en-US"/>
              <a:t> </a:t>
            </a:r>
            <a:r>
              <a:rPr lang="en-US" err="1"/>
              <a:t>tincidunt</a:t>
            </a:r>
            <a:r>
              <a:rPr lang="en-US"/>
              <a:t> </a:t>
            </a:r>
            <a:r>
              <a:rPr lang="en-US" err="1"/>
              <a:t>ut</a:t>
            </a:r>
            <a:r>
              <a:rPr lang="en-US"/>
              <a:t> </a:t>
            </a:r>
            <a:r>
              <a:rPr lang="en-US" err="1"/>
              <a:t>laoreet</a:t>
            </a:r>
            <a:r>
              <a:rPr lang="en-US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2932979613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/>
              <a:t>“Lorem ipsum dolor sit </a:t>
            </a:r>
            <a:r>
              <a:rPr lang="en-US" err="1"/>
              <a:t>amet</a:t>
            </a:r>
            <a:r>
              <a:rPr lang="en-US"/>
              <a:t>, </a:t>
            </a:r>
            <a:r>
              <a:rPr lang="en-US" err="1"/>
              <a:t>consectetuer</a:t>
            </a:r>
            <a:r>
              <a:rPr lang="en-US"/>
              <a:t> </a:t>
            </a:r>
            <a:r>
              <a:rPr lang="en-US" err="1"/>
              <a:t>adipi</a:t>
            </a:r>
            <a:r>
              <a:rPr lang="en-US"/>
              <a:t> </a:t>
            </a:r>
            <a:r>
              <a:rPr lang="en-US" err="1"/>
              <a:t>scing</a:t>
            </a:r>
            <a:r>
              <a:rPr lang="en-US"/>
              <a:t> </a:t>
            </a:r>
            <a:r>
              <a:rPr lang="en-US" err="1"/>
              <a:t>elit</a:t>
            </a:r>
            <a:r>
              <a:rPr lang="en-US"/>
              <a:t>, sed diam </a:t>
            </a:r>
            <a:r>
              <a:rPr lang="en-US" err="1"/>
              <a:t>nonummy</a:t>
            </a:r>
            <a:r>
              <a:rPr lang="en-US"/>
              <a:t> </a:t>
            </a:r>
            <a:r>
              <a:rPr lang="en-US" err="1"/>
              <a:t>nibh</a:t>
            </a:r>
            <a:r>
              <a:rPr lang="en-US"/>
              <a:t> </a:t>
            </a:r>
            <a:r>
              <a:rPr lang="en-US" err="1"/>
              <a:t>euismod</a:t>
            </a:r>
            <a:r>
              <a:rPr lang="en-US"/>
              <a:t> </a:t>
            </a:r>
            <a:r>
              <a:rPr lang="en-US" err="1"/>
              <a:t>tincidunt</a:t>
            </a:r>
            <a:r>
              <a:rPr lang="en-US"/>
              <a:t> </a:t>
            </a:r>
            <a:r>
              <a:rPr lang="en-US" err="1"/>
              <a:t>ut</a:t>
            </a:r>
            <a:r>
              <a:rPr lang="en-US"/>
              <a:t> </a:t>
            </a:r>
            <a:r>
              <a:rPr lang="en-US" err="1"/>
              <a:t>laoreet</a:t>
            </a:r>
            <a:r>
              <a:rPr lang="en-US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79915830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700391"/>
            <a:ext cx="2087563" cy="341765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700391"/>
            <a:ext cx="2087563" cy="341765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89" y="700391"/>
            <a:ext cx="2087563" cy="341765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8" y="700391"/>
            <a:ext cx="2087563" cy="34176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7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865011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8" y="865011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8" y="865011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7" y="865011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4701039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0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0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89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three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569990722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2087563" cy="114313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C36A61E-E85D-B141-AB46-3B5843E38ECD}"/>
              </a:ext>
            </a:extLst>
          </p:cNvPr>
          <p:cNvSpPr/>
          <p:nvPr userDrawn="1"/>
        </p:nvSpPr>
        <p:spPr>
          <a:xfrm>
            <a:off x="2426950" y="3435350"/>
            <a:ext cx="2087563" cy="11431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DD4F5D3-7D3C-601E-C77C-CC2BEF2215F0}"/>
              </a:ext>
            </a:extLst>
          </p:cNvPr>
          <p:cNvSpPr/>
          <p:nvPr userDrawn="1"/>
        </p:nvSpPr>
        <p:spPr>
          <a:xfrm>
            <a:off x="4629489" y="3435350"/>
            <a:ext cx="2087563" cy="114313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A518629-76A3-B763-BAB7-696DA3291A3C}"/>
              </a:ext>
            </a:extLst>
          </p:cNvPr>
          <p:cNvSpPr/>
          <p:nvPr userDrawn="1"/>
        </p:nvSpPr>
        <p:spPr>
          <a:xfrm>
            <a:off x="6832028" y="3435350"/>
            <a:ext cx="2087563" cy="114313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1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7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8BE3D0FC-2E75-E34E-72BB-CE9BD7CE6F7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3579951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BE0BA8A1-0C3F-6B57-B094-21EEFB7F736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778387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51FB4F4-9FBA-1FB7-5EF7-C43CA10D102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3579951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6FF719E1-8629-FDE8-AA71-C6462CEA8D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778387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ED53FA62-2A1A-CD38-823C-C465A1BDAD2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3579951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EC70EB82-438B-2CA2-2449-A4FD3C465DB2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7" y="3778387"/>
            <a:ext cx="1831610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35798058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5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3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3" y="195263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0" y="2643188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4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3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8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8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0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8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48845404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27833218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940098366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244655582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96393113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4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857211563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58512318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0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3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7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7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7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6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7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4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5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39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39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1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2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39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39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1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2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117320284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First Last</a:t>
            </a:r>
          </a:p>
          <a:p>
            <a:pPr lvl="0"/>
            <a:r>
              <a:rPr lang="en-US"/>
              <a:t>Job title</a:t>
            </a:r>
          </a:p>
          <a:p>
            <a:pPr lvl="0"/>
            <a:r>
              <a:rPr lang="en-US"/>
              <a:t>Phone:</a:t>
            </a:r>
          </a:p>
          <a:p>
            <a:pPr lvl="0"/>
            <a:r>
              <a:rPr lang="en-US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First Last</a:t>
            </a:r>
          </a:p>
          <a:p>
            <a:pPr lvl="0"/>
            <a:r>
              <a:rPr lang="en-US"/>
              <a:t>Job title</a:t>
            </a:r>
          </a:p>
          <a:p>
            <a:pPr lvl="0"/>
            <a:r>
              <a:rPr lang="en-US"/>
              <a:t>Phone:</a:t>
            </a:r>
          </a:p>
          <a:p>
            <a:pPr lvl="0"/>
            <a:r>
              <a:rPr lang="en-US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615239575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First Last</a:t>
            </a:r>
          </a:p>
          <a:p>
            <a:pPr lvl="0"/>
            <a:r>
              <a:rPr lang="en-US"/>
              <a:t>Job title</a:t>
            </a:r>
          </a:p>
          <a:p>
            <a:pPr lvl="0"/>
            <a:r>
              <a:rPr lang="en-US"/>
              <a:t>Phone:</a:t>
            </a:r>
          </a:p>
          <a:p>
            <a:pPr lvl="0"/>
            <a:r>
              <a:rPr lang="en-US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First Last</a:t>
            </a:r>
          </a:p>
          <a:p>
            <a:pPr lvl="0"/>
            <a:r>
              <a:rPr lang="en-US"/>
              <a:t>Job title</a:t>
            </a:r>
          </a:p>
          <a:p>
            <a:pPr lvl="0"/>
            <a:r>
              <a:rPr lang="en-US"/>
              <a:t>Phone:</a:t>
            </a:r>
          </a:p>
          <a:p>
            <a:pPr lvl="0"/>
            <a:r>
              <a:rPr lang="en-US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8149307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1"/>
            <a:ext cx="799104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err="1"/>
              <a:t>Subheader</a:t>
            </a:r>
            <a:r>
              <a:rPr lang="en-US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7"/>
            <a:ext cx="8009106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834533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213022503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639928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White">
    <p:bg>
      <p:bgPr>
        <a:blipFill dpi="0" rotWithShape="1">
          <a:blip r:embed="rId2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868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1" y="204788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8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6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6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3" y="102393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1" y="1222375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8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6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6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3" y="3438077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1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2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84553052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7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89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0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3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7" y="1419225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7" y="2608263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7" y="3824880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9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6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7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4" y="1568886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5" y="161556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39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39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8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1" y="2941605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2" y="2789843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39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39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6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1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2" y="3993001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30708768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143100592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1" y="1338609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2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1" y="2802100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2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7" y="4582633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511020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6349619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1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5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8" y="2275716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68032924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4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21602C-1817-2D77-A081-1D7796E7C5B6}"/>
              </a:ext>
            </a:extLst>
          </p:cNvPr>
          <p:cNvSpPr/>
          <p:nvPr userDrawn="1"/>
        </p:nvSpPr>
        <p:spPr>
          <a:xfrm>
            <a:off x="6832028" y="195140"/>
            <a:ext cx="2087563" cy="72072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9AE944-9E9A-E641-568E-43B357820865}"/>
              </a:ext>
            </a:extLst>
          </p:cNvPr>
          <p:cNvSpPr/>
          <p:nvPr userDrawn="1"/>
        </p:nvSpPr>
        <p:spPr>
          <a:xfrm>
            <a:off x="2426950" y="195263"/>
            <a:ext cx="2087563" cy="7207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397701-33FC-1827-B791-3523EF2FEEE2}"/>
              </a:ext>
            </a:extLst>
          </p:cNvPr>
          <p:cNvSpPr/>
          <p:nvPr userDrawn="1"/>
        </p:nvSpPr>
        <p:spPr>
          <a:xfrm>
            <a:off x="4629489" y="195263"/>
            <a:ext cx="2087563" cy="7207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C441049-7DCC-789E-9202-B5466EFE4C0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79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14F9B1C3-BAFF-0618-1141-9AAA542572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3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73DEC17-A2ED-C6B1-7627-4114335158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8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4992C5A0-AFE7-DC4B-061E-8F1D134CE4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330200"/>
            <a:ext cx="1836009" cy="47148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Highlight stats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ACC3BA3-CB38-F60C-880B-784B3DE49A5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7279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F4020213-FD1D-48D2-D5B9-FC1C316AD3F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540833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0FB1A36-7502-387F-9A00-B790FE5197E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8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D688AB2E-D0DA-16A3-A057-1377E84481F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970427" y="1111252"/>
            <a:ext cx="182507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368B0EF8-930A-D4CC-FA42-DD1AE40F2F9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7279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49B6E47E-D3D1-E382-095D-913E79B452F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540833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528E9BF7-B39D-2EAE-E33F-B469445D815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ACA80DCC-6B5F-DBC6-057F-779BB84A0C9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70427" y="1416985"/>
            <a:ext cx="1836009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57A68056-2B29-782E-3763-8AFAEBD187A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B2EB121-896A-3DF7-92E7-266C1E20F1E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540833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CAFD655C-6EA7-1F97-1F5D-07C5C3F6BC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759378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007E23B5-D0F4-3EFC-7902-E038FA32F27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970427" y="2705985"/>
            <a:ext cx="1825078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3581A65-E016-F310-EB02-64983DA043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41676" y="3034476"/>
            <a:ext cx="1820681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0A225663-63EF-BCCA-A4C0-8496132464E5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536236" y="3041188"/>
            <a:ext cx="1829675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80474354-0A59-F05F-AF6E-74F85E8B81C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759378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CC6B5DA9-7035-E337-2946-3DC9393E8EC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6964961" y="3041188"/>
            <a:ext cx="1836009" cy="10223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900" indent="0">
              <a:lnSpc>
                <a:spcPct val="114000"/>
              </a:lnSpc>
              <a:buNone/>
              <a:defRPr sz="900"/>
            </a:lvl2pPr>
            <a:lvl3pPr marL="685800" indent="0">
              <a:lnSpc>
                <a:spcPct val="114000"/>
              </a:lnSpc>
              <a:buNone/>
              <a:defRPr sz="900"/>
            </a:lvl3pPr>
            <a:lvl4pPr marL="1028700" indent="0">
              <a:lnSpc>
                <a:spcPct val="114000"/>
              </a:lnSpc>
              <a:buNone/>
              <a:defRPr sz="900"/>
            </a:lvl4pPr>
            <a:lvl5pPr marL="1371600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5344077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arm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414D47-2E79-0DFD-30E8-6DE211F7F62D}"/>
              </a:ext>
            </a:extLst>
          </p:cNvPr>
          <p:cNvSpPr/>
          <p:nvPr userDrawn="1"/>
        </p:nvSpPr>
        <p:spPr>
          <a:xfrm>
            <a:off x="215900" y="195263"/>
            <a:ext cx="8712200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4E9D42CF-D2C4-43DB-4B4A-9B1C7EEC28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</p:spTree>
    <p:extLst>
      <p:ext uri="{BB962C8B-B14F-4D97-AF65-F5344CB8AC3E}">
        <p14:creationId xmlns:p14="http://schemas.microsoft.com/office/powerpoint/2010/main" val="121916997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3D089EF-1FFD-0D2D-8D12-EC38E66A3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5038" y="1419225"/>
            <a:ext cx="7237412" cy="1223963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>
                <a:solidFill>
                  <a:schemeClr val="tx2"/>
                </a:solidFill>
                <a:latin typeface="+mj-lt"/>
              </a:defRPr>
            </a:lvl2pPr>
            <a:lvl3pPr marL="685800" indent="0">
              <a:buNone/>
              <a:defRPr>
                <a:solidFill>
                  <a:schemeClr val="tx2"/>
                </a:solidFill>
                <a:latin typeface="+mj-lt"/>
              </a:defRPr>
            </a:lvl3pPr>
            <a:lvl4pPr marL="1028700" indent="0">
              <a:buNone/>
              <a:defRPr>
                <a:solidFill>
                  <a:schemeClr val="tx2"/>
                </a:solidFill>
                <a:latin typeface="+mj-lt"/>
              </a:defRPr>
            </a:lvl4pPr>
            <a:lvl5pPr marL="1371600" indent="0">
              <a:buNone/>
              <a:defRPr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“Lorem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consectetuer</a:t>
            </a:r>
            <a:r>
              <a:rPr lang="en-US" dirty="0"/>
              <a:t> </a:t>
            </a:r>
            <a:r>
              <a:rPr lang="en-US" dirty="0" err="1"/>
              <a:t>adipi</a:t>
            </a:r>
            <a:r>
              <a:rPr lang="en-US" dirty="0"/>
              <a:t> </a:t>
            </a:r>
            <a:r>
              <a:rPr lang="en-US" dirty="0" err="1"/>
              <a:t>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diam </a:t>
            </a:r>
            <a:r>
              <a:rPr lang="en-US" dirty="0" err="1"/>
              <a:t>nonummy</a:t>
            </a:r>
            <a:r>
              <a:rPr lang="en-US" dirty="0"/>
              <a:t> </a:t>
            </a:r>
            <a:r>
              <a:rPr lang="en-US" dirty="0" err="1"/>
              <a:t>nibh</a:t>
            </a:r>
            <a:r>
              <a:rPr lang="en-US" dirty="0"/>
              <a:t>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laoreet</a:t>
            </a:r>
            <a:r>
              <a:rPr lang="en-US" dirty="0"/>
              <a:t> dolore magna.”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2DA35A8-B74A-F135-D7CC-769A96F325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38" y="3186875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800" b="1">
                <a:solidFill>
                  <a:schemeClr val="tx2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C2B432E4-26D8-D91A-78DA-42F0BF30541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39436" y="3359802"/>
            <a:ext cx="2084867" cy="137352"/>
          </a:xfrm>
        </p:spPr>
        <p:txBody>
          <a:bodyPr>
            <a:noAutofit/>
          </a:bodyPr>
          <a:lstStyle>
            <a:lvl1pPr marL="0" indent="0">
              <a:buNone/>
              <a:defRPr sz="800"/>
            </a:lvl1pPr>
            <a:lvl2pPr marL="342900" indent="0">
              <a:buNone/>
              <a:defRPr sz="800"/>
            </a:lvl2pPr>
            <a:lvl3pPr marL="685800" indent="0">
              <a:buNone/>
              <a:defRPr sz="8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</a:lstStyle>
          <a:p>
            <a:pPr lvl="0"/>
            <a:r>
              <a:rPr lang="en-US" dirty="0"/>
              <a:t>Job title / Credential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21CC044-6F5F-184E-9C25-8C2B078EC7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5400000">
            <a:off x="1259930" y="2597111"/>
            <a:ext cx="3274" cy="659265"/>
          </a:xfrm>
          <a:solidFill>
            <a:schemeClr val="tx2"/>
          </a:solidFill>
          <a:ln w="12700">
            <a:solidFill>
              <a:schemeClr val="tx2"/>
            </a:solidFill>
          </a:ln>
        </p:spPr>
        <p:txBody>
          <a:bodyPr wrap="none" lIns="0" tIns="0" rIns="0" bIns="0">
            <a:noAutofit/>
          </a:bodyPr>
          <a:lstStyle>
            <a:lvl1pPr marL="0" indent="0">
              <a:buNone/>
              <a:defRPr sz="100">
                <a:noFill/>
              </a:defRPr>
            </a:lvl1pPr>
            <a:lvl2pPr marL="457200" indent="0">
              <a:buNone/>
              <a:defRPr sz="100"/>
            </a:lvl2pPr>
            <a:lvl3pPr marL="914400" indent="0">
              <a:buNone/>
              <a:defRPr sz="100"/>
            </a:lvl3pPr>
            <a:lvl4pPr marL="1371600" indent="0">
              <a:buNone/>
              <a:defRPr sz="100"/>
            </a:lvl4pPr>
            <a:lvl5pPr marL="1828800" indent="0">
              <a:buNone/>
              <a:defRPr sz="100"/>
            </a:lvl5pPr>
          </a:lstStyle>
          <a:p>
            <a:pPr lvl="0"/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9356972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8"/>
            <a:ext cx="8711038" cy="3123298"/>
          </a:xfrm>
          <a:solidFill>
            <a:schemeClr val="accent3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28495" y="4971426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0" y="3435350"/>
            <a:ext cx="8711038" cy="15128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8" y="3579951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8" y="3778387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6570196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9736021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3" y="204788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0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391787538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5900" y="1414244"/>
            <a:ext cx="3600450" cy="818332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15900" y="2647593"/>
            <a:ext cx="3600450" cy="273844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  <a:latin typeface="+mj-lt"/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Click to insert subtitle.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AEE579C-8BF3-5AF2-FDA6-405F238F1FC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192806"/>
            <a:ext cx="3600450" cy="129953"/>
          </a:xfrm>
        </p:spPr>
        <p:txBody>
          <a:bodyPr anchor="ctr" anchorCtr="0">
            <a:noAutofit/>
          </a:bodyPr>
          <a:lstStyle>
            <a:lvl1pPr marL="0" indent="0">
              <a:buNone/>
              <a:defRPr sz="105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DD / MM / YYYY</a:t>
            </a: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8EA885D4-90FB-BF40-DC43-B7F714E4A8C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7583" y="204789"/>
            <a:ext cx="4300517" cy="4730750"/>
          </a:xfrm>
          <a:solidFill>
            <a:schemeClr val="bg1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F43082B-CD40-8C3F-DC5C-2F5101E239D7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" name="Graphic 11">
              <a:extLst>
                <a:ext uri="{FF2B5EF4-FFF2-40B4-BE49-F238E27FC236}">
                  <a16:creationId xmlns:a16="http://schemas.microsoft.com/office/drawing/2014/main" id="{7C6E4AE8-3014-F584-0A34-99DC87F67983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1FCB52D-45BB-1DC4-6C13-09DFAFCD57E9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C842DC-0BC4-43F9-3166-7F99556234E4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AA17555-F54D-5856-A9CD-BDC4C9AE5B86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6DCCCBE3-854E-92EB-A384-37665845459F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1D4ED9F-839E-E741-1400-1E2CE9587755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B33F132-74A5-78C5-B6AB-5C31CF31F96C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A430638-798A-F097-09FC-B11B43051DA6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6" name="Graphic 11">
              <a:extLst>
                <a:ext uri="{FF2B5EF4-FFF2-40B4-BE49-F238E27FC236}">
                  <a16:creationId xmlns:a16="http://schemas.microsoft.com/office/drawing/2014/main" id="{C2E7E580-B960-24CA-17A0-CF1CCCCDB36B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537EAA-DEC9-40FF-C57A-EF0E1B331A68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A49F3E3-4F1A-ED3E-E4E7-B22B8F211719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5E7CAD6-21F8-BC6B-A40C-7F7DEC05F38F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41A5FF07-0C32-0472-A569-782723C8FA8E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6B39DFA-60ED-5330-1D12-7D72CB47CB4A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A739B27-CF4D-AA1F-DCFE-7BFAB26E544C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1DB94C2D-D032-FFB7-D1EA-AA20B9EBB96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99B8C6A-AC95-55A1-73C5-968CAC112223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80EDE9A-3D2D-BAC1-3DF2-5E849923A5CF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220FC21-6E16-F69F-043A-76A523072F49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0DE76647-A11D-E485-1F85-B9EA5E2473A6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73ABC87C-6CCF-1DFE-FF48-FF212CEE86DF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97BF4F8-6010-74ED-9422-6866417EAF09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761B5-F9C7-9B84-6E55-2BD24FC8D0D6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CDA9A79-59A7-E6B2-3A4A-1B7A489BF073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8E9BCFD-4ACB-4D0C-4CA2-787692E01A42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C6AC7F-5738-CB7F-BF4B-D60C9346BCFD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F0FE2F9-BC25-1ABE-9A91-B35ECA45F36A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92E3C8A-8993-1A60-BAFA-D5E2C5580BC0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1C9238D-353A-FC4D-8EE9-06DAB6A0BFB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7192" y="3107458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Presenters goes here.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3CDDDA68-C26C-194C-8B2C-DDAB904CB0B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27192" y="3447003"/>
            <a:ext cx="4151537" cy="683071"/>
          </a:xfrm>
        </p:spPr>
        <p:txBody>
          <a:bodyPr numCol="2" spcCol="216000"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lvl="0"/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First Last—Job Title</a:t>
            </a:r>
          </a:p>
        </p:txBody>
      </p:sp>
    </p:spTree>
    <p:extLst>
      <p:ext uri="{BB962C8B-B14F-4D97-AF65-F5344CB8AC3E}">
        <p14:creationId xmlns:p14="http://schemas.microsoft.com/office/powerpoint/2010/main" val="99872190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ble of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4726DB1-B7E6-1774-F331-3A22F3BF643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15901" y="1419225"/>
            <a:ext cx="1919788" cy="973246"/>
          </a:xfrm>
        </p:spPr>
        <p:txBody>
          <a:bodyPr anchor="ctr" anchorCtr="0">
            <a:noAutofit/>
          </a:bodyPr>
          <a:lstStyle>
            <a:lvl1pPr algn="l"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</a:lstStyle>
          <a:p>
            <a:r>
              <a:rPr lang="en-US" dirty="0"/>
              <a:t>Table of</a:t>
            </a:r>
            <a:br>
              <a:rPr lang="en-US" dirty="0"/>
            </a:br>
            <a:r>
              <a:rPr lang="en-US" dirty="0"/>
              <a:t>contents.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A3387E6-AEDC-1EEF-F5B5-55F1233CA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11413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01.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7A4626EC-51F0-97F1-2D9E-32E394B5A7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5994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02.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8CB200F9-6303-78EB-9E3A-11D192A3D6F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45627" y="1349197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03.</a:t>
            </a:r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D8644989-7F22-2D6A-8DAB-DEDFFCBA05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11413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04.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41BC573E-68DD-3A53-8495-2D83C448F8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15994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05.</a:t>
            </a:r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9F1AF766-EF3A-C147-4975-4E61F2964BE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45627" y="2971930"/>
            <a:ext cx="647700" cy="363326"/>
          </a:xfrm>
        </p:spPr>
        <p:txBody>
          <a:bodyPr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06.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7C354461-06FE-8570-AD97-25189E294D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11414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6DDE41C-EE2D-AE60-0664-7A0FC9C6A54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15995" y="1816101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DB719A2-ECB3-1418-6F81-018BB5AA97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845628" y="1816101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82135BD-34EE-D87B-0257-976D83410E4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11414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ECF57AAC-A1E0-DD7E-92AD-CFF7D430158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15995" y="3444485"/>
            <a:ext cx="2098675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8CC48DB9-BEF8-4DB7-BED7-BD75E2464D5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45628" y="3444485"/>
            <a:ext cx="2092412" cy="125413"/>
          </a:xfrm>
        </p:spPr>
        <p:txBody>
          <a:bodyPr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>
                <a:solidFill>
                  <a:schemeClr val="tx2"/>
                </a:solidFill>
                <a:latin typeface="+mn-lt"/>
              </a:defRPr>
            </a:lvl2pPr>
            <a:lvl3pPr marL="685783" indent="0">
              <a:buNone/>
              <a:defRPr>
                <a:solidFill>
                  <a:schemeClr val="tx2"/>
                </a:solidFill>
                <a:latin typeface="+mn-lt"/>
              </a:defRPr>
            </a:lvl3pPr>
            <a:lvl4pPr marL="1028675" indent="0">
              <a:buNone/>
              <a:defRPr>
                <a:solidFill>
                  <a:schemeClr val="tx2"/>
                </a:solidFill>
                <a:latin typeface="+mn-lt"/>
              </a:defRPr>
            </a:lvl4pPr>
            <a:lvl5pPr marL="1371566" indent="0">
              <a:buNone/>
              <a:defRPr>
                <a:solidFill>
                  <a:schemeClr val="tx2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8474B4D8-4C65-E890-B5DE-6BFDAF2A76B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11414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8" name="Text Placeholder 26">
            <a:extLst>
              <a:ext uri="{FF2B5EF4-FFF2-40B4-BE49-F238E27FC236}">
                <a16:creationId xmlns:a16="http://schemas.microsoft.com/office/drawing/2014/main" id="{41775F53-27CA-6212-5A52-C45880B2342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1599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29" name="Text Placeholder 26">
            <a:extLst>
              <a:ext uri="{FF2B5EF4-FFF2-40B4-BE49-F238E27FC236}">
                <a16:creationId xmlns:a16="http://schemas.microsoft.com/office/drawing/2014/main" id="{D66A3B78-41DC-06D1-36A3-D91EC6C32F9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39365" y="2218825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0" name="Text Placeholder 26">
            <a:extLst>
              <a:ext uri="{FF2B5EF4-FFF2-40B4-BE49-F238E27FC236}">
                <a16:creationId xmlns:a16="http://schemas.microsoft.com/office/drawing/2014/main" id="{3EC79D14-346D-23BE-D99A-733F910EBFA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11414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BBF6F0CC-4A3F-D822-3CD3-1B0ABB27FF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61599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32" name="Text Placeholder 26">
            <a:extLst>
              <a:ext uri="{FF2B5EF4-FFF2-40B4-BE49-F238E27FC236}">
                <a16:creationId xmlns:a16="http://schemas.microsoft.com/office/drawing/2014/main" id="{EBA69CA3-3E77-09CD-FFBE-B77B2658218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839365" y="3834683"/>
            <a:ext cx="2098675" cy="820737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458352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15900" y="1779374"/>
            <a:ext cx="1497570" cy="724930"/>
          </a:xfrm>
        </p:spPr>
        <p:txBody>
          <a:bodyPr anchor="b">
            <a:normAutofit/>
          </a:bodyPr>
          <a:lstStyle>
            <a:lvl1pPr>
              <a:defRPr sz="4800" b="1">
                <a:latin typeface="Sun Life New Display" pitchFamily="2" charset="0"/>
              </a:defRPr>
            </a:lvl1pPr>
          </a:lstStyle>
          <a:p>
            <a:r>
              <a:rPr lang="en-US" dirty="0"/>
              <a:t>01.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15901" y="2639198"/>
            <a:ext cx="4281959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un Life New Display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26">
            <a:extLst>
              <a:ext uri="{FF2B5EF4-FFF2-40B4-BE49-F238E27FC236}">
                <a16:creationId xmlns:a16="http://schemas.microsoft.com/office/drawing/2014/main" id="{D04805F5-7E8C-D806-3F0A-79377EA8A2F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15901" y="3767496"/>
            <a:ext cx="4281959" cy="778626"/>
          </a:xfrm>
        </p:spPr>
        <p:txBody>
          <a:bodyPr wrap="none">
            <a:noAutofit/>
          </a:bodyPr>
          <a:lstStyle>
            <a:lvl1pPr marL="0" indent="0">
              <a:spcBef>
                <a:spcPts val="0"/>
              </a:spcBef>
              <a:spcAft>
                <a:spcPts val="200"/>
              </a:spcAft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buNone/>
              <a:defRPr sz="800"/>
            </a:lvl2pPr>
            <a:lvl3pPr marL="685783" indent="0">
              <a:buNone/>
              <a:defRPr sz="700"/>
            </a:lvl3pPr>
            <a:lvl4pPr marL="1028675" indent="0">
              <a:buNone/>
              <a:defRPr sz="600"/>
            </a:lvl4pPr>
            <a:lvl5pPr marL="1371566" indent="0">
              <a:buNone/>
              <a:defRPr sz="600"/>
            </a:lvl5pPr>
          </a:lstStyle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r>
              <a:rPr lang="en-US" dirty="0"/>
              <a:t>Subsection</a:t>
            </a:r>
          </a:p>
          <a:p>
            <a:pPr lvl="0"/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638675" y="2620483"/>
            <a:ext cx="4281958" cy="1818246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1pPr>
            <a:lvl2pPr marL="342892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2pPr>
            <a:lvl3pPr marL="685783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3pPr>
            <a:lvl4pPr marL="1028675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4pPr>
            <a:lvl5pPr marL="1371566" indent="0">
              <a:lnSpc>
                <a:spcPct val="120000"/>
              </a:lnSpc>
              <a:buNone/>
              <a:defRPr sz="900">
                <a:solidFill>
                  <a:schemeClr val="tx1"/>
                </a:solidFill>
                <a:latin typeface="Sun Life New Display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1552816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Divider Medium Grey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232212" y="2639198"/>
            <a:ext cx="4258925" cy="936024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3200">
                <a:solidFill>
                  <a:schemeClr val="tx2"/>
                </a:solidFill>
                <a:latin typeface="Sun Life New Display" pitchFamily="2" charset="0"/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Subsection title goes here.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F158E40-8F99-0CD3-28AF-D4616565624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51206" y="3735151"/>
            <a:ext cx="4249358" cy="101168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439A0-A9B0-861F-CEF2-DA751F9DC45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1209" y="2275717"/>
            <a:ext cx="4258925" cy="249237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&lt;##&gt;. 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01948836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7" y="206376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59379" y="2342394"/>
            <a:ext cx="1960421" cy="222872"/>
          </a:xfrm>
        </p:spPr>
        <p:txBody>
          <a:bodyPr anchor="b" anchorCtr="0">
            <a:noAutofit/>
          </a:bodyPr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59379" y="3040063"/>
            <a:ext cx="4151537" cy="118745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/>
            </a:lvl1pPr>
            <a:lvl2pPr marL="342892" indent="0">
              <a:lnSpc>
                <a:spcPct val="114000"/>
              </a:lnSpc>
              <a:buNone/>
              <a:defRPr sz="800"/>
            </a:lvl2pPr>
            <a:lvl3pPr marL="685783" indent="0">
              <a:lnSpc>
                <a:spcPct val="114000"/>
              </a:lnSpc>
              <a:buNone/>
              <a:defRPr sz="800"/>
            </a:lvl3pPr>
            <a:lvl4pPr marL="1028675" indent="0">
              <a:lnSpc>
                <a:spcPct val="114000"/>
              </a:lnSpc>
              <a:buNone/>
              <a:defRPr sz="800"/>
            </a:lvl4pPr>
            <a:lvl5pPr marL="1371566" indent="0">
              <a:lnSpc>
                <a:spcPct val="114000"/>
              </a:lnSpc>
              <a:buNone/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874CF84-747E-7589-CA7F-7DE9988FCF7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759378" y="2644199"/>
            <a:ext cx="1960422" cy="137914"/>
          </a:xfrm>
        </p:spPr>
        <p:txBody>
          <a:bodyPr anchor="b" anchorCtr="0">
            <a:noAutofit/>
          </a:bodyPr>
          <a:lstStyle>
            <a:lvl1pPr marL="0" indent="0">
              <a:buNone/>
              <a:defRPr sz="800" b="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Recommended count: 350 characters.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495CD0A-363B-1C73-7CD9-ACB163B1044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59379" y="1111252"/>
            <a:ext cx="4138618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3" name="Text Placeholder 15">
            <a:extLst>
              <a:ext uri="{FF2B5EF4-FFF2-40B4-BE49-F238E27FC236}">
                <a16:creationId xmlns:a16="http://schemas.microsoft.com/office/drawing/2014/main" id="{B14A558D-2652-9586-15BD-60A531A9C26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759378" y="1416986"/>
            <a:ext cx="4163406" cy="720725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</p:spTree>
    <p:extLst>
      <p:ext uri="{BB962C8B-B14F-4D97-AF65-F5344CB8AC3E}">
        <p14:creationId xmlns:p14="http://schemas.microsoft.com/office/powerpoint/2010/main" val="116370189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Image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42">
            <a:extLst>
              <a:ext uri="{FF2B5EF4-FFF2-40B4-BE49-F238E27FC236}">
                <a16:creationId xmlns:a16="http://schemas.microsoft.com/office/drawing/2014/main" id="{475CA766-0803-2CD7-140A-C6D1F4CDEC9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26422" y="204789"/>
            <a:ext cx="4300517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EBF9D06-F3D9-0C5E-52ED-0BF5DDB7C5E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14199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D1C5905-6C50-FD04-B627-753F1CC01FC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8597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Picture Placeholder 42">
            <a:extLst>
              <a:ext uri="{FF2B5EF4-FFF2-40B4-BE49-F238E27FC236}">
                <a16:creationId xmlns:a16="http://schemas.microsoft.com/office/drawing/2014/main" id="{3B887223-998B-4307-9C22-F26FD8CFC683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222777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508EA3EE-D630-D8C9-A3F8-C6182FF367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407384" y="1023939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46FB238B-1C1F-BD84-1A8C-62290B97E6E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411782" y="1222376"/>
            <a:ext cx="2084867" cy="88106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5E3FCDD4-E7AE-4EBC-0080-35ECF115344A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415961" y="195264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57FEEB62-DDEE-713E-6617-589D9DE3F5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14199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209D4E28-5A85-7F65-1663-7BFDD176E15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18597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Picture Placeholder 42">
            <a:extLst>
              <a:ext uri="{FF2B5EF4-FFF2-40B4-BE49-F238E27FC236}">
                <a16:creationId xmlns:a16="http://schemas.microsoft.com/office/drawing/2014/main" id="{92C64E15-424B-2943-5EA9-1D657F59298E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22777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E73CB260-3973-C98D-22D8-7061846577B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407384" y="3438078"/>
            <a:ext cx="2080167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0FE44D2-903D-5A8A-80B2-D769466AC3E7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411782" y="3636514"/>
            <a:ext cx="2084867" cy="9840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/>
            </a:lvl1pPr>
            <a:lvl2pPr marL="342892" indent="0">
              <a:lnSpc>
                <a:spcPct val="114000"/>
              </a:lnSpc>
              <a:buNone/>
              <a:defRPr sz="900"/>
            </a:lvl2pPr>
            <a:lvl3pPr marL="685783" indent="0">
              <a:lnSpc>
                <a:spcPct val="114000"/>
              </a:lnSpc>
              <a:buNone/>
              <a:defRPr sz="900"/>
            </a:lvl3pPr>
            <a:lvl4pPr marL="1028675" indent="0">
              <a:lnSpc>
                <a:spcPct val="114000"/>
              </a:lnSpc>
              <a:buNone/>
              <a:defRPr sz="900"/>
            </a:lvl4pPr>
            <a:lvl5pPr marL="1371566" indent="0">
              <a:lnSpc>
                <a:spcPct val="114000"/>
              </a:lnSpc>
              <a:buNone/>
              <a:defRPr sz="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Picture Placeholder 42">
            <a:extLst>
              <a:ext uri="{FF2B5EF4-FFF2-40B4-BE49-F238E27FC236}">
                <a16:creationId xmlns:a16="http://schemas.microsoft.com/office/drawing/2014/main" id="{83E4C305-F76E-4E1E-D24E-8A49F9149F6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415961" y="2609403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21572466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Larg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42">
            <a:extLst>
              <a:ext uri="{FF2B5EF4-FFF2-40B4-BE49-F238E27FC236}">
                <a16:creationId xmlns:a16="http://schemas.microsoft.com/office/drawing/2014/main" id="{0D5DD147-C73A-B4DA-1321-B559075FE5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67064" y="204789"/>
            <a:ext cx="5759875" cy="47307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9D5A45A1-3577-DE4C-DF6F-5B433B6C18C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15901" y="202138"/>
            <a:ext cx="2843213" cy="2369612"/>
          </a:xfrm>
        </p:spPr>
        <p:txBody>
          <a:bodyPr rIns="144000" anchor="t" anchorCtr="0">
            <a:noAutofit/>
          </a:bodyPr>
          <a:lstStyle>
            <a:lvl1pPr marL="0" indent="0">
              <a:lnSpc>
                <a:spcPct val="95000"/>
              </a:lnSpc>
              <a:buNone/>
              <a:defRPr sz="2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Large header </a:t>
            </a:r>
            <a:br>
              <a:rPr lang="en-US" dirty="0"/>
            </a:br>
            <a:r>
              <a:rPr lang="en-US" dirty="0"/>
              <a:t>text can go here.</a:t>
            </a:r>
          </a:p>
        </p:txBody>
      </p:sp>
    </p:spTree>
    <p:extLst>
      <p:ext uri="{BB962C8B-B14F-4D97-AF65-F5344CB8AC3E}">
        <p14:creationId xmlns:p14="http://schemas.microsoft.com/office/powerpoint/2010/main" val="90407144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7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6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5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1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5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10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5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7020832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Slide Four T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2">
            <a:extLst>
              <a:ext uri="{FF2B5EF4-FFF2-40B4-BE49-F238E27FC236}">
                <a16:creationId xmlns:a16="http://schemas.microsoft.com/office/drawing/2014/main" id="{5E50BEDE-12F8-C493-D1C5-A6F59F0EF74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1216" y="206376"/>
            <a:ext cx="4279347" cy="2328863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9" name="Picture Placeholder 42">
            <a:extLst>
              <a:ext uri="{FF2B5EF4-FFF2-40B4-BE49-F238E27FC236}">
                <a16:creationId xmlns:a16="http://schemas.microsoft.com/office/drawing/2014/main" id="{10A48A3F-D2D4-3681-218B-4627129E090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08514" y="2643188"/>
            <a:ext cx="4319587" cy="230505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55B7B2-BFF6-F30D-F1CA-0E0B1DCBDDC6}"/>
              </a:ext>
            </a:extLst>
          </p:cNvPr>
          <p:cNvSpPr/>
          <p:nvPr userDrawn="1"/>
        </p:nvSpPr>
        <p:spPr>
          <a:xfrm>
            <a:off x="4608514" y="195264"/>
            <a:ext cx="4319587" cy="2339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532E05-1B05-0DD1-4003-824295BD069F}"/>
              </a:ext>
            </a:extLst>
          </p:cNvPr>
          <p:cNvSpPr/>
          <p:nvPr userDrawn="1"/>
        </p:nvSpPr>
        <p:spPr>
          <a:xfrm>
            <a:off x="211681" y="2643189"/>
            <a:ext cx="4300517" cy="231048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DE9FAA5-4D97-85D2-696A-B97472BC0BB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766404" y="1168285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93881D5E-D7BA-1080-8686-8AF960E041C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66404" y="1426681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42">
            <a:extLst>
              <a:ext uri="{FF2B5EF4-FFF2-40B4-BE49-F238E27FC236}">
                <a16:creationId xmlns:a16="http://schemas.microsoft.com/office/drawing/2014/main" id="{7516312C-4CBD-87AC-3F09-00C3A9ECDCE6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4752975" y="300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7D9075EF-66DF-8532-5BDC-5413AF114AB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03141" y="3587199"/>
            <a:ext cx="3982308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B641C6B7-2682-04C2-5546-54F21B1895B8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03141" y="3833965"/>
            <a:ext cx="3982309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8AD98225-F6FF-6097-07BF-A4B8A705A96F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95289" y="2773077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46942222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841833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131226" y="195263"/>
            <a:ext cx="2087563" cy="44415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2333765" y="195263"/>
            <a:ext cx="2087563" cy="44415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4536304" y="195263"/>
            <a:ext cx="2087563" cy="44415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5109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63654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74703" y="1416985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900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800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700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600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45109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4510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2463654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2463654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674703" y="2783424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900" indent="0">
              <a:buNone/>
              <a:defRPr sz="1000">
                <a:solidFill>
                  <a:schemeClr val="tx2"/>
                </a:solidFill>
              </a:defRPr>
            </a:lvl2pPr>
            <a:lvl3pPr marL="685800" indent="0">
              <a:buNone/>
              <a:defRPr sz="900">
                <a:solidFill>
                  <a:schemeClr val="tx2"/>
                </a:solidFill>
              </a:defRPr>
            </a:lvl3pPr>
            <a:lvl4pPr marL="1028700" indent="0">
              <a:buNone/>
              <a:defRPr sz="800">
                <a:solidFill>
                  <a:schemeClr val="tx2"/>
                </a:solidFill>
              </a:defRPr>
            </a:lvl4pPr>
            <a:lvl5pPr marL="1371600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67470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9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8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7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60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4410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2463654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4674703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47754346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Light Gre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5DA9270-0C8F-AE43-9DDB-CCD2F8C3C5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269159208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Text Placeholder 15">
            <a:extLst>
              <a:ext uri="{FF2B5EF4-FFF2-40B4-BE49-F238E27FC236}">
                <a16:creationId xmlns:a16="http://schemas.microsoft.com/office/drawing/2014/main" id="{08147F08-5EB9-9345-BD50-B2D4254A44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212185"/>
            <a:ext cx="8353425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</p:spTree>
    <p:extLst>
      <p:ext uri="{BB962C8B-B14F-4D97-AF65-F5344CB8AC3E}">
        <p14:creationId xmlns:p14="http://schemas.microsoft.com/office/powerpoint/2010/main" val="385406609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hit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</p:spTree>
    <p:extLst>
      <p:ext uri="{BB962C8B-B14F-4D97-AF65-F5344CB8AC3E}">
        <p14:creationId xmlns:p14="http://schemas.microsoft.com/office/powerpoint/2010/main" val="47245986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Blank White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 t="-2000" b="-2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54028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lank White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987856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ri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28495" y="4971427"/>
            <a:ext cx="3086100" cy="1405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B92AED2F-7E09-5FBA-1CE8-AF2BEB53912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15900" y="617008"/>
            <a:ext cx="8724900" cy="204789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insert title.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F23F4A2-995F-91FA-375C-59861C4C3D0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15900" y="319090"/>
            <a:ext cx="4284663" cy="200024"/>
          </a:xfrm>
        </p:spPr>
        <p:txBody>
          <a:bodyPr anchor="b" anchorCtr="0">
            <a:noAutofit/>
          </a:bodyPr>
          <a:lstStyle>
            <a:lvl1pPr marL="0" indent="0">
              <a:buNone/>
              <a:defRPr sz="700">
                <a:solidFill>
                  <a:schemeClr val="tx2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EYEBROW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927A4D-6948-2588-3C64-B2E81481CDB5}"/>
              </a:ext>
            </a:extLst>
          </p:cNvPr>
          <p:cNvSpPr/>
          <p:nvPr userDrawn="1"/>
        </p:nvSpPr>
        <p:spPr>
          <a:xfrm>
            <a:off x="215901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4923238-AAEA-3311-1B76-232B599FDABD}"/>
              </a:ext>
            </a:extLst>
          </p:cNvPr>
          <p:cNvSpPr/>
          <p:nvPr userDrawn="1"/>
        </p:nvSpPr>
        <p:spPr>
          <a:xfrm>
            <a:off x="3156744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B788F1-6012-D560-F1CD-EE5F2B838BA1}"/>
              </a:ext>
            </a:extLst>
          </p:cNvPr>
          <p:cNvSpPr/>
          <p:nvPr userDrawn="1"/>
        </p:nvSpPr>
        <p:spPr>
          <a:xfrm>
            <a:off x="6084888" y="1419226"/>
            <a:ext cx="284321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33D8033-4A90-1E75-9747-999B07E26A66}"/>
              </a:ext>
            </a:extLst>
          </p:cNvPr>
          <p:cNvSpPr/>
          <p:nvPr userDrawn="1"/>
        </p:nvSpPr>
        <p:spPr>
          <a:xfrm>
            <a:off x="215900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37C1A9-0D32-5D38-442A-20AB9B875D32}"/>
              </a:ext>
            </a:extLst>
          </p:cNvPr>
          <p:cNvSpPr/>
          <p:nvPr userDrawn="1"/>
        </p:nvSpPr>
        <p:spPr>
          <a:xfrm>
            <a:off x="4643438" y="2608264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E96CFFF-6D63-3B93-E817-82FFD599E098}"/>
              </a:ext>
            </a:extLst>
          </p:cNvPr>
          <p:cNvSpPr/>
          <p:nvPr userDrawn="1"/>
        </p:nvSpPr>
        <p:spPr>
          <a:xfrm>
            <a:off x="215900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E2293B-519A-F72D-D662-879CCCF478DE}"/>
              </a:ext>
            </a:extLst>
          </p:cNvPr>
          <p:cNvSpPr/>
          <p:nvPr userDrawn="1"/>
        </p:nvSpPr>
        <p:spPr>
          <a:xfrm>
            <a:off x="4643438" y="3824881"/>
            <a:ext cx="4284663" cy="11160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5BEF1AC-6CBD-F292-CB10-8BFDF79B280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5040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306DD891-EA8A-9247-4E03-C8F7BA9DDC4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35039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Picture Placeholder 42">
            <a:extLst>
              <a:ext uri="{FF2B5EF4-FFF2-40B4-BE49-F238E27FC236}">
                <a16:creationId xmlns:a16="http://schemas.microsoft.com/office/drawing/2014/main" id="{AE7043E8-FBCF-6007-B1D9-774B080363BB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48210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9F6B059-D5DD-4A0D-D3AA-9AA2D524993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856307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38C44B3-A269-67F7-4EF3-4934DF3CF37C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856306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Picture Placeholder 42">
            <a:extLst>
              <a:ext uri="{FF2B5EF4-FFF2-40B4-BE49-F238E27FC236}">
                <a16:creationId xmlns:a16="http://schemas.microsoft.com/office/drawing/2014/main" id="{DAC687B8-6538-7DA3-DF46-8E5E29C9EE7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269478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0FEFA35E-B823-AAE3-3188-9D7A3978FDA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785755" y="1568887"/>
            <a:ext cx="2010035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6B82983-BED2-D0BA-E34B-57A7DB4B91B3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785754" y="1767323"/>
            <a:ext cx="2010036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FF98E427-BE82-669F-F2CF-2BB448B764DB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6198926" y="161556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C98C6CB1-222B-6AFE-169F-A237D4089113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935040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83362D77-B6AD-46F5-B12B-0883235381CE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935040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A800F9CE-9041-C86D-674B-609A51E04DDF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348210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A1416BDE-92B4-54DA-1113-EA73E9844661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5365771" y="2743169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AA7A5419-060B-866A-3638-18BD9ABD8EC5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365772" y="2941606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Picture Placeholder 42">
            <a:extLst>
              <a:ext uri="{FF2B5EF4-FFF2-40B4-BE49-F238E27FC236}">
                <a16:creationId xmlns:a16="http://schemas.microsoft.com/office/drawing/2014/main" id="{6ADAEBC5-AD26-30C8-0351-BB9C77FD7AC0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4778943" y="2789844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4868867B-06CF-B338-EFA7-1B4285076BF2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935040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45856CB2-3EFB-0690-1F14-C969A0ABAC6A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935040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2" name="Picture Placeholder 42">
            <a:extLst>
              <a:ext uri="{FF2B5EF4-FFF2-40B4-BE49-F238E27FC236}">
                <a16:creationId xmlns:a16="http://schemas.microsoft.com/office/drawing/2014/main" id="{AEC65C40-26B6-4785-C35A-E29368598AA9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348210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EEC3CD7E-008A-0911-0C42-6CC6F76670E7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365771" y="3946327"/>
            <a:ext cx="3430016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B5C9427E-D8DD-4AA3-033A-E5AB8628EEFF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>
          <a:xfrm>
            <a:off x="5365772" y="4144763"/>
            <a:ext cx="3430018" cy="667869"/>
          </a:xfrm>
        </p:spPr>
        <p:txBody>
          <a:bodyPr>
            <a:noAutofit/>
          </a:bodyPr>
          <a:lstStyle>
            <a:lvl1pPr marL="0" indent="0"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Picture Placeholder 42">
            <a:extLst>
              <a:ext uri="{FF2B5EF4-FFF2-40B4-BE49-F238E27FC236}">
                <a16:creationId xmlns:a16="http://schemas.microsoft.com/office/drawing/2014/main" id="{DEAA93CA-8846-45AB-5ADC-B6FB7B378705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78943" y="3993002"/>
            <a:ext cx="52247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08582538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ing Slide Warm Yellow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83" name="Text Placeholder 15">
            <a:extLst>
              <a:ext uri="{FF2B5EF4-FFF2-40B4-BE49-F238E27FC236}">
                <a16:creationId xmlns:a16="http://schemas.microsoft.com/office/drawing/2014/main" id="{5245708D-39F0-0549-BEB2-D1CD4477F72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84" name="Text Placeholder 32">
            <a:extLst>
              <a:ext uri="{FF2B5EF4-FFF2-40B4-BE49-F238E27FC236}">
                <a16:creationId xmlns:a16="http://schemas.microsoft.com/office/drawing/2014/main" id="{8ABD3588-FD5B-CC46-B06E-456A729736FF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792CFF5D-6C9E-1F45-9D58-FD3D4D08AE3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86" name="Text Placeholder 32">
            <a:extLst>
              <a:ext uri="{FF2B5EF4-FFF2-40B4-BE49-F238E27FC236}">
                <a16:creationId xmlns:a16="http://schemas.microsoft.com/office/drawing/2014/main" id="{45E670BD-D326-0A4E-86DC-7AF8A809964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87" name="Text Placeholder 32">
            <a:extLst>
              <a:ext uri="{FF2B5EF4-FFF2-40B4-BE49-F238E27FC236}">
                <a16:creationId xmlns:a16="http://schemas.microsoft.com/office/drawing/2014/main" id="{9449C036-C3AD-E846-ACDA-73192F83706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</p:spTree>
    <p:extLst>
      <p:ext uri="{BB962C8B-B14F-4D97-AF65-F5344CB8AC3E}">
        <p14:creationId xmlns:p14="http://schemas.microsoft.com/office/powerpoint/2010/main" val="124180612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ing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5">
            <a:extLst>
              <a:ext uri="{FF2B5EF4-FFF2-40B4-BE49-F238E27FC236}">
                <a16:creationId xmlns:a16="http://schemas.microsoft.com/office/drawing/2014/main" id="{5F9F1CC7-BCB0-5844-B142-02231C3E30F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7192" y="1338610"/>
            <a:ext cx="4273372" cy="418736"/>
          </a:xfrm>
        </p:spPr>
        <p:txBody>
          <a:bodyPr anchor="t" anchorCtr="0">
            <a:noAutofit/>
          </a:bodyPr>
          <a:lstStyle>
            <a:lvl1pPr marL="0" indent="0">
              <a:buNone/>
              <a:defRPr sz="32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Thank you!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C04B0BAC-1678-9447-BFE6-A7D671988C1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223203" y="2218265"/>
            <a:ext cx="4273372" cy="424923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3CF649F7-AADA-034C-90E5-2FD2E10FE54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23202" y="2802101"/>
            <a:ext cx="4277362" cy="130013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EEE903D1-E1BB-634A-9A28-B09E2D82649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40619" y="3054545"/>
            <a:ext cx="2062844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53" name="Text Placeholder 32">
            <a:extLst>
              <a:ext uri="{FF2B5EF4-FFF2-40B4-BE49-F238E27FC236}">
                <a16:creationId xmlns:a16="http://schemas.microsoft.com/office/drawing/2014/main" id="{4AD3A378-A47E-8947-9E8C-5D120F2D328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411413" y="3054545"/>
            <a:ext cx="2089151" cy="682614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spcAft>
                <a:spcPts val="400"/>
              </a:spcAft>
              <a:buNone/>
              <a:defRPr sz="800">
                <a:solidFill>
                  <a:schemeClr val="tx1"/>
                </a:solidFill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First Last</a:t>
            </a:r>
          </a:p>
          <a:p>
            <a:pPr lvl="0"/>
            <a:r>
              <a:rPr lang="en-US" dirty="0"/>
              <a:t>Job title</a:t>
            </a:r>
          </a:p>
          <a:p>
            <a:pPr lvl="0"/>
            <a:r>
              <a:rPr lang="en-US" dirty="0"/>
              <a:t>Phone:</a:t>
            </a:r>
          </a:p>
          <a:p>
            <a:pPr lvl="0"/>
            <a:r>
              <a:rPr lang="en-US" dirty="0"/>
              <a:t>Email: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28A66DD-E13F-2C47-99F0-7BDEC1B3EE58}"/>
              </a:ext>
            </a:extLst>
          </p:cNvPr>
          <p:cNvGrpSpPr/>
          <p:nvPr userDrawn="1"/>
        </p:nvGrpSpPr>
        <p:grpSpPr>
          <a:xfrm>
            <a:off x="211588" y="4582634"/>
            <a:ext cx="1514666" cy="365605"/>
            <a:chOff x="211587" y="4593566"/>
            <a:chExt cx="1429538" cy="345057"/>
          </a:xfrm>
        </p:grpSpPr>
        <p:grpSp>
          <p:nvGrpSpPr>
            <p:cNvPr id="55" name="Graphic 11">
              <a:extLst>
                <a:ext uri="{FF2B5EF4-FFF2-40B4-BE49-F238E27FC236}">
                  <a16:creationId xmlns:a16="http://schemas.microsoft.com/office/drawing/2014/main" id="{40F98975-7FCD-844D-9889-8527072A9AB8}"/>
                </a:ext>
              </a:extLst>
            </p:cNvPr>
            <p:cNvGrpSpPr/>
            <p:nvPr/>
          </p:nvGrpSpPr>
          <p:grpSpPr>
            <a:xfrm>
              <a:off x="638681" y="4671130"/>
              <a:ext cx="1002444" cy="224838"/>
              <a:chOff x="3733211" y="2293774"/>
              <a:chExt cx="2924878" cy="656020"/>
            </a:xfrm>
            <a:solidFill>
              <a:schemeClr val="tx2"/>
            </a:solidFill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B57B3853-ADFF-4149-A7A6-E633CD2CFD2D}"/>
                  </a:ext>
                </a:extLst>
              </p:cNvPr>
              <p:cNvSpPr/>
              <p:nvPr/>
            </p:nvSpPr>
            <p:spPr>
              <a:xfrm>
                <a:off x="3733211" y="2345339"/>
                <a:ext cx="395331" cy="601591"/>
              </a:xfrm>
              <a:custGeom>
                <a:avLst/>
                <a:gdLst>
                  <a:gd name="connsiteX0" fmla="*/ 326751 w 395331"/>
                  <a:gd name="connsiteY0" fmla="*/ 166343 h 601591"/>
                  <a:gd name="connsiteX1" fmla="*/ 203568 w 395331"/>
                  <a:gd name="connsiteY1" fmla="*/ 34566 h 601591"/>
                  <a:gd name="connsiteX2" fmla="*/ 117627 w 395331"/>
                  <a:gd name="connsiteY2" fmla="*/ 120507 h 601591"/>
                  <a:gd name="connsiteX3" fmla="*/ 395504 w 395331"/>
                  <a:gd name="connsiteY3" fmla="*/ 432762 h 601591"/>
                  <a:gd name="connsiteX4" fmla="*/ 180650 w 395331"/>
                  <a:gd name="connsiteY4" fmla="*/ 601780 h 601591"/>
                  <a:gd name="connsiteX5" fmla="*/ 25956 w 395331"/>
                  <a:gd name="connsiteY5" fmla="*/ 567404 h 601591"/>
                  <a:gd name="connsiteX6" fmla="*/ 173 w 395331"/>
                  <a:gd name="connsiteY6" fmla="*/ 404115 h 601591"/>
                  <a:gd name="connsiteX7" fmla="*/ 40279 w 395331"/>
                  <a:gd name="connsiteY7" fmla="*/ 395520 h 601591"/>
                  <a:gd name="connsiteX8" fmla="*/ 192109 w 395331"/>
                  <a:gd name="connsiteY8" fmla="*/ 570268 h 601591"/>
                  <a:gd name="connsiteX9" fmla="*/ 283780 w 395331"/>
                  <a:gd name="connsiteY9" fmla="*/ 472868 h 601591"/>
                  <a:gd name="connsiteX10" fmla="*/ 14497 w 395331"/>
                  <a:gd name="connsiteY10" fmla="*/ 157749 h 601591"/>
                  <a:gd name="connsiteX11" fmla="*/ 209298 w 395331"/>
                  <a:gd name="connsiteY11" fmla="*/ 189 h 601591"/>
                  <a:gd name="connsiteX12" fmla="*/ 346804 w 395331"/>
                  <a:gd name="connsiteY12" fmla="*/ 31701 h 601591"/>
                  <a:gd name="connsiteX13" fmla="*/ 355398 w 395331"/>
                  <a:gd name="connsiteY13" fmla="*/ 166343 h 601591"/>
                  <a:gd name="connsiteX14" fmla="*/ 326751 w 395331"/>
                  <a:gd name="connsiteY14" fmla="*/ 166343 h 601591"/>
                  <a:gd name="connsiteX15" fmla="*/ 326751 w 395331"/>
                  <a:gd name="connsiteY15" fmla="*/ 166343 h 60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5331" h="601591">
                    <a:moveTo>
                      <a:pt x="326751" y="166343"/>
                    </a:moveTo>
                    <a:cubicBezTo>
                      <a:pt x="315292" y="120507"/>
                      <a:pt x="298104" y="34566"/>
                      <a:pt x="203568" y="34566"/>
                    </a:cubicBezTo>
                    <a:cubicBezTo>
                      <a:pt x="154868" y="34566"/>
                      <a:pt x="117627" y="68942"/>
                      <a:pt x="117627" y="120507"/>
                    </a:cubicBezTo>
                    <a:cubicBezTo>
                      <a:pt x="117627" y="255149"/>
                      <a:pt x="395504" y="246555"/>
                      <a:pt x="395504" y="432762"/>
                    </a:cubicBezTo>
                    <a:cubicBezTo>
                      <a:pt x="395504" y="555945"/>
                      <a:pt x="286645" y="601780"/>
                      <a:pt x="180650" y="601780"/>
                    </a:cubicBezTo>
                    <a:cubicBezTo>
                      <a:pt x="106168" y="601780"/>
                      <a:pt x="54603" y="581727"/>
                      <a:pt x="25956" y="567404"/>
                    </a:cubicBezTo>
                    <a:cubicBezTo>
                      <a:pt x="5902" y="512974"/>
                      <a:pt x="173" y="472868"/>
                      <a:pt x="173" y="404115"/>
                    </a:cubicBezTo>
                    <a:lnTo>
                      <a:pt x="40279" y="395520"/>
                    </a:lnTo>
                    <a:cubicBezTo>
                      <a:pt x="51738" y="447085"/>
                      <a:pt x="80385" y="570268"/>
                      <a:pt x="192109" y="570268"/>
                    </a:cubicBezTo>
                    <a:cubicBezTo>
                      <a:pt x="246539" y="570268"/>
                      <a:pt x="283780" y="533027"/>
                      <a:pt x="283780" y="472868"/>
                    </a:cubicBezTo>
                    <a:cubicBezTo>
                      <a:pt x="283780" y="326767"/>
                      <a:pt x="14497" y="338226"/>
                      <a:pt x="14497" y="157749"/>
                    </a:cubicBezTo>
                    <a:cubicBezTo>
                      <a:pt x="14497" y="46025"/>
                      <a:pt x="97574" y="189"/>
                      <a:pt x="209298" y="189"/>
                    </a:cubicBezTo>
                    <a:cubicBezTo>
                      <a:pt x="275186" y="189"/>
                      <a:pt x="312428" y="14513"/>
                      <a:pt x="346804" y="31701"/>
                    </a:cubicBezTo>
                    <a:cubicBezTo>
                      <a:pt x="352534" y="74672"/>
                      <a:pt x="355398" y="120507"/>
                      <a:pt x="355398" y="166343"/>
                    </a:cubicBezTo>
                    <a:lnTo>
                      <a:pt x="326751" y="166343"/>
                    </a:lnTo>
                    <a:lnTo>
                      <a:pt x="326751" y="16634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1CF3B8F-C2D5-DE43-9EB8-A432C8CEB597}"/>
                  </a:ext>
                </a:extLst>
              </p:cNvPr>
              <p:cNvSpPr/>
              <p:nvPr/>
            </p:nvSpPr>
            <p:spPr>
              <a:xfrm>
                <a:off x="4154325" y="2525817"/>
                <a:ext cx="478408" cy="423978"/>
              </a:xfrm>
              <a:custGeom>
                <a:avLst/>
                <a:gdLst>
                  <a:gd name="connsiteX0" fmla="*/ 326784 w 478408"/>
                  <a:gd name="connsiteY0" fmla="*/ 378338 h 423978"/>
                  <a:gd name="connsiteX1" fmla="*/ 195006 w 478408"/>
                  <a:gd name="connsiteY1" fmla="*/ 424174 h 423978"/>
                  <a:gd name="connsiteX2" fmla="*/ 54635 w 478408"/>
                  <a:gd name="connsiteY2" fmla="*/ 249426 h 423978"/>
                  <a:gd name="connsiteX3" fmla="*/ 54635 w 478408"/>
                  <a:gd name="connsiteY3" fmla="*/ 123378 h 423978"/>
                  <a:gd name="connsiteX4" fmla="*/ 28853 w 478408"/>
                  <a:gd name="connsiteY4" fmla="*/ 54625 h 423978"/>
                  <a:gd name="connsiteX5" fmla="*/ 205 w 478408"/>
                  <a:gd name="connsiteY5" fmla="*/ 60355 h 423978"/>
                  <a:gd name="connsiteX6" fmla="*/ 205 w 478408"/>
                  <a:gd name="connsiteY6" fmla="*/ 34572 h 423978"/>
                  <a:gd name="connsiteX7" fmla="*/ 157765 w 478408"/>
                  <a:gd name="connsiteY7" fmla="*/ 3060 h 423978"/>
                  <a:gd name="connsiteX8" fmla="*/ 157765 w 478408"/>
                  <a:gd name="connsiteY8" fmla="*/ 246561 h 423978"/>
                  <a:gd name="connsiteX9" fmla="*/ 255166 w 478408"/>
                  <a:gd name="connsiteY9" fmla="*/ 372609 h 423978"/>
                  <a:gd name="connsiteX10" fmla="*/ 321054 w 478408"/>
                  <a:gd name="connsiteY10" fmla="*/ 349691 h 423978"/>
                  <a:gd name="connsiteX11" fmla="*/ 321054 w 478408"/>
                  <a:gd name="connsiteY11" fmla="*/ 120514 h 423978"/>
                  <a:gd name="connsiteX12" fmla="*/ 295272 w 478408"/>
                  <a:gd name="connsiteY12" fmla="*/ 51760 h 423978"/>
                  <a:gd name="connsiteX13" fmla="*/ 266624 w 478408"/>
                  <a:gd name="connsiteY13" fmla="*/ 57490 h 423978"/>
                  <a:gd name="connsiteX14" fmla="*/ 266624 w 478408"/>
                  <a:gd name="connsiteY14" fmla="*/ 31707 h 423978"/>
                  <a:gd name="connsiteX15" fmla="*/ 424184 w 478408"/>
                  <a:gd name="connsiteY15" fmla="*/ 195 h 423978"/>
                  <a:gd name="connsiteX16" fmla="*/ 424184 w 478408"/>
                  <a:gd name="connsiteY16" fmla="*/ 260885 h 423978"/>
                  <a:gd name="connsiteX17" fmla="*/ 452831 w 478408"/>
                  <a:gd name="connsiteY17" fmla="*/ 366880 h 423978"/>
                  <a:gd name="connsiteX18" fmla="*/ 475749 w 478408"/>
                  <a:gd name="connsiteY18" fmla="*/ 366880 h 423978"/>
                  <a:gd name="connsiteX19" fmla="*/ 478614 w 478408"/>
                  <a:gd name="connsiteY19" fmla="*/ 389797 h 423978"/>
                  <a:gd name="connsiteX20" fmla="*/ 346836 w 478408"/>
                  <a:gd name="connsiteY20" fmla="*/ 424174 h 423978"/>
                  <a:gd name="connsiteX21" fmla="*/ 326784 w 478408"/>
                  <a:gd name="connsiteY21" fmla="*/ 378338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8408" h="423978">
                    <a:moveTo>
                      <a:pt x="326784" y="378338"/>
                    </a:moveTo>
                    <a:cubicBezTo>
                      <a:pt x="301001" y="395527"/>
                      <a:pt x="260895" y="424174"/>
                      <a:pt x="195006" y="424174"/>
                    </a:cubicBezTo>
                    <a:cubicBezTo>
                      <a:pt x="60364" y="424174"/>
                      <a:pt x="54635" y="346827"/>
                      <a:pt x="54635" y="249426"/>
                    </a:cubicBezTo>
                    <a:lnTo>
                      <a:pt x="54635" y="123378"/>
                    </a:lnTo>
                    <a:cubicBezTo>
                      <a:pt x="54635" y="91866"/>
                      <a:pt x="54635" y="54625"/>
                      <a:pt x="28853" y="54625"/>
                    </a:cubicBezTo>
                    <a:cubicBezTo>
                      <a:pt x="14529" y="54625"/>
                      <a:pt x="5935" y="60355"/>
                      <a:pt x="205" y="60355"/>
                    </a:cubicBezTo>
                    <a:lnTo>
                      <a:pt x="205" y="34572"/>
                    </a:lnTo>
                    <a:cubicBezTo>
                      <a:pt x="66094" y="11654"/>
                      <a:pt x="114794" y="5925"/>
                      <a:pt x="157765" y="3060"/>
                    </a:cubicBezTo>
                    <a:lnTo>
                      <a:pt x="157765" y="246561"/>
                    </a:lnTo>
                    <a:cubicBezTo>
                      <a:pt x="157765" y="315315"/>
                      <a:pt x="172089" y="372609"/>
                      <a:pt x="255166" y="372609"/>
                    </a:cubicBezTo>
                    <a:cubicBezTo>
                      <a:pt x="289542" y="372609"/>
                      <a:pt x="309595" y="355421"/>
                      <a:pt x="321054" y="349691"/>
                    </a:cubicBezTo>
                    <a:lnTo>
                      <a:pt x="321054" y="120514"/>
                    </a:lnTo>
                    <a:cubicBezTo>
                      <a:pt x="321054" y="89002"/>
                      <a:pt x="321054" y="51760"/>
                      <a:pt x="295272" y="51760"/>
                    </a:cubicBezTo>
                    <a:cubicBezTo>
                      <a:pt x="280948" y="51760"/>
                      <a:pt x="272354" y="57490"/>
                      <a:pt x="266624" y="57490"/>
                    </a:cubicBezTo>
                    <a:lnTo>
                      <a:pt x="266624" y="31707"/>
                    </a:lnTo>
                    <a:cubicBezTo>
                      <a:pt x="332513" y="8790"/>
                      <a:pt x="381213" y="3060"/>
                      <a:pt x="424184" y="195"/>
                    </a:cubicBezTo>
                    <a:lnTo>
                      <a:pt x="424184" y="260885"/>
                    </a:lnTo>
                    <a:cubicBezTo>
                      <a:pt x="424184" y="332503"/>
                      <a:pt x="424184" y="366880"/>
                      <a:pt x="452831" y="366880"/>
                    </a:cubicBezTo>
                    <a:cubicBezTo>
                      <a:pt x="458561" y="366880"/>
                      <a:pt x="470020" y="366880"/>
                      <a:pt x="475749" y="366880"/>
                    </a:cubicBezTo>
                    <a:lnTo>
                      <a:pt x="478614" y="389797"/>
                    </a:lnTo>
                    <a:cubicBezTo>
                      <a:pt x="438508" y="404121"/>
                      <a:pt x="389807" y="415580"/>
                      <a:pt x="346836" y="424174"/>
                    </a:cubicBezTo>
                    <a:lnTo>
                      <a:pt x="326784" y="37833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80334FD-3DFC-4045-822B-38E6C8E6BDA0}"/>
                  </a:ext>
                </a:extLst>
              </p:cNvPr>
              <p:cNvSpPr/>
              <p:nvPr/>
            </p:nvSpPr>
            <p:spPr>
              <a:xfrm>
                <a:off x="4658516" y="2525817"/>
                <a:ext cx="484137" cy="409654"/>
              </a:xfrm>
              <a:custGeom>
                <a:avLst/>
                <a:gdLst>
                  <a:gd name="connsiteX0" fmla="*/ 60400 w 484137"/>
                  <a:gd name="connsiteY0" fmla="*/ 120513 h 409654"/>
                  <a:gd name="connsiteX1" fmla="*/ 34618 w 484137"/>
                  <a:gd name="connsiteY1" fmla="*/ 51760 h 409654"/>
                  <a:gd name="connsiteX2" fmla="*/ 5971 w 484137"/>
                  <a:gd name="connsiteY2" fmla="*/ 57489 h 409654"/>
                  <a:gd name="connsiteX3" fmla="*/ 5971 w 484137"/>
                  <a:gd name="connsiteY3" fmla="*/ 31707 h 409654"/>
                  <a:gd name="connsiteX4" fmla="*/ 163530 w 484137"/>
                  <a:gd name="connsiteY4" fmla="*/ 195 h 409654"/>
                  <a:gd name="connsiteX5" fmla="*/ 163530 w 484137"/>
                  <a:gd name="connsiteY5" fmla="*/ 51760 h 409654"/>
                  <a:gd name="connsiteX6" fmla="*/ 301037 w 484137"/>
                  <a:gd name="connsiteY6" fmla="*/ 195 h 409654"/>
                  <a:gd name="connsiteX7" fmla="*/ 432814 w 484137"/>
                  <a:gd name="connsiteY7" fmla="*/ 154890 h 409654"/>
                  <a:gd name="connsiteX8" fmla="*/ 432814 w 484137"/>
                  <a:gd name="connsiteY8" fmla="*/ 326773 h 409654"/>
                  <a:gd name="connsiteX9" fmla="*/ 467190 w 484137"/>
                  <a:gd name="connsiteY9" fmla="*/ 384067 h 409654"/>
                  <a:gd name="connsiteX10" fmla="*/ 484379 w 484137"/>
                  <a:gd name="connsiteY10" fmla="*/ 386932 h 409654"/>
                  <a:gd name="connsiteX11" fmla="*/ 484379 w 484137"/>
                  <a:gd name="connsiteY11" fmla="*/ 409850 h 409654"/>
                  <a:gd name="connsiteX12" fmla="*/ 272389 w 484137"/>
                  <a:gd name="connsiteY12" fmla="*/ 409850 h 409654"/>
                  <a:gd name="connsiteX13" fmla="*/ 272389 w 484137"/>
                  <a:gd name="connsiteY13" fmla="*/ 384067 h 409654"/>
                  <a:gd name="connsiteX14" fmla="*/ 289578 w 484137"/>
                  <a:gd name="connsiteY14" fmla="*/ 381203 h 409654"/>
                  <a:gd name="connsiteX15" fmla="*/ 323954 w 484137"/>
                  <a:gd name="connsiteY15" fmla="*/ 323908 h 409654"/>
                  <a:gd name="connsiteX16" fmla="*/ 323954 w 484137"/>
                  <a:gd name="connsiteY16" fmla="*/ 200725 h 409654"/>
                  <a:gd name="connsiteX17" fmla="*/ 232283 w 484137"/>
                  <a:gd name="connsiteY17" fmla="*/ 48895 h 409654"/>
                  <a:gd name="connsiteX18" fmla="*/ 160665 w 484137"/>
                  <a:gd name="connsiteY18" fmla="*/ 83272 h 409654"/>
                  <a:gd name="connsiteX19" fmla="*/ 160665 w 484137"/>
                  <a:gd name="connsiteY19" fmla="*/ 326773 h 409654"/>
                  <a:gd name="connsiteX20" fmla="*/ 195042 w 484137"/>
                  <a:gd name="connsiteY20" fmla="*/ 384067 h 409654"/>
                  <a:gd name="connsiteX21" fmla="*/ 212230 w 484137"/>
                  <a:gd name="connsiteY21" fmla="*/ 386932 h 409654"/>
                  <a:gd name="connsiteX22" fmla="*/ 212230 w 484137"/>
                  <a:gd name="connsiteY22" fmla="*/ 409850 h 409654"/>
                  <a:gd name="connsiteX23" fmla="*/ 241 w 484137"/>
                  <a:gd name="connsiteY23" fmla="*/ 409850 h 409654"/>
                  <a:gd name="connsiteX24" fmla="*/ 241 w 484137"/>
                  <a:gd name="connsiteY24" fmla="*/ 384067 h 409654"/>
                  <a:gd name="connsiteX25" fmla="*/ 26023 w 484137"/>
                  <a:gd name="connsiteY25" fmla="*/ 384067 h 409654"/>
                  <a:gd name="connsiteX26" fmla="*/ 60400 w 484137"/>
                  <a:gd name="connsiteY26" fmla="*/ 326773 h 409654"/>
                  <a:gd name="connsiteX27" fmla="*/ 60400 w 484137"/>
                  <a:gd name="connsiteY27" fmla="*/ 120513 h 409654"/>
                  <a:gd name="connsiteX28" fmla="*/ 60400 w 484137"/>
                  <a:gd name="connsiteY28" fmla="*/ 120513 h 40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84137" h="409654">
                    <a:moveTo>
                      <a:pt x="60400" y="120513"/>
                    </a:moveTo>
                    <a:cubicBezTo>
                      <a:pt x="60400" y="89001"/>
                      <a:pt x="60400" y="51760"/>
                      <a:pt x="34618" y="51760"/>
                    </a:cubicBezTo>
                    <a:cubicBezTo>
                      <a:pt x="20294" y="51760"/>
                      <a:pt x="11700" y="57489"/>
                      <a:pt x="5971" y="57489"/>
                    </a:cubicBezTo>
                    <a:lnTo>
                      <a:pt x="5971" y="31707"/>
                    </a:lnTo>
                    <a:cubicBezTo>
                      <a:pt x="71859" y="8789"/>
                      <a:pt x="117694" y="3060"/>
                      <a:pt x="163530" y="195"/>
                    </a:cubicBezTo>
                    <a:lnTo>
                      <a:pt x="163530" y="51760"/>
                    </a:lnTo>
                    <a:cubicBezTo>
                      <a:pt x="186448" y="31707"/>
                      <a:pt x="226554" y="195"/>
                      <a:pt x="301037" y="195"/>
                    </a:cubicBezTo>
                    <a:cubicBezTo>
                      <a:pt x="378384" y="195"/>
                      <a:pt x="432814" y="37436"/>
                      <a:pt x="432814" y="154890"/>
                    </a:cubicBezTo>
                    <a:lnTo>
                      <a:pt x="432814" y="326773"/>
                    </a:lnTo>
                    <a:cubicBezTo>
                      <a:pt x="432814" y="372609"/>
                      <a:pt x="438543" y="381203"/>
                      <a:pt x="467190" y="384067"/>
                    </a:cubicBezTo>
                    <a:lnTo>
                      <a:pt x="484379" y="386932"/>
                    </a:lnTo>
                    <a:lnTo>
                      <a:pt x="484379" y="409850"/>
                    </a:lnTo>
                    <a:lnTo>
                      <a:pt x="272389" y="409850"/>
                    </a:lnTo>
                    <a:lnTo>
                      <a:pt x="272389" y="384067"/>
                    </a:lnTo>
                    <a:lnTo>
                      <a:pt x="289578" y="381203"/>
                    </a:lnTo>
                    <a:cubicBezTo>
                      <a:pt x="321090" y="378338"/>
                      <a:pt x="323954" y="369744"/>
                      <a:pt x="323954" y="323908"/>
                    </a:cubicBezTo>
                    <a:lnTo>
                      <a:pt x="323954" y="200725"/>
                    </a:lnTo>
                    <a:cubicBezTo>
                      <a:pt x="323954" y="131972"/>
                      <a:pt x="323954" y="48895"/>
                      <a:pt x="232283" y="48895"/>
                    </a:cubicBezTo>
                    <a:cubicBezTo>
                      <a:pt x="197907" y="48895"/>
                      <a:pt x="174989" y="66083"/>
                      <a:pt x="160665" y="83272"/>
                    </a:cubicBezTo>
                    <a:lnTo>
                      <a:pt x="160665" y="326773"/>
                    </a:lnTo>
                    <a:cubicBezTo>
                      <a:pt x="160665" y="372609"/>
                      <a:pt x="166395" y="381203"/>
                      <a:pt x="195042" y="384067"/>
                    </a:cubicBezTo>
                    <a:lnTo>
                      <a:pt x="212230" y="386932"/>
                    </a:lnTo>
                    <a:lnTo>
                      <a:pt x="212230" y="409850"/>
                    </a:lnTo>
                    <a:lnTo>
                      <a:pt x="241" y="409850"/>
                    </a:lnTo>
                    <a:lnTo>
                      <a:pt x="241" y="384067"/>
                    </a:lnTo>
                    <a:lnTo>
                      <a:pt x="26023" y="384067"/>
                    </a:lnTo>
                    <a:cubicBezTo>
                      <a:pt x="54671" y="381203"/>
                      <a:pt x="60400" y="372609"/>
                      <a:pt x="60400" y="326773"/>
                    </a:cubicBezTo>
                    <a:lnTo>
                      <a:pt x="60400" y="120513"/>
                    </a:lnTo>
                    <a:lnTo>
                      <a:pt x="60400" y="120513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471CD38-0CA4-664C-AA5A-04AE92F34C88}"/>
                  </a:ext>
                </a:extLst>
              </p:cNvPr>
              <p:cNvSpPr/>
              <p:nvPr/>
            </p:nvSpPr>
            <p:spPr>
              <a:xfrm>
                <a:off x="5303078" y="2359663"/>
                <a:ext cx="438302" cy="572943"/>
              </a:xfrm>
              <a:custGeom>
                <a:avLst/>
                <a:gdLst>
                  <a:gd name="connsiteX0" fmla="*/ 285 w 438302"/>
                  <a:gd name="connsiteY0" fmla="*/ 553080 h 572943"/>
                  <a:gd name="connsiteX1" fmla="*/ 20338 w 438302"/>
                  <a:gd name="connsiteY1" fmla="*/ 550215 h 572943"/>
                  <a:gd name="connsiteX2" fmla="*/ 60444 w 438302"/>
                  <a:gd name="connsiteY2" fmla="*/ 447085 h 572943"/>
                  <a:gd name="connsiteX3" fmla="*/ 60444 w 438302"/>
                  <a:gd name="connsiteY3" fmla="*/ 126237 h 572943"/>
                  <a:gd name="connsiteX4" fmla="*/ 20338 w 438302"/>
                  <a:gd name="connsiteY4" fmla="*/ 25971 h 572943"/>
                  <a:gd name="connsiteX5" fmla="*/ 285 w 438302"/>
                  <a:gd name="connsiteY5" fmla="*/ 23107 h 572943"/>
                  <a:gd name="connsiteX6" fmla="*/ 285 w 438302"/>
                  <a:gd name="connsiteY6" fmla="*/ 189 h 572943"/>
                  <a:gd name="connsiteX7" fmla="*/ 238056 w 438302"/>
                  <a:gd name="connsiteY7" fmla="*/ 189 h 572943"/>
                  <a:gd name="connsiteX8" fmla="*/ 238056 w 438302"/>
                  <a:gd name="connsiteY8" fmla="*/ 23107 h 572943"/>
                  <a:gd name="connsiteX9" fmla="*/ 218003 w 438302"/>
                  <a:gd name="connsiteY9" fmla="*/ 25971 h 572943"/>
                  <a:gd name="connsiteX10" fmla="*/ 177897 w 438302"/>
                  <a:gd name="connsiteY10" fmla="*/ 126237 h 572943"/>
                  <a:gd name="connsiteX11" fmla="*/ 177897 w 438302"/>
                  <a:gd name="connsiteY11" fmla="*/ 530162 h 572943"/>
                  <a:gd name="connsiteX12" fmla="*/ 258109 w 438302"/>
                  <a:gd name="connsiteY12" fmla="*/ 541621 h 572943"/>
                  <a:gd name="connsiteX13" fmla="*/ 407075 w 438302"/>
                  <a:gd name="connsiteY13" fmla="*/ 409844 h 572943"/>
                  <a:gd name="connsiteX14" fmla="*/ 438587 w 438302"/>
                  <a:gd name="connsiteY14" fmla="*/ 415573 h 572943"/>
                  <a:gd name="connsiteX15" fmla="*/ 407075 w 438302"/>
                  <a:gd name="connsiteY15" fmla="*/ 573133 h 572943"/>
                  <a:gd name="connsiteX16" fmla="*/ 285 w 438302"/>
                  <a:gd name="connsiteY16" fmla="*/ 573133 h 572943"/>
                  <a:gd name="connsiteX17" fmla="*/ 285 w 438302"/>
                  <a:gd name="connsiteY17" fmla="*/ 553080 h 57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302" h="572943">
                    <a:moveTo>
                      <a:pt x="285" y="553080"/>
                    </a:moveTo>
                    <a:lnTo>
                      <a:pt x="20338" y="550215"/>
                    </a:lnTo>
                    <a:cubicBezTo>
                      <a:pt x="60444" y="541621"/>
                      <a:pt x="60444" y="544486"/>
                      <a:pt x="60444" y="447085"/>
                    </a:cubicBezTo>
                    <a:lnTo>
                      <a:pt x="60444" y="126237"/>
                    </a:lnTo>
                    <a:cubicBezTo>
                      <a:pt x="60444" y="40295"/>
                      <a:pt x="60444" y="31701"/>
                      <a:pt x="20338" y="25971"/>
                    </a:cubicBezTo>
                    <a:lnTo>
                      <a:pt x="285" y="23107"/>
                    </a:lnTo>
                    <a:lnTo>
                      <a:pt x="285" y="189"/>
                    </a:lnTo>
                    <a:lnTo>
                      <a:pt x="238056" y="189"/>
                    </a:lnTo>
                    <a:lnTo>
                      <a:pt x="238056" y="23107"/>
                    </a:lnTo>
                    <a:lnTo>
                      <a:pt x="218003" y="25971"/>
                    </a:lnTo>
                    <a:cubicBezTo>
                      <a:pt x="177897" y="31701"/>
                      <a:pt x="177897" y="43160"/>
                      <a:pt x="177897" y="126237"/>
                    </a:cubicBezTo>
                    <a:lnTo>
                      <a:pt x="177897" y="530162"/>
                    </a:lnTo>
                    <a:cubicBezTo>
                      <a:pt x="203680" y="535892"/>
                      <a:pt x="232327" y="541621"/>
                      <a:pt x="258109" y="541621"/>
                    </a:cubicBezTo>
                    <a:cubicBezTo>
                      <a:pt x="381292" y="541621"/>
                      <a:pt x="381292" y="481462"/>
                      <a:pt x="407075" y="409844"/>
                    </a:cubicBezTo>
                    <a:lnTo>
                      <a:pt x="438587" y="415573"/>
                    </a:lnTo>
                    <a:cubicBezTo>
                      <a:pt x="432857" y="472868"/>
                      <a:pt x="427128" y="518703"/>
                      <a:pt x="407075" y="573133"/>
                    </a:cubicBezTo>
                    <a:lnTo>
                      <a:pt x="285" y="573133"/>
                    </a:lnTo>
                    <a:lnTo>
                      <a:pt x="285" y="553080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837098D-3737-2142-9853-BEFD889F0324}"/>
                  </a:ext>
                </a:extLst>
              </p:cNvPr>
              <p:cNvSpPr/>
              <p:nvPr/>
            </p:nvSpPr>
            <p:spPr>
              <a:xfrm>
                <a:off x="5752839" y="2331016"/>
                <a:ext cx="211989" cy="604455"/>
              </a:xfrm>
              <a:custGeom>
                <a:avLst/>
                <a:gdLst>
                  <a:gd name="connsiteX0" fmla="*/ 6037 w 211989"/>
                  <a:gd name="connsiteY0" fmla="*/ 581726 h 604455"/>
                  <a:gd name="connsiteX1" fmla="*/ 23226 w 211989"/>
                  <a:gd name="connsiteY1" fmla="*/ 578862 h 604455"/>
                  <a:gd name="connsiteX2" fmla="*/ 57603 w 211989"/>
                  <a:gd name="connsiteY2" fmla="*/ 521567 h 604455"/>
                  <a:gd name="connsiteX3" fmla="*/ 57603 w 211989"/>
                  <a:gd name="connsiteY3" fmla="*/ 315307 h 604455"/>
                  <a:gd name="connsiteX4" fmla="*/ 31820 w 211989"/>
                  <a:gd name="connsiteY4" fmla="*/ 246554 h 604455"/>
                  <a:gd name="connsiteX5" fmla="*/ 3173 w 211989"/>
                  <a:gd name="connsiteY5" fmla="*/ 252283 h 604455"/>
                  <a:gd name="connsiteX6" fmla="*/ 3173 w 211989"/>
                  <a:gd name="connsiteY6" fmla="*/ 226501 h 604455"/>
                  <a:gd name="connsiteX7" fmla="*/ 160732 w 211989"/>
                  <a:gd name="connsiteY7" fmla="*/ 194989 h 604455"/>
                  <a:gd name="connsiteX8" fmla="*/ 160732 w 211989"/>
                  <a:gd name="connsiteY8" fmla="*/ 521567 h 604455"/>
                  <a:gd name="connsiteX9" fmla="*/ 195109 w 211989"/>
                  <a:gd name="connsiteY9" fmla="*/ 578862 h 604455"/>
                  <a:gd name="connsiteX10" fmla="*/ 212297 w 211989"/>
                  <a:gd name="connsiteY10" fmla="*/ 581726 h 604455"/>
                  <a:gd name="connsiteX11" fmla="*/ 212297 w 211989"/>
                  <a:gd name="connsiteY11" fmla="*/ 604644 h 604455"/>
                  <a:gd name="connsiteX12" fmla="*/ 308 w 211989"/>
                  <a:gd name="connsiteY12" fmla="*/ 604644 h 604455"/>
                  <a:gd name="connsiteX13" fmla="*/ 6037 w 211989"/>
                  <a:gd name="connsiteY13" fmla="*/ 581726 h 604455"/>
                  <a:gd name="connsiteX14" fmla="*/ 6037 w 211989"/>
                  <a:gd name="connsiteY14" fmla="*/ 581726 h 604455"/>
                  <a:gd name="connsiteX15" fmla="*/ 46144 w 211989"/>
                  <a:gd name="connsiteY15" fmla="*/ 60347 h 604455"/>
                  <a:gd name="connsiteX16" fmla="*/ 106303 w 211989"/>
                  <a:gd name="connsiteY16" fmla="*/ 188 h 604455"/>
                  <a:gd name="connsiteX17" fmla="*/ 166462 w 211989"/>
                  <a:gd name="connsiteY17" fmla="*/ 60347 h 604455"/>
                  <a:gd name="connsiteX18" fmla="*/ 106303 w 211989"/>
                  <a:gd name="connsiteY18" fmla="*/ 123371 h 604455"/>
                  <a:gd name="connsiteX19" fmla="*/ 46144 w 211989"/>
                  <a:gd name="connsiteY19" fmla="*/ 60347 h 60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89" h="604455">
                    <a:moveTo>
                      <a:pt x="6037" y="581726"/>
                    </a:moveTo>
                    <a:lnTo>
                      <a:pt x="23226" y="578862"/>
                    </a:lnTo>
                    <a:cubicBezTo>
                      <a:pt x="54738" y="575997"/>
                      <a:pt x="57603" y="567403"/>
                      <a:pt x="57603" y="521567"/>
                    </a:cubicBezTo>
                    <a:lnTo>
                      <a:pt x="57603" y="315307"/>
                    </a:lnTo>
                    <a:cubicBezTo>
                      <a:pt x="57603" y="283795"/>
                      <a:pt x="57603" y="246554"/>
                      <a:pt x="31820" y="246554"/>
                    </a:cubicBezTo>
                    <a:cubicBezTo>
                      <a:pt x="17496" y="246554"/>
                      <a:pt x="8902" y="252283"/>
                      <a:pt x="3173" y="252283"/>
                    </a:cubicBezTo>
                    <a:lnTo>
                      <a:pt x="3173" y="226501"/>
                    </a:lnTo>
                    <a:cubicBezTo>
                      <a:pt x="69061" y="203583"/>
                      <a:pt x="117762" y="197854"/>
                      <a:pt x="160732" y="194989"/>
                    </a:cubicBezTo>
                    <a:lnTo>
                      <a:pt x="160732" y="521567"/>
                    </a:lnTo>
                    <a:cubicBezTo>
                      <a:pt x="160732" y="567403"/>
                      <a:pt x="166462" y="575997"/>
                      <a:pt x="195109" y="578862"/>
                    </a:cubicBezTo>
                    <a:lnTo>
                      <a:pt x="212297" y="581726"/>
                    </a:lnTo>
                    <a:lnTo>
                      <a:pt x="212297" y="604644"/>
                    </a:lnTo>
                    <a:lnTo>
                      <a:pt x="308" y="604644"/>
                    </a:lnTo>
                    <a:lnTo>
                      <a:pt x="6037" y="581726"/>
                    </a:lnTo>
                    <a:lnTo>
                      <a:pt x="6037" y="581726"/>
                    </a:lnTo>
                    <a:close/>
                    <a:moveTo>
                      <a:pt x="46144" y="60347"/>
                    </a:moveTo>
                    <a:cubicBezTo>
                      <a:pt x="46144" y="25971"/>
                      <a:pt x="71926" y="188"/>
                      <a:pt x="106303" y="188"/>
                    </a:cubicBezTo>
                    <a:cubicBezTo>
                      <a:pt x="140679" y="188"/>
                      <a:pt x="166462" y="25971"/>
                      <a:pt x="166462" y="60347"/>
                    </a:cubicBezTo>
                    <a:cubicBezTo>
                      <a:pt x="166462" y="97589"/>
                      <a:pt x="137815" y="123371"/>
                      <a:pt x="106303" y="123371"/>
                    </a:cubicBezTo>
                    <a:cubicBezTo>
                      <a:pt x="71926" y="120506"/>
                      <a:pt x="46144" y="94724"/>
                      <a:pt x="46144" y="60347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2B4F8FB-8C9B-D14C-A7BB-24161BFA0421}"/>
                  </a:ext>
                </a:extLst>
              </p:cNvPr>
              <p:cNvSpPr/>
              <p:nvPr/>
            </p:nvSpPr>
            <p:spPr>
              <a:xfrm>
                <a:off x="6007799" y="2293774"/>
                <a:ext cx="343766" cy="641697"/>
              </a:xfrm>
              <a:custGeom>
                <a:avLst/>
                <a:gdLst>
                  <a:gd name="connsiteX0" fmla="*/ 51896 w 343766"/>
                  <a:gd name="connsiteY0" fmla="*/ 243688 h 641697"/>
                  <a:gd name="connsiteX1" fmla="*/ 249561 w 343766"/>
                  <a:gd name="connsiteY1" fmla="*/ 187 h 641697"/>
                  <a:gd name="connsiteX2" fmla="*/ 344097 w 343766"/>
                  <a:gd name="connsiteY2" fmla="*/ 28834 h 641697"/>
                  <a:gd name="connsiteX3" fmla="*/ 309720 w 343766"/>
                  <a:gd name="connsiteY3" fmla="*/ 94723 h 641697"/>
                  <a:gd name="connsiteX4" fmla="*/ 303991 w 343766"/>
                  <a:gd name="connsiteY4" fmla="*/ 94723 h 641697"/>
                  <a:gd name="connsiteX5" fmla="*/ 212320 w 343766"/>
                  <a:gd name="connsiteY5" fmla="*/ 43158 h 641697"/>
                  <a:gd name="connsiteX6" fmla="*/ 157890 w 343766"/>
                  <a:gd name="connsiteY6" fmla="*/ 194988 h 641697"/>
                  <a:gd name="connsiteX7" fmla="*/ 157890 w 343766"/>
                  <a:gd name="connsiteY7" fmla="*/ 243688 h 641697"/>
                  <a:gd name="connsiteX8" fmla="*/ 266750 w 343766"/>
                  <a:gd name="connsiteY8" fmla="*/ 252282 h 641697"/>
                  <a:gd name="connsiteX9" fmla="*/ 266750 w 343766"/>
                  <a:gd name="connsiteY9" fmla="*/ 275200 h 641697"/>
                  <a:gd name="connsiteX10" fmla="*/ 157890 w 343766"/>
                  <a:gd name="connsiteY10" fmla="*/ 283794 h 641697"/>
                  <a:gd name="connsiteX11" fmla="*/ 157890 w 343766"/>
                  <a:gd name="connsiteY11" fmla="*/ 558807 h 641697"/>
                  <a:gd name="connsiteX12" fmla="*/ 195132 w 343766"/>
                  <a:gd name="connsiteY12" fmla="*/ 616102 h 641697"/>
                  <a:gd name="connsiteX13" fmla="*/ 229508 w 343766"/>
                  <a:gd name="connsiteY13" fmla="*/ 618966 h 641697"/>
                  <a:gd name="connsiteX14" fmla="*/ 229508 w 343766"/>
                  <a:gd name="connsiteY14" fmla="*/ 641884 h 641697"/>
                  <a:gd name="connsiteX15" fmla="*/ 331 w 343766"/>
                  <a:gd name="connsiteY15" fmla="*/ 641884 h 641697"/>
                  <a:gd name="connsiteX16" fmla="*/ 331 w 343766"/>
                  <a:gd name="connsiteY16" fmla="*/ 616102 h 641697"/>
                  <a:gd name="connsiteX17" fmla="*/ 17519 w 343766"/>
                  <a:gd name="connsiteY17" fmla="*/ 613237 h 641697"/>
                  <a:gd name="connsiteX18" fmla="*/ 54760 w 343766"/>
                  <a:gd name="connsiteY18" fmla="*/ 555942 h 641697"/>
                  <a:gd name="connsiteX19" fmla="*/ 51896 w 343766"/>
                  <a:gd name="connsiteY19" fmla="*/ 243688 h 641697"/>
                  <a:gd name="connsiteX20" fmla="*/ 51896 w 343766"/>
                  <a:gd name="connsiteY20" fmla="*/ 243688 h 64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3766" h="641697">
                    <a:moveTo>
                      <a:pt x="51896" y="243688"/>
                    </a:moveTo>
                    <a:cubicBezTo>
                      <a:pt x="51896" y="123370"/>
                      <a:pt x="112055" y="187"/>
                      <a:pt x="249561" y="187"/>
                    </a:cubicBezTo>
                    <a:cubicBezTo>
                      <a:pt x="295397" y="187"/>
                      <a:pt x="324044" y="14510"/>
                      <a:pt x="344097" y="28834"/>
                    </a:cubicBezTo>
                    <a:cubicBezTo>
                      <a:pt x="338368" y="54616"/>
                      <a:pt x="329773" y="71805"/>
                      <a:pt x="309720" y="94723"/>
                    </a:cubicBezTo>
                    <a:lnTo>
                      <a:pt x="303991" y="94723"/>
                    </a:lnTo>
                    <a:cubicBezTo>
                      <a:pt x="286803" y="77534"/>
                      <a:pt x="246697" y="43158"/>
                      <a:pt x="212320" y="43158"/>
                    </a:cubicBezTo>
                    <a:cubicBezTo>
                      <a:pt x="160755" y="43158"/>
                      <a:pt x="157890" y="114776"/>
                      <a:pt x="157890" y="194988"/>
                    </a:cubicBezTo>
                    <a:lnTo>
                      <a:pt x="157890" y="243688"/>
                    </a:lnTo>
                    <a:cubicBezTo>
                      <a:pt x="183673" y="243688"/>
                      <a:pt x="238102" y="249417"/>
                      <a:pt x="266750" y="252282"/>
                    </a:cubicBezTo>
                    <a:lnTo>
                      <a:pt x="266750" y="275200"/>
                    </a:lnTo>
                    <a:cubicBezTo>
                      <a:pt x="229508" y="280929"/>
                      <a:pt x="195132" y="280929"/>
                      <a:pt x="157890" y="283794"/>
                    </a:cubicBezTo>
                    <a:lnTo>
                      <a:pt x="157890" y="558807"/>
                    </a:lnTo>
                    <a:cubicBezTo>
                      <a:pt x="157890" y="604643"/>
                      <a:pt x="163620" y="613237"/>
                      <a:pt x="195132" y="616102"/>
                    </a:cubicBezTo>
                    <a:lnTo>
                      <a:pt x="229508" y="618966"/>
                    </a:lnTo>
                    <a:lnTo>
                      <a:pt x="229508" y="641884"/>
                    </a:lnTo>
                    <a:lnTo>
                      <a:pt x="331" y="641884"/>
                    </a:lnTo>
                    <a:lnTo>
                      <a:pt x="331" y="616102"/>
                    </a:lnTo>
                    <a:lnTo>
                      <a:pt x="17519" y="613237"/>
                    </a:lnTo>
                    <a:cubicBezTo>
                      <a:pt x="49031" y="610372"/>
                      <a:pt x="54760" y="601778"/>
                      <a:pt x="54760" y="555942"/>
                    </a:cubicBezTo>
                    <a:lnTo>
                      <a:pt x="51896" y="243688"/>
                    </a:lnTo>
                    <a:lnTo>
                      <a:pt x="51896" y="243688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93218CD8-D191-B14D-BDF5-7712A24031AD}"/>
                  </a:ext>
                </a:extLst>
              </p:cNvPr>
              <p:cNvSpPr/>
              <p:nvPr/>
            </p:nvSpPr>
            <p:spPr>
              <a:xfrm>
                <a:off x="6285677" y="2522952"/>
                <a:ext cx="372413" cy="423978"/>
              </a:xfrm>
              <a:custGeom>
                <a:avLst/>
                <a:gdLst>
                  <a:gd name="connsiteX0" fmla="*/ 369900 w 372413"/>
                  <a:gd name="connsiteY0" fmla="*/ 369744 h 423978"/>
                  <a:gd name="connsiteX1" fmla="*/ 203746 w 372413"/>
                  <a:gd name="connsiteY1" fmla="*/ 424174 h 423978"/>
                  <a:gd name="connsiteX2" fmla="*/ 351 w 372413"/>
                  <a:gd name="connsiteY2" fmla="*/ 217914 h 423978"/>
                  <a:gd name="connsiteX3" fmla="*/ 200881 w 372413"/>
                  <a:gd name="connsiteY3" fmla="*/ 195 h 423978"/>
                  <a:gd name="connsiteX4" fmla="*/ 372764 w 372413"/>
                  <a:gd name="connsiteY4" fmla="*/ 143431 h 423978"/>
                  <a:gd name="connsiteX5" fmla="*/ 109210 w 372413"/>
                  <a:gd name="connsiteY5" fmla="*/ 226508 h 423978"/>
                  <a:gd name="connsiteX6" fmla="*/ 263905 w 372413"/>
                  <a:gd name="connsiteY6" fmla="*/ 372609 h 423978"/>
                  <a:gd name="connsiteX7" fmla="*/ 358441 w 372413"/>
                  <a:gd name="connsiteY7" fmla="*/ 346826 h 423978"/>
                  <a:gd name="connsiteX8" fmla="*/ 369900 w 372413"/>
                  <a:gd name="connsiteY8" fmla="*/ 369744 h 423978"/>
                  <a:gd name="connsiteX9" fmla="*/ 266770 w 372413"/>
                  <a:gd name="connsiteY9" fmla="*/ 149161 h 423978"/>
                  <a:gd name="connsiteX10" fmla="*/ 180828 w 372413"/>
                  <a:gd name="connsiteY10" fmla="*/ 34572 h 423978"/>
                  <a:gd name="connsiteX11" fmla="*/ 106346 w 372413"/>
                  <a:gd name="connsiteY11" fmla="*/ 186402 h 423978"/>
                  <a:gd name="connsiteX12" fmla="*/ 266770 w 372413"/>
                  <a:gd name="connsiteY12" fmla="*/ 149161 h 423978"/>
                  <a:gd name="connsiteX13" fmla="*/ 266770 w 372413"/>
                  <a:gd name="connsiteY13" fmla="*/ 149161 h 4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413" h="423978">
                    <a:moveTo>
                      <a:pt x="369900" y="369744"/>
                    </a:moveTo>
                    <a:cubicBezTo>
                      <a:pt x="346982" y="386932"/>
                      <a:pt x="292553" y="424174"/>
                      <a:pt x="203746" y="424174"/>
                    </a:cubicBezTo>
                    <a:cubicBezTo>
                      <a:pt x="100616" y="424174"/>
                      <a:pt x="351" y="358285"/>
                      <a:pt x="351" y="217914"/>
                    </a:cubicBezTo>
                    <a:cubicBezTo>
                      <a:pt x="351" y="80407"/>
                      <a:pt x="100616" y="195"/>
                      <a:pt x="200881" y="195"/>
                    </a:cubicBezTo>
                    <a:cubicBezTo>
                      <a:pt x="341253" y="195"/>
                      <a:pt x="364171" y="91866"/>
                      <a:pt x="372764" y="143431"/>
                    </a:cubicBezTo>
                    <a:cubicBezTo>
                      <a:pt x="298282" y="177808"/>
                      <a:pt x="200881" y="206455"/>
                      <a:pt x="109210" y="226508"/>
                    </a:cubicBezTo>
                    <a:cubicBezTo>
                      <a:pt x="117805" y="278073"/>
                      <a:pt x="143587" y="372609"/>
                      <a:pt x="263905" y="372609"/>
                    </a:cubicBezTo>
                    <a:cubicBezTo>
                      <a:pt x="309741" y="372609"/>
                      <a:pt x="346982" y="352556"/>
                      <a:pt x="358441" y="346826"/>
                    </a:cubicBezTo>
                    <a:lnTo>
                      <a:pt x="369900" y="369744"/>
                    </a:lnTo>
                    <a:close/>
                    <a:moveTo>
                      <a:pt x="266770" y="149161"/>
                    </a:moveTo>
                    <a:cubicBezTo>
                      <a:pt x="261041" y="86137"/>
                      <a:pt x="235258" y="34572"/>
                      <a:pt x="180828" y="34572"/>
                    </a:cubicBezTo>
                    <a:cubicBezTo>
                      <a:pt x="106346" y="34572"/>
                      <a:pt x="106346" y="169214"/>
                      <a:pt x="106346" y="186402"/>
                    </a:cubicBezTo>
                    <a:cubicBezTo>
                      <a:pt x="160775" y="177808"/>
                      <a:pt x="215205" y="166349"/>
                      <a:pt x="266770" y="149161"/>
                    </a:cubicBezTo>
                    <a:lnTo>
                      <a:pt x="266770" y="149161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  <p:grpSp>
          <p:nvGrpSpPr>
            <p:cNvPr id="56" name="Graphic 11">
              <a:extLst>
                <a:ext uri="{FF2B5EF4-FFF2-40B4-BE49-F238E27FC236}">
                  <a16:creationId xmlns:a16="http://schemas.microsoft.com/office/drawing/2014/main" id="{1DC60074-FE00-7E45-A907-F525238EAB48}"/>
                </a:ext>
              </a:extLst>
            </p:cNvPr>
            <p:cNvGrpSpPr/>
            <p:nvPr/>
          </p:nvGrpSpPr>
          <p:grpSpPr>
            <a:xfrm>
              <a:off x="211587" y="4593566"/>
              <a:ext cx="352564" cy="345057"/>
              <a:chOff x="2487058" y="2067462"/>
              <a:chExt cx="1028692" cy="1006789"/>
            </a:xfrm>
            <a:solidFill>
              <a:schemeClr val="accent1"/>
            </a:solidFill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E9ECE57-CDCD-E040-AD00-640910AF86D1}"/>
                  </a:ext>
                </a:extLst>
              </p:cNvPr>
              <p:cNvSpPr/>
              <p:nvPr/>
            </p:nvSpPr>
            <p:spPr>
              <a:xfrm>
                <a:off x="2974060" y="2069140"/>
                <a:ext cx="80992" cy="141557"/>
              </a:xfrm>
              <a:custGeom>
                <a:avLst/>
                <a:gdLst>
                  <a:gd name="connsiteX0" fmla="*/ 74591 w 80992"/>
                  <a:gd name="connsiteY0" fmla="*/ 78688 h 141557"/>
                  <a:gd name="connsiteX1" fmla="*/ 74591 w 80992"/>
                  <a:gd name="connsiteY1" fmla="*/ 32852 h 141557"/>
                  <a:gd name="connsiteX2" fmla="*/ 77456 w 80992"/>
                  <a:gd name="connsiteY2" fmla="*/ 9934 h 141557"/>
                  <a:gd name="connsiteX3" fmla="*/ 77456 w 80992"/>
                  <a:gd name="connsiteY3" fmla="*/ 4205 h 141557"/>
                  <a:gd name="connsiteX4" fmla="*/ 71727 w 80992"/>
                  <a:gd name="connsiteY4" fmla="*/ 1340 h 141557"/>
                  <a:gd name="connsiteX5" fmla="*/ 20162 w 80992"/>
                  <a:gd name="connsiteY5" fmla="*/ 61499 h 141557"/>
                  <a:gd name="connsiteX6" fmla="*/ 109 w 80992"/>
                  <a:gd name="connsiteY6" fmla="*/ 124523 h 141557"/>
                  <a:gd name="connsiteX7" fmla="*/ 80321 w 80992"/>
                  <a:gd name="connsiteY7" fmla="*/ 141711 h 141557"/>
                  <a:gd name="connsiteX8" fmla="*/ 74591 w 80992"/>
                  <a:gd name="connsiteY8" fmla="*/ 78688 h 14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92" h="141557">
                    <a:moveTo>
                      <a:pt x="74591" y="78688"/>
                    </a:moveTo>
                    <a:cubicBezTo>
                      <a:pt x="71727" y="64364"/>
                      <a:pt x="71727" y="47176"/>
                      <a:pt x="74591" y="32852"/>
                    </a:cubicBezTo>
                    <a:cubicBezTo>
                      <a:pt x="74591" y="24258"/>
                      <a:pt x="74591" y="18528"/>
                      <a:pt x="77456" y="9934"/>
                    </a:cubicBezTo>
                    <a:cubicBezTo>
                      <a:pt x="77456" y="9934"/>
                      <a:pt x="77456" y="7070"/>
                      <a:pt x="77456" y="4205"/>
                    </a:cubicBezTo>
                    <a:cubicBezTo>
                      <a:pt x="77456" y="1340"/>
                      <a:pt x="74591" y="-1525"/>
                      <a:pt x="71727" y="1340"/>
                    </a:cubicBezTo>
                    <a:cubicBezTo>
                      <a:pt x="51674" y="15664"/>
                      <a:pt x="34485" y="38582"/>
                      <a:pt x="20162" y="61499"/>
                    </a:cubicBezTo>
                    <a:cubicBezTo>
                      <a:pt x="11568" y="81552"/>
                      <a:pt x="2973" y="101605"/>
                      <a:pt x="109" y="124523"/>
                    </a:cubicBezTo>
                    <a:cubicBezTo>
                      <a:pt x="28756" y="127388"/>
                      <a:pt x="54538" y="133117"/>
                      <a:pt x="80321" y="141711"/>
                    </a:cubicBezTo>
                    <a:cubicBezTo>
                      <a:pt x="83186" y="121658"/>
                      <a:pt x="77456" y="98741"/>
                      <a:pt x="74591" y="7868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11929BE-3316-984B-96BA-4CF246723233}"/>
                  </a:ext>
                </a:extLst>
              </p:cNvPr>
              <p:cNvSpPr/>
              <p:nvPr/>
            </p:nvSpPr>
            <p:spPr>
              <a:xfrm>
                <a:off x="2850877" y="2067462"/>
                <a:ext cx="77347" cy="128912"/>
              </a:xfrm>
              <a:custGeom>
                <a:avLst/>
                <a:gdLst>
                  <a:gd name="connsiteX0" fmla="*/ 2965 w 77347"/>
                  <a:gd name="connsiteY0" fmla="*/ 129065 h 128912"/>
                  <a:gd name="connsiteX1" fmla="*/ 77447 w 77347"/>
                  <a:gd name="connsiteY1" fmla="*/ 123336 h 128912"/>
                  <a:gd name="connsiteX2" fmla="*/ 74583 w 77347"/>
                  <a:gd name="connsiteY2" fmla="*/ 114742 h 128912"/>
                  <a:gd name="connsiteX3" fmla="*/ 60259 w 77347"/>
                  <a:gd name="connsiteY3" fmla="*/ 86095 h 128912"/>
                  <a:gd name="connsiteX4" fmla="*/ 48800 w 77347"/>
                  <a:gd name="connsiteY4" fmla="*/ 48853 h 128912"/>
                  <a:gd name="connsiteX5" fmla="*/ 43071 w 77347"/>
                  <a:gd name="connsiteY5" fmla="*/ 23071 h 128912"/>
                  <a:gd name="connsiteX6" fmla="*/ 43071 w 77347"/>
                  <a:gd name="connsiteY6" fmla="*/ 8747 h 128912"/>
                  <a:gd name="connsiteX7" fmla="*/ 43071 w 77347"/>
                  <a:gd name="connsiteY7" fmla="*/ 3018 h 128912"/>
                  <a:gd name="connsiteX8" fmla="*/ 37341 w 77347"/>
                  <a:gd name="connsiteY8" fmla="*/ 153 h 128912"/>
                  <a:gd name="connsiteX9" fmla="*/ 8694 w 77347"/>
                  <a:gd name="connsiteY9" fmla="*/ 57447 h 128912"/>
                  <a:gd name="connsiteX10" fmla="*/ 100 w 77347"/>
                  <a:gd name="connsiteY10" fmla="*/ 103283 h 128912"/>
                  <a:gd name="connsiteX11" fmla="*/ 100 w 77347"/>
                  <a:gd name="connsiteY11" fmla="*/ 123336 h 128912"/>
                  <a:gd name="connsiteX12" fmla="*/ 2965 w 77347"/>
                  <a:gd name="connsiteY12" fmla="*/ 129065 h 1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347" h="128912">
                    <a:moveTo>
                      <a:pt x="2965" y="129065"/>
                    </a:moveTo>
                    <a:cubicBezTo>
                      <a:pt x="28747" y="126201"/>
                      <a:pt x="51665" y="123336"/>
                      <a:pt x="77447" y="123336"/>
                    </a:cubicBezTo>
                    <a:cubicBezTo>
                      <a:pt x="77447" y="120471"/>
                      <a:pt x="77447" y="117606"/>
                      <a:pt x="74583" y="114742"/>
                    </a:cubicBezTo>
                    <a:cubicBezTo>
                      <a:pt x="71718" y="103283"/>
                      <a:pt x="65989" y="94689"/>
                      <a:pt x="60259" y="86095"/>
                    </a:cubicBezTo>
                    <a:cubicBezTo>
                      <a:pt x="54530" y="71771"/>
                      <a:pt x="51665" y="60312"/>
                      <a:pt x="48800" y="48853"/>
                    </a:cubicBezTo>
                    <a:cubicBezTo>
                      <a:pt x="45936" y="40259"/>
                      <a:pt x="43071" y="31665"/>
                      <a:pt x="43071" y="23071"/>
                    </a:cubicBezTo>
                    <a:cubicBezTo>
                      <a:pt x="43071" y="17341"/>
                      <a:pt x="43071" y="11612"/>
                      <a:pt x="43071" y="8747"/>
                    </a:cubicBezTo>
                    <a:lnTo>
                      <a:pt x="43071" y="3018"/>
                    </a:lnTo>
                    <a:cubicBezTo>
                      <a:pt x="43071" y="153"/>
                      <a:pt x="40206" y="153"/>
                      <a:pt x="37341" y="153"/>
                    </a:cubicBezTo>
                    <a:cubicBezTo>
                      <a:pt x="25882" y="17341"/>
                      <a:pt x="14424" y="37394"/>
                      <a:pt x="8694" y="57447"/>
                    </a:cubicBezTo>
                    <a:cubicBezTo>
                      <a:pt x="2965" y="74636"/>
                      <a:pt x="100" y="88959"/>
                      <a:pt x="100" y="103283"/>
                    </a:cubicBezTo>
                    <a:cubicBezTo>
                      <a:pt x="100" y="109012"/>
                      <a:pt x="100" y="117606"/>
                      <a:pt x="100" y="123336"/>
                    </a:cubicBezTo>
                    <a:cubicBezTo>
                      <a:pt x="100" y="126201"/>
                      <a:pt x="2965" y="126201"/>
                      <a:pt x="2965" y="1290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7630551-220C-484B-BD0D-C636E8DA3F5A}"/>
                  </a:ext>
                </a:extLst>
              </p:cNvPr>
              <p:cNvSpPr/>
              <p:nvPr/>
            </p:nvSpPr>
            <p:spPr>
              <a:xfrm>
                <a:off x="2724830" y="2114013"/>
                <a:ext cx="71618" cy="116737"/>
              </a:xfrm>
              <a:custGeom>
                <a:avLst/>
                <a:gdLst>
                  <a:gd name="connsiteX0" fmla="*/ 8685 w 71618"/>
                  <a:gd name="connsiteY0" fmla="*/ 114028 h 116737"/>
                  <a:gd name="connsiteX1" fmla="*/ 11550 w 71618"/>
                  <a:gd name="connsiteY1" fmla="*/ 116893 h 116737"/>
                  <a:gd name="connsiteX2" fmla="*/ 17279 w 71618"/>
                  <a:gd name="connsiteY2" fmla="*/ 114028 h 116737"/>
                  <a:gd name="connsiteX3" fmla="*/ 71709 w 71618"/>
                  <a:gd name="connsiteY3" fmla="*/ 93975 h 116737"/>
                  <a:gd name="connsiteX4" fmla="*/ 68844 w 71618"/>
                  <a:gd name="connsiteY4" fmla="*/ 88246 h 116737"/>
                  <a:gd name="connsiteX5" fmla="*/ 51656 w 71618"/>
                  <a:gd name="connsiteY5" fmla="*/ 65328 h 116737"/>
                  <a:gd name="connsiteX6" fmla="*/ 31603 w 71618"/>
                  <a:gd name="connsiteY6" fmla="*/ 39546 h 116737"/>
                  <a:gd name="connsiteX7" fmla="*/ 20144 w 71618"/>
                  <a:gd name="connsiteY7" fmla="*/ 16628 h 116737"/>
                  <a:gd name="connsiteX8" fmla="*/ 17279 w 71618"/>
                  <a:gd name="connsiteY8" fmla="*/ 5169 h 116737"/>
                  <a:gd name="connsiteX9" fmla="*/ 17279 w 71618"/>
                  <a:gd name="connsiteY9" fmla="*/ 2304 h 116737"/>
                  <a:gd name="connsiteX10" fmla="*/ 11550 w 71618"/>
                  <a:gd name="connsiteY10" fmla="*/ 2304 h 116737"/>
                  <a:gd name="connsiteX11" fmla="*/ 91 w 71618"/>
                  <a:gd name="connsiteY11" fmla="*/ 59599 h 116737"/>
                  <a:gd name="connsiteX12" fmla="*/ 2956 w 71618"/>
                  <a:gd name="connsiteY12" fmla="*/ 99705 h 116737"/>
                  <a:gd name="connsiteX13" fmla="*/ 8685 w 71618"/>
                  <a:gd name="connsiteY13" fmla="*/ 114028 h 11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18" h="116737">
                    <a:moveTo>
                      <a:pt x="8685" y="114028"/>
                    </a:moveTo>
                    <a:cubicBezTo>
                      <a:pt x="8685" y="114028"/>
                      <a:pt x="8685" y="116893"/>
                      <a:pt x="11550" y="116893"/>
                    </a:cubicBezTo>
                    <a:cubicBezTo>
                      <a:pt x="14415" y="116893"/>
                      <a:pt x="17279" y="114028"/>
                      <a:pt x="17279" y="114028"/>
                    </a:cubicBezTo>
                    <a:cubicBezTo>
                      <a:pt x="34468" y="105434"/>
                      <a:pt x="54521" y="99705"/>
                      <a:pt x="71709" y="93975"/>
                    </a:cubicBezTo>
                    <a:cubicBezTo>
                      <a:pt x="71709" y="91111"/>
                      <a:pt x="68844" y="88246"/>
                      <a:pt x="68844" y="88246"/>
                    </a:cubicBezTo>
                    <a:cubicBezTo>
                      <a:pt x="65980" y="79652"/>
                      <a:pt x="57385" y="71058"/>
                      <a:pt x="51656" y="65328"/>
                    </a:cubicBezTo>
                    <a:cubicBezTo>
                      <a:pt x="45927" y="56734"/>
                      <a:pt x="37332" y="48140"/>
                      <a:pt x="31603" y="39546"/>
                    </a:cubicBezTo>
                    <a:cubicBezTo>
                      <a:pt x="28738" y="33816"/>
                      <a:pt x="23009" y="25222"/>
                      <a:pt x="20144" y="16628"/>
                    </a:cubicBezTo>
                    <a:cubicBezTo>
                      <a:pt x="17279" y="13763"/>
                      <a:pt x="17279" y="8034"/>
                      <a:pt x="17279" y="5169"/>
                    </a:cubicBezTo>
                    <a:cubicBezTo>
                      <a:pt x="17279" y="5169"/>
                      <a:pt x="17279" y="2304"/>
                      <a:pt x="17279" y="2304"/>
                    </a:cubicBezTo>
                    <a:cubicBezTo>
                      <a:pt x="17279" y="-560"/>
                      <a:pt x="14415" y="-560"/>
                      <a:pt x="11550" y="2304"/>
                    </a:cubicBezTo>
                    <a:cubicBezTo>
                      <a:pt x="5820" y="19493"/>
                      <a:pt x="2956" y="39546"/>
                      <a:pt x="91" y="59599"/>
                    </a:cubicBezTo>
                    <a:cubicBezTo>
                      <a:pt x="91" y="73922"/>
                      <a:pt x="91" y="85381"/>
                      <a:pt x="2956" y="99705"/>
                    </a:cubicBezTo>
                    <a:cubicBezTo>
                      <a:pt x="5820" y="102570"/>
                      <a:pt x="8685" y="108299"/>
                      <a:pt x="8685" y="11402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476EEE4-6915-1842-856D-E15EDCC8B640}"/>
                  </a:ext>
                </a:extLst>
              </p:cNvPr>
              <p:cNvSpPr/>
              <p:nvPr/>
            </p:nvSpPr>
            <p:spPr>
              <a:xfrm>
                <a:off x="3194644" y="2210698"/>
                <a:ext cx="161610" cy="143236"/>
              </a:xfrm>
              <a:custGeom>
                <a:avLst/>
                <a:gdLst>
                  <a:gd name="connsiteX0" fmla="*/ 127 w 161610"/>
                  <a:gd name="connsiteY0" fmla="*/ 74646 h 143236"/>
                  <a:gd name="connsiteX1" fmla="*/ 68880 w 161610"/>
                  <a:gd name="connsiteY1" fmla="*/ 143400 h 143236"/>
                  <a:gd name="connsiteX2" fmla="*/ 106122 w 161610"/>
                  <a:gd name="connsiteY2" fmla="*/ 77511 h 143236"/>
                  <a:gd name="connsiteX3" fmla="*/ 134769 w 161610"/>
                  <a:gd name="connsiteY3" fmla="*/ 31675 h 143236"/>
                  <a:gd name="connsiteX4" fmla="*/ 151957 w 161610"/>
                  <a:gd name="connsiteY4" fmla="*/ 11622 h 143236"/>
                  <a:gd name="connsiteX5" fmla="*/ 160551 w 161610"/>
                  <a:gd name="connsiteY5" fmla="*/ 5893 h 143236"/>
                  <a:gd name="connsiteX6" fmla="*/ 157687 w 161610"/>
                  <a:gd name="connsiteY6" fmla="*/ 164 h 143236"/>
                  <a:gd name="connsiteX7" fmla="*/ 63151 w 161610"/>
                  <a:gd name="connsiteY7" fmla="*/ 25946 h 143236"/>
                  <a:gd name="connsiteX8" fmla="*/ 127 w 161610"/>
                  <a:gd name="connsiteY8" fmla="*/ 74646 h 1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610" h="143236">
                    <a:moveTo>
                      <a:pt x="127" y="74646"/>
                    </a:moveTo>
                    <a:cubicBezTo>
                      <a:pt x="25910" y="94699"/>
                      <a:pt x="48827" y="117617"/>
                      <a:pt x="68880" y="143400"/>
                    </a:cubicBezTo>
                    <a:cubicBezTo>
                      <a:pt x="86069" y="126211"/>
                      <a:pt x="94663" y="100429"/>
                      <a:pt x="106122" y="77511"/>
                    </a:cubicBezTo>
                    <a:cubicBezTo>
                      <a:pt x="114716" y="60323"/>
                      <a:pt x="123310" y="45999"/>
                      <a:pt x="134769" y="31675"/>
                    </a:cubicBezTo>
                    <a:cubicBezTo>
                      <a:pt x="140498" y="25946"/>
                      <a:pt x="146228" y="17352"/>
                      <a:pt x="151957" y="11622"/>
                    </a:cubicBezTo>
                    <a:cubicBezTo>
                      <a:pt x="151957" y="11622"/>
                      <a:pt x="157687" y="8758"/>
                      <a:pt x="160551" y="5893"/>
                    </a:cubicBezTo>
                    <a:cubicBezTo>
                      <a:pt x="163416" y="3028"/>
                      <a:pt x="160551" y="164"/>
                      <a:pt x="157687" y="164"/>
                    </a:cubicBezTo>
                    <a:cubicBezTo>
                      <a:pt x="126175" y="3028"/>
                      <a:pt x="91798" y="11622"/>
                      <a:pt x="63151" y="25946"/>
                    </a:cubicBezTo>
                    <a:cubicBezTo>
                      <a:pt x="40233" y="37405"/>
                      <a:pt x="17315" y="54593"/>
                      <a:pt x="127" y="74646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B36593-228C-E848-B7AA-EAC0A3AF1868}"/>
                  </a:ext>
                </a:extLst>
              </p:cNvPr>
              <p:cNvSpPr/>
              <p:nvPr/>
            </p:nvSpPr>
            <p:spPr>
              <a:xfrm>
                <a:off x="3274856" y="2332752"/>
                <a:ext cx="188355" cy="135770"/>
              </a:xfrm>
              <a:custGeom>
                <a:avLst/>
                <a:gdLst>
                  <a:gd name="connsiteX0" fmla="*/ 48834 w 188355"/>
                  <a:gd name="connsiteY0" fmla="*/ 121618 h 135770"/>
                  <a:gd name="connsiteX1" fmla="*/ 54563 w 188355"/>
                  <a:gd name="connsiteY1" fmla="*/ 135942 h 135770"/>
                  <a:gd name="connsiteX2" fmla="*/ 111858 w 188355"/>
                  <a:gd name="connsiteY2" fmla="*/ 72918 h 135770"/>
                  <a:gd name="connsiteX3" fmla="*/ 154829 w 188355"/>
                  <a:gd name="connsiteY3" fmla="*/ 32812 h 135770"/>
                  <a:gd name="connsiteX4" fmla="*/ 177746 w 188355"/>
                  <a:gd name="connsiteY4" fmla="*/ 18488 h 135770"/>
                  <a:gd name="connsiteX5" fmla="*/ 186340 w 188355"/>
                  <a:gd name="connsiteY5" fmla="*/ 12759 h 135770"/>
                  <a:gd name="connsiteX6" fmla="*/ 186340 w 188355"/>
                  <a:gd name="connsiteY6" fmla="*/ 4165 h 135770"/>
                  <a:gd name="connsiteX7" fmla="*/ 80346 w 188355"/>
                  <a:gd name="connsiteY7" fmla="*/ 7030 h 135770"/>
                  <a:gd name="connsiteX8" fmla="*/ 134 w 188355"/>
                  <a:gd name="connsiteY8" fmla="*/ 41406 h 135770"/>
                  <a:gd name="connsiteX9" fmla="*/ 48834 w 188355"/>
                  <a:gd name="connsiteY9" fmla="*/ 121618 h 13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355" h="135770">
                    <a:moveTo>
                      <a:pt x="48834" y="121618"/>
                    </a:moveTo>
                    <a:cubicBezTo>
                      <a:pt x="51699" y="127348"/>
                      <a:pt x="54563" y="133077"/>
                      <a:pt x="54563" y="135942"/>
                    </a:cubicBezTo>
                    <a:cubicBezTo>
                      <a:pt x="77481" y="118754"/>
                      <a:pt x="94669" y="92971"/>
                      <a:pt x="111858" y="72918"/>
                    </a:cubicBezTo>
                    <a:cubicBezTo>
                      <a:pt x="126181" y="58595"/>
                      <a:pt x="140505" y="44271"/>
                      <a:pt x="154829" y="32812"/>
                    </a:cubicBezTo>
                    <a:cubicBezTo>
                      <a:pt x="163423" y="27083"/>
                      <a:pt x="172017" y="21353"/>
                      <a:pt x="177746" y="18488"/>
                    </a:cubicBezTo>
                    <a:cubicBezTo>
                      <a:pt x="180611" y="18488"/>
                      <a:pt x="183476" y="15624"/>
                      <a:pt x="186340" y="12759"/>
                    </a:cubicBezTo>
                    <a:cubicBezTo>
                      <a:pt x="189205" y="9894"/>
                      <a:pt x="189205" y="7030"/>
                      <a:pt x="186340" y="4165"/>
                    </a:cubicBezTo>
                    <a:cubicBezTo>
                      <a:pt x="151964" y="-1565"/>
                      <a:pt x="114722" y="-1565"/>
                      <a:pt x="80346" y="7030"/>
                    </a:cubicBezTo>
                    <a:cubicBezTo>
                      <a:pt x="51699" y="12759"/>
                      <a:pt x="23051" y="24218"/>
                      <a:pt x="134" y="41406"/>
                    </a:cubicBezTo>
                    <a:cubicBezTo>
                      <a:pt x="23051" y="67189"/>
                      <a:pt x="37375" y="92971"/>
                      <a:pt x="48834" y="12161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FA45320-C7E4-E14A-A453-02661ECA9662}"/>
                  </a:ext>
                </a:extLst>
              </p:cNvPr>
              <p:cNvSpPr/>
              <p:nvPr/>
            </p:nvSpPr>
            <p:spPr>
              <a:xfrm>
                <a:off x="3097243" y="2116162"/>
                <a:ext cx="121504" cy="151830"/>
              </a:xfrm>
              <a:custGeom>
                <a:avLst/>
                <a:gdLst>
                  <a:gd name="connsiteX0" fmla="*/ 88925 w 121504"/>
                  <a:gd name="connsiteY0" fmla="*/ 83234 h 151830"/>
                  <a:gd name="connsiteX1" fmla="*/ 103249 w 121504"/>
                  <a:gd name="connsiteY1" fmla="*/ 34534 h 151830"/>
                  <a:gd name="connsiteX2" fmla="*/ 114708 w 121504"/>
                  <a:gd name="connsiteY2" fmla="*/ 14481 h 151830"/>
                  <a:gd name="connsiteX3" fmla="*/ 120437 w 121504"/>
                  <a:gd name="connsiteY3" fmla="*/ 5887 h 151830"/>
                  <a:gd name="connsiteX4" fmla="*/ 117572 w 121504"/>
                  <a:gd name="connsiteY4" fmla="*/ 157 h 151830"/>
                  <a:gd name="connsiteX5" fmla="*/ 43090 w 121504"/>
                  <a:gd name="connsiteY5" fmla="*/ 48857 h 151830"/>
                  <a:gd name="connsiteX6" fmla="*/ 119 w 121504"/>
                  <a:gd name="connsiteY6" fmla="*/ 109017 h 151830"/>
                  <a:gd name="connsiteX7" fmla="*/ 80331 w 121504"/>
                  <a:gd name="connsiteY7" fmla="*/ 151987 h 151830"/>
                  <a:gd name="connsiteX8" fmla="*/ 88925 w 121504"/>
                  <a:gd name="connsiteY8" fmla="*/ 83234 h 15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04" h="151830">
                    <a:moveTo>
                      <a:pt x="88925" y="83234"/>
                    </a:moveTo>
                    <a:cubicBezTo>
                      <a:pt x="91790" y="66046"/>
                      <a:pt x="97519" y="48857"/>
                      <a:pt x="103249" y="34534"/>
                    </a:cubicBezTo>
                    <a:cubicBezTo>
                      <a:pt x="106113" y="25940"/>
                      <a:pt x="108978" y="20210"/>
                      <a:pt x="114708" y="14481"/>
                    </a:cubicBezTo>
                    <a:cubicBezTo>
                      <a:pt x="114708" y="11616"/>
                      <a:pt x="117572" y="8751"/>
                      <a:pt x="120437" y="5887"/>
                    </a:cubicBezTo>
                    <a:cubicBezTo>
                      <a:pt x="123302" y="3022"/>
                      <a:pt x="120437" y="157"/>
                      <a:pt x="117572" y="157"/>
                    </a:cubicBezTo>
                    <a:cubicBezTo>
                      <a:pt x="91790" y="11616"/>
                      <a:pt x="63143" y="28804"/>
                      <a:pt x="43090" y="48857"/>
                    </a:cubicBezTo>
                    <a:cubicBezTo>
                      <a:pt x="25901" y="66046"/>
                      <a:pt x="8713" y="86099"/>
                      <a:pt x="119" y="109017"/>
                    </a:cubicBezTo>
                    <a:cubicBezTo>
                      <a:pt x="28766" y="120475"/>
                      <a:pt x="54548" y="134799"/>
                      <a:pt x="80331" y="151987"/>
                    </a:cubicBezTo>
                    <a:cubicBezTo>
                      <a:pt x="83196" y="129070"/>
                      <a:pt x="83196" y="106152"/>
                      <a:pt x="88925" y="83234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E27CD072-EFC4-964D-A411-CE2809B055D5}"/>
                  </a:ext>
                </a:extLst>
              </p:cNvPr>
              <p:cNvSpPr/>
              <p:nvPr/>
            </p:nvSpPr>
            <p:spPr>
              <a:xfrm>
                <a:off x="3357933" y="2616743"/>
                <a:ext cx="155881" cy="92416"/>
              </a:xfrm>
              <a:custGeom>
                <a:avLst/>
                <a:gdLst>
                  <a:gd name="connsiteX0" fmla="*/ 77486 w 155881"/>
                  <a:gd name="connsiteY0" fmla="*/ 12394 h 92416"/>
                  <a:gd name="connsiteX1" fmla="*/ 5868 w 155881"/>
                  <a:gd name="connsiteY1" fmla="*/ 935 h 92416"/>
                  <a:gd name="connsiteX2" fmla="*/ 138 w 155881"/>
                  <a:gd name="connsiteY2" fmla="*/ 92606 h 92416"/>
                  <a:gd name="connsiteX3" fmla="*/ 71756 w 155881"/>
                  <a:gd name="connsiteY3" fmla="*/ 72553 h 92416"/>
                  <a:gd name="connsiteX4" fmla="*/ 120457 w 155881"/>
                  <a:gd name="connsiteY4" fmla="*/ 63959 h 92416"/>
                  <a:gd name="connsiteX5" fmla="*/ 143374 w 155881"/>
                  <a:gd name="connsiteY5" fmla="*/ 63959 h 92416"/>
                  <a:gd name="connsiteX6" fmla="*/ 151968 w 155881"/>
                  <a:gd name="connsiteY6" fmla="*/ 63959 h 92416"/>
                  <a:gd name="connsiteX7" fmla="*/ 154833 w 155881"/>
                  <a:gd name="connsiteY7" fmla="*/ 58230 h 92416"/>
                  <a:gd name="connsiteX8" fmla="*/ 77486 w 155881"/>
                  <a:gd name="connsiteY8" fmla="*/ 12394 h 92416"/>
                  <a:gd name="connsiteX9" fmla="*/ 77486 w 155881"/>
                  <a:gd name="connsiteY9" fmla="*/ 12394 h 9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881" h="92416">
                    <a:moveTo>
                      <a:pt x="77486" y="12394"/>
                    </a:moveTo>
                    <a:cubicBezTo>
                      <a:pt x="54568" y="3800"/>
                      <a:pt x="28786" y="-1929"/>
                      <a:pt x="5868" y="935"/>
                    </a:cubicBezTo>
                    <a:cubicBezTo>
                      <a:pt x="5868" y="32447"/>
                      <a:pt x="5868" y="61095"/>
                      <a:pt x="138" y="92606"/>
                    </a:cubicBezTo>
                    <a:cubicBezTo>
                      <a:pt x="25921" y="89742"/>
                      <a:pt x="48839" y="81148"/>
                      <a:pt x="71756" y="72553"/>
                    </a:cubicBezTo>
                    <a:cubicBezTo>
                      <a:pt x="88945" y="66824"/>
                      <a:pt x="103268" y="63959"/>
                      <a:pt x="120457" y="63959"/>
                    </a:cubicBezTo>
                    <a:cubicBezTo>
                      <a:pt x="129051" y="63959"/>
                      <a:pt x="137645" y="63959"/>
                      <a:pt x="143374" y="63959"/>
                    </a:cubicBezTo>
                    <a:cubicBezTo>
                      <a:pt x="146239" y="63959"/>
                      <a:pt x="149104" y="63959"/>
                      <a:pt x="151968" y="63959"/>
                    </a:cubicBezTo>
                    <a:cubicBezTo>
                      <a:pt x="154833" y="63959"/>
                      <a:pt x="157698" y="61095"/>
                      <a:pt x="154833" y="58230"/>
                    </a:cubicBezTo>
                    <a:cubicBezTo>
                      <a:pt x="131915" y="41041"/>
                      <a:pt x="103268" y="23853"/>
                      <a:pt x="77486" y="12394"/>
                    </a:cubicBezTo>
                    <a:lnTo>
                      <a:pt x="77486" y="12394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7EC9A50-35AA-3E4B-87DD-8EB0EB97A14C}"/>
                  </a:ext>
                </a:extLst>
              </p:cNvPr>
              <p:cNvSpPr/>
              <p:nvPr/>
            </p:nvSpPr>
            <p:spPr>
              <a:xfrm>
                <a:off x="3337880" y="2478907"/>
                <a:ext cx="177870" cy="107068"/>
              </a:xfrm>
              <a:custGeom>
                <a:avLst/>
                <a:gdLst>
                  <a:gd name="connsiteX0" fmla="*/ 174886 w 177870"/>
                  <a:gd name="connsiteY0" fmla="*/ 27038 h 107068"/>
                  <a:gd name="connsiteX1" fmla="*/ 80350 w 177870"/>
                  <a:gd name="connsiteY1" fmla="*/ 1255 h 107068"/>
                  <a:gd name="connsiteX2" fmla="*/ 138 w 177870"/>
                  <a:gd name="connsiteY2" fmla="*/ 9849 h 107068"/>
                  <a:gd name="connsiteX3" fmla="*/ 20191 w 177870"/>
                  <a:gd name="connsiteY3" fmla="*/ 107250 h 107068"/>
                  <a:gd name="connsiteX4" fmla="*/ 88944 w 177870"/>
                  <a:gd name="connsiteY4" fmla="*/ 67144 h 107068"/>
                  <a:gd name="connsiteX5" fmla="*/ 137644 w 177870"/>
                  <a:gd name="connsiteY5" fmla="*/ 44226 h 107068"/>
                  <a:gd name="connsiteX6" fmla="*/ 163427 w 177870"/>
                  <a:gd name="connsiteY6" fmla="*/ 38497 h 107068"/>
                  <a:gd name="connsiteX7" fmla="*/ 172021 w 177870"/>
                  <a:gd name="connsiteY7" fmla="*/ 35632 h 107068"/>
                  <a:gd name="connsiteX8" fmla="*/ 174886 w 177870"/>
                  <a:gd name="connsiteY8" fmla="*/ 27038 h 10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70" h="107068">
                    <a:moveTo>
                      <a:pt x="174886" y="27038"/>
                    </a:moveTo>
                    <a:cubicBezTo>
                      <a:pt x="146238" y="12714"/>
                      <a:pt x="111862" y="4120"/>
                      <a:pt x="80350" y="1255"/>
                    </a:cubicBezTo>
                    <a:cubicBezTo>
                      <a:pt x="54567" y="-1609"/>
                      <a:pt x="25920" y="1255"/>
                      <a:pt x="138" y="9849"/>
                    </a:cubicBezTo>
                    <a:cubicBezTo>
                      <a:pt x="11597" y="41361"/>
                      <a:pt x="17326" y="75738"/>
                      <a:pt x="20191" y="107250"/>
                    </a:cubicBezTo>
                    <a:cubicBezTo>
                      <a:pt x="45973" y="98656"/>
                      <a:pt x="66026" y="78603"/>
                      <a:pt x="88944" y="67144"/>
                    </a:cubicBezTo>
                    <a:cubicBezTo>
                      <a:pt x="103268" y="58550"/>
                      <a:pt x="120456" y="49956"/>
                      <a:pt x="137644" y="44226"/>
                    </a:cubicBezTo>
                    <a:cubicBezTo>
                      <a:pt x="146238" y="41361"/>
                      <a:pt x="154833" y="38497"/>
                      <a:pt x="163427" y="38497"/>
                    </a:cubicBezTo>
                    <a:cubicBezTo>
                      <a:pt x="166291" y="38497"/>
                      <a:pt x="169156" y="38497"/>
                      <a:pt x="172021" y="35632"/>
                    </a:cubicBezTo>
                    <a:cubicBezTo>
                      <a:pt x="177750" y="32767"/>
                      <a:pt x="180615" y="29903"/>
                      <a:pt x="174886" y="2703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7D665BD-B436-0C4A-BB5C-A2D93BE9538C}"/>
                  </a:ext>
                </a:extLst>
              </p:cNvPr>
              <p:cNvSpPr/>
              <p:nvPr/>
            </p:nvSpPr>
            <p:spPr>
              <a:xfrm>
                <a:off x="3160267" y="2961254"/>
                <a:ext cx="91671" cy="112997"/>
              </a:xfrm>
              <a:custGeom>
                <a:avLst/>
                <a:gdLst>
                  <a:gd name="connsiteX0" fmla="*/ 51687 w 91671"/>
                  <a:gd name="connsiteY0" fmla="*/ 215 h 112997"/>
                  <a:gd name="connsiteX1" fmla="*/ 122 w 91671"/>
                  <a:gd name="connsiteY1" fmla="*/ 40321 h 112997"/>
                  <a:gd name="connsiteX2" fmla="*/ 43093 w 91671"/>
                  <a:gd name="connsiteY2" fmla="*/ 68968 h 112997"/>
                  <a:gd name="connsiteX3" fmla="*/ 71740 w 91671"/>
                  <a:gd name="connsiteY3" fmla="*/ 91886 h 112997"/>
                  <a:gd name="connsiteX4" fmla="*/ 83199 w 91671"/>
                  <a:gd name="connsiteY4" fmla="*/ 106210 h 112997"/>
                  <a:gd name="connsiteX5" fmla="*/ 86064 w 91671"/>
                  <a:gd name="connsiteY5" fmla="*/ 111939 h 112997"/>
                  <a:gd name="connsiteX6" fmla="*/ 91793 w 91671"/>
                  <a:gd name="connsiteY6" fmla="*/ 111939 h 112997"/>
                  <a:gd name="connsiteX7" fmla="*/ 83199 w 91671"/>
                  <a:gd name="connsiteY7" fmla="*/ 48915 h 112997"/>
                  <a:gd name="connsiteX8" fmla="*/ 51687 w 91671"/>
                  <a:gd name="connsiteY8" fmla="*/ 215 h 1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" h="112997">
                    <a:moveTo>
                      <a:pt x="51687" y="215"/>
                    </a:moveTo>
                    <a:cubicBezTo>
                      <a:pt x="34499" y="14539"/>
                      <a:pt x="17311" y="28862"/>
                      <a:pt x="122" y="40321"/>
                    </a:cubicBezTo>
                    <a:cubicBezTo>
                      <a:pt x="11581" y="51780"/>
                      <a:pt x="28769" y="60374"/>
                      <a:pt x="43093" y="68968"/>
                    </a:cubicBezTo>
                    <a:cubicBezTo>
                      <a:pt x="51687" y="74698"/>
                      <a:pt x="63146" y="83292"/>
                      <a:pt x="71740" y="91886"/>
                    </a:cubicBezTo>
                    <a:cubicBezTo>
                      <a:pt x="74605" y="97616"/>
                      <a:pt x="80334" y="100480"/>
                      <a:pt x="83199" y="106210"/>
                    </a:cubicBezTo>
                    <a:cubicBezTo>
                      <a:pt x="83199" y="106210"/>
                      <a:pt x="86064" y="109074"/>
                      <a:pt x="86064" y="111939"/>
                    </a:cubicBezTo>
                    <a:cubicBezTo>
                      <a:pt x="86064" y="114804"/>
                      <a:pt x="91793" y="111939"/>
                      <a:pt x="91793" y="111939"/>
                    </a:cubicBezTo>
                    <a:cubicBezTo>
                      <a:pt x="91793" y="91886"/>
                      <a:pt x="88929" y="68968"/>
                      <a:pt x="83199" y="48915"/>
                    </a:cubicBezTo>
                    <a:cubicBezTo>
                      <a:pt x="71740" y="31727"/>
                      <a:pt x="63146" y="14539"/>
                      <a:pt x="51687" y="21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D0BCD27-B4DC-774B-A362-6E82BD01A428}"/>
                  </a:ext>
                </a:extLst>
              </p:cNvPr>
              <p:cNvSpPr/>
              <p:nvPr/>
            </p:nvSpPr>
            <p:spPr>
              <a:xfrm>
                <a:off x="3249073" y="2863854"/>
                <a:ext cx="123182" cy="112910"/>
              </a:xfrm>
              <a:custGeom>
                <a:avLst/>
                <a:gdLst>
                  <a:gd name="connsiteX0" fmla="*/ 45965 w 123182"/>
                  <a:gd name="connsiteY0" fmla="*/ 208 h 112910"/>
                  <a:gd name="connsiteX1" fmla="*/ 130 w 123182"/>
                  <a:gd name="connsiteY1" fmla="*/ 60367 h 112910"/>
                  <a:gd name="connsiteX2" fmla="*/ 57424 w 123182"/>
                  <a:gd name="connsiteY2" fmla="*/ 77556 h 112910"/>
                  <a:gd name="connsiteX3" fmla="*/ 94665 w 123182"/>
                  <a:gd name="connsiteY3" fmla="*/ 94744 h 112910"/>
                  <a:gd name="connsiteX4" fmla="*/ 111854 w 123182"/>
                  <a:gd name="connsiteY4" fmla="*/ 106203 h 112910"/>
                  <a:gd name="connsiteX5" fmla="*/ 117583 w 123182"/>
                  <a:gd name="connsiteY5" fmla="*/ 111932 h 112910"/>
                  <a:gd name="connsiteX6" fmla="*/ 123313 w 123182"/>
                  <a:gd name="connsiteY6" fmla="*/ 109068 h 112910"/>
                  <a:gd name="connsiteX7" fmla="*/ 91801 w 123182"/>
                  <a:gd name="connsiteY7" fmla="*/ 43179 h 112910"/>
                  <a:gd name="connsiteX8" fmla="*/ 45965 w 123182"/>
                  <a:gd name="connsiteY8" fmla="*/ 208 h 11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182" h="112910">
                    <a:moveTo>
                      <a:pt x="45965" y="208"/>
                    </a:moveTo>
                    <a:cubicBezTo>
                      <a:pt x="31641" y="20261"/>
                      <a:pt x="17318" y="40314"/>
                      <a:pt x="130" y="60367"/>
                    </a:cubicBezTo>
                    <a:cubicBezTo>
                      <a:pt x="17318" y="68961"/>
                      <a:pt x="37371" y="71826"/>
                      <a:pt x="57424" y="77556"/>
                    </a:cubicBezTo>
                    <a:cubicBezTo>
                      <a:pt x="68883" y="80420"/>
                      <a:pt x="83206" y="86150"/>
                      <a:pt x="94665" y="94744"/>
                    </a:cubicBezTo>
                    <a:cubicBezTo>
                      <a:pt x="100395" y="97609"/>
                      <a:pt x="106124" y="100473"/>
                      <a:pt x="111854" y="106203"/>
                    </a:cubicBezTo>
                    <a:cubicBezTo>
                      <a:pt x="111854" y="106203"/>
                      <a:pt x="114718" y="109068"/>
                      <a:pt x="117583" y="111932"/>
                    </a:cubicBezTo>
                    <a:cubicBezTo>
                      <a:pt x="120448" y="114797"/>
                      <a:pt x="123313" y="111932"/>
                      <a:pt x="123313" y="109068"/>
                    </a:cubicBezTo>
                    <a:cubicBezTo>
                      <a:pt x="117583" y="86150"/>
                      <a:pt x="106124" y="63232"/>
                      <a:pt x="91801" y="43179"/>
                    </a:cubicBezTo>
                    <a:cubicBezTo>
                      <a:pt x="77477" y="25991"/>
                      <a:pt x="63153" y="11667"/>
                      <a:pt x="45965" y="20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8583048-B3C8-E848-81EC-35398C74850E}"/>
                  </a:ext>
                </a:extLst>
              </p:cNvPr>
              <p:cNvSpPr/>
              <p:nvPr/>
            </p:nvSpPr>
            <p:spPr>
              <a:xfrm>
                <a:off x="3317827" y="2743536"/>
                <a:ext cx="144422" cy="94535"/>
              </a:xfrm>
              <a:custGeom>
                <a:avLst/>
                <a:gdLst>
                  <a:gd name="connsiteX0" fmla="*/ 88941 w 144422"/>
                  <a:gd name="connsiteY0" fmla="*/ 31711 h 94535"/>
                  <a:gd name="connsiteX1" fmla="*/ 28782 w 144422"/>
                  <a:gd name="connsiteY1" fmla="*/ 199 h 94535"/>
                  <a:gd name="connsiteX2" fmla="*/ 135 w 144422"/>
                  <a:gd name="connsiteY2" fmla="*/ 77547 h 94535"/>
                  <a:gd name="connsiteX3" fmla="*/ 66024 w 144422"/>
                  <a:gd name="connsiteY3" fmla="*/ 80411 h 94535"/>
                  <a:gd name="connsiteX4" fmla="*/ 111859 w 144422"/>
                  <a:gd name="connsiteY4" fmla="*/ 86141 h 94535"/>
                  <a:gd name="connsiteX5" fmla="*/ 131912 w 144422"/>
                  <a:gd name="connsiteY5" fmla="*/ 91870 h 94535"/>
                  <a:gd name="connsiteX6" fmla="*/ 140506 w 144422"/>
                  <a:gd name="connsiteY6" fmla="*/ 94735 h 94535"/>
                  <a:gd name="connsiteX7" fmla="*/ 143371 w 144422"/>
                  <a:gd name="connsiteY7" fmla="*/ 91870 h 94535"/>
                  <a:gd name="connsiteX8" fmla="*/ 88941 w 144422"/>
                  <a:gd name="connsiteY8" fmla="*/ 31711 h 9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22" h="94535">
                    <a:moveTo>
                      <a:pt x="88941" y="31711"/>
                    </a:moveTo>
                    <a:cubicBezTo>
                      <a:pt x="71753" y="17387"/>
                      <a:pt x="51700" y="5929"/>
                      <a:pt x="28782" y="199"/>
                    </a:cubicBezTo>
                    <a:cubicBezTo>
                      <a:pt x="23053" y="25982"/>
                      <a:pt x="11594" y="51764"/>
                      <a:pt x="135" y="77547"/>
                    </a:cubicBezTo>
                    <a:cubicBezTo>
                      <a:pt x="23053" y="83276"/>
                      <a:pt x="43106" y="77547"/>
                      <a:pt x="66024" y="80411"/>
                    </a:cubicBezTo>
                    <a:cubicBezTo>
                      <a:pt x="80347" y="80411"/>
                      <a:pt x="97536" y="83276"/>
                      <a:pt x="111859" y="86141"/>
                    </a:cubicBezTo>
                    <a:cubicBezTo>
                      <a:pt x="117589" y="89005"/>
                      <a:pt x="126183" y="89005"/>
                      <a:pt x="131912" y="91870"/>
                    </a:cubicBezTo>
                    <a:cubicBezTo>
                      <a:pt x="134777" y="91870"/>
                      <a:pt x="137642" y="94735"/>
                      <a:pt x="140506" y="94735"/>
                    </a:cubicBezTo>
                    <a:cubicBezTo>
                      <a:pt x="143371" y="94735"/>
                      <a:pt x="146236" y="91870"/>
                      <a:pt x="143371" y="91870"/>
                    </a:cubicBezTo>
                    <a:cubicBezTo>
                      <a:pt x="129047" y="68952"/>
                      <a:pt x="108994" y="48899"/>
                      <a:pt x="88941" y="317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6C11ADC-3A09-3847-BC25-70519EE378BA}"/>
                  </a:ext>
                </a:extLst>
              </p:cNvPr>
              <p:cNvSpPr/>
              <p:nvPr/>
            </p:nvSpPr>
            <p:spPr>
              <a:xfrm>
                <a:off x="2647482" y="2966984"/>
                <a:ext cx="381007" cy="97708"/>
              </a:xfrm>
              <a:custGeom>
                <a:avLst/>
                <a:gdLst>
                  <a:gd name="connsiteX0" fmla="*/ 189168 w 381007"/>
                  <a:gd name="connsiteY0" fmla="*/ 20268 h 97708"/>
                  <a:gd name="connsiteX1" fmla="*/ 96 w 381007"/>
                  <a:gd name="connsiteY1" fmla="*/ 215 h 97708"/>
                  <a:gd name="connsiteX2" fmla="*/ 74579 w 381007"/>
                  <a:gd name="connsiteY2" fmla="*/ 48915 h 97708"/>
                  <a:gd name="connsiteX3" fmla="*/ 286568 w 381007"/>
                  <a:gd name="connsiteY3" fmla="*/ 97615 h 97708"/>
                  <a:gd name="connsiteX4" fmla="*/ 381104 w 381007"/>
                  <a:gd name="connsiteY4" fmla="*/ 86157 h 97708"/>
                  <a:gd name="connsiteX5" fmla="*/ 235003 w 381007"/>
                  <a:gd name="connsiteY5" fmla="*/ 46050 h 97708"/>
                  <a:gd name="connsiteX6" fmla="*/ 189168 w 381007"/>
                  <a:gd name="connsiteY6" fmla="*/ 20268 h 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7" h="97708">
                    <a:moveTo>
                      <a:pt x="189168" y="20268"/>
                    </a:moveTo>
                    <a:cubicBezTo>
                      <a:pt x="117550" y="28862"/>
                      <a:pt x="51661" y="23133"/>
                      <a:pt x="96" y="215"/>
                    </a:cubicBezTo>
                    <a:cubicBezTo>
                      <a:pt x="23014" y="20268"/>
                      <a:pt x="48797" y="34592"/>
                      <a:pt x="74579" y="48915"/>
                    </a:cubicBezTo>
                    <a:cubicBezTo>
                      <a:pt x="137603" y="83292"/>
                      <a:pt x="212086" y="100480"/>
                      <a:pt x="286568" y="97615"/>
                    </a:cubicBezTo>
                    <a:cubicBezTo>
                      <a:pt x="318080" y="97615"/>
                      <a:pt x="349592" y="91886"/>
                      <a:pt x="381104" y="86157"/>
                    </a:cubicBezTo>
                    <a:cubicBezTo>
                      <a:pt x="329539" y="80427"/>
                      <a:pt x="280839" y="66103"/>
                      <a:pt x="235003" y="46050"/>
                    </a:cubicBezTo>
                    <a:cubicBezTo>
                      <a:pt x="220680" y="37456"/>
                      <a:pt x="203492" y="28862"/>
                      <a:pt x="189168" y="20268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13BFFE-FB16-DE41-B806-6148BAACC0D7}"/>
                  </a:ext>
                </a:extLst>
              </p:cNvPr>
              <p:cNvSpPr/>
              <p:nvPr/>
            </p:nvSpPr>
            <p:spPr>
              <a:xfrm>
                <a:off x="2876660" y="2799557"/>
                <a:ext cx="345039" cy="241909"/>
              </a:xfrm>
              <a:custGeom>
                <a:avLst/>
                <a:gdLst>
                  <a:gd name="connsiteX0" fmla="*/ 343878 w 345039"/>
                  <a:gd name="connsiteY0" fmla="*/ 7211 h 241909"/>
                  <a:gd name="connsiteX1" fmla="*/ 343878 w 345039"/>
                  <a:gd name="connsiteY1" fmla="*/ 1481 h 241909"/>
                  <a:gd name="connsiteX2" fmla="*/ 338148 w 345039"/>
                  <a:gd name="connsiteY2" fmla="*/ 1481 h 241909"/>
                  <a:gd name="connsiteX3" fmla="*/ 183453 w 345039"/>
                  <a:gd name="connsiteY3" fmla="*/ 113206 h 241909"/>
                  <a:gd name="connsiteX4" fmla="*/ 149077 w 345039"/>
                  <a:gd name="connsiteY4" fmla="*/ 130394 h 241909"/>
                  <a:gd name="connsiteX5" fmla="*/ 111 w 345039"/>
                  <a:gd name="connsiteY5" fmla="*/ 179094 h 241909"/>
                  <a:gd name="connsiteX6" fmla="*/ 43082 w 345039"/>
                  <a:gd name="connsiteY6" fmla="*/ 202012 h 241909"/>
                  <a:gd name="connsiteX7" fmla="*/ 186318 w 345039"/>
                  <a:gd name="connsiteY7" fmla="*/ 242118 h 241909"/>
                  <a:gd name="connsiteX8" fmla="*/ 243612 w 345039"/>
                  <a:gd name="connsiteY8" fmla="*/ 216335 h 241909"/>
                  <a:gd name="connsiteX9" fmla="*/ 166265 w 345039"/>
                  <a:gd name="connsiteY9" fmla="*/ 150447 h 241909"/>
                  <a:gd name="connsiteX10" fmla="*/ 343878 w 345039"/>
                  <a:gd name="connsiteY10" fmla="*/ 7211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039" h="241909">
                    <a:moveTo>
                      <a:pt x="343878" y="7211"/>
                    </a:moveTo>
                    <a:cubicBezTo>
                      <a:pt x="343878" y="7211"/>
                      <a:pt x="346742" y="4346"/>
                      <a:pt x="343878" y="1481"/>
                    </a:cubicBezTo>
                    <a:cubicBezTo>
                      <a:pt x="341013" y="-1383"/>
                      <a:pt x="338148" y="1481"/>
                      <a:pt x="338148" y="1481"/>
                    </a:cubicBezTo>
                    <a:cubicBezTo>
                      <a:pt x="295177" y="44452"/>
                      <a:pt x="243612" y="81694"/>
                      <a:pt x="183453" y="113206"/>
                    </a:cubicBezTo>
                    <a:cubicBezTo>
                      <a:pt x="171994" y="118935"/>
                      <a:pt x="160536" y="124664"/>
                      <a:pt x="149077" y="130394"/>
                    </a:cubicBezTo>
                    <a:cubicBezTo>
                      <a:pt x="100376" y="153312"/>
                      <a:pt x="48811" y="170500"/>
                      <a:pt x="111" y="179094"/>
                    </a:cubicBezTo>
                    <a:cubicBezTo>
                      <a:pt x="14435" y="187688"/>
                      <a:pt x="28758" y="193418"/>
                      <a:pt x="43082" y="202012"/>
                    </a:cubicBezTo>
                    <a:cubicBezTo>
                      <a:pt x="88918" y="222065"/>
                      <a:pt x="134753" y="236389"/>
                      <a:pt x="186318" y="242118"/>
                    </a:cubicBezTo>
                    <a:cubicBezTo>
                      <a:pt x="206371" y="236389"/>
                      <a:pt x="226424" y="227794"/>
                      <a:pt x="243612" y="216335"/>
                    </a:cubicBezTo>
                    <a:cubicBezTo>
                      <a:pt x="217830" y="196282"/>
                      <a:pt x="192047" y="173365"/>
                      <a:pt x="166265" y="150447"/>
                    </a:cubicBezTo>
                    <a:cubicBezTo>
                      <a:pt x="246477" y="113206"/>
                      <a:pt x="303772" y="61641"/>
                      <a:pt x="343878" y="721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008E915-99ED-9745-9CCA-E9D650F71AD7}"/>
                  </a:ext>
                </a:extLst>
              </p:cNvPr>
              <p:cNvSpPr/>
              <p:nvPr/>
            </p:nvSpPr>
            <p:spPr>
              <a:xfrm>
                <a:off x="2487058" y="2474252"/>
                <a:ext cx="143235" cy="277877"/>
              </a:xfrm>
              <a:custGeom>
                <a:avLst/>
                <a:gdLst>
                  <a:gd name="connsiteX0" fmla="*/ 45912 w 143235"/>
                  <a:gd name="connsiteY0" fmla="*/ 252282 h 277877"/>
                  <a:gd name="connsiteX1" fmla="*/ 57371 w 143235"/>
                  <a:gd name="connsiteY1" fmla="*/ 258011 h 277877"/>
                  <a:gd name="connsiteX2" fmla="*/ 100342 w 143235"/>
                  <a:gd name="connsiteY2" fmla="*/ 272335 h 277877"/>
                  <a:gd name="connsiteX3" fmla="*/ 143313 w 143235"/>
                  <a:gd name="connsiteY3" fmla="*/ 278065 h 277877"/>
                  <a:gd name="connsiteX4" fmla="*/ 126124 w 143235"/>
                  <a:gd name="connsiteY4" fmla="*/ 232229 h 277877"/>
                  <a:gd name="connsiteX5" fmla="*/ 108936 w 143235"/>
                  <a:gd name="connsiteY5" fmla="*/ 157746 h 277877"/>
                  <a:gd name="connsiteX6" fmla="*/ 106071 w 143235"/>
                  <a:gd name="connsiteY6" fmla="*/ 131964 h 277877"/>
                  <a:gd name="connsiteX7" fmla="*/ 103207 w 143235"/>
                  <a:gd name="connsiteY7" fmla="*/ 109046 h 277877"/>
                  <a:gd name="connsiteX8" fmla="*/ 103207 w 143235"/>
                  <a:gd name="connsiteY8" fmla="*/ 97587 h 277877"/>
                  <a:gd name="connsiteX9" fmla="*/ 103207 w 143235"/>
                  <a:gd name="connsiteY9" fmla="*/ 54616 h 277877"/>
                  <a:gd name="connsiteX10" fmla="*/ 60236 w 143235"/>
                  <a:gd name="connsiteY10" fmla="*/ 40293 h 277877"/>
                  <a:gd name="connsiteX11" fmla="*/ 54506 w 143235"/>
                  <a:gd name="connsiteY11" fmla="*/ 37428 h 277877"/>
                  <a:gd name="connsiteX12" fmla="*/ 37318 w 143235"/>
                  <a:gd name="connsiteY12" fmla="*/ 23104 h 277877"/>
                  <a:gd name="connsiteX13" fmla="*/ 31589 w 143235"/>
                  <a:gd name="connsiteY13" fmla="*/ 11646 h 277877"/>
                  <a:gd name="connsiteX14" fmla="*/ 28724 w 143235"/>
                  <a:gd name="connsiteY14" fmla="*/ 187 h 277877"/>
                  <a:gd name="connsiteX15" fmla="*/ 11536 w 143235"/>
                  <a:gd name="connsiteY15" fmla="*/ 54616 h 277877"/>
                  <a:gd name="connsiteX16" fmla="*/ 5806 w 143235"/>
                  <a:gd name="connsiteY16" fmla="*/ 77534 h 277877"/>
                  <a:gd name="connsiteX17" fmla="*/ 77 w 143235"/>
                  <a:gd name="connsiteY17" fmla="*/ 123370 h 277877"/>
                  <a:gd name="connsiteX18" fmla="*/ 77 w 143235"/>
                  <a:gd name="connsiteY18" fmla="*/ 134829 h 277877"/>
                  <a:gd name="connsiteX19" fmla="*/ 77 w 143235"/>
                  <a:gd name="connsiteY19" fmla="*/ 169205 h 277877"/>
                  <a:gd name="connsiteX20" fmla="*/ 2942 w 143235"/>
                  <a:gd name="connsiteY20" fmla="*/ 212176 h 277877"/>
                  <a:gd name="connsiteX21" fmla="*/ 45912 w 143235"/>
                  <a:gd name="connsiteY21" fmla="*/ 252282 h 27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35" h="277877">
                    <a:moveTo>
                      <a:pt x="45912" y="252282"/>
                    </a:moveTo>
                    <a:cubicBezTo>
                      <a:pt x="48777" y="255147"/>
                      <a:pt x="51642" y="255147"/>
                      <a:pt x="57371" y="258011"/>
                    </a:cubicBezTo>
                    <a:cubicBezTo>
                      <a:pt x="71695" y="263741"/>
                      <a:pt x="86018" y="269470"/>
                      <a:pt x="100342" y="272335"/>
                    </a:cubicBezTo>
                    <a:cubicBezTo>
                      <a:pt x="114666" y="275200"/>
                      <a:pt x="128989" y="278065"/>
                      <a:pt x="143313" y="278065"/>
                    </a:cubicBezTo>
                    <a:cubicBezTo>
                      <a:pt x="137583" y="263741"/>
                      <a:pt x="131854" y="249417"/>
                      <a:pt x="126124" y="232229"/>
                    </a:cubicBezTo>
                    <a:cubicBezTo>
                      <a:pt x="117530" y="209311"/>
                      <a:pt x="111801" y="183529"/>
                      <a:pt x="108936" y="157746"/>
                    </a:cubicBezTo>
                    <a:cubicBezTo>
                      <a:pt x="108936" y="149152"/>
                      <a:pt x="106071" y="140558"/>
                      <a:pt x="106071" y="131964"/>
                    </a:cubicBezTo>
                    <a:cubicBezTo>
                      <a:pt x="106071" y="126234"/>
                      <a:pt x="106071" y="117640"/>
                      <a:pt x="103207" y="109046"/>
                    </a:cubicBezTo>
                    <a:cubicBezTo>
                      <a:pt x="103207" y="106181"/>
                      <a:pt x="103207" y="100452"/>
                      <a:pt x="103207" y="97587"/>
                    </a:cubicBezTo>
                    <a:cubicBezTo>
                      <a:pt x="103207" y="83264"/>
                      <a:pt x="103207" y="68940"/>
                      <a:pt x="103207" y="54616"/>
                    </a:cubicBezTo>
                    <a:cubicBezTo>
                      <a:pt x="86018" y="51752"/>
                      <a:pt x="71695" y="48887"/>
                      <a:pt x="60236" y="40293"/>
                    </a:cubicBezTo>
                    <a:cubicBezTo>
                      <a:pt x="57371" y="40293"/>
                      <a:pt x="57371" y="37428"/>
                      <a:pt x="54506" y="37428"/>
                    </a:cubicBezTo>
                    <a:cubicBezTo>
                      <a:pt x="48777" y="34563"/>
                      <a:pt x="43048" y="28834"/>
                      <a:pt x="37318" y="23104"/>
                    </a:cubicBezTo>
                    <a:cubicBezTo>
                      <a:pt x="34453" y="20240"/>
                      <a:pt x="31589" y="17375"/>
                      <a:pt x="31589" y="11646"/>
                    </a:cubicBezTo>
                    <a:cubicBezTo>
                      <a:pt x="28724" y="8781"/>
                      <a:pt x="28724" y="3051"/>
                      <a:pt x="28724" y="187"/>
                    </a:cubicBezTo>
                    <a:cubicBezTo>
                      <a:pt x="22995" y="17375"/>
                      <a:pt x="17265" y="34563"/>
                      <a:pt x="11536" y="54616"/>
                    </a:cubicBezTo>
                    <a:cubicBezTo>
                      <a:pt x="8671" y="60346"/>
                      <a:pt x="8671" y="68940"/>
                      <a:pt x="5806" y="77534"/>
                    </a:cubicBezTo>
                    <a:cubicBezTo>
                      <a:pt x="2942" y="91858"/>
                      <a:pt x="77" y="106181"/>
                      <a:pt x="77" y="123370"/>
                    </a:cubicBezTo>
                    <a:cubicBezTo>
                      <a:pt x="77" y="126234"/>
                      <a:pt x="77" y="131964"/>
                      <a:pt x="77" y="134829"/>
                    </a:cubicBezTo>
                    <a:cubicBezTo>
                      <a:pt x="77" y="146287"/>
                      <a:pt x="77" y="157746"/>
                      <a:pt x="77" y="169205"/>
                    </a:cubicBezTo>
                    <a:cubicBezTo>
                      <a:pt x="77" y="183529"/>
                      <a:pt x="77" y="197852"/>
                      <a:pt x="2942" y="212176"/>
                    </a:cubicBezTo>
                    <a:cubicBezTo>
                      <a:pt x="11536" y="226500"/>
                      <a:pt x="28724" y="240823"/>
                      <a:pt x="45912" y="252282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20157F9C-81B0-2146-B99E-D8BFF40F4075}"/>
                  </a:ext>
                </a:extLst>
              </p:cNvPr>
              <p:cNvSpPr/>
              <p:nvPr/>
            </p:nvSpPr>
            <p:spPr>
              <a:xfrm>
                <a:off x="2630294" y="2369849"/>
                <a:ext cx="379416" cy="385145"/>
              </a:xfrm>
              <a:custGeom>
                <a:avLst/>
                <a:gdLst>
                  <a:gd name="connsiteX0" fmla="*/ 31607 w 379416"/>
                  <a:gd name="connsiteY0" fmla="*/ 161881 h 385145"/>
                  <a:gd name="connsiteX1" fmla="*/ 95 w 379416"/>
                  <a:gd name="connsiteY1" fmla="*/ 164745 h 385145"/>
                  <a:gd name="connsiteX2" fmla="*/ 95 w 379416"/>
                  <a:gd name="connsiteY2" fmla="*/ 196257 h 385145"/>
                  <a:gd name="connsiteX3" fmla="*/ 95 w 379416"/>
                  <a:gd name="connsiteY3" fmla="*/ 196257 h 385145"/>
                  <a:gd name="connsiteX4" fmla="*/ 95 w 379416"/>
                  <a:gd name="connsiteY4" fmla="*/ 207716 h 385145"/>
                  <a:gd name="connsiteX5" fmla="*/ 95 w 379416"/>
                  <a:gd name="connsiteY5" fmla="*/ 224905 h 385145"/>
                  <a:gd name="connsiteX6" fmla="*/ 14419 w 379416"/>
                  <a:gd name="connsiteY6" fmla="*/ 305117 h 385145"/>
                  <a:gd name="connsiteX7" fmla="*/ 43066 w 379416"/>
                  <a:gd name="connsiteY7" fmla="*/ 385329 h 385145"/>
                  <a:gd name="connsiteX8" fmla="*/ 235002 w 379416"/>
                  <a:gd name="connsiteY8" fmla="*/ 342358 h 385145"/>
                  <a:gd name="connsiteX9" fmla="*/ 166249 w 379416"/>
                  <a:gd name="connsiteY9" fmla="*/ 196257 h 385145"/>
                  <a:gd name="connsiteX10" fmla="*/ 154790 w 379416"/>
                  <a:gd name="connsiteY10" fmla="*/ 170475 h 385145"/>
                  <a:gd name="connsiteX11" fmla="*/ 192031 w 379416"/>
                  <a:gd name="connsiteY11" fmla="*/ 153287 h 385145"/>
                  <a:gd name="connsiteX12" fmla="*/ 372509 w 379416"/>
                  <a:gd name="connsiteY12" fmla="*/ 15780 h 385145"/>
                  <a:gd name="connsiteX13" fmla="*/ 378238 w 379416"/>
                  <a:gd name="connsiteY13" fmla="*/ 7186 h 385145"/>
                  <a:gd name="connsiteX14" fmla="*/ 378238 w 379416"/>
                  <a:gd name="connsiteY14" fmla="*/ 1456 h 385145"/>
                  <a:gd name="connsiteX15" fmla="*/ 372509 w 379416"/>
                  <a:gd name="connsiteY15" fmla="*/ 1456 h 385145"/>
                  <a:gd name="connsiteX16" fmla="*/ 352456 w 379416"/>
                  <a:gd name="connsiteY16" fmla="*/ 18645 h 385145"/>
                  <a:gd name="connsiteX17" fmla="*/ 214949 w 379416"/>
                  <a:gd name="connsiteY17" fmla="*/ 104586 h 385145"/>
                  <a:gd name="connsiteX18" fmla="*/ 143331 w 379416"/>
                  <a:gd name="connsiteY18" fmla="*/ 133233 h 385145"/>
                  <a:gd name="connsiteX19" fmla="*/ 74578 w 379416"/>
                  <a:gd name="connsiteY19" fmla="*/ 153287 h 385145"/>
                  <a:gd name="connsiteX20" fmla="*/ 31607 w 379416"/>
                  <a:gd name="connsiteY20" fmla="*/ 161881 h 38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9416" h="385145">
                    <a:moveTo>
                      <a:pt x="31607" y="161881"/>
                    </a:moveTo>
                    <a:cubicBezTo>
                      <a:pt x="20148" y="161881"/>
                      <a:pt x="8689" y="164745"/>
                      <a:pt x="95" y="164745"/>
                    </a:cubicBezTo>
                    <a:cubicBezTo>
                      <a:pt x="95" y="176204"/>
                      <a:pt x="95" y="184798"/>
                      <a:pt x="95" y="196257"/>
                    </a:cubicBezTo>
                    <a:lnTo>
                      <a:pt x="95" y="196257"/>
                    </a:lnTo>
                    <a:cubicBezTo>
                      <a:pt x="95" y="199122"/>
                      <a:pt x="95" y="201987"/>
                      <a:pt x="95" y="207716"/>
                    </a:cubicBezTo>
                    <a:cubicBezTo>
                      <a:pt x="95" y="213446"/>
                      <a:pt x="95" y="219175"/>
                      <a:pt x="95" y="224905"/>
                    </a:cubicBezTo>
                    <a:cubicBezTo>
                      <a:pt x="2960" y="253552"/>
                      <a:pt x="8689" y="279334"/>
                      <a:pt x="14419" y="305117"/>
                    </a:cubicBezTo>
                    <a:cubicBezTo>
                      <a:pt x="20148" y="333764"/>
                      <a:pt x="31607" y="359546"/>
                      <a:pt x="43066" y="385329"/>
                    </a:cubicBezTo>
                    <a:cubicBezTo>
                      <a:pt x="100360" y="382464"/>
                      <a:pt x="166249" y="368141"/>
                      <a:pt x="235002" y="342358"/>
                    </a:cubicBezTo>
                    <a:cubicBezTo>
                      <a:pt x="206355" y="293658"/>
                      <a:pt x="183437" y="242093"/>
                      <a:pt x="166249" y="196257"/>
                    </a:cubicBezTo>
                    <a:cubicBezTo>
                      <a:pt x="163384" y="187663"/>
                      <a:pt x="160519" y="179069"/>
                      <a:pt x="154790" y="170475"/>
                    </a:cubicBezTo>
                    <a:cubicBezTo>
                      <a:pt x="166249" y="164745"/>
                      <a:pt x="180573" y="159016"/>
                      <a:pt x="192031" y="153287"/>
                    </a:cubicBezTo>
                    <a:cubicBezTo>
                      <a:pt x="272244" y="116045"/>
                      <a:pt x="335267" y="64480"/>
                      <a:pt x="372509" y="15780"/>
                    </a:cubicBezTo>
                    <a:cubicBezTo>
                      <a:pt x="375373" y="12915"/>
                      <a:pt x="378238" y="10051"/>
                      <a:pt x="378238" y="7186"/>
                    </a:cubicBezTo>
                    <a:cubicBezTo>
                      <a:pt x="378238" y="7186"/>
                      <a:pt x="381103" y="4321"/>
                      <a:pt x="378238" y="1456"/>
                    </a:cubicBezTo>
                    <a:cubicBezTo>
                      <a:pt x="375373" y="-1408"/>
                      <a:pt x="372509" y="1456"/>
                      <a:pt x="372509" y="1456"/>
                    </a:cubicBezTo>
                    <a:cubicBezTo>
                      <a:pt x="366779" y="4321"/>
                      <a:pt x="361050" y="10051"/>
                      <a:pt x="352456" y="18645"/>
                    </a:cubicBezTo>
                    <a:cubicBezTo>
                      <a:pt x="315214" y="50157"/>
                      <a:pt x="269379" y="78804"/>
                      <a:pt x="214949" y="104586"/>
                    </a:cubicBezTo>
                    <a:cubicBezTo>
                      <a:pt x="192031" y="116045"/>
                      <a:pt x="166249" y="124639"/>
                      <a:pt x="143331" y="133233"/>
                    </a:cubicBezTo>
                    <a:cubicBezTo>
                      <a:pt x="120413" y="141828"/>
                      <a:pt x="97496" y="147557"/>
                      <a:pt x="74578" y="153287"/>
                    </a:cubicBezTo>
                    <a:cubicBezTo>
                      <a:pt x="60254" y="156151"/>
                      <a:pt x="45931" y="159016"/>
                      <a:pt x="31607" y="161881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8F18F33-AB28-A644-A8A8-74694A9532D1}"/>
                  </a:ext>
                </a:extLst>
              </p:cNvPr>
              <p:cNvSpPr/>
              <p:nvPr/>
            </p:nvSpPr>
            <p:spPr>
              <a:xfrm>
                <a:off x="2530029" y="2265127"/>
                <a:ext cx="146100" cy="226312"/>
              </a:xfrm>
              <a:custGeom>
                <a:avLst/>
                <a:gdLst>
                  <a:gd name="connsiteX0" fmla="*/ 17268 w 146100"/>
                  <a:gd name="connsiteY0" fmla="*/ 206430 h 226312"/>
                  <a:gd name="connsiteX1" fmla="*/ 40186 w 146100"/>
                  <a:gd name="connsiteY1" fmla="*/ 220754 h 226312"/>
                  <a:gd name="connsiteX2" fmla="*/ 48780 w 146100"/>
                  <a:gd name="connsiteY2" fmla="*/ 223618 h 226312"/>
                  <a:gd name="connsiteX3" fmla="*/ 65968 w 146100"/>
                  <a:gd name="connsiteY3" fmla="*/ 226483 h 226312"/>
                  <a:gd name="connsiteX4" fmla="*/ 68833 w 146100"/>
                  <a:gd name="connsiteY4" fmla="*/ 206430 h 226312"/>
                  <a:gd name="connsiteX5" fmla="*/ 71698 w 146100"/>
                  <a:gd name="connsiteY5" fmla="*/ 189242 h 226312"/>
                  <a:gd name="connsiteX6" fmla="*/ 83157 w 146100"/>
                  <a:gd name="connsiteY6" fmla="*/ 137677 h 226312"/>
                  <a:gd name="connsiteX7" fmla="*/ 126128 w 146100"/>
                  <a:gd name="connsiteY7" fmla="*/ 34547 h 226312"/>
                  <a:gd name="connsiteX8" fmla="*/ 140451 w 146100"/>
                  <a:gd name="connsiteY8" fmla="*/ 8764 h 226312"/>
                  <a:gd name="connsiteX9" fmla="*/ 146181 w 146100"/>
                  <a:gd name="connsiteY9" fmla="*/ 170 h 226312"/>
                  <a:gd name="connsiteX10" fmla="*/ 108939 w 146100"/>
                  <a:gd name="connsiteY10" fmla="*/ 28817 h 226312"/>
                  <a:gd name="connsiteX11" fmla="*/ 60239 w 146100"/>
                  <a:gd name="connsiteY11" fmla="*/ 83247 h 226312"/>
                  <a:gd name="connsiteX12" fmla="*/ 80 w 146100"/>
                  <a:gd name="connsiteY12" fmla="*/ 174918 h 226312"/>
                  <a:gd name="connsiteX13" fmla="*/ 5809 w 146100"/>
                  <a:gd name="connsiteY13" fmla="*/ 192106 h 226312"/>
                  <a:gd name="connsiteX14" fmla="*/ 17268 w 146100"/>
                  <a:gd name="connsiteY14" fmla="*/ 206430 h 22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100" h="226312">
                    <a:moveTo>
                      <a:pt x="17268" y="206430"/>
                    </a:moveTo>
                    <a:cubicBezTo>
                      <a:pt x="22998" y="212160"/>
                      <a:pt x="31592" y="217889"/>
                      <a:pt x="40186" y="220754"/>
                    </a:cubicBezTo>
                    <a:cubicBezTo>
                      <a:pt x="43051" y="220754"/>
                      <a:pt x="45915" y="223618"/>
                      <a:pt x="48780" y="223618"/>
                    </a:cubicBezTo>
                    <a:cubicBezTo>
                      <a:pt x="54510" y="226483"/>
                      <a:pt x="60239" y="226483"/>
                      <a:pt x="65968" y="226483"/>
                    </a:cubicBezTo>
                    <a:cubicBezTo>
                      <a:pt x="65968" y="220754"/>
                      <a:pt x="68833" y="212160"/>
                      <a:pt x="68833" y="206430"/>
                    </a:cubicBezTo>
                    <a:cubicBezTo>
                      <a:pt x="68833" y="200701"/>
                      <a:pt x="71698" y="194971"/>
                      <a:pt x="71698" y="189242"/>
                    </a:cubicBezTo>
                    <a:cubicBezTo>
                      <a:pt x="74563" y="172053"/>
                      <a:pt x="80292" y="154865"/>
                      <a:pt x="83157" y="137677"/>
                    </a:cubicBezTo>
                    <a:cubicBezTo>
                      <a:pt x="94616" y="100435"/>
                      <a:pt x="108939" y="66059"/>
                      <a:pt x="126128" y="34547"/>
                    </a:cubicBezTo>
                    <a:cubicBezTo>
                      <a:pt x="131857" y="25953"/>
                      <a:pt x="134722" y="17359"/>
                      <a:pt x="140451" y="8764"/>
                    </a:cubicBezTo>
                    <a:cubicBezTo>
                      <a:pt x="143316" y="5900"/>
                      <a:pt x="143316" y="3035"/>
                      <a:pt x="146181" y="170"/>
                    </a:cubicBezTo>
                    <a:cubicBezTo>
                      <a:pt x="131857" y="8764"/>
                      <a:pt x="120398" y="17359"/>
                      <a:pt x="108939" y="28817"/>
                    </a:cubicBezTo>
                    <a:cubicBezTo>
                      <a:pt x="91751" y="46006"/>
                      <a:pt x="74563" y="63194"/>
                      <a:pt x="60239" y="83247"/>
                    </a:cubicBezTo>
                    <a:cubicBezTo>
                      <a:pt x="37321" y="111894"/>
                      <a:pt x="17268" y="140542"/>
                      <a:pt x="80" y="174918"/>
                    </a:cubicBezTo>
                    <a:cubicBezTo>
                      <a:pt x="80" y="180648"/>
                      <a:pt x="2945" y="186377"/>
                      <a:pt x="5809" y="192106"/>
                    </a:cubicBezTo>
                    <a:cubicBezTo>
                      <a:pt x="5809" y="194971"/>
                      <a:pt x="11539" y="200701"/>
                      <a:pt x="17268" y="206430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570459D-FF85-354E-996C-B4307DBC80FE}"/>
                  </a:ext>
                </a:extLst>
              </p:cNvPr>
              <p:cNvSpPr/>
              <p:nvPr/>
            </p:nvSpPr>
            <p:spPr>
              <a:xfrm>
                <a:off x="2630294" y="2253668"/>
                <a:ext cx="131777" cy="243501"/>
              </a:xfrm>
              <a:custGeom>
                <a:avLst/>
                <a:gdLst>
                  <a:gd name="connsiteX0" fmla="*/ 8681 w 131777"/>
                  <a:gd name="connsiteY0" fmla="*/ 172053 h 243501"/>
                  <a:gd name="connsiteX1" fmla="*/ 5816 w 131777"/>
                  <a:gd name="connsiteY1" fmla="*/ 192106 h 243501"/>
                  <a:gd name="connsiteX2" fmla="*/ 86 w 131777"/>
                  <a:gd name="connsiteY2" fmla="*/ 243671 h 243501"/>
                  <a:gd name="connsiteX3" fmla="*/ 83163 w 131777"/>
                  <a:gd name="connsiteY3" fmla="*/ 235077 h 243501"/>
                  <a:gd name="connsiteX4" fmla="*/ 131864 w 131777"/>
                  <a:gd name="connsiteY4" fmla="*/ 220753 h 243501"/>
                  <a:gd name="connsiteX5" fmla="*/ 126134 w 131777"/>
                  <a:gd name="connsiteY5" fmla="*/ 203565 h 243501"/>
                  <a:gd name="connsiteX6" fmla="*/ 106081 w 131777"/>
                  <a:gd name="connsiteY6" fmla="*/ 134812 h 243501"/>
                  <a:gd name="connsiteX7" fmla="*/ 100352 w 131777"/>
                  <a:gd name="connsiteY7" fmla="*/ 111894 h 243501"/>
                  <a:gd name="connsiteX8" fmla="*/ 91758 w 131777"/>
                  <a:gd name="connsiteY8" fmla="*/ 77517 h 243501"/>
                  <a:gd name="connsiteX9" fmla="*/ 80299 w 131777"/>
                  <a:gd name="connsiteY9" fmla="*/ 20223 h 243501"/>
                  <a:gd name="connsiteX10" fmla="*/ 74569 w 131777"/>
                  <a:gd name="connsiteY10" fmla="*/ 3035 h 243501"/>
                  <a:gd name="connsiteX11" fmla="*/ 74569 w 131777"/>
                  <a:gd name="connsiteY11" fmla="*/ 170 h 243501"/>
                  <a:gd name="connsiteX12" fmla="*/ 71704 w 131777"/>
                  <a:gd name="connsiteY12" fmla="*/ 5899 h 243501"/>
                  <a:gd name="connsiteX13" fmla="*/ 57381 w 131777"/>
                  <a:gd name="connsiteY13" fmla="*/ 31682 h 243501"/>
                  <a:gd name="connsiteX14" fmla="*/ 23004 w 131777"/>
                  <a:gd name="connsiteY14" fmla="*/ 123353 h 243501"/>
                  <a:gd name="connsiteX15" fmla="*/ 8681 w 131777"/>
                  <a:gd name="connsiteY15" fmla="*/ 172053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777" h="243501">
                    <a:moveTo>
                      <a:pt x="8681" y="172053"/>
                    </a:moveTo>
                    <a:cubicBezTo>
                      <a:pt x="8681" y="177783"/>
                      <a:pt x="5816" y="186377"/>
                      <a:pt x="5816" y="192106"/>
                    </a:cubicBezTo>
                    <a:cubicBezTo>
                      <a:pt x="2951" y="209295"/>
                      <a:pt x="86" y="226483"/>
                      <a:pt x="86" y="243671"/>
                    </a:cubicBezTo>
                    <a:cubicBezTo>
                      <a:pt x="25869" y="243671"/>
                      <a:pt x="54516" y="240807"/>
                      <a:pt x="83163" y="235077"/>
                    </a:cubicBezTo>
                    <a:cubicBezTo>
                      <a:pt x="100352" y="232212"/>
                      <a:pt x="114675" y="226483"/>
                      <a:pt x="131864" y="220753"/>
                    </a:cubicBezTo>
                    <a:cubicBezTo>
                      <a:pt x="128999" y="215024"/>
                      <a:pt x="128999" y="209295"/>
                      <a:pt x="126134" y="203565"/>
                    </a:cubicBezTo>
                    <a:cubicBezTo>
                      <a:pt x="117540" y="180647"/>
                      <a:pt x="111811" y="157730"/>
                      <a:pt x="106081" y="134812"/>
                    </a:cubicBezTo>
                    <a:cubicBezTo>
                      <a:pt x="106081" y="126218"/>
                      <a:pt x="103216" y="117624"/>
                      <a:pt x="100352" y="111894"/>
                    </a:cubicBezTo>
                    <a:cubicBezTo>
                      <a:pt x="97487" y="100435"/>
                      <a:pt x="94622" y="88976"/>
                      <a:pt x="91758" y="77517"/>
                    </a:cubicBezTo>
                    <a:cubicBezTo>
                      <a:pt x="86028" y="54600"/>
                      <a:pt x="83163" y="37411"/>
                      <a:pt x="80299" y="20223"/>
                    </a:cubicBezTo>
                    <a:cubicBezTo>
                      <a:pt x="77434" y="14494"/>
                      <a:pt x="77434" y="8764"/>
                      <a:pt x="74569" y="3035"/>
                    </a:cubicBezTo>
                    <a:cubicBezTo>
                      <a:pt x="74569" y="3035"/>
                      <a:pt x="74569" y="170"/>
                      <a:pt x="74569" y="170"/>
                    </a:cubicBezTo>
                    <a:cubicBezTo>
                      <a:pt x="74569" y="3035"/>
                      <a:pt x="71704" y="5899"/>
                      <a:pt x="71704" y="5899"/>
                    </a:cubicBezTo>
                    <a:cubicBezTo>
                      <a:pt x="65975" y="14494"/>
                      <a:pt x="63110" y="23088"/>
                      <a:pt x="57381" y="31682"/>
                    </a:cubicBezTo>
                    <a:cubicBezTo>
                      <a:pt x="43057" y="60329"/>
                      <a:pt x="31598" y="91841"/>
                      <a:pt x="23004" y="123353"/>
                    </a:cubicBezTo>
                    <a:cubicBezTo>
                      <a:pt x="17275" y="137677"/>
                      <a:pt x="11545" y="154865"/>
                      <a:pt x="8681" y="172053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695AB8E3-9A53-6D46-91FD-E59C7A3B8AE4}"/>
                  </a:ext>
                </a:extLst>
              </p:cNvPr>
              <p:cNvSpPr/>
              <p:nvPr/>
            </p:nvSpPr>
            <p:spPr>
              <a:xfrm>
                <a:off x="2501382" y="2737806"/>
                <a:ext cx="292201" cy="221657"/>
              </a:xfrm>
              <a:custGeom>
                <a:avLst/>
                <a:gdLst>
                  <a:gd name="connsiteX0" fmla="*/ 292284 w 292201"/>
                  <a:gd name="connsiteY0" fmla="*/ 220787 h 221657"/>
                  <a:gd name="connsiteX1" fmla="*/ 171966 w 292201"/>
                  <a:gd name="connsiteY1" fmla="*/ 91874 h 221657"/>
                  <a:gd name="connsiteX2" fmla="*/ 149048 w 292201"/>
                  <a:gd name="connsiteY2" fmla="*/ 51768 h 221657"/>
                  <a:gd name="connsiteX3" fmla="*/ 68836 w 292201"/>
                  <a:gd name="connsiteY3" fmla="*/ 40309 h 221657"/>
                  <a:gd name="connsiteX4" fmla="*/ 34460 w 292201"/>
                  <a:gd name="connsiteY4" fmla="*/ 28850 h 221657"/>
                  <a:gd name="connsiteX5" fmla="*/ 25866 w 292201"/>
                  <a:gd name="connsiteY5" fmla="*/ 23121 h 221657"/>
                  <a:gd name="connsiteX6" fmla="*/ 83 w 292201"/>
                  <a:gd name="connsiteY6" fmla="*/ 203 h 221657"/>
                  <a:gd name="connsiteX7" fmla="*/ 20136 w 292201"/>
                  <a:gd name="connsiteY7" fmla="*/ 60362 h 221657"/>
                  <a:gd name="connsiteX8" fmla="*/ 23001 w 292201"/>
                  <a:gd name="connsiteY8" fmla="*/ 68956 h 221657"/>
                  <a:gd name="connsiteX9" fmla="*/ 40189 w 292201"/>
                  <a:gd name="connsiteY9" fmla="*/ 100468 h 221657"/>
                  <a:gd name="connsiteX10" fmla="*/ 57377 w 292201"/>
                  <a:gd name="connsiteY10" fmla="*/ 126251 h 221657"/>
                  <a:gd name="connsiteX11" fmla="*/ 88889 w 292201"/>
                  <a:gd name="connsiteY11" fmla="*/ 169222 h 221657"/>
                  <a:gd name="connsiteX12" fmla="*/ 292284 w 292201"/>
                  <a:gd name="connsiteY12" fmla="*/ 220787 h 221657"/>
                  <a:gd name="connsiteX13" fmla="*/ 292284 w 292201"/>
                  <a:gd name="connsiteY13" fmla="*/ 220787 h 2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201" h="221657">
                    <a:moveTo>
                      <a:pt x="292284" y="220787"/>
                    </a:moveTo>
                    <a:cubicBezTo>
                      <a:pt x="246449" y="186410"/>
                      <a:pt x="203478" y="140574"/>
                      <a:pt x="171966" y="91874"/>
                    </a:cubicBezTo>
                    <a:cubicBezTo>
                      <a:pt x="163372" y="80415"/>
                      <a:pt x="154778" y="66092"/>
                      <a:pt x="149048" y="51768"/>
                    </a:cubicBezTo>
                    <a:cubicBezTo>
                      <a:pt x="120401" y="51768"/>
                      <a:pt x="91754" y="48903"/>
                      <a:pt x="68836" y="40309"/>
                    </a:cubicBezTo>
                    <a:cubicBezTo>
                      <a:pt x="57377" y="40309"/>
                      <a:pt x="45919" y="34580"/>
                      <a:pt x="34460" y="28850"/>
                    </a:cubicBezTo>
                    <a:cubicBezTo>
                      <a:pt x="31595" y="25986"/>
                      <a:pt x="28730" y="25986"/>
                      <a:pt x="25866" y="23121"/>
                    </a:cubicBezTo>
                    <a:cubicBezTo>
                      <a:pt x="14407" y="17392"/>
                      <a:pt x="5812" y="8797"/>
                      <a:pt x="83" y="203"/>
                    </a:cubicBezTo>
                    <a:cubicBezTo>
                      <a:pt x="5812" y="20256"/>
                      <a:pt x="11542" y="40309"/>
                      <a:pt x="20136" y="60362"/>
                    </a:cubicBezTo>
                    <a:cubicBezTo>
                      <a:pt x="20136" y="63227"/>
                      <a:pt x="23001" y="66092"/>
                      <a:pt x="23001" y="68956"/>
                    </a:cubicBezTo>
                    <a:cubicBezTo>
                      <a:pt x="28730" y="80415"/>
                      <a:pt x="34460" y="89010"/>
                      <a:pt x="40189" y="100468"/>
                    </a:cubicBezTo>
                    <a:cubicBezTo>
                      <a:pt x="45919" y="109063"/>
                      <a:pt x="51648" y="117657"/>
                      <a:pt x="57377" y="126251"/>
                    </a:cubicBezTo>
                    <a:cubicBezTo>
                      <a:pt x="65972" y="140574"/>
                      <a:pt x="77430" y="154898"/>
                      <a:pt x="88889" y="169222"/>
                    </a:cubicBezTo>
                    <a:cubicBezTo>
                      <a:pt x="134725" y="209328"/>
                      <a:pt x="209208" y="226516"/>
                      <a:pt x="292284" y="220787"/>
                    </a:cubicBezTo>
                    <a:lnTo>
                      <a:pt x="292284" y="220787"/>
                    </a:ln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9AF016-69D5-C74D-B92C-F27D32F46B3B}"/>
                  </a:ext>
                </a:extLst>
              </p:cNvPr>
              <p:cNvSpPr/>
              <p:nvPr/>
            </p:nvSpPr>
            <p:spPr>
              <a:xfrm>
                <a:off x="2693318" y="2558920"/>
                <a:ext cx="476816" cy="396604"/>
              </a:xfrm>
              <a:custGeom>
                <a:avLst/>
                <a:gdLst>
                  <a:gd name="connsiteX0" fmla="*/ 255063 w 476816"/>
                  <a:gd name="connsiteY0" fmla="*/ 156165 h 396604"/>
                  <a:gd name="connsiteX1" fmla="*/ 192039 w 476816"/>
                  <a:gd name="connsiteY1" fmla="*/ 184812 h 396604"/>
                  <a:gd name="connsiteX2" fmla="*/ 103 w 476816"/>
                  <a:gd name="connsiteY2" fmla="*/ 233512 h 396604"/>
                  <a:gd name="connsiteX3" fmla="*/ 23021 w 476816"/>
                  <a:gd name="connsiteY3" fmla="*/ 270754 h 396604"/>
                  <a:gd name="connsiteX4" fmla="*/ 146204 w 476816"/>
                  <a:gd name="connsiteY4" fmla="*/ 396801 h 396604"/>
                  <a:gd name="connsiteX5" fmla="*/ 312357 w 476816"/>
                  <a:gd name="connsiteY5" fmla="*/ 348101 h 396604"/>
                  <a:gd name="connsiteX6" fmla="*/ 212092 w 476816"/>
                  <a:gd name="connsiteY6" fmla="*/ 216324 h 396604"/>
                  <a:gd name="connsiteX7" fmla="*/ 246469 w 476816"/>
                  <a:gd name="connsiteY7" fmla="*/ 199136 h 396604"/>
                  <a:gd name="connsiteX8" fmla="*/ 475647 w 476816"/>
                  <a:gd name="connsiteY8" fmla="*/ 7199 h 396604"/>
                  <a:gd name="connsiteX9" fmla="*/ 475647 w 476816"/>
                  <a:gd name="connsiteY9" fmla="*/ 1470 h 396604"/>
                  <a:gd name="connsiteX10" fmla="*/ 469917 w 476816"/>
                  <a:gd name="connsiteY10" fmla="*/ 1470 h 396604"/>
                  <a:gd name="connsiteX11" fmla="*/ 255063 w 476816"/>
                  <a:gd name="connsiteY11" fmla="*/ 156165 h 39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816" h="396604">
                    <a:moveTo>
                      <a:pt x="255063" y="156165"/>
                    </a:moveTo>
                    <a:cubicBezTo>
                      <a:pt x="235010" y="167624"/>
                      <a:pt x="214957" y="176218"/>
                      <a:pt x="192039" y="184812"/>
                    </a:cubicBezTo>
                    <a:cubicBezTo>
                      <a:pt x="123286" y="210595"/>
                      <a:pt x="57397" y="227783"/>
                      <a:pt x="103" y="233512"/>
                    </a:cubicBezTo>
                    <a:cubicBezTo>
                      <a:pt x="5832" y="244971"/>
                      <a:pt x="14427" y="259295"/>
                      <a:pt x="23021" y="270754"/>
                    </a:cubicBezTo>
                    <a:cubicBezTo>
                      <a:pt x="57397" y="322319"/>
                      <a:pt x="97503" y="362425"/>
                      <a:pt x="146204" y="396801"/>
                    </a:cubicBezTo>
                    <a:cubicBezTo>
                      <a:pt x="197769" y="388207"/>
                      <a:pt x="255063" y="373884"/>
                      <a:pt x="312357" y="348101"/>
                    </a:cubicBezTo>
                    <a:cubicBezTo>
                      <a:pt x="275116" y="305130"/>
                      <a:pt x="243604" y="262160"/>
                      <a:pt x="212092" y="216324"/>
                    </a:cubicBezTo>
                    <a:cubicBezTo>
                      <a:pt x="223551" y="210595"/>
                      <a:pt x="235010" y="204865"/>
                      <a:pt x="246469" y="199136"/>
                    </a:cubicBezTo>
                    <a:cubicBezTo>
                      <a:pt x="352464" y="147571"/>
                      <a:pt x="432676" y="75953"/>
                      <a:pt x="475647" y="7199"/>
                    </a:cubicBezTo>
                    <a:cubicBezTo>
                      <a:pt x="475647" y="7199"/>
                      <a:pt x="478511" y="4335"/>
                      <a:pt x="475647" y="1470"/>
                    </a:cubicBezTo>
                    <a:cubicBezTo>
                      <a:pt x="472782" y="-1395"/>
                      <a:pt x="469917" y="1470"/>
                      <a:pt x="469917" y="1470"/>
                    </a:cubicBezTo>
                    <a:cubicBezTo>
                      <a:pt x="415487" y="58764"/>
                      <a:pt x="343869" y="113194"/>
                      <a:pt x="255063" y="156165"/>
                    </a:cubicBezTo>
                    <a:close/>
                  </a:path>
                </a:pathLst>
              </a:custGeom>
              <a:grpFill/>
              <a:ln w="2864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04049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Slide Imag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42">
            <a:extLst>
              <a:ext uri="{FF2B5EF4-FFF2-40B4-BE49-F238E27FC236}">
                <a16:creationId xmlns:a16="http://schemas.microsoft.com/office/drawing/2014/main" id="{F8809E32-D55A-B026-A70E-B556A2B83C0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5901" y="204789"/>
            <a:ext cx="8711038" cy="3123298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14145BF-3C04-B770-EEC0-2BB4215FF942}"/>
              </a:ext>
            </a:extLst>
          </p:cNvPr>
          <p:cNvSpPr/>
          <p:nvPr userDrawn="1"/>
        </p:nvSpPr>
        <p:spPr>
          <a:xfrm>
            <a:off x="215901" y="3435350"/>
            <a:ext cx="8711038" cy="151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8D24284-21AC-B155-FDE2-93BE1BDB0E5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3579952"/>
            <a:ext cx="8418579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2E49D26F-B81C-0FAE-7172-C3BDB033F29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778388"/>
            <a:ext cx="8437605" cy="1048985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6986040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 Slide Four Column Col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A635D2-B142-BE49-AECA-6169441F1F9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98B7A5-0403-A06C-DFC5-CBD9F96E532C}"/>
              </a:ext>
            </a:extLst>
          </p:cNvPr>
          <p:cNvSpPr/>
          <p:nvPr userDrawn="1"/>
        </p:nvSpPr>
        <p:spPr>
          <a:xfrm>
            <a:off x="215901" y="195263"/>
            <a:ext cx="2087563" cy="47529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8F9DF10-5C87-3222-7342-BAB7A22B6C62}"/>
              </a:ext>
            </a:extLst>
          </p:cNvPr>
          <p:cNvSpPr/>
          <p:nvPr userDrawn="1"/>
        </p:nvSpPr>
        <p:spPr>
          <a:xfrm>
            <a:off x="2426951" y="195263"/>
            <a:ext cx="2087563" cy="47529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82F32D-1FE9-85D2-2F1E-95069B1E7EF0}"/>
              </a:ext>
            </a:extLst>
          </p:cNvPr>
          <p:cNvSpPr/>
          <p:nvPr userDrawn="1"/>
        </p:nvSpPr>
        <p:spPr>
          <a:xfrm>
            <a:off x="4629490" y="195263"/>
            <a:ext cx="2087563" cy="475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06C5FF-85CD-EC6D-BBE9-72AEE39E5BAD}"/>
              </a:ext>
            </a:extLst>
          </p:cNvPr>
          <p:cNvSpPr/>
          <p:nvPr userDrawn="1"/>
        </p:nvSpPr>
        <p:spPr>
          <a:xfrm>
            <a:off x="6832029" y="195263"/>
            <a:ext cx="2087563" cy="47529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832D6164-9BE5-E5B3-D4A5-7CBB4C08D67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7280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one goes here.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EFC1E3D1-472F-9835-7DC6-AD658A295FB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540834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two goes here.</a:t>
            </a: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86F5C8FC-F5E5-8ABF-AE08-1810B37DC1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759379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three goes here.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D9061F47-6EFB-73DC-B51C-FC4AFFE749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0427" y="1416986"/>
            <a:ext cx="1836009" cy="792163"/>
          </a:xfrm>
        </p:spPr>
        <p:txBody>
          <a:bodyPr anchor="t" anchorCtr="0">
            <a:noAutofit/>
          </a:bodyPr>
          <a:lstStyle>
            <a:lvl1pPr marL="0" indent="0">
              <a:buNone/>
              <a:defRPr sz="1400">
                <a:solidFill>
                  <a:schemeClr val="tx2"/>
                </a:solidFill>
                <a:latin typeface="+mj-lt"/>
              </a:defRPr>
            </a:lvl1pPr>
            <a:lvl2pPr marL="342892" indent="0">
              <a:buNone/>
              <a:defRPr sz="800">
                <a:solidFill>
                  <a:schemeClr val="tx1"/>
                </a:solidFill>
                <a:latin typeface="+mj-lt"/>
              </a:defRPr>
            </a:lvl2pPr>
            <a:lvl3pPr marL="685783" indent="0">
              <a:buNone/>
              <a:defRPr sz="800">
                <a:solidFill>
                  <a:schemeClr val="tx1"/>
                </a:solidFill>
                <a:latin typeface="+mj-lt"/>
              </a:defRPr>
            </a:lvl3pPr>
            <a:lvl4pPr marL="1028675" indent="0">
              <a:buNone/>
              <a:defRPr sz="800">
                <a:solidFill>
                  <a:schemeClr val="tx1"/>
                </a:solidFill>
                <a:latin typeface="+mj-lt"/>
              </a:defRPr>
            </a:lvl4pPr>
            <a:lvl5pPr marL="1371566" indent="0">
              <a:buNone/>
              <a:defRPr sz="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four goes here.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4AAD8114-419D-E3DE-8654-F6E6FA5285E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7279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411DC17F-39A0-531C-57DE-EC1E993A73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37279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109AEB5-A705-B1E3-C50A-E4713A363CF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540833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A8F0BEC8-81AB-BEC9-97A4-5329385620E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2540833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F3F4150-A89F-9860-1925-5439571394A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759378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8B3A13E3-50DE-E7AD-7CDC-E5F7336F97F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475937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B09EDD68-8884-92F9-5D26-76930F77228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970427" y="2783425"/>
            <a:ext cx="1827480" cy="140525"/>
          </a:xfrm>
        </p:spPr>
        <p:txBody>
          <a:bodyPr anchor="t" anchorCtr="0">
            <a:noAutofit/>
          </a:bodyPr>
          <a:lstStyle>
            <a:lvl1pPr marL="0" indent="0">
              <a:buNone/>
              <a:defRPr sz="900" b="1">
                <a:solidFill>
                  <a:schemeClr val="tx1"/>
                </a:solidFill>
              </a:defRPr>
            </a:lvl1pPr>
            <a:lvl2pPr marL="342892" indent="0">
              <a:buNone/>
              <a:defRPr sz="1000">
                <a:solidFill>
                  <a:schemeClr val="tx2"/>
                </a:solidFill>
              </a:defRPr>
            </a:lvl2pPr>
            <a:lvl3pPr marL="685783" indent="0">
              <a:buNone/>
              <a:defRPr sz="900">
                <a:solidFill>
                  <a:schemeClr val="tx2"/>
                </a:solidFill>
              </a:defRPr>
            </a:lvl3pPr>
            <a:lvl4pPr marL="1028675" indent="0">
              <a:buNone/>
              <a:defRPr sz="800">
                <a:solidFill>
                  <a:schemeClr val="tx2"/>
                </a:solidFill>
              </a:defRPr>
            </a:lvl4pPr>
            <a:lvl5pPr marL="1371566" indent="0">
              <a:buNone/>
              <a:defRPr sz="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err="1"/>
              <a:t>Subheader</a:t>
            </a:r>
            <a:r>
              <a:rPr lang="en-US" dirty="0"/>
              <a:t> goes here.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9D2A4232-20EE-2827-23C2-ACE4C2C1891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970428" y="3054351"/>
            <a:ext cx="1831610" cy="990600"/>
          </a:xfrm>
        </p:spPr>
        <p:txBody>
          <a:bodyPr>
            <a:noAutofit/>
          </a:bodyPr>
          <a:lstStyle>
            <a:lvl1pPr marL="0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1pPr>
            <a:lvl2pPr marL="342892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2pPr>
            <a:lvl3pPr marL="685783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3pPr>
            <a:lvl4pPr marL="1028675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4pPr>
            <a:lvl5pPr marL="1371566" indent="0">
              <a:lnSpc>
                <a:spcPct val="114000"/>
              </a:lnSpc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Picture Placeholder 42">
            <a:extLst>
              <a:ext uri="{FF2B5EF4-FFF2-40B4-BE49-F238E27FC236}">
                <a16:creationId xmlns:a16="http://schemas.microsoft.com/office/drawing/2014/main" id="{A8D30F47-1B63-CFF7-E8E1-69AAA63FDCB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323850" y="391599"/>
            <a:ext cx="611188" cy="723340"/>
          </a:xfrm>
          <a:solidFill>
            <a:schemeClr val="accent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4" name="Picture Placeholder 42">
            <a:extLst>
              <a:ext uri="{FF2B5EF4-FFF2-40B4-BE49-F238E27FC236}">
                <a16:creationId xmlns:a16="http://schemas.microsoft.com/office/drawing/2014/main" id="{3F95AB88-1959-29F2-17F9-707484C9F481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253982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5" name="Picture Placeholder 42">
            <a:extLst>
              <a:ext uri="{FF2B5EF4-FFF2-40B4-BE49-F238E27FC236}">
                <a16:creationId xmlns:a16="http://schemas.microsoft.com/office/drawing/2014/main" id="{F783E5A6-D544-5F28-F224-AFDFA2B1FC93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4759379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  <p:sp>
        <p:nvSpPr>
          <p:cNvPr id="26" name="Picture Placeholder 42">
            <a:extLst>
              <a:ext uri="{FF2B5EF4-FFF2-40B4-BE49-F238E27FC236}">
                <a16:creationId xmlns:a16="http://schemas.microsoft.com/office/drawing/2014/main" id="{BECF269F-F2F6-081F-E14E-8CE4EDAB79F3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6970428" y="391599"/>
            <a:ext cx="611188" cy="723340"/>
          </a:xfrm>
          <a:solidFill>
            <a:schemeClr val="bg2"/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500"/>
            </a:lvl1pPr>
          </a:lstStyle>
          <a:p>
            <a:r>
              <a:rPr lang="en-US" dirty="0"/>
              <a:t>CLICK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0182916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54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79.xml"/><Relationship Id="rId39" Type="http://schemas.openxmlformats.org/officeDocument/2006/relationships/slideLayout" Target="../slideLayouts/slideLayout92.xml"/><Relationship Id="rId21" Type="http://schemas.openxmlformats.org/officeDocument/2006/relationships/slideLayout" Target="../slideLayouts/slideLayout74.xml"/><Relationship Id="rId34" Type="http://schemas.openxmlformats.org/officeDocument/2006/relationships/slideLayout" Target="../slideLayouts/slideLayout87.xml"/><Relationship Id="rId42" Type="http://schemas.openxmlformats.org/officeDocument/2006/relationships/slideLayout" Target="../slideLayouts/slideLayout95.xml"/><Relationship Id="rId47" Type="http://schemas.openxmlformats.org/officeDocument/2006/relationships/slideLayout" Target="../slideLayouts/slideLayout100.xml"/><Relationship Id="rId50" Type="http://schemas.openxmlformats.org/officeDocument/2006/relationships/slideLayout" Target="../slideLayouts/slideLayout103.xml"/><Relationship Id="rId55" Type="http://schemas.openxmlformats.org/officeDocument/2006/relationships/slideLayout" Target="../slideLayouts/slideLayout108.xml"/><Relationship Id="rId63" Type="http://schemas.openxmlformats.org/officeDocument/2006/relationships/slideLayout" Target="../slideLayouts/slideLayout116.xml"/><Relationship Id="rId68" Type="http://schemas.openxmlformats.org/officeDocument/2006/relationships/slideLayout" Target="../slideLayouts/slideLayout121.xml"/><Relationship Id="rId76" Type="http://schemas.openxmlformats.org/officeDocument/2006/relationships/slideLayout" Target="../slideLayouts/slideLayout129.xml"/><Relationship Id="rId84" Type="http://schemas.openxmlformats.org/officeDocument/2006/relationships/slideLayout" Target="../slideLayouts/slideLayout137.xml"/><Relationship Id="rId7" Type="http://schemas.openxmlformats.org/officeDocument/2006/relationships/slideLayout" Target="../slideLayouts/slideLayout60.xml"/><Relationship Id="rId71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9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64.xml"/><Relationship Id="rId24" Type="http://schemas.openxmlformats.org/officeDocument/2006/relationships/slideLayout" Target="../slideLayouts/slideLayout77.xml"/><Relationship Id="rId32" Type="http://schemas.openxmlformats.org/officeDocument/2006/relationships/slideLayout" Target="../slideLayouts/slideLayout85.xml"/><Relationship Id="rId37" Type="http://schemas.openxmlformats.org/officeDocument/2006/relationships/slideLayout" Target="../slideLayouts/slideLayout90.xml"/><Relationship Id="rId40" Type="http://schemas.openxmlformats.org/officeDocument/2006/relationships/slideLayout" Target="../slideLayouts/slideLayout93.xml"/><Relationship Id="rId45" Type="http://schemas.openxmlformats.org/officeDocument/2006/relationships/slideLayout" Target="../slideLayouts/slideLayout98.xml"/><Relationship Id="rId53" Type="http://schemas.openxmlformats.org/officeDocument/2006/relationships/slideLayout" Target="../slideLayouts/slideLayout106.xml"/><Relationship Id="rId58" Type="http://schemas.openxmlformats.org/officeDocument/2006/relationships/slideLayout" Target="../slideLayouts/slideLayout111.xml"/><Relationship Id="rId66" Type="http://schemas.openxmlformats.org/officeDocument/2006/relationships/slideLayout" Target="../slideLayouts/slideLayout119.xml"/><Relationship Id="rId74" Type="http://schemas.openxmlformats.org/officeDocument/2006/relationships/slideLayout" Target="../slideLayouts/slideLayout127.xml"/><Relationship Id="rId79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58.xml"/><Relationship Id="rId61" Type="http://schemas.openxmlformats.org/officeDocument/2006/relationships/slideLayout" Target="../slideLayouts/slideLayout114.xml"/><Relationship Id="rId82" Type="http://schemas.openxmlformats.org/officeDocument/2006/relationships/slideLayout" Target="../slideLayouts/slideLayout135.xml"/><Relationship Id="rId19" Type="http://schemas.openxmlformats.org/officeDocument/2006/relationships/slideLayout" Target="../slideLayouts/slideLayout72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75.xml"/><Relationship Id="rId27" Type="http://schemas.openxmlformats.org/officeDocument/2006/relationships/slideLayout" Target="../slideLayouts/slideLayout80.xml"/><Relationship Id="rId30" Type="http://schemas.openxmlformats.org/officeDocument/2006/relationships/slideLayout" Target="../slideLayouts/slideLayout83.xml"/><Relationship Id="rId35" Type="http://schemas.openxmlformats.org/officeDocument/2006/relationships/slideLayout" Target="../slideLayouts/slideLayout88.xml"/><Relationship Id="rId43" Type="http://schemas.openxmlformats.org/officeDocument/2006/relationships/slideLayout" Target="../slideLayouts/slideLayout96.xml"/><Relationship Id="rId48" Type="http://schemas.openxmlformats.org/officeDocument/2006/relationships/slideLayout" Target="../slideLayouts/slideLayout101.xml"/><Relationship Id="rId56" Type="http://schemas.openxmlformats.org/officeDocument/2006/relationships/slideLayout" Target="../slideLayouts/slideLayout109.xml"/><Relationship Id="rId64" Type="http://schemas.openxmlformats.org/officeDocument/2006/relationships/slideLayout" Target="../slideLayouts/slideLayout117.xml"/><Relationship Id="rId69" Type="http://schemas.openxmlformats.org/officeDocument/2006/relationships/slideLayout" Target="../slideLayouts/slideLayout122.xml"/><Relationship Id="rId77" Type="http://schemas.openxmlformats.org/officeDocument/2006/relationships/slideLayout" Target="../slideLayouts/slideLayout130.xml"/><Relationship Id="rId8" Type="http://schemas.openxmlformats.org/officeDocument/2006/relationships/slideLayout" Target="../slideLayouts/slideLayout61.xml"/><Relationship Id="rId51" Type="http://schemas.openxmlformats.org/officeDocument/2006/relationships/slideLayout" Target="../slideLayouts/slideLayout104.xml"/><Relationship Id="rId72" Type="http://schemas.openxmlformats.org/officeDocument/2006/relationships/slideLayout" Target="../slideLayouts/slideLayout125.xml"/><Relationship Id="rId80" Type="http://schemas.openxmlformats.org/officeDocument/2006/relationships/slideLayout" Target="../slideLayouts/slideLayout133.xml"/><Relationship Id="rId85" Type="http://schemas.openxmlformats.org/officeDocument/2006/relationships/theme" Target="../theme/theme2.xml"/><Relationship Id="rId3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5" Type="http://schemas.openxmlformats.org/officeDocument/2006/relationships/slideLayout" Target="../slideLayouts/slideLayout78.xml"/><Relationship Id="rId33" Type="http://schemas.openxmlformats.org/officeDocument/2006/relationships/slideLayout" Target="../slideLayouts/slideLayout86.xml"/><Relationship Id="rId38" Type="http://schemas.openxmlformats.org/officeDocument/2006/relationships/slideLayout" Target="../slideLayouts/slideLayout91.xml"/><Relationship Id="rId46" Type="http://schemas.openxmlformats.org/officeDocument/2006/relationships/slideLayout" Target="../slideLayouts/slideLayout99.xml"/><Relationship Id="rId59" Type="http://schemas.openxmlformats.org/officeDocument/2006/relationships/slideLayout" Target="../slideLayouts/slideLayout112.xml"/><Relationship Id="rId67" Type="http://schemas.openxmlformats.org/officeDocument/2006/relationships/slideLayout" Target="../slideLayouts/slideLayout120.xml"/><Relationship Id="rId20" Type="http://schemas.openxmlformats.org/officeDocument/2006/relationships/slideLayout" Target="../slideLayouts/slideLayout73.xml"/><Relationship Id="rId41" Type="http://schemas.openxmlformats.org/officeDocument/2006/relationships/slideLayout" Target="../slideLayouts/slideLayout94.xml"/><Relationship Id="rId54" Type="http://schemas.openxmlformats.org/officeDocument/2006/relationships/slideLayout" Target="../slideLayouts/slideLayout107.xml"/><Relationship Id="rId62" Type="http://schemas.openxmlformats.org/officeDocument/2006/relationships/slideLayout" Target="../slideLayouts/slideLayout115.xml"/><Relationship Id="rId70" Type="http://schemas.openxmlformats.org/officeDocument/2006/relationships/slideLayout" Target="../slideLayouts/slideLayout123.xml"/><Relationship Id="rId75" Type="http://schemas.openxmlformats.org/officeDocument/2006/relationships/slideLayout" Target="../slideLayouts/slideLayout128.xml"/><Relationship Id="rId83" Type="http://schemas.openxmlformats.org/officeDocument/2006/relationships/slideLayout" Target="../slideLayouts/slideLayout136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76.xml"/><Relationship Id="rId28" Type="http://schemas.openxmlformats.org/officeDocument/2006/relationships/slideLayout" Target="../slideLayouts/slideLayout81.xml"/><Relationship Id="rId36" Type="http://schemas.openxmlformats.org/officeDocument/2006/relationships/slideLayout" Target="../slideLayouts/slideLayout89.xml"/><Relationship Id="rId49" Type="http://schemas.openxmlformats.org/officeDocument/2006/relationships/slideLayout" Target="../slideLayouts/slideLayout102.xml"/><Relationship Id="rId57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63.xml"/><Relationship Id="rId31" Type="http://schemas.openxmlformats.org/officeDocument/2006/relationships/slideLayout" Target="../slideLayouts/slideLayout84.xml"/><Relationship Id="rId44" Type="http://schemas.openxmlformats.org/officeDocument/2006/relationships/slideLayout" Target="../slideLayouts/slideLayout97.xml"/><Relationship Id="rId52" Type="http://schemas.openxmlformats.org/officeDocument/2006/relationships/slideLayout" Target="../slideLayouts/slideLayout105.xml"/><Relationship Id="rId60" Type="http://schemas.openxmlformats.org/officeDocument/2006/relationships/slideLayout" Target="../slideLayouts/slideLayout113.xml"/><Relationship Id="rId65" Type="http://schemas.openxmlformats.org/officeDocument/2006/relationships/slideLayout" Target="../slideLayouts/slideLayout118.xml"/><Relationship Id="rId73" Type="http://schemas.openxmlformats.org/officeDocument/2006/relationships/slideLayout" Target="../slideLayouts/slideLayout126.xml"/><Relationship Id="rId78" Type="http://schemas.openxmlformats.org/officeDocument/2006/relationships/slideLayout" Target="../slideLayouts/slideLayout131.xml"/><Relationship Id="rId81" Type="http://schemas.openxmlformats.org/officeDocument/2006/relationships/slideLayout" Target="../slideLayouts/slideLayout134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254.xml"/><Relationship Id="rId21" Type="http://schemas.openxmlformats.org/officeDocument/2006/relationships/slideLayout" Target="../slideLayouts/slideLayout158.xml"/><Relationship Id="rId42" Type="http://schemas.openxmlformats.org/officeDocument/2006/relationships/slideLayout" Target="../slideLayouts/slideLayout179.xml"/><Relationship Id="rId63" Type="http://schemas.openxmlformats.org/officeDocument/2006/relationships/slideLayout" Target="../slideLayouts/slideLayout200.xml"/><Relationship Id="rId84" Type="http://schemas.openxmlformats.org/officeDocument/2006/relationships/slideLayout" Target="../slideLayouts/slideLayout221.xml"/><Relationship Id="rId138" Type="http://schemas.openxmlformats.org/officeDocument/2006/relationships/slideLayout" Target="../slideLayouts/slideLayout275.xml"/><Relationship Id="rId159" Type="http://schemas.openxmlformats.org/officeDocument/2006/relationships/slideLayout" Target="../slideLayouts/slideLayout296.xml"/><Relationship Id="rId170" Type="http://schemas.openxmlformats.org/officeDocument/2006/relationships/slideLayout" Target="../slideLayouts/slideLayout307.xml"/><Relationship Id="rId191" Type="http://schemas.openxmlformats.org/officeDocument/2006/relationships/slideLayout" Target="../slideLayouts/slideLayout328.xml"/><Relationship Id="rId205" Type="http://schemas.openxmlformats.org/officeDocument/2006/relationships/slideLayout" Target="../slideLayouts/slideLayout342.xml"/><Relationship Id="rId226" Type="http://schemas.openxmlformats.org/officeDocument/2006/relationships/slideLayout" Target="../slideLayouts/slideLayout363.xml"/><Relationship Id="rId247" Type="http://schemas.openxmlformats.org/officeDocument/2006/relationships/slideLayout" Target="../slideLayouts/slideLayout384.xml"/><Relationship Id="rId107" Type="http://schemas.openxmlformats.org/officeDocument/2006/relationships/slideLayout" Target="../slideLayouts/slideLayout244.xml"/><Relationship Id="rId268" Type="http://schemas.openxmlformats.org/officeDocument/2006/relationships/slideLayout" Target="../slideLayouts/slideLayout405.xml"/><Relationship Id="rId289" Type="http://schemas.openxmlformats.org/officeDocument/2006/relationships/slideLayout" Target="../slideLayouts/slideLayout426.xml"/><Relationship Id="rId11" Type="http://schemas.openxmlformats.org/officeDocument/2006/relationships/slideLayout" Target="../slideLayouts/slideLayout148.xml"/><Relationship Id="rId32" Type="http://schemas.openxmlformats.org/officeDocument/2006/relationships/slideLayout" Target="../slideLayouts/slideLayout169.xml"/><Relationship Id="rId53" Type="http://schemas.openxmlformats.org/officeDocument/2006/relationships/slideLayout" Target="../slideLayouts/slideLayout190.xml"/><Relationship Id="rId74" Type="http://schemas.openxmlformats.org/officeDocument/2006/relationships/slideLayout" Target="../slideLayouts/slideLayout211.xml"/><Relationship Id="rId128" Type="http://schemas.openxmlformats.org/officeDocument/2006/relationships/slideLayout" Target="../slideLayouts/slideLayout265.xml"/><Relationship Id="rId149" Type="http://schemas.openxmlformats.org/officeDocument/2006/relationships/slideLayout" Target="../slideLayouts/slideLayout286.xml"/><Relationship Id="rId5" Type="http://schemas.openxmlformats.org/officeDocument/2006/relationships/slideLayout" Target="../slideLayouts/slideLayout142.xml"/><Relationship Id="rId95" Type="http://schemas.openxmlformats.org/officeDocument/2006/relationships/slideLayout" Target="../slideLayouts/slideLayout232.xml"/><Relationship Id="rId160" Type="http://schemas.openxmlformats.org/officeDocument/2006/relationships/slideLayout" Target="../slideLayouts/slideLayout297.xml"/><Relationship Id="rId181" Type="http://schemas.openxmlformats.org/officeDocument/2006/relationships/slideLayout" Target="../slideLayouts/slideLayout318.xml"/><Relationship Id="rId216" Type="http://schemas.openxmlformats.org/officeDocument/2006/relationships/slideLayout" Target="../slideLayouts/slideLayout353.xml"/><Relationship Id="rId237" Type="http://schemas.openxmlformats.org/officeDocument/2006/relationships/slideLayout" Target="../slideLayouts/slideLayout374.xml"/><Relationship Id="rId258" Type="http://schemas.openxmlformats.org/officeDocument/2006/relationships/slideLayout" Target="../slideLayouts/slideLayout395.xml"/><Relationship Id="rId279" Type="http://schemas.openxmlformats.org/officeDocument/2006/relationships/slideLayout" Target="../slideLayouts/slideLayout416.xml"/><Relationship Id="rId22" Type="http://schemas.openxmlformats.org/officeDocument/2006/relationships/slideLayout" Target="../slideLayouts/slideLayout159.xml"/><Relationship Id="rId43" Type="http://schemas.openxmlformats.org/officeDocument/2006/relationships/slideLayout" Target="../slideLayouts/slideLayout180.xml"/><Relationship Id="rId64" Type="http://schemas.openxmlformats.org/officeDocument/2006/relationships/slideLayout" Target="../slideLayouts/slideLayout201.xml"/><Relationship Id="rId118" Type="http://schemas.openxmlformats.org/officeDocument/2006/relationships/slideLayout" Target="../slideLayouts/slideLayout255.xml"/><Relationship Id="rId139" Type="http://schemas.openxmlformats.org/officeDocument/2006/relationships/slideLayout" Target="../slideLayouts/slideLayout276.xml"/><Relationship Id="rId290" Type="http://schemas.openxmlformats.org/officeDocument/2006/relationships/slideLayout" Target="../slideLayouts/slideLayout427.xml"/><Relationship Id="rId85" Type="http://schemas.openxmlformats.org/officeDocument/2006/relationships/slideLayout" Target="../slideLayouts/slideLayout222.xml"/><Relationship Id="rId150" Type="http://schemas.openxmlformats.org/officeDocument/2006/relationships/slideLayout" Target="../slideLayouts/slideLayout287.xml"/><Relationship Id="rId171" Type="http://schemas.openxmlformats.org/officeDocument/2006/relationships/slideLayout" Target="../slideLayouts/slideLayout308.xml"/><Relationship Id="rId192" Type="http://schemas.openxmlformats.org/officeDocument/2006/relationships/slideLayout" Target="../slideLayouts/slideLayout329.xml"/><Relationship Id="rId206" Type="http://schemas.openxmlformats.org/officeDocument/2006/relationships/slideLayout" Target="../slideLayouts/slideLayout343.xml"/><Relationship Id="rId227" Type="http://schemas.openxmlformats.org/officeDocument/2006/relationships/slideLayout" Target="../slideLayouts/slideLayout364.xml"/><Relationship Id="rId248" Type="http://schemas.openxmlformats.org/officeDocument/2006/relationships/slideLayout" Target="../slideLayouts/slideLayout385.xml"/><Relationship Id="rId269" Type="http://schemas.openxmlformats.org/officeDocument/2006/relationships/slideLayout" Target="../slideLayouts/slideLayout406.xml"/><Relationship Id="rId12" Type="http://schemas.openxmlformats.org/officeDocument/2006/relationships/slideLayout" Target="../slideLayouts/slideLayout149.xml"/><Relationship Id="rId33" Type="http://schemas.openxmlformats.org/officeDocument/2006/relationships/slideLayout" Target="../slideLayouts/slideLayout170.xml"/><Relationship Id="rId108" Type="http://schemas.openxmlformats.org/officeDocument/2006/relationships/slideLayout" Target="../slideLayouts/slideLayout245.xml"/><Relationship Id="rId129" Type="http://schemas.openxmlformats.org/officeDocument/2006/relationships/slideLayout" Target="../slideLayouts/slideLayout266.xml"/><Relationship Id="rId280" Type="http://schemas.openxmlformats.org/officeDocument/2006/relationships/slideLayout" Target="../slideLayouts/slideLayout417.xml"/><Relationship Id="rId54" Type="http://schemas.openxmlformats.org/officeDocument/2006/relationships/slideLayout" Target="../slideLayouts/slideLayout191.xml"/><Relationship Id="rId75" Type="http://schemas.openxmlformats.org/officeDocument/2006/relationships/slideLayout" Target="../slideLayouts/slideLayout212.xml"/><Relationship Id="rId96" Type="http://schemas.openxmlformats.org/officeDocument/2006/relationships/slideLayout" Target="../slideLayouts/slideLayout233.xml"/><Relationship Id="rId140" Type="http://schemas.openxmlformats.org/officeDocument/2006/relationships/slideLayout" Target="../slideLayouts/slideLayout277.xml"/><Relationship Id="rId161" Type="http://schemas.openxmlformats.org/officeDocument/2006/relationships/slideLayout" Target="../slideLayouts/slideLayout298.xml"/><Relationship Id="rId182" Type="http://schemas.openxmlformats.org/officeDocument/2006/relationships/slideLayout" Target="../slideLayouts/slideLayout319.xml"/><Relationship Id="rId217" Type="http://schemas.openxmlformats.org/officeDocument/2006/relationships/slideLayout" Target="../slideLayouts/slideLayout354.xml"/><Relationship Id="rId6" Type="http://schemas.openxmlformats.org/officeDocument/2006/relationships/slideLayout" Target="../slideLayouts/slideLayout143.xml"/><Relationship Id="rId238" Type="http://schemas.openxmlformats.org/officeDocument/2006/relationships/slideLayout" Target="../slideLayouts/slideLayout375.xml"/><Relationship Id="rId259" Type="http://schemas.openxmlformats.org/officeDocument/2006/relationships/slideLayout" Target="../slideLayouts/slideLayout396.xml"/><Relationship Id="rId23" Type="http://schemas.openxmlformats.org/officeDocument/2006/relationships/slideLayout" Target="../slideLayouts/slideLayout160.xml"/><Relationship Id="rId119" Type="http://schemas.openxmlformats.org/officeDocument/2006/relationships/slideLayout" Target="../slideLayouts/slideLayout256.xml"/><Relationship Id="rId270" Type="http://schemas.openxmlformats.org/officeDocument/2006/relationships/slideLayout" Target="../slideLayouts/slideLayout407.xml"/><Relationship Id="rId291" Type="http://schemas.openxmlformats.org/officeDocument/2006/relationships/slideLayout" Target="../slideLayouts/slideLayout428.xml"/><Relationship Id="rId44" Type="http://schemas.openxmlformats.org/officeDocument/2006/relationships/slideLayout" Target="../slideLayouts/slideLayout181.xml"/><Relationship Id="rId65" Type="http://schemas.openxmlformats.org/officeDocument/2006/relationships/slideLayout" Target="../slideLayouts/slideLayout202.xml"/><Relationship Id="rId86" Type="http://schemas.openxmlformats.org/officeDocument/2006/relationships/slideLayout" Target="../slideLayouts/slideLayout223.xml"/><Relationship Id="rId130" Type="http://schemas.openxmlformats.org/officeDocument/2006/relationships/slideLayout" Target="../slideLayouts/slideLayout267.xml"/><Relationship Id="rId151" Type="http://schemas.openxmlformats.org/officeDocument/2006/relationships/slideLayout" Target="../slideLayouts/slideLayout288.xml"/><Relationship Id="rId172" Type="http://schemas.openxmlformats.org/officeDocument/2006/relationships/slideLayout" Target="../slideLayouts/slideLayout309.xml"/><Relationship Id="rId193" Type="http://schemas.openxmlformats.org/officeDocument/2006/relationships/slideLayout" Target="../slideLayouts/slideLayout330.xml"/><Relationship Id="rId207" Type="http://schemas.openxmlformats.org/officeDocument/2006/relationships/slideLayout" Target="../slideLayouts/slideLayout344.xml"/><Relationship Id="rId228" Type="http://schemas.openxmlformats.org/officeDocument/2006/relationships/slideLayout" Target="../slideLayouts/slideLayout365.xml"/><Relationship Id="rId249" Type="http://schemas.openxmlformats.org/officeDocument/2006/relationships/slideLayout" Target="../slideLayouts/slideLayout386.xml"/><Relationship Id="rId13" Type="http://schemas.openxmlformats.org/officeDocument/2006/relationships/slideLayout" Target="../slideLayouts/slideLayout150.xml"/><Relationship Id="rId109" Type="http://schemas.openxmlformats.org/officeDocument/2006/relationships/slideLayout" Target="../slideLayouts/slideLayout246.xml"/><Relationship Id="rId260" Type="http://schemas.openxmlformats.org/officeDocument/2006/relationships/slideLayout" Target="../slideLayouts/slideLayout397.xml"/><Relationship Id="rId281" Type="http://schemas.openxmlformats.org/officeDocument/2006/relationships/slideLayout" Target="../slideLayouts/slideLayout418.xml"/><Relationship Id="rId34" Type="http://schemas.openxmlformats.org/officeDocument/2006/relationships/slideLayout" Target="../slideLayouts/slideLayout171.xml"/><Relationship Id="rId50" Type="http://schemas.openxmlformats.org/officeDocument/2006/relationships/slideLayout" Target="../slideLayouts/slideLayout187.xml"/><Relationship Id="rId55" Type="http://schemas.openxmlformats.org/officeDocument/2006/relationships/slideLayout" Target="../slideLayouts/slideLayout192.xml"/><Relationship Id="rId76" Type="http://schemas.openxmlformats.org/officeDocument/2006/relationships/slideLayout" Target="../slideLayouts/slideLayout213.xml"/><Relationship Id="rId97" Type="http://schemas.openxmlformats.org/officeDocument/2006/relationships/slideLayout" Target="../slideLayouts/slideLayout234.xml"/><Relationship Id="rId104" Type="http://schemas.openxmlformats.org/officeDocument/2006/relationships/slideLayout" Target="../slideLayouts/slideLayout241.xml"/><Relationship Id="rId120" Type="http://schemas.openxmlformats.org/officeDocument/2006/relationships/slideLayout" Target="../slideLayouts/slideLayout257.xml"/><Relationship Id="rId125" Type="http://schemas.openxmlformats.org/officeDocument/2006/relationships/slideLayout" Target="../slideLayouts/slideLayout262.xml"/><Relationship Id="rId141" Type="http://schemas.openxmlformats.org/officeDocument/2006/relationships/slideLayout" Target="../slideLayouts/slideLayout278.xml"/><Relationship Id="rId146" Type="http://schemas.openxmlformats.org/officeDocument/2006/relationships/slideLayout" Target="../slideLayouts/slideLayout283.xml"/><Relationship Id="rId167" Type="http://schemas.openxmlformats.org/officeDocument/2006/relationships/slideLayout" Target="../slideLayouts/slideLayout304.xml"/><Relationship Id="rId188" Type="http://schemas.openxmlformats.org/officeDocument/2006/relationships/slideLayout" Target="../slideLayouts/slideLayout325.xml"/><Relationship Id="rId7" Type="http://schemas.openxmlformats.org/officeDocument/2006/relationships/slideLayout" Target="../slideLayouts/slideLayout144.xml"/><Relationship Id="rId71" Type="http://schemas.openxmlformats.org/officeDocument/2006/relationships/slideLayout" Target="../slideLayouts/slideLayout208.xml"/><Relationship Id="rId92" Type="http://schemas.openxmlformats.org/officeDocument/2006/relationships/slideLayout" Target="../slideLayouts/slideLayout229.xml"/><Relationship Id="rId162" Type="http://schemas.openxmlformats.org/officeDocument/2006/relationships/slideLayout" Target="../slideLayouts/slideLayout299.xml"/><Relationship Id="rId183" Type="http://schemas.openxmlformats.org/officeDocument/2006/relationships/slideLayout" Target="../slideLayouts/slideLayout320.xml"/><Relationship Id="rId213" Type="http://schemas.openxmlformats.org/officeDocument/2006/relationships/slideLayout" Target="../slideLayouts/slideLayout350.xml"/><Relationship Id="rId218" Type="http://schemas.openxmlformats.org/officeDocument/2006/relationships/slideLayout" Target="../slideLayouts/slideLayout355.xml"/><Relationship Id="rId234" Type="http://schemas.openxmlformats.org/officeDocument/2006/relationships/slideLayout" Target="../slideLayouts/slideLayout371.xml"/><Relationship Id="rId239" Type="http://schemas.openxmlformats.org/officeDocument/2006/relationships/slideLayout" Target="../slideLayouts/slideLayout376.xml"/><Relationship Id="rId2" Type="http://schemas.openxmlformats.org/officeDocument/2006/relationships/slideLayout" Target="../slideLayouts/slideLayout139.xml"/><Relationship Id="rId29" Type="http://schemas.openxmlformats.org/officeDocument/2006/relationships/slideLayout" Target="../slideLayouts/slideLayout166.xml"/><Relationship Id="rId250" Type="http://schemas.openxmlformats.org/officeDocument/2006/relationships/slideLayout" Target="../slideLayouts/slideLayout387.xml"/><Relationship Id="rId255" Type="http://schemas.openxmlformats.org/officeDocument/2006/relationships/slideLayout" Target="../slideLayouts/slideLayout392.xml"/><Relationship Id="rId271" Type="http://schemas.openxmlformats.org/officeDocument/2006/relationships/slideLayout" Target="../slideLayouts/slideLayout408.xml"/><Relationship Id="rId276" Type="http://schemas.openxmlformats.org/officeDocument/2006/relationships/slideLayout" Target="../slideLayouts/slideLayout413.xml"/><Relationship Id="rId292" Type="http://schemas.openxmlformats.org/officeDocument/2006/relationships/theme" Target="../theme/theme3.xml"/><Relationship Id="rId24" Type="http://schemas.openxmlformats.org/officeDocument/2006/relationships/slideLayout" Target="../slideLayouts/slideLayout161.xml"/><Relationship Id="rId40" Type="http://schemas.openxmlformats.org/officeDocument/2006/relationships/slideLayout" Target="../slideLayouts/slideLayout177.xml"/><Relationship Id="rId45" Type="http://schemas.openxmlformats.org/officeDocument/2006/relationships/slideLayout" Target="../slideLayouts/slideLayout182.xml"/><Relationship Id="rId66" Type="http://schemas.openxmlformats.org/officeDocument/2006/relationships/slideLayout" Target="../slideLayouts/slideLayout203.xml"/><Relationship Id="rId87" Type="http://schemas.openxmlformats.org/officeDocument/2006/relationships/slideLayout" Target="../slideLayouts/slideLayout224.xml"/><Relationship Id="rId110" Type="http://schemas.openxmlformats.org/officeDocument/2006/relationships/slideLayout" Target="../slideLayouts/slideLayout247.xml"/><Relationship Id="rId115" Type="http://schemas.openxmlformats.org/officeDocument/2006/relationships/slideLayout" Target="../slideLayouts/slideLayout252.xml"/><Relationship Id="rId131" Type="http://schemas.openxmlformats.org/officeDocument/2006/relationships/slideLayout" Target="../slideLayouts/slideLayout268.xml"/><Relationship Id="rId136" Type="http://schemas.openxmlformats.org/officeDocument/2006/relationships/slideLayout" Target="../slideLayouts/slideLayout273.xml"/><Relationship Id="rId157" Type="http://schemas.openxmlformats.org/officeDocument/2006/relationships/slideLayout" Target="../slideLayouts/slideLayout294.xml"/><Relationship Id="rId178" Type="http://schemas.openxmlformats.org/officeDocument/2006/relationships/slideLayout" Target="../slideLayouts/slideLayout315.xml"/><Relationship Id="rId61" Type="http://schemas.openxmlformats.org/officeDocument/2006/relationships/slideLayout" Target="../slideLayouts/slideLayout198.xml"/><Relationship Id="rId82" Type="http://schemas.openxmlformats.org/officeDocument/2006/relationships/slideLayout" Target="../slideLayouts/slideLayout219.xml"/><Relationship Id="rId152" Type="http://schemas.openxmlformats.org/officeDocument/2006/relationships/slideLayout" Target="../slideLayouts/slideLayout289.xml"/><Relationship Id="rId173" Type="http://schemas.openxmlformats.org/officeDocument/2006/relationships/slideLayout" Target="../slideLayouts/slideLayout310.xml"/><Relationship Id="rId194" Type="http://schemas.openxmlformats.org/officeDocument/2006/relationships/slideLayout" Target="../slideLayouts/slideLayout331.xml"/><Relationship Id="rId199" Type="http://schemas.openxmlformats.org/officeDocument/2006/relationships/slideLayout" Target="../slideLayouts/slideLayout336.xml"/><Relationship Id="rId203" Type="http://schemas.openxmlformats.org/officeDocument/2006/relationships/slideLayout" Target="../slideLayouts/slideLayout340.xml"/><Relationship Id="rId208" Type="http://schemas.openxmlformats.org/officeDocument/2006/relationships/slideLayout" Target="../slideLayouts/slideLayout345.xml"/><Relationship Id="rId229" Type="http://schemas.openxmlformats.org/officeDocument/2006/relationships/slideLayout" Target="../slideLayouts/slideLayout366.xml"/><Relationship Id="rId19" Type="http://schemas.openxmlformats.org/officeDocument/2006/relationships/slideLayout" Target="../slideLayouts/slideLayout156.xml"/><Relationship Id="rId224" Type="http://schemas.openxmlformats.org/officeDocument/2006/relationships/slideLayout" Target="../slideLayouts/slideLayout361.xml"/><Relationship Id="rId240" Type="http://schemas.openxmlformats.org/officeDocument/2006/relationships/slideLayout" Target="../slideLayouts/slideLayout377.xml"/><Relationship Id="rId245" Type="http://schemas.openxmlformats.org/officeDocument/2006/relationships/slideLayout" Target="../slideLayouts/slideLayout382.xml"/><Relationship Id="rId261" Type="http://schemas.openxmlformats.org/officeDocument/2006/relationships/slideLayout" Target="../slideLayouts/slideLayout398.xml"/><Relationship Id="rId266" Type="http://schemas.openxmlformats.org/officeDocument/2006/relationships/slideLayout" Target="../slideLayouts/slideLayout403.xml"/><Relationship Id="rId287" Type="http://schemas.openxmlformats.org/officeDocument/2006/relationships/slideLayout" Target="../slideLayouts/slideLayout424.xml"/><Relationship Id="rId14" Type="http://schemas.openxmlformats.org/officeDocument/2006/relationships/slideLayout" Target="../slideLayouts/slideLayout151.xml"/><Relationship Id="rId30" Type="http://schemas.openxmlformats.org/officeDocument/2006/relationships/slideLayout" Target="../slideLayouts/slideLayout167.xml"/><Relationship Id="rId35" Type="http://schemas.openxmlformats.org/officeDocument/2006/relationships/slideLayout" Target="../slideLayouts/slideLayout172.xml"/><Relationship Id="rId56" Type="http://schemas.openxmlformats.org/officeDocument/2006/relationships/slideLayout" Target="../slideLayouts/slideLayout193.xml"/><Relationship Id="rId77" Type="http://schemas.openxmlformats.org/officeDocument/2006/relationships/slideLayout" Target="../slideLayouts/slideLayout214.xml"/><Relationship Id="rId100" Type="http://schemas.openxmlformats.org/officeDocument/2006/relationships/slideLayout" Target="../slideLayouts/slideLayout237.xml"/><Relationship Id="rId105" Type="http://schemas.openxmlformats.org/officeDocument/2006/relationships/slideLayout" Target="../slideLayouts/slideLayout242.xml"/><Relationship Id="rId126" Type="http://schemas.openxmlformats.org/officeDocument/2006/relationships/slideLayout" Target="../slideLayouts/slideLayout263.xml"/><Relationship Id="rId147" Type="http://schemas.openxmlformats.org/officeDocument/2006/relationships/slideLayout" Target="../slideLayouts/slideLayout284.xml"/><Relationship Id="rId168" Type="http://schemas.openxmlformats.org/officeDocument/2006/relationships/slideLayout" Target="../slideLayouts/slideLayout305.xml"/><Relationship Id="rId282" Type="http://schemas.openxmlformats.org/officeDocument/2006/relationships/slideLayout" Target="../slideLayouts/slideLayout419.xml"/><Relationship Id="rId8" Type="http://schemas.openxmlformats.org/officeDocument/2006/relationships/slideLayout" Target="../slideLayouts/slideLayout145.xml"/><Relationship Id="rId51" Type="http://schemas.openxmlformats.org/officeDocument/2006/relationships/slideLayout" Target="../slideLayouts/slideLayout188.xml"/><Relationship Id="rId72" Type="http://schemas.openxmlformats.org/officeDocument/2006/relationships/slideLayout" Target="../slideLayouts/slideLayout209.xml"/><Relationship Id="rId93" Type="http://schemas.openxmlformats.org/officeDocument/2006/relationships/slideLayout" Target="../slideLayouts/slideLayout230.xml"/><Relationship Id="rId98" Type="http://schemas.openxmlformats.org/officeDocument/2006/relationships/slideLayout" Target="../slideLayouts/slideLayout235.xml"/><Relationship Id="rId121" Type="http://schemas.openxmlformats.org/officeDocument/2006/relationships/slideLayout" Target="../slideLayouts/slideLayout258.xml"/><Relationship Id="rId142" Type="http://schemas.openxmlformats.org/officeDocument/2006/relationships/slideLayout" Target="../slideLayouts/slideLayout279.xml"/><Relationship Id="rId163" Type="http://schemas.openxmlformats.org/officeDocument/2006/relationships/slideLayout" Target="../slideLayouts/slideLayout300.xml"/><Relationship Id="rId184" Type="http://schemas.openxmlformats.org/officeDocument/2006/relationships/slideLayout" Target="../slideLayouts/slideLayout321.xml"/><Relationship Id="rId189" Type="http://schemas.openxmlformats.org/officeDocument/2006/relationships/slideLayout" Target="../slideLayouts/slideLayout326.xml"/><Relationship Id="rId219" Type="http://schemas.openxmlformats.org/officeDocument/2006/relationships/slideLayout" Target="../slideLayouts/slideLayout356.xml"/><Relationship Id="rId3" Type="http://schemas.openxmlformats.org/officeDocument/2006/relationships/slideLayout" Target="../slideLayouts/slideLayout140.xml"/><Relationship Id="rId214" Type="http://schemas.openxmlformats.org/officeDocument/2006/relationships/slideLayout" Target="../slideLayouts/slideLayout351.xml"/><Relationship Id="rId230" Type="http://schemas.openxmlformats.org/officeDocument/2006/relationships/slideLayout" Target="../slideLayouts/slideLayout367.xml"/><Relationship Id="rId235" Type="http://schemas.openxmlformats.org/officeDocument/2006/relationships/slideLayout" Target="../slideLayouts/slideLayout372.xml"/><Relationship Id="rId251" Type="http://schemas.openxmlformats.org/officeDocument/2006/relationships/slideLayout" Target="../slideLayouts/slideLayout388.xml"/><Relationship Id="rId256" Type="http://schemas.openxmlformats.org/officeDocument/2006/relationships/slideLayout" Target="../slideLayouts/slideLayout393.xml"/><Relationship Id="rId277" Type="http://schemas.openxmlformats.org/officeDocument/2006/relationships/slideLayout" Target="../slideLayouts/slideLayout414.xml"/><Relationship Id="rId25" Type="http://schemas.openxmlformats.org/officeDocument/2006/relationships/slideLayout" Target="../slideLayouts/slideLayout162.xml"/><Relationship Id="rId46" Type="http://schemas.openxmlformats.org/officeDocument/2006/relationships/slideLayout" Target="../slideLayouts/slideLayout183.xml"/><Relationship Id="rId67" Type="http://schemas.openxmlformats.org/officeDocument/2006/relationships/slideLayout" Target="../slideLayouts/slideLayout204.xml"/><Relationship Id="rId116" Type="http://schemas.openxmlformats.org/officeDocument/2006/relationships/slideLayout" Target="../slideLayouts/slideLayout253.xml"/><Relationship Id="rId137" Type="http://schemas.openxmlformats.org/officeDocument/2006/relationships/slideLayout" Target="../slideLayouts/slideLayout274.xml"/><Relationship Id="rId158" Type="http://schemas.openxmlformats.org/officeDocument/2006/relationships/slideLayout" Target="../slideLayouts/slideLayout295.xml"/><Relationship Id="rId272" Type="http://schemas.openxmlformats.org/officeDocument/2006/relationships/slideLayout" Target="../slideLayouts/slideLayout409.xml"/><Relationship Id="rId20" Type="http://schemas.openxmlformats.org/officeDocument/2006/relationships/slideLayout" Target="../slideLayouts/slideLayout157.xml"/><Relationship Id="rId41" Type="http://schemas.openxmlformats.org/officeDocument/2006/relationships/slideLayout" Target="../slideLayouts/slideLayout178.xml"/><Relationship Id="rId62" Type="http://schemas.openxmlformats.org/officeDocument/2006/relationships/slideLayout" Target="../slideLayouts/slideLayout199.xml"/><Relationship Id="rId83" Type="http://schemas.openxmlformats.org/officeDocument/2006/relationships/slideLayout" Target="../slideLayouts/slideLayout220.xml"/><Relationship Id="rId88" Type="http://schemas.openxmlformats.org/officeDocument/2006/relationships/slideLayout" Target="../slideLayouts/slideLayout225.xml"/><Relationship Id="rId111" Type="http://schemas.openxmlformats.org/officeDocument/2006/relationships/slideLayout" Target="../slideLayouts/slideLayout248.xml"/><Relationship Id="rId132" Type="http://schemas.openxmlformats.org/officeDocument/2006/relationships/slideLayout" Target="../slideLayouts/slideLayout269.xml"/><Relationship Id="rId153" Type="http://schemas.openxmlformats.org/officeDocument/2006/relationships/slideLayout" Target="../slideLayouts/slideLayout290.xml"/><Relationship Id="rId174" Type="http://schemas.openxmlformats.org/officeDocument/2006/relationships/slideLayout" Target="../slideLayouts/slideLayout311.xml"/><Relationship Id="rId179" Type="http://schemas.openxmlformats.org/officeDocument/2006/relationships/slideLayout" Target="../slideLayouts/slideLayout316.xml"/><Relationship Id="rId195" Type="http://schemas.openxmlformats.org/officeDocument/2006/relationships/slideLayout" Target="../slideLayouts/slideLayout332.xml"/><Relationship Id="rId209" Type="http://schemas.openxmlformats.org/officeDocument/2006/relationships/slideLayout" Target="../slideLayouts/slideLayout346.xml"/><Relationship Id="rId190" Type="http://schemas.openxmlformats.org/officeDocument/2006/relationships/slideLayout" Target="../slideLayouts/slideLayout327.xml"/><Relationship Id="rId204" Type="http://schemas.openxmlformats.org/officeDocument/2006/relationships/slideLayout" Target="../slideLayouts/slideLayout341.xml"/><Relationship Id="rId220" Type="http://schemas.openxmlformats.org/officeDocument/2006/relationships/slideLayout" Target="../slideLayouts/slideLayout357.xml"/><Relationship Id="rId225" Type="http://schemas.openxmlformats.org/officeDocument/2006/relationships/slideLayout" Target="../slideLayouts/slideLayout362.xml"/><Relationship Id="rId241" Type="http://schemas.openxmlformats.org/officeDocument/2006/relationships/slideLayout" Target="../slideLayouts/slideLayout378.xml"/><Relationship Id="rId246" Type="http://schemas.openxmlformats.org/officeDocument/2006/relationships/slideLayout" Target="../slideLayouts/slideLayout383.xml"/><Relationship Id="rId267" Type="http://schemas.openxmlformats.org/officeDocument/2006/relationships/slideLayout" Target="../slideLayouts/slideLayout404.xml"/><Relationship Id="rId288" Type="http://schemas.openxmlformats.org/officeDocument/2006/relationships/slideLayout" Target="../slideLayouts/slideLayout425.xml"/><Relationship Id="rId15" Type="http://schemas.openxmlformats.org/officeDocument/2006/relationships/slideLayout" Target="../slideLayouts/slideLayout152.xml"/><Relationship Id="rId36" Type="http://schemas.openxmlformats.org/officeDocument/2006/relationships/slideLayout" Target="../slideLayouts/slideLayout173.xml"/><Relationship Id="rId57" Type="http://schemas.openxmlformats.org/officeDocument/2006/relationships/slideLayout" Target="../slideLayouts/slideLayout194.xml"/><Relationship Id="rId106" Type="http://schemas.openxmlformats.org/officeDocument/2006/relationships/slideLayout" Target="../slideLayouts/slideLayout243.xml"/><Relationship Id="rId127" Type="http://schemas.openxmlformats.org/officeDocument/2006/relationships/slideLayout" Target="../slideLayouts/slideLayout264.xml"/><Relationship Id="rId262" Type="http://schemas.openxmlformats.org/officeDocument/2006/relationships/slideLayout" Target="../slideLayouts/slideLayout399.xml"/><Relationship Id="rId283" Type="http://schemas.openxmlformats.org/officeDocument/2006/relationships/slideLayout" Target="../slideLayouts/slideLayout420.xml"/><Relationship Id="rId10" Type="http://schemas.openxmlformats.org/officeDocument/2006/relationships/slideLayout" Target="../slideLayouts/slideLayout147.xml"/><Relationship Id="rId31" Type="http://schemas.openxmlformats.org/officeDocument/2006/relationships/slideLayout" Target="../slideLayouts/slideLayout168.xml"/><Relationship Id="rId52" Type="http://schemas.openxmlformats.org/officeDocument/2006/relationships/slideLayout" Target="../slideLayouts/slideLayout189.xml"/><Relationship Id="rId73" Type="http://schemas.openxmlformats.org/officeDocument/2006/relationships/slideLayout" Target="../slideLayouts/slideLayout210.xml"/><Relationship Id="rId78" Type="http://schemas.openxmlformats.org/officeDocument/2006/relationships/slideLayout" Target="../slideLayouts/slideLayout215.xml"/><Relationship Id="rId94" Type="http://schemas.openxmlformats.org/officeDocument/2006/relationships/slideLayout" Target="../slideLayouts/slideLayout231.xml"/><Relationship Id="rId99" Type="http://schemas.openxmlformats.org/officeDocument/2006/relationships/slideLayout" Target="../slideLayouts/slideLayout236.xml"/><Relationship Id="rId101" Type="http://schemas.openxmlformats.org/officeDocument/2006/relationships/slideLayout" Target="../slideLayouts/slideLayout238.xml"/><Relationship Id="rId122" Type="http://schemas.openxmlformats.org/officeDocument/2006/relationships/slideLayout" Target="../slideLayouts/slideLayout259.xml"/><Relationship Id="rId143" Type="http://schemas.openxmlformats.org/officeDocument/2006/relationships/slideLayout" Target="../slideLayouts/slideLayout280.xml"/><Relationship Id="rId148" Type="http://schemas.openxmlformats.org/officeDocument/2006/relationships/slideLayout" Target="../slideLayouts/slideLayout285.xml"/><Relationship Id="rId164" Type="http://schemas.openxmlformats.org/officeDocument/2006/relationships/slideLayout" Target="../slideLayouts/slideLayout301.xml"/><Relationship Id="rId169" Type="http://schemas.openxmlformats.org/officeDocument/2006/relationships/slideLayout" Target="../slideLayouts/slideLayout306.xml"/><Relationship Id="rId185" Type="http://schemas.openxmlformats.org/officeDocument/2006/relationships/slideLayout" Target="../slideLayouts/slideLayout322.xml"/><Relationship Id="rId4" Type="http://schemas.openxmlformats.org/officeDocument/2006/relationships/slideLayout" Target="../slideLayouts/slideLayout141.xml"/><Relationship Id="rId9" Type="http://schemas.openxmlformats.org/officeDocument/2006/relationships/slideLayout" Target="../slideLayouts/slideLayout146.xml"/><Relationship Id="rId180" Type="http://schemas.openxmlformats.org/officeDocument/2006/relationships/slideLayout" Target="../slideLayouts/slideLayout317.xml"/><Relationship Id="rId210" Type="http://schemas.openxmlformats.org/officeDocument/2006/relationships/slideLayout" Target="../slideLayouts/slideLayout347.xml"/><Relationship Id="rId215" Type="http://schemas.openxmlformats.org/officeDocument/2006/relationships/slideLayout" Target="../slideLayouts/slideLayout352.xml"/><Relationship Id="rId236" Type="http://schemas.openxmlformats.org/officeDocument/2006/relationships/slideLayout" Target="../slideLayouts/slideLayout373.xml"/><Relationship Id="rId257" Type="http://schemas.openxmlformats.org/officeDocument/2006/relationships/slideLayout" Target="../slideLayouts/slideLayout394.xml"/><Relationship Id="rId278" Type="http://schemas.openxmlformats.org/officeDocument/2006/relationships/slideLayout" Target="../slideLayouts/slideLayout415.xml"/><Relationship Id="rId26" Type="http://schemas.openxmlformats.org/officeDocument/2006/relationships/slideLayout" Target="../slideLayouts/slideLayout163.xml"/><Relationship Id="rId231" Type="http://schemas.openxmlformats.org/officeDocument/2006/relationships/slideLayout" Target="../slideLayouts/slideLayout368.xml"/><Relationship Id="rId252" Type="http://schemas.openxmlformats.org/officeDocument/2006/relationships/slideLayout" Target="../slideLayouts/slideLayout389.xml"/><Relationship Id="rId273" Type="http://schemas.openxmlformats.org/officeDocument/2006/relationships/slideLayout" Target="../slideLayouts/slideLayout410.xml"/><Relationship Id="rId47" Type="http://schemas.openxmlformats.org/officeDocument/2006/relationships/slideLayout" Target="../slideLayouts/slideLayout184.xml"/><Relationship Id="rId68" Type="http://schemas.openxmlformats.org/officeDocument/2006/relationships/slideLayout" Target="../slideLayouts/slideLayout205.xml"/><Relationship Id="rId89" Type="http://schemas.openxmlformats.org/officeDocument/2006/relationships/slideLayout" Target="../slideLayouts/slideLayout226.xml"/><Relationship Id="rId112" Type="http://schemas.openxmlformats.org/officeDocument/2006/relationships/slideLayout" Target="../slideLayouts/slideLayout249.xml"/><Relationship Id="rId133" Type="http://schemas.openxmlformats.org/officeDocument/2006/relationships/slideLayout" Target="../slideLayouts/slideLayout270.xml"/><Relationship Id="rId154" Type="http://schemas.openxmlformats.org/officeDocument/2006/relationships/slideLayout" Target="../slideLayouts/slideLayout291.xml"/><Relationship Id="rId175" Type="http://schemas.openxmlformats.org/officeDocument/2006/relationships/slideLayout" Target="../slideLayouts/slideLayout312.xml"/><Relationship Id="rId196" Type="http://schemas.openxmlformats.org/officeDocument/2006/relationships/slideLayout" Target="../slideLayouts/slideLayout333.xml"/><Relationship Id="rId200" Type="http://schemas.openxmlformats.org/officeDocument/2006/relationships/slideLayout" Target="../slideLayouts/slideLayout337.xml"/><Relationship Id="rId16" Type="http://schemas.openxmlformats.org/officeDocument/2006/relationships/slideLayout" Target="../slideLayouts/slideLayout153.xml"/><Relationship Id="rId221" Type="http://schemas.openxmlformats.org/officeDocument/2006/relationships/slideLayout" Target="../slideLayouts/slideLayout358.xml"/><Relationship Id="rId242" Type="http://schemas.openxmlformats.org/officeDocument/2006/relationships/slideLayout" Target="../slideLayouts/slideLayout379.xml"/><Relationship Id="rId263" Type="http://schemas.openxmlformats.org/officeDocument/2006/relationships/slideLayout" Target="../slideLayouts/slideLayout400.xml"/><Relationship Id="rId284" Type="http://schemas.openxmlformats.org/officeDocument/2006/relationships/slideLayout" Target="../slideLayouts/slideLayout421.xml"/><Relationship Id="rId37" Type="http://schemas.openxmlformats.org/officeDocument/2006/relationships/slideLayout" Target="../slideLayouts/slideLayout174.xml"/><Relationship Id="rId58" Type="http://schemas.openxmlformats.org/officeDocument/2006/relationships/slideLayout" Target="../slideLayouts/slideLayout195.xml"/><Relationship Id="rId79" Type="http://schemas.openxmlformats.org/officeDocument/2006/relationships/slideLayout" Target="../slideLayouts/slideLayout216.xml"/><Relationship Id="rId102" Type="http://schemas.openxmlformats.org/officeDocument/2006/relationships/slideLayout" Target="../slideLayouts/slideLayout239.xml"/><Relationship Id="rId123" Type="http://schemas.openxmlformats.org/officeDocument/2006/relationships/slideLayout" Target="../slideLayouts/slideLayout260.xml"/><Relationship Id="rId144" Type="http://schemas.openxmlformats.org/officeDocument/2006/relationships/slideLayout" Target="../slideLayouts/slideLayout281.xml"/><Relationship Id="rId90" Type="http://schemas.openxmlformats.org/officeDocument/2006/relationships/slideLayout" Target="../slideLayouts/slideLayout227.xml"/><Relationship Id="rId165" Type="http://schemas.openxmlformats.org/officeDocument/2006/relationships/slideLayout" Target="../slideLayouts/slideLayout302.xml"/><Relationship Id="rId186" Type="http://schemas.openxmlformats.org/officeDocument/2006/relationships/slideLayout" Target="../slideLayouts/slideLayout323.xml"/><Relationship Id="rId211" Type="http://schemas.openxmlformats.org/officeDocument/2006/relationships/slideLayout" Target="../slideLayouts/slideLayout348.xml"/><Relationship Id="rId232" Type="http://schemas.openxmlformats.org/officeDocument/2006/relationships/slideLayout" Target="../slideLayouts/slideLayout369.xml"/><Relationship Id="rId253" Type="http://schemas.openxmlformats.org/officeDocument/2006/relationships/slideLayout" Target="../slideLayouts/slideLayout390.xml"/><Relationship Id="rId274" Type="http://schemas.openxmlformats.org/officeDocument/2006/relationships/slideLayout" Target="../slideLayouts/slideLayout411.xml"/><Relationship Id="rId27" Type="http://schemas.openxmlformats.org/officeDocument/2006/relationships/slideLayout" Target="../slideLayouts/slideLayout164.xml"/><Relationship Id="rId48" Type="http://schemas.openxmlformats.org/officeDocument/2006/relationships/slideLayout" Target="../slideLayouts/slideLayout185.xml"/><Relationship Id="rId69" Type="http://schemas.openxmlformats.org/officeDocument/2006/relationships/slideLayout" Target="../slideLayouts/slideLayout206.xml"/><Relationship Id="rId113" Type="http://schemas.openxmlformats.org/officeDocument/2006/relationships/slideLayout" Target="../slideLayouts/slideLayout250.xml"/><Relationship Id="rId134" Type="http://schemas.openxmlformats.org/officeDocument/2006/relationships/slideLayout" Target="../slideLayouts/slideLayout271.xml"/><Relationship Id="rId80" Type="http://schemas.openxmlformats.org/officeDocument/2006/relationships/slideLayout" Target="../slideLayouts/slideLayout217.xml"/><Relationship Id="rId155" Type="http://schemas.openxmlformats.org/officeDocument/2006/relationships/slideLayout" Target="../slideLayouts/slideLayout292.xml"/><Relationship Id="rId176" Type="http://schemas.openxmlformats.org/officeDocument/2006/relationships/slideLayout" Target="../slideLayouts/slideLayout313.xml"/><Relationship Id="rId197" Type="http://schemas.openxmlformats.org/officeDocument/2006/relationships/slideLayout" Target="../slideLayouts/slideLayout334.xml"/><Relationship Id="rId201" Type="http://schemas.openxmlformats.org/officeDocument/2006/relationships/slideLayout" Target="../slideLayouts/slideLayout338.xml"/><Relationship Id="rId222" Type="http://schemas.openxmlformats.org/officeDocument/2006/relationships/slideLayout" Target="../slideLayouts/slideLayout359.xml"/><Relationship Id="rId243" Type="http://schemas.openxmlformats.org/officeDocument/2006/relationships/slideLayout" Target="../slideLayouts/slideLayout380.xml"/><Relationship Id="rId264" Type="http://schemas.openxmlformats.org/officeDocument/2006/relationships/slideLayout" Target="../slideLayouts/slideLayout401.xml"/><Relationship Id="rId285" Type="http://schemas.openxmlformats.org/officeDocument/2006/relationships/slideLayout" Target="../slideLayouts/slideLayout422.xml"/><Relationship Id="rId17" Type="http://schemas.openxmlformats.org/officeDocument/2006/relationships/slideLayout" Target="../slideLayouts/slideLayout154.xml"/><Relationship Id="rId38" Type="http://schemas.openxmlformats.org/officeDocument/2006/relationships/slideLayout" Target="../slideLayouts/slideLayout175.xml"/><Relationship Id="rId59" Type="http://schemas.openxmlformats.org/officeDocument/2006/relationships/slideLayout" Target="../slideLayouts/slideLayout196.xml"/><Relationship Id="rId103" Type="http://schemas.openxmlformats.org/officeDocument/2006/relationships/slideLayout" Target="../slideLayouts/slideLayout240.xml"/><Relationship Id="rId124" Type="http://schemas.openxmlformats.org/officeDocument/2006/relationships/slideLayout" Target="../slideLayouts/slideLayout261.xml"/><Relationship Id="rId70" Type="http://schemas.openxmlformats.org/officeDocument/2006/relationships/slideLayout" Target="../slideLayouts/slideLayout207.xml"/><Relationship Id="rId91" Type="http://schemas.openxmlformats.org/officeDocument/2006/relationships/slideLayout" Target="../slideLayouts/slideLayout228.xml"/><Relationship Id="rId145" Type="http://schemas.openxmlformats.org/officeDocument/2006/relationships/slideLayout" Target="../slideLayouts/slideLayout282.xml"/><Relationship Id="rId166" Type="http://schemas.openxmlformats.org/officeDocument/2006/relationships/slideLayout" Target="../slideLayouts/slideLayout303.xml"/><Relationship Id="rId187" Type="http://schemas.openxmlformats.org/officeDocument/2006/relationships/slideLayout" Target="../slideLayouts/slideLayout324.xml"/><Relationship Id="rId1" Type="http://schemas.openxmlformats.org/officeDocument/2006/relationships/slideLayout" Target="../slideLayouts/slideLayout138.xml"/><Relationship Id="rId212" Type="http://schemas.openxmlformats.org/officeDocument/2006/relationships/slideLayout" Target="../slideLayouts/slideLayout349.xml"/><Relationship Id="rId233" Type="http://schemas.openxmlformats.org/officeDocument/2006/relationships/slideLayout" Target="../slideLayouts/slideLayout370.xml"/><Relationship Id="rId254" Type="http://schemas.openxmlformats.org/officeDocument/2006/relationships/slideLayout" Target="../slideLayouts/slideLayout391.xml"/><Relationship Id="rId28" Type="http://schemas.openxmlformats.org/officeDocument/2006/relationships/slideLayout" Target="../slideLayouts/slideLayout165.xml"/><Relationship Id="rId49" Type="http://schemas.openxmlformats.org/officeDocument/2006/relationships/slideLayout" Target="../slideLayouts/slideLayout186.xml"/><Relationship Id="rId114" Type="http://schemas.openxmlformats.org/officeDocument/2006/relationships/slideLayout" Target="../slideLayouts/slideLayout251.xml"/><Relationship Id="rId275" Type="http://schemas.openxmlformats.org/officeDocument/2006/relationships/slideLayout" Target="../slideLayouts/slideLayout412.xml"/><Relationship Id="rId60" Type="http://schemas.openxmlformats.org/officeDocument/2006/relationships/slideLayout" Target="../slideLayouts/slideLayout197.xml"/><Relationship Id="rId81" Type="http://schemas.openxmlformats.org/officeDocument/2006/relationships/slideLayout" Target="../slideLayouts/slideLayout218.xml"/><Relationship Id="rId135" Type="http://schemas.openxmlformats.org/officeDocument/2006/relationships/slideLayout" Target="../slideLayouts/slideLayout272.xml"/><Relationship Id="rId156" Type="http://schemas.openxmlformats.org/officeDocument/2006/relationships/slideLayout" Target="../slideLayouts/slideLayout293.xml"/><Relationship Id="rId177" Type="http://schemas.openxmlformats.org/officeDocument/2006/relationships/slideLayout" Target="../slideLayouts/slideLayout314.xml"/><Relationship Id="rId198" Type="http://schemas.openxmlformats.org/officeDocument/2006/relationships/slideLayout" Target="../slideLayouts/slideLayout335.xml"/><Relationship Id="rId202" Type="http://schemas.openxmlformats.org/officeDocument/2006/relationships/slideLayout" Target="../slideLayouts/slideLayout339.xml"/><Relationship Id="rId223" Type="http://schemas.openxmlformats.org/officeDocument/2006/relationships/slideLayout" Target="../slideLayouts/slideLayout360.xml"/><Relationship Id="rId244" Type="http://schemas.openxmlformats.org/officeDocument/2006/relationships/slideLayout" Target="../slideLayouts/slideLayout381.xml"/><Relationship Id="rId18" Type="http://schemas.openxmlformats.org/officeDocument/2006/relationships/slideLayout" Target="../slideLayouts/slideLayout155.xml"/><Relationship Id="rId39" Type="http://schemas.openxmlformats.org/officeDocument/2006/relationships/slideLayout" Target="../slideLayouts/slideLayout176.xml"/><Relationship Id="rId265" Type="http://schemas.openxmlformats.org/officeDocument/2006/relationships/slideLayout" Target="../slideLayouts/slideLayout402.xml"/><Relationship Id="rId286" Type="http://schemas.openxmlformats.org/officeDocument/2006/relationships/slideLayout" Target="../slideLayouts/slideLayout423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41.xml"/><Relationship Id="rId18" Type="http://schemas.openxmlformats.org/officeDocument/2006/relationships/slideLayout" Target="../slideLayouts/slideLayout446.xml"/><Relationship Id="rId26" Type="http://schemas.openxmlformats.org/officeDocument/2006/relationships/slideLayout" Target="../slideLayouts/slideLayout454.xml"/><Relationship Id="rId39" Type="http://schemas.openxmlformats.org/officeDocument/2006/relationships/slideLayout" Target="../slideLayouts/slideLayout467.xml"/><Relationship Id="rId3" Type="http://schemas.openxmlformats.org/officeDocument/2006/relationships/slideLayout" Target="../slideLayouts/slideLayout431.xml"/><Relationship Id="rId21" Type="http://schemas.openxmlformats.org/officeDocument/2006/relationships/slideLayout" Target="../slideLayouts/slideLayout449.xml"/><Relationship Id="rId34" Type="http://schemas.openxmlformats.org/officeDocument/2006/relationships/slideLayout" Target="../slideLayouts/slideLayout462.xml"/><Relationship Id="rId42" Type="http://schemas.openxmlformats.org/officeDocument/2006/relationships/slideLayout" Target="../slideLayouts/slideLayout470.xml"/><Relationship Id="rId47" Type="http://schemas.openxmlformats.org/officeDocument/2006/relationships/slideLayout" Target="../slideLayouts/slideLayout475.xml"/><Relationship Id="rId50" Type="http://schemas.openxmlformats.org/officeDocument/2006/relationships/slideLayout" Target="../slideLayouts/slideLayout478.xml"/><Relationship Id="rId7" Type="http://schemas.openxmlformats.org/officeDocument/2006/relationships/slideLayout" Target="../slideLayouts/slideLayout435.xml"/><Relationship Id="rId12" Type="http://schemas.openxmlformats.org/officeDocument/2006/relationships/slideLayout" Target="../slideLayouts/slideLayout440.xml"/><Relationship Id="rId17" Type="http://schemas.openxmlformats.org/officeDocument/2006/relationships/slideLayout" Target="../slideLayouts/slideLayout445.xml"/><Relationship Id="rId25" Type="http://schemas.openxmlformats.org/officeDocument/2006/relationships/slideLayout" Target="../slideLayouts/slideLayout453.xml"/><Relationship Id="rId33" Type="http://schemas.openxmlformats.org/officeDocument/2006/relationships/slideLayout" Target="../slideLayouts/slideLayout461.xml"/><Relationship Id="rId38" Type="http://schemas.openxmlformats.org/officeDocument/2006/relationships/slideLayout" Target="../slideLayouts/slideLayout466.xml"/><Relationship Id="rId46" Type="http://schemas.openxmlformats.org/officeDocument/2006/relationships/slideLayout" Target="../slideLayouts/slideLayout474.xml"/><Relationship Id="rId2" Type="http://schemas.openxmlformats.org/officeDocument/2006/relationships/slideLayout" Target="../slideLayouts/slideLayout430.xml"/><Relationship Id="rId16" Type="http://schemas.openxmlformats.org/officeDocument/2006/relationships/slideLayout" Target="../slideLayouts/slideLayout444.xml"/><Relationship Id="rId20" Type="http://schemas.openxmlformats.org/officeDocument/2006/relationships/slideLayout" Target="../slideLayouts/slideLayout448.xml"/><Relationship Id="rId29" Type="http://schemas.openxmlformats.org/officeDocument/2006/relationships/slideLayout" Target="../slideLayouts/slideLayout457.xml"/><Relationship Id="rId41" Type="http://schemas.openxmlformats.org/officeDocument/2006/relationships/slideLayout" Target="../slideLayouts/slideLayout469.xml"/><Relationship Id="rId1" Type="http://schemas.openxmlformats.org/officeDocument/2006/relationships/slideLayout" Target="../slideLayouts/slideLayout429.xml"/><Relationship Id="rId6" Type="http://schemas.openxmlformats.org/officeDocument/2006/relationships/slideLayout" Target="../slideLayouts/slideLayout434.xml"/><Relationship Id="rId11" Type="http://schemas.openxmlformats.org/officeDocument/2006/relationships/slideLayout" Target="../slideLayouts/slideLayout439.xml"/><Relationship Id="rId24" Type="http://schemas.openxmlformats.org/officeDocument/2006/relationships/slideLayout" Target="../slideLayouts/slideLayout452.xml"/><Relationship Id="rId32" Type="http://schemas.openxmlformats.org/officeDocument/2006/relationships/slideLayout" Target="../slideLayouts/slideLayout460.xml"/><Relationship Id="rId37" Type="http://schemas.openxmlformats.org/officeDocument/2006/relationships/slideLayout" Target="../slideLayouts/slideLayout465.xml"/><Relationship Id="rId40" Type="http://schemas.openxmlformats.org/officeDocument/2006/relationships/slideLayout" Target="../slideLayouts/slideLayout468.xml"/><Relationship Id="rId45" Type="http://schemas.openxmlformats.org/officeDocument/2006/relationships/slideLayout" Target="../slideLayouts/slideLayout473.xml"/><Relationship Id="rId5" Type="http://schemas.openxmlformats.org/officeDocument/2006/relationships/slideLayout" Target="../slideLayouts/slideLayout433.xml"/><Relationship Id="rId15" Type="http://schemas.openxmlformats.org/officeDocument/2006/relationships/slideLayout" Target="../slideLayouts/slideLayout443.xml"/><Relationship Id="rId23" Type="http://schemas.openxmlformats.org/officeDocument/2006/relationships/slideLayout" Target="../slideLayouts/slideLayout451.xml"/><Relationship Id="rId28" Type="http://schemas.openxmlformats.org/officeDocument/2006/relationships/slideLayout" Target="../slideLayouts/slideLayout456.xml"/><Relationship Id="rId36" Type="http://schemas.openxmlformats.org/officeDocument/2006/relationships/slideLayout" Target="../slideLayouts/slideLayout464.xml"/><Relationship Id="rId49" Type="http://schemas.openxmlformats.org/officeDocument/2006/relationships/slideLayout" Target="../slideLayouts/slideLayout477.xml"/><Relationship Id="rId10" Type="http://schemas.openxmlformats.org/officeDocument/2006/relationships/slideLayout" Target="../slideLayouts/slideLayout438.xml"/><Relationship Id="rId19" Type="http://schemas.openxmlformats.org/officeDocument/2006/relationships/slideLayout" Target="../slideLayouts/slideLayout447.xml"/><Relationship Id="rId31" Type="http://schemas.openxmlformats.org/officeDocument/2006/relationships/slideLayout" Target="../slideLayouts/slideLayout459.xml"/><Relationship Id="rId44" Type="http://schemas.openxmlformats.org/officeDocument/2006/relationships/slideLayout" Target="../slideLayouts/slideLayout472.xml"/><Relationship Id="rId4" Type="http://schemas.openxmlformats.org/officeDocument/2006/relationships/slideLayout" Target="../slideLayouts/slideLayout432.xml"/><Relationship Id="rId9" Type="http://schemas.openxmlformats.org/officeDocument/2006/relationships/slideLayout" Target="../slideLayouts/slideLayout437.xml"/><Relationship Id="rId14" Type="http://schemas.openxmlformats.org/officeDocument/2006/relationships/slideLayout" Target="../slideLayouts/slideLayout442.xml"/><Relationship Id="rId22" Type="http://schemas.openxmlformats.org/officeDocument/2006/relationships/slideLayout" Target="../slideLayouts/slideLayout450.xml"/><Relationship Id="rId27" Type="http://schemas.openxmlformats.org/officeDocument/2006/relationships/slideLayout" Target="../slideLayouts/slideLayout455.xml"/><Relationship Id="rId30" Type="http://schemas.openxmlformats.org/officeDocument/2006/relationships/slideLayout" Target="../slideLayouts/slideLayout458.xml"/><Relationship Id="rId35" Type="http://schemas.openxmlformats.org/officeDocument/2006/relationships/slideLayout" Target="../slideLayouts/slideLayout463.xml"/><Relationship Id="rId43" Type="http://schemas.openxmlformats.org/officeDocument/2006/relationships/slideLayout" Target="../slideLayouts/slideLayout471.xml"/><Relationship Id="rId48" Type="http://schemas.openxmlformats.org/officeDocument/2006/relationships/slideLayout" Target="../slideLayouts/slideLayout476.xml"/><Relationship Id="rId8" Type="http://schemas.openxmlformats.org/officeDocument/2006/relationships/slideLayout" Target="../slideLayouts/slideLayout436.xml"/><Relationship Id="rId51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504.xml"/><Relationship Id="rId21" Type="http://schemas.openxmlformats.org/officeDocument/2006/relationships/slideLayout" Target="../slideLayouts/slideLayout499.xml"/><Relationship Id="rId34" Type="http://schemas.openxmlformats.org/officeDocument/2006/relationships/slideLayout" Target="../slideLayouts/slideLayout512.xml"/><Relationship Id="rId42" Type="http://schemas.openxmlformats.org/officeDocument/2006/relationships/slideLayout" Target="../slideLayouts/slideLayout520.xml"/><Relationship Id="rId47" Type="http://schemas.openxmlformats.org/officeDocument/2006/relationships/slideLayout" Target="../slideLayouts/slideLayout525.xml"/><Relationship Id="rId50" Type="http://schemas.openxmlformats.org/officeDocument/2006/relationships/slideLayout" Target="../slideLayouts/slideLayout528.xml"/><Relationship Id="rId55" Type="http://schemas.openxmlformats.org/officeDocument/2006/relationships/slideLayout" Target="../slideLayouts/slideLayout533.xml"/><Relationship Id="rId63" Type="http://schemas.openxmlformats.org/officeDocument/2006/relationships/slideLayout" Target="../slideLayouts/slideLayout541.xml"/><Relationship Id="rId68" Type="http://schemas.openxmlformats.org/officeDocument/2006/relationships/slideLayout" Target="../slideLayouts/slideLayout546.xml"/><Relationship Id="rId76" Type="http://schemas.openxmlformats.org/officeDocument/2006/relationships/slideLayout" Target="../slideLayouts/slideLayout554.xml"/><Relationship Id="rId84" Type="http://schemas.openxmlformats.org/officeDocument/2006/relationships/slideLayout" Target="../slideLayouts/slideLayout562.xml"/><Relationship Id="rId89" Type="http://schemas.openxmlformats.org/officeDocument/2006/relationships/slideLayout" Target="../slideLayouts/slideLayout567.xml"/><Relationship Id="rId97" Type="http://schemas.openxmlformats.org/officeDocument/2006/relationships/slideLayout" Target="../slideLayouts/slideLayout575.xml"/><Relationship Id="rId7" Type="http://schemas.openxmlformats.org/officeDocument/2006/relationships/slideLayout" Target="../slideLayouts/slideLayout485.xml"/><Relationship Id="rId71" Type="http://schemas.openxmlformats.org/officeDocument/2006/relationships/slideLayout" Target="../slideLayouts/slideLayout549.xml"/><Relationship Id="rId92" Type="http://schemas.openxmlformats.org/officeDocument/2006/relationships/slideLayout" Target="../slideLayouts/slideLayout570.xml"/><Relationship Id="rId2" Type="http://schemas.openxmlformats.org/officeDocument/2006/relationships/slideLayout" Target="../slideLayouts/slideLayout480.xml"/><Relationship Id="rId16" Type="http://schemas.openxmlformats.org/officeDocument/2006/relationships/slideLayout" Target="../slideLayouts/slideLayout494.xml"/><Relationship Id="rId29" Type="http://schemas.openxmlformats.org/officeDocument/2006/relationships/slideLayout" Target="../slideLayouts/slideLayout507.xml"/><Relationship Id="rId11" Type="http://schemas.openxmlformats.org/officeDocument/2006/relationships/slideLayout" Target="../slideLayouts/slideLayout489.xml"/><Relationship Id="rId24" Type="http://schemas.openxmlformats.org/officeDocument/2006/relationships/slideLayout" Target="../slideLayouts/slideLayout502.xml"/><Relationship Id="rId32" Type="http://schemas.openxmlformats.org/officeDocument/2006/relationships/slideLayout" Target="../slideLayouts/slideLayout510.xml"/><Relationship Id="rId37" Type="http://schemas.openxmlformats.org/officeDocument/2006/relationships/slideLayout" Target="../slideLayouts/slideLayout515.xml"/><Relationship Id="rId40" Type="http://schemas.openxmlformats.org/officeDocument/2006/relationships/slideLayout" Target="../slideLayouts/slideLayout518.xml"/><Relationship Id="rId45" Type="http://schemas.openxmlformats.org/officeDocument/2006/relationships/slideLayout" Target="../slideLayouts/slideLayout523.xml"/><Relationship Id="rId53" Type="http://schemas.openxmlformats.org/officeDocument/2006/relationships/slideLayout" Target="../slideLayouts/slideLayout531.xml"/><Relationship Id="rId58" Type="http://schemas.openxmlformats.org/officeDocument/2006/relationships/slideLayout" Target="../slideLayouts/slideLayout536.xml"/><Relationship Id="rId66" Type="http://schemas.openxmlformats.org/officeDocument/2006/relationships/slideLayout" Target="../slideLayouts/slideLayout544.xml"/><Relationship Id="rId74" Type="http://schemas.openxmlformats.org/officeDocument/2006/relationships/slideLayout" Target="../slideLayouts/slideLayout552.xml"/><Relationship Id="rId79" Type="http://schemas.openxmlformats.org/officeDocument/2006/relationships/slideLayout" Target="../slideLayouts/slideLayout557.xml"/><Relationship Id="rId87" Type="http://schemas.openxmlformats.org/officeDocument/2006/relationships/slideLayout" Target="../slideLayouts/slideLayout565.xml"/><Relationship Id="rId5" Type="http://schemas.openxmlformats.org/officeDocument/2006/relationships/slideLayout" Target="../slideLayouts/slideLayout483.xml"/><Relationship Id="rId61" Type="http://schemas.openxmlformats.org/officeDocument/2006/relationships/slideLayout" Target="../slideLayouts/slideLayout539.xml"/><Relationship Id="rId82" Type="http://schemas.openxmlformats.org/officeDocument/2006/relationships/slideLayout" Target="../slideLayouts/slideLayout560.xml"/><Relationship Id="rId90" Type="http://schemas.openxmlformats.org/officeDocument/2006/relationships/slideLayout" Target="../slideLayouts/slideLayout568.xml"/><Relationship Id="rId95" Type="http://schemas.openxmlformats.org/officeDocument/2006/relationships/slideLayout" Target="../slideLayouts/slideLayout573.xml"/><Relationship Id="rId19" Type="http://schemas.openxmlformats.org/officeDocument/2006/relationships/slideLayout" Target="../slideLayouts/slideLayout497.xml"/><Relationship Id="rId14" Type="http://schemas.openxmlformats.org/officeDocument/2006/relationships/slideLayout" Target="../slideLayouts/slideLayout492.xml"/><Relationship Id="rId22" Type="http://schemas.openxmlformats.org/officeDocument/2006/relationships/slideLayout" Target="../slideLayouts/slideLayout500.xml"/><Relationship Id="rId27" Type="http://schemas.openxmlformats.org/officeDocument/2006/relationships/slideLayout" Target="../slideLayouts/slideLayout505.xml"/><Relationship Id="rId30" Type="http://schemas.openxmlformats.org/officeDocument/2006/relationships/slideLayout" Target="../slideLayouts/slideLayout508.xml"/><Relationship Id="rId35" Type="http://schemas.openxmlformats.org/officeDocument/2006/relationships/slideLayout" Target="../slideLayouts/slideLayout513.xml"/><Relationship Id="rId43" Type="http://schemas.openxmlformats.org/officeDocument/2006/relationships/slideLayout" Target="../slideLayouts/slideLayout521.xml"/><Relationship Id="rId48" Type="http://schemas.openxmlformats.org/officeDocument/2006/relationships/slideLayout" Target="../slideLayouts/slideLayout526.xml"/><Relationship Id="rId56" Type="http://schemas.openxmlformats.org/officeDocument/2006/relationships/slideLayout" Target="../slideLayouts/slideLayout534.xml"/><Relationship Id="rId64" Type="http://schemas.openxmlformats.org/officeDocument/2006/relationships/slideLayout" Target="../slideLayouts/slideLayout542.xml"/><Relationship Id="rId69" Type="http://schemas.openxmlformats.org/officeDocument/2006/relationships/slideLayout" Target="../slideLayouts/slideLayout547.xml"/><Relationship Id="rId77" Type="http://schemas.openxmlformats.org/officeDocument/2006/relationships/slideLayout" Target="../slideLayouts/slideLayout555.xml"/><Relationship Id="rId100" Type="http://schemas.openxmlformats.org/officeDocument/2006/relationships/slideLayout" Target="../slideLayouts/slideLayout578.xml"/><Relationship Id="rId8" Type="http://schemas.openxmlformats.org/officeDocument/2006/relationships/slideLayout" Target="../slideLayouts/slideLayout486.xml"/><Relationship Id="rId51" Type="http://schemas.openxmlformats.org/officeDocument/2006/relationships/slideLayout" Target="../slideLayouts/slideLayout529.xml"/><Relationship Id="rId72" Type="http://schemas.openxmlformats.org/officeDocument/2006/relationships/slideLayout" Target="../slideLayouts/slideLayout550.xml"/><Relationship Id="rId80" Type="http://schemas.openxmlformats.org/officeDocument/2006/relationships/slideLayout" Target="../slideLayouts/slideLayout558.xml"/><Relationship Id="rId85" Type="http://schemas.openxmlformats.org/officeDocument/2006/relationships/slideLayout" Target="../slideLayouts/slideLayout563.xml"/><Relationship Id="rId93" Type="http://schemas.openxmlformats.org/officeDocument/2006/relationships/slideLayout" Target="../slideLayouts/slideLayout571.xml"/><Relationship Id="rId98" Type="http://schemas.openxmlformats.org/officeDocument/2006/relationships/slideLayout" Target="../slideLayouts/slideLayout576.xml"/><Relationship Id="rId3" Type="http://schemas.openxmlformats.org/officeDocument/2006/relationships/slideLayout" Target="../slideLayouts/slideLayout481.xml"/><Relationship Id="rId12" Type="http://schemas.openxmlformats.org/officeDocument/2006/relationships/slideLayout" Target="../slideLayouts/slideLayout490.xml"/><Relationship Id="rId17" Type="http://schemas.openxmlformats.org/officeDocument/2006/relationships/slideLayout" Target="../slideLayouts/slideLayout495.xml"/><Relationship Id="rId25" Type="http://schemas.openxmlformats.org/officeDocument/2006/relationships/slideLayout" Target="../slideLayouts/slideLayout503.xml"/><Relationship Id="rId33" Type="http://schemas.openxmlformats.org/officeDocument/2006/relationships/slideLayout" Target="../slideLayouts/slideLayout511.xml"/><Relationship Id="rId38" Type="http://schemas.openxmlformats.org/officeDocument/2006/relationships/slideLayout" Target="../slideLayouts/slideLayout516.xml"/><Relationship Id="rId46" Type="http://schemas.openxmlformats.org/officeDocument/2006/relationships/slideLayout" Target="../slideLayouts/slideLayout524.xml"/><Relationship Id="rId59" Type="http://schemas.openxmlformats.org/officeDocument/2006/relationships/slideLayout" Target="../slideLayouts/slideLayout537.xml"/><Relationship Id="rId67" Type="http://schemas.openxmlformats.org/officeDocument/2006/relationships/slideLayout" Target="../slideLayouts/slideLayout545.xml"/><Relationship Id="rId20" Type="http://schemas.openxmlformats.org/officeDocument/2006/relationships/slideLayout" Target="../slideLayouts/slideLayout498.xml"/><Relationship Id="rId41" Type="http://schemas.openxmlformats.org/officeDocument/2006/relationships/slideLayout" Target="../slideLayouts/slideLayout519.xml"/><Relationship Id="rId54" Type="http://schemas.openxmlformats.org/officeDocument/2006/relationships/slideLayout" Target="../slideLayouts/slideLayout532.xml"/><Relationship Id="rId62" Type="http://schemas.openxmlformats.org/officeDocument/2006/relationships/slideLayout" Target="../slideLayouts/slideLayout540.xml"/><Relationship Id="rId70" Type="http://schemas.openxmlformats.org/officeDocument/2006/relationships/slideLayout" Target="../slideLayouts/slideLayout548.xml"/><Relationship Id="rId75" Type="http://schemas.openxmlformats.org/officeDocument/2006/relationships/slideLayout" Target="../slideLayouts/slideLayout553.xml"/><Relationship Id="rId83" Type="http://schemas.openxmlformats.org/officeDocument/2006/relationships/slideLayout" Target="../slideLayouts/slideLayout561.xml"/><Relationship Id="rId88" Type="http://schemas.openxmlformats.org/officeDocument/2006/relationships/slideLayout" Target="../slideLayouts/slideLayout566.xml"/><Relationship Id="rId91" Type="http://schemas.openxmlformats.org/officeDocument/2006/relationships/slideLayout" Target="../slideLayouts/slideLayout569.xml"/><Relationship Id="rId96" Type="http://schemas.openxmlformats.org/officeDocument/2006/relationships/slideLayout" Target="../slideLayouts/slideLayout574.xml"/><Relationship Id="rId1" Type="http://schemas.openxmlformats.org/officeDocument/2006/relationships/slideLayout" Target="../slideLayouts/slideLayout479.xml"/><Relationship Id="rId6" Type="http://schemas.openxmlformats.org/officeDocument/2006/relationships/slideLayout" Target="../slideLayouts/slideLayout484.xml"/><Relationship Id="rId15" Type="http://schemas.openxmlformats.org/officeDocument/2006/relationships/slideLayout" Target="../slideLayouts/slideLayout493.xml"/><Relationship Id="rId23" Type="http://schemas.openxmlformats.org/officeDocument/2006/relationships/slideLayout" Target="../slideLayouts/slideLayout501.xml"/><Relationship Id="rId28" Type="http://schemas.openxmlformats.org/officeDocument/2006/relationships/slideLayout" Target="../slideLayouts/slideLayout506.xml"/><Relationship Id="rId36" Type="http://schemas.openxmlformats.org/officeDocument/2006/relationships/slideLayout" Target="../slideLayouts/slideLayout514.xml"/><Relationship Id="rId49" Type="http://schemas.openxmlformats.org/officeDocument/2006/relationships/slideLayout" Target="../slideLayouts/slideLayout527.xml"/><Relationship Id="rId57" Type="http://schemas.openxmlformats.org/officeDocument/2006/relationships/slideLayout" Target="../slideLayouts/slideLayout535.xml"/><Relationship Id="rId10" Type="http://schemas.openxmlformats.org/officeDocument/2006/relationships/slideLayout" Target="../slideLayouts/slideLayout488.xml"/><Relationship Id="rId31" Type="http://schemas.openxmlformats.org/officeDocument/2006/relationships/slideLayout" Target="../slideLayouts/slideLayout509.xml"/><Relationship Id="rId44" Type="http://schemas.openxmlformats.org/officeDocument/2006/relationships/slideLayout" Target="../slideLayouts/slideLayout522.xml"/><Relationship Id="rId52" Type="http://schemas.openxmlformats.org/officeDocument/2006/relationships/slideLayout" Target="../slideLayouts/slideLayout530.xml"/><Relationship Id="rId60" Type="http://schemas.openxmlformats.org/officeDocument/2006/relationships/slideLayout" Target="../slideLayouts/slideLayout538.xml"/><Relationship Id="rId65" Type="http://schemas.openxmlformats.org/officeDocument/2006/relationships/slideLayout" Target="../slideLayouts/slideLayout543.xml"/><Relationship Id="rId73" Type="http://schemas.openxmlformats.org/officeDocument/2006/relationships/slideLayout" Target="../slideLayouts/slideLayout551.xml"/><Relationship Id="rId78" Type="http://schemas.openxmlformats.org/officeDocument/2006/relationships/slideLayout" Target="../slideLayouts/slideLayout556.xml"/><Relationship Id="rId81" Type="http://schemas.openxmlformats.org/officeDocument/2006/relationships/slideLayout" Target="../slideLayouts/slideLayout559.xml"/><Relationship Id="rId86" Type="http://schemas.openxmlformats.org/officeDocument/2006/relationships/slideLayout" Target="../slideLayouts/slideLayout564.xml"/><Relationship Id="rId94" Type="http://schemas.openxmlformats.org/officeDocument/2006/relationships/slideLayout" Target="../slideLayouts/slideLayout572.xml"/><Relationship Id="rId99" Type="http://schemas.openxmlformats.org/officeDocument/2006/relationships/slideLayout" Target="../slideLayouts/slideLayout577.xml"/><Relationship Id="rId101" Type="http://schemas.openxmlformats.org/officeDocument/2006/relationships/theme" Target="../theme/theme5.xml"/><Relationship Id="rId4" Type="http://schemas.openxmlformats.org/officeDocument/2006/relationships/slideLayout" Target="../slideLayouts/slideLayout482.xml"/><Relationship Id="rId9" Type="http://schemas.openxmlformats.org/officeDocument/2006/relationships/slideLayout" Target="../slideLayouts/slideLayout487.xml"/><Relationship Id="rId13" Type="http://schemas.openxmlformats.org/officeDocument/2006/relationships/slideLayout" Target="../slideLayouts/slideLayout491.xml"/><Relationship Id="rId18" Type="http://schemas.openxmlformats.org/officeDocument/2006/relationships/slideLayout" Target="../slideLayouts/slideLayout496.xml"/><Relationship Id="rId39" Type="http://schemas.openxmlformats.org/officeDocument/2006/relationships/slideLayout" Target="../slideLayouts/slideLayout517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91.xml"/><Relationship Id="rId18" Type="http://schemas.openxmlformats.org/officeDocument/2006/relationships/slideLayout" Target="../slideLayouts/slideLayout596.xml"/><Relationship Id="rId26" Type="http://schemas.openxmlformats.org/officeDocument/2006/relationships/slideLayout" Target="../slideLayouts/slideLayout604.xml"/><Relationship Id="rId39" Type="http://schemas.openxmlformats.org/officeDocument/2006/relationships/slideLayout" Target="../slideLayouts/slideLayout617.xml"/><Relationship Id="rId21" Type="http://schemas.openxmlformats.org/officeDocument/2006/relationships/slideLayout" Target="../slideLayouts/slideLayout599.xml"/><Relationship Id="rId34" Type="http://schemas.openxmlformats.org/officeDocument/2006/relationships/slideLayout" Target="../slideLayouts/slideLayout612.xml"/><Relationship Id="rId42" Type="http://schemas.openxmlformats.org/officeDocument/2006/relationships/slideLayout" Target="../slideLayouts/slideLayout620.xml"/><Relationship Id="rId47" Type="http://schemas.openxmlformats.org/officeDocument/2006/relationships/slideLayout" Target="../slideLayouts/slideLayout625.xml"/><Relationship Id="rId50" Type="http://schemas.openxmlformats.org/officeDocument/2006/relationships/slideLayout" Target="../slideLayouts/slideLayout628.xml"/><Relationship Id="rId55" Type="http://schemas.openxmlformats.org/officeDocument/2006/relationships/slideLayout" Target="../slideLayouts/slideLayout633.xml"/><Relationship Id="rId7" Type="http://schemas.openxmlformats.org/officeDocument/2006/relationships/slideLayout" Target="../slideLayouts/slideLayout585.xml"/><Relationship Id="rId2" Type="http://schemas.openxmlformats.org/officeDocument/2006/relationships/slideLayout" Target="../slideLayouts/slideLayout580.xml"/><Relationship Id="rId16" Type="http://schemas.openxmlformats.org/officeDocument/2006/relationships/slideLayout" Target="../slideLayouts/slideLayout594.xml"/><Relationship Id="rId20" Type="http://schemas.openxmlformats.org/officeDocument/2006/relationships/slideLayout" Target="../slideLayouts/slideLayout598.xml"/><Relationship Id="rId29" Type="http://schemas.openxmlformats.org/officeDocument/2006/relationships/slideLayout" Target="../slideLayouts/slideLayout607.xml"/><Relationship Id="rId41" Type="http://schemas.openxmlformats.org/officeDocument/2006/relationships/slideLayout" Target="../slideLayouts/slideLayout619.xml"/><Relationship Id="rId54" Type="http://schemas.openxmlformats.org/officeDocument/2006/relationships/slideLayout" Target="../slideLayouts/slideLayout632.xml"/><Relationship Id="rId1" Type="http://schemas.openxmlformats.org/officeDocument/2006/relationships/slideLayout" Target="../slideLayouts/slideLayout579.xml"/><Relationship Id="rId6" Type="http://schemas.openxmlformats.org/officeDocument/2006/relationships/slideLayout" Target="../slideLayouts/slideLayout584.xml"/><Relationship Id="rId11" Type="http://schemas.openxmlformats.org/officeDocument/2006/relationships/slideLayout" Target="../slideLayouts/slideLayout589.xml"/><Relationship Id="rId24" Type="http://schemas.openxmlformats.org/officeDocument/2006/relationships/slideLayout" Target="../slideLayouts/slideLayout602.xml"/><Relationship Id="rId32" Type="http://schemas.openxmlformats.org/officeDocument/2006/relationships/slideLayout" Target="../slideLayouts/slideLayout610.xml"/><Relationship Id="rId37" Type="http://schemas.openxmlformats.org/officeDocument/2006/relationships/slideLayout" Target="../slideLayouts/slideLayout615.xml"/><Relationship Id="rId40" Type="http://schemas.openxmlformats.org/officeDocument/2006/relationships/slideLayout" Target="../slideLayouts/slideLayout618.xml"/><Relationship Id="rId45" Type="http://schemas.openxmlformats.org/officeDocument/2006/relationships/slideLayout" Target="../slideLayouts/slideLayout623.xml"/><Relationship Id="rId53" Type="http://schemas.openxmlformats.org/officeDocument/2006/relationships/slideLayout" Target="../slideLayouts/slideLayout631.xml"/><Relationship Id="rId58" Type="http://schemas.openxmlformats.org/officeDocument/2006/relationships/slideLayout" Target="../slideLayouts/slideLayout636.xml"/><Relationship Id="rId5" Type="http://schemas.openxmlformats.org/officeDocument/2006/relationships/slideLayout" Target="../slideLayouts/slideLayout583.xml"/><Relationship Id="rId15" Type="http://schemas.openxmlformats.org/officeDocument/2006/relationships/slideLayout" Target="../slideLayouts/slideLayout593.xml"/><Relationship Id="rId23" Type="http://schemas.openxmlformats.org/officeDocument/2006/relationships/slideLayout" Target="../slideLayouts/slideLayout601.xml"/><Relationship Id="rId28" Type="http://schemas.openxmlformats.org/officeDocument/2006/relationships/slideLayout" Target="../slideLayouts/slideLayout606.xml"/><Relationship Id="rId36" Type="http://schemas.openxmlformats.org/officeDocument/2006/relationships/slideLayout" Target="../slideLayouts/slideLayout614.xml"/><Relationship Id="rId49" Type="http://schemas.openxmlformats.org/officeDocument/2006/relationships/slideLayout" Target="../slideLayouts/slideLayout627.xml"/><Relationship Id="rId57" Type="http://schemas.openxmlformats.org/officeDocument/2006/relationships/slideLayout" Target="../slideLayouts/slideLayout635.xml"/><Relationship Id="rId61" Type="http://schemas.openxmlformats.org/officeDocument/2006/relationships/theme" Target="../theme/theme6.xml"/><Relationship Id="rId10" Type="http://schemas.openxmlformats.org/officeDocument/2006/relationships/slideLayout" Target="../slideLayouts/slideLayout588.xml"/><Relationship Id="rId19" Type="http://schemas.openxmlformats.org/officeDocument/2006/relationships/slideLayout" Target="../slideLayouts/slideLayout597.xml"/><Relationship Id="rId31" Type="http://schemas.openxmlformats.org/officeDocument/2006/relationships/slideLayout" Target="../slideLayouts/slideLayout609.xml"/><Relationship Id="rId44" Type="http://schemas.openxmlformats.org/officeDocument/2006/relationships/slideLayout" Target="../slideLayouts/slideLayout622.xml"/><Relationship Id="rId52" Type="http://schemas.openxmlformats.org/officeDocument/2006/relationships/slideLayout" Target="../slideLayouts/slideLayout630.xml"/><Relationship Id="rId60" Type="http://schemas.openxmlformats.org/officeDocument/2006/relationships/slideLayout" Target="../slideLayouts/slideLayout638.xml"/><Relationship Id="rId4" Type="http://schemas.openxmlformats.org/officeDocument/2006/relationships/slideLayout" Target="../slideLayouts/slideLayout582.xml"/><Relationship Id="rId9" Type="http://schemas.openxmlformats.org/officeDocument/2006/relationships/slideLayout" Target="../slideLayouts/slideLayout587.xml"/><Relationship Id="rId14" Type="http://schemas.openxmlformats.org/officeDocument/2006/relationships/slideLayout" Target="../slideLayouts/slideLayout592.xml"/><Relationship Id="rId22" Type="http://schemas.openxmlformats.org/officeDocument/2006/relationships/slideLayout" Target="../slideLayouts/slideLayout600.xml"/><Relationship Id="rId27" Type="http://schemas.openxmlformats.org/officeDocument/2006/relationships/slideLayout" Target="../slideLayouts/slideLayout605.xml"/><Relationship Id="rId30" Type="http://schemas.openxmlformats.org/officeDocument/2006/relationships/slideLayout" Target="../slideLayouts/slideLayout608.xml"/><Relationship Id="rId35" Type="http://schemas.openxmlformats.org/officeDocument/2006/relationships/slideLayout" Target="../slideLayouts/slideLayout613.xml"/><Relationship Id="rId43" Type="http://schemas.openxmlformats.org/officeDocument/2006/relationships/slideLayout" Target="../slideLayouts/slideLayout621.xml"/><Relationship Id="rId48" Type="http://schemas.openxmlformats.org/officeDocument/2006/relationships/slideLayout" Target="../slideLayouts/slideLayout626.xml"/><Relationship Id="rId56" Type="http://schemas.openxmlformats.org/officeDocument/2006/relationships/slideLayout" Target="../slideLayouts/slideLayout634.xml"/><Relationship Id="rId8" Type="http://schemas.openxmlformats.org/officeDocument/2006/relationships/slideLayout" Target="../slideLayouts/slideLayout586.xml"/><Relationship Id="rId51" Type="http://schemas.openxmlformats.org/officeDocument/2006/relationships/slideLayout" Target="../slideLayouts/slideLayout629.xml"/><Relationship Id="rId3" Type="http://schemas.openxmlformats.org/officeDocument/2006/relationships/slideLayout" Target="../slideLayouts/slideLayout581.xml"/><Relationship Id="rId12" Type="http://schemas.openxmlformats.org/officeDocument/2006/relationships/slideLayout" Target="../slideLayouts/slideLayout590.xml"/><Relationship Id="rId17" Type="http://schemas.openxmlformats.org/officeDocument/2006/relationships/slideLayout" Target="../slideLayouts/slideLayout595.xml"/><Relationship Id="rId25" Type="http://schemas.openxmlformats.org/officeDocument/2006/relationships/slideLayout" Target="../slideLayouts/slideLayout603.xml"/><Relationship Id="rId33" Type="http://schemas.openxmlformats.org/officeDocument/2006/relationships/slideLayout" Target="../slideLayouts/slideLayout611.xml"/><Relationship Id="rId38" Type="http://schemas.openxmlformats.org/officeDocument/2006/relationships/slideLayout" Target="../slideLayouts/slideLayout616.xml"/><Relationship Id="rId46" Type="http://schemas.openxmlformats.org/officeDocument/2006/relationships/slideLayout" Target="../slideLayouts/slideLayout624.xml"/><Relationship Id="rId59" Type="http://schemas.openxmlformats.org/officeDocument/2006/relationships/slideLayout" Target="../slideLayouts/slideLayout63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6.xml"/><Relationship Id="rId13" Type="http://schemas.openxmlformats.org/officeDocument/2006/relationships/slideLayout" Target="../slideLayouts/slideLayout651.xml"/><Relationship Id="rId18" Type="http://schemas.openxmlformats.org/officeDocument/2006/relationships/slideLayout" Target="../slideLayouts/slideLayout656.xml"/><Relationship Id="rId26" Type="http://schemas.openxmlformats.org/officeDocument/2006/relationships/slideLayout" Target="../slideLayouts/slideLayout664.xml"/><Relationship Id="rId3" Type="http://schemas.openxmlformats.org/officeDocument/2006/relationships/slideLayout" Target="../slideLayouts/slideLayout641.xml"/><Relationship Id="rId21" Type="http://schemas.openxmlformats.org/officeDocument/2006/relationships/slideLayout" Target="../slideLayouts/slideLayout659.xml"/><Relationship Id="rId7" Type="http://schemas.openxmlformats.org/officeDocument/2006/relationships/slideLayout" Target="../slideLayouts/slideLayout645.xml"/><Relationship Id="rId12" Type="http://schemas.openxmlformats.org/officeDocument/2006/relationships/slideLayout" Target="../slideLayouts/slideLayout650.xml"/><Relationship Id="rId17" Type="http://schemas.openxmlformats.org/officeDocument/2006/relationships/slideLayout" Target="../slideLayouts/slideLayout655.xml"/><Relationship Id="rId25" Type="http://schemas.openxmlformats.org/officeDocument/2006/relationships/slideLayout" Target="../slideLayouts/slideLayout663.xml"/><Relationship Id="rId2" Type="http://schemas.openxmlformats.org/officeDocument/2006/relationships/slideLayout" Target="../slideLayouts/slideLayout640.xml"/><Relationship Id="rId16" Type="http://schemas.openxmlformats.org/officeDocument/2006/relationships/slideLayout" Target="../slideLayouts/slideLayout654.xml"/><Relationship Id="rId20" Type="http://schemas.openxmlformats.org/officeDocument/2006/relationships/slideLayout" Target="../slideLayouts/slideLayout658.xml"/><Relationship Id="rId1" Type="http://schemas.openxmlformats.org/officeDocument/2006/relationships/slideLayout" Target="../slideLayouts/slideLayout639.xml"/><Relationship Id="rId6" Type="http://schemas.openxmlformats.org/officeDocument/2006/relationships/slideLayout" Target="../slideLayouts/slideLayout644.xml"/><Relationship Id="rId11" Type="http://schemas.openxmlformats.org/officeDocument/2006/relationships/slideLayout" Target="../slideLayouts/slideLayout649.xml"/><Relationship Id="rId24" Type="http://schemas.openxmlformats.org/officeDocument/2006/relationships/slideLayout" Target="../slideLayouts/slideLayout662.xml"/><Relationship Id="rId5" Type="http://schemas.openxmlformats.org/officeDocument/2006/relationships/slideLayout" Target="../slideLayouts/slideLayout643.xml"/><Relationship Id="rId15" Type="http://schemas.openxmlformats.org/officeDocument/2006/relationships/slideLayout" Target="../slideLayouts/slideLayout653.xml"/><Relationship Id="rId23" Type="http://schemas.openxmlformats.org/officeDocument/2006/relationships/slideLayout" Target="../slideLayouts/slideLayout661.xml"/><Relationship Id="rId10" Type="http://schemas.openxmlformats.org/officeDocument/2006/relationships/slideLayout" Target="../slideLayouts/slideLayout648.xml"/><Relationship Id="rId19" Type="http://schemas.openxmlformats.org/officeDocument/2006/relationships/slideLayout" Target="../slideLayouts/slideLayout657.xml"/><Relationship Id="rId4" Type="http://schemas.openxmlformats.org/officeDocument/2006/relationships/slideLayout" Target="../slideLayouts/slideLayout642.xml"/><Relationship Id="rId9" Type="http://schemas.openxmlformats.org/officeDocument/2006/relationships/slideLayout" Target="../slideLayouts/slideLayout647.xml"/><Relationship Id="rId14" Type="http://schemas.openxmlformats.org/officeDocument/2006/relationships/slideLayout" Target="../slideLayouts/slideLayout652.xml"/><Relationship Id="rId22" Type="http://schemas.openxmlformats.org/officeDocument/2006/relationships/slideLayout" Target="../slideLayouts/slideLayout660.xml"/><Relationship Id="rId27" Type="http://schemas.openxmlformats.org/officeDocument/2006/relationships/theme" Target="../theme/theme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15900" y="273844"/>
            <a:ext cx="8712200" cy="99417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5900" y="1369219"/>
            <a:ext cx="8712200" cy="3263504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71943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84" r:id="rId2"/>
    <p:sldLayoutId id="2147483662" r:id="rId3"/>
    <p:sldLayoutId id="2147483663" r:id="rId4"/>
    <p:sldLayoutId id="2147483672" r:id="rId5"/>
    <p:sldLayoutId id="2147483664" r:id="rId6"/>
    <p:sldLayoutId id="2147483674" r:id="rId7"/>
    <p:sldLayoutId id="2147483675" r:id="rId8"/>
    <p:sldLayoutId id="2147483677" r:id="rId9"/>
    <p:sldLayoutId id="2147483673" r:id="rId10"/>
    <p:sldLayoutId id="2147483667" r:id="rId11"/>
    <p:sldLayoutId id="2147483678" r:id="rId12"/>
    <p:sldLayoutId id="2147483679" r:id="rId13"/>
    <p:sldLayoutId id="2147483681" r:id="rId14"/>
    <p:sldLayoutId id="2147483717" r:id="rId15"/>
    <p:sldLayoutId id="2147483683" r:id="rId16"/>
    <p:sldLayoutId id="2147483680" r:id="rId17"/>
    <p:sldLayoutId id="2147483682" r:id="rId18"/>
    <p:sldLayoutId id="2147483691" r:id="rId19"/>
    <p:sldLayoutId id="2147483705" r:id="rId20"/>
    <p:sldLayoutId id="2147483706" r:id="rId21"/>
    <p:sldLayoutId id="2147483707" r:id="rId22"/>
    <p:sldLayoutId id="2147483711" r:id="rId23"/>
    <p:sldLayoutId id="2147483712" r:id="rId24"/>
    <p:sldLayoutId id="2147483718" r:id="rId25"/>
    <p:sldLayoutId id="2147484421" r:id="rId26"/>
    <p:sldLayoutId id="2147484422" r:id="rId27"/>
    <p:sldLayoutId id="2147484423" r:id="rId28"/>
    <p:sldLayoutId id="2147484424" r:id="rId29"/>
    <p:sldLayoutId id="2147484425" r:id="rId30"/>
    <p:sldLayoutId id="2147484426" r:id="rId31"/>
    <p:sldLayoutId id="2147484427" r:id="rId32"/>
    <p:sldLayoutId id="2147484428" r:id="rId33"/>
    <p:sldLayoutId id="2147484429" r:id="rId34"/>
    <p:sldLayoutId id="2147484430" r:id="rId35"/>
    <p:sldLayoutId id="2147484431" r:id="rId36"/>
    <p:sldLayoutId id="2147484432" r:id="rId37"/>
    <p:sldLayoutId id="2147484433" r:id="rId38"/>
    <p:sldLayoutId id="2147484434" r:id="rId39"/>
    <p:sldLayoutId id="2147484435" r:id="rId40"/>
    <p:sldLayoutId id="2147484436" r:id="rId41"/>
    <p:sldLayoutId id="2147484439" r:id="rId42"/>
    <p:sldLayoutId id="2147484440" r:id="rId43"/>
    <p:sldLayoutId id="2147484441" r:id="rId44"/>
    <p:sldLayoutId id="2147484442" r:id="rId45"/>
    <p:sldLayoutId id="2147484443" r:id="rId46"/>
    <p:sldLayoutId id="2147484444" r:id="rId47"/>
    <p:sldLayoutId id="2147484445" r:id="rId48"/>
    <p:sldLayoutId id="2147484446" r:id="rId49"/>
    <p:sldLayoutId id="2147484447" r:id="rId50"/>
    <p:sldLayoutId id="2147484448" r:id="rId51"/>
    <p:sldLayoutId id="2147484449" r:id="rId52"/>
    <p:sldLayoutId id="2147484450" r:id="rId53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0" i="0" u="none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14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2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800" b="0" i="0" u="none" kern="1200">
          <a:solidFill>
            <a:schemeClr val="tx2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2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23" userDrawn="1">
          <p15:clr>
            <a:srgbClr val="F26B43"/>
          </p15:clr>
        </p15:guide>
        <p15:guide id="2" pos="136" userDrawn="1">
          <p15:clr>
            <a:srgbClr val="F26B43"/>
          </p15:clr>
        </p15:guide>
        <p15:guide id="3" pos="5624" userDrawn="1">
          <p15:clr>
            <a:srgbClr val="F26B43"/>
          </p15:clr>
        </p15:guide>
        <p15:guide id="4" pos="249" userDrawn="1">
          <p15:clr>
            <a:srgbClr val="F26B43"/>
          </p15:clr>
        </p15:guide>
        <p15:guide id="5" pos="521" userDrawn="1">
          <p15:clr>
            <a:srgbClr val="F26B43"/>
          </p15:clr>
        </p15:guide>
        <p15:guide id="6" pos="589" userDrawn="1">
          <p15:clr>
            <a:srgbClr val="F26B43"/>
          </p15:clr>
        </p15:guide>
        <p15:guide id="7" pos="1066" userDrawn="1">
          <p15:clr>
            <a:srgbClr val="F26B43"/>
          </p15:clr>
        </p15:guide>
        <p15:guide id="8" pos="998" userDrawn="1">
          <p15:clr>
            <a:srgbClr val="F26B43"/>
          </p15:clr>
        </p15:guide>
        <p15:guide id="9" pos="1519" userDrawn="1">
          <p15:clr>
            <a:srgbClr val="F26B43"/>
          </p15:clr>
        </p15:guide>
        <p15:guide id="10" pos="1451" userDrawn="1">
          <p15:clr>
            <a:srgbClr val="F26B43"/>
          </p15:clr>
        </p15:guide>
        <p15:guide id="11" pos="1927" userDrawn="1">
          <p15:clr>
            <a:srgbClr val="F26B43"/>
          </p15:clr>
        </p15:guide>
        <p15:guide id="12" pos="1995" userDrawn="1">
          <p15:clr>
            <a:srgbClr val="F26B43"/>
          </p15:clr>
        </p15:guide>
        <p15:guide id="13" pos="2449" userDrawn="1">
          <p15:clr>
            <a:srgbClr val="F26B43"/>
          </p15:clr>
        </p15:guide>
        <p15:guide id="14" pos="2835" userDrawn="1">
          <p15:clr>
            <a:srgbClr val="F26B43"/>
          </p15:clr>
        </p15:guide>
        <p15:guide id="15" pos="2381" userDrawn="1">
          <p15:clr>
            <a:srgbClr val="F26B43"/>
          </p15:clr>
        </p15:guide>
        <p15:guide id="16" pos="2903" userDrawn="1">
          <p15:clr>
            <a:srgbClr val="F26B43"/>
          </p15:clr>
        </p15:guide>
        <p15:guide id="17" pos="3311" userDrawn="1">
          <p15:clr>
            <a:srgbClr val="F26B43"/>
          </p15:clr>
        </p15:guide>
        <p15:guide id="18" pos="3379" userDrawn="1">
          <p15:clr>
            <a:srgbClr val="F26B43"/>
          </p15:clr>
        </p15:guide>
        <p15:guide id="19" pos="3765" userDrawn="1">
          <p15:clr>
            <a:srgbClr val="F26B43"/>
          </p15:clr>
        </p15:guide>
        <p15:guide id="20" pos="4309" userDrawn="1">
          <p15:clr>
            <a:srgbClr val="F26B43"/>
          </p15:clr>
        </p15:guide>
        <p15:guide id="21" pos="4241" userDrawn="1">
          <p15:clr>
            <a:srgbClr val="F26B43"/>
          </p15:clr>
        </p15:guide>
        <p15:guide id="22" pos="3833" userDrawn="1">
          <p15:clr>
            <a:srgbClr val="F26B43"/>
          </p15:clr>
        </p15:guide>
        <p15:guide id="23" pos="4694" userDrawn="1">
          <p15:clr>
            <a:srgbClr val="F26B43"/>
          </p15:clr>
        </p15:guide>
        <p15:guide id="24" pos="4762" userDrawn="1">
          <p15:clr>
            <a:srgbClr val="F26B43"/>
          </p15:clr>
        </p15:guide>
        <p15:guide id="26" pos="5216" userDrawn="1">
          <p15:clr>
            <a:srgbClr val="F26B43"/>
          </p15:clr>
        </p15:guide>
        <p15:guide id="27" pos="5148" userDrawn="1">
          <p15:clr>
            <a:srgbClr val="F26B43"/>
          </p15:clr>
        </p15:guide>
        <p15:guide id="28" pos="5511" userDrawn="1">
          <p15:clr>
            <a:srgbClr val="F26B43"/>
          </p15:clr>
        </p15:guide>
        <p15:guide id="29" orient="horz" pos="327" userDrawn="1">
          <p15:clr>
            <a:srgbClr val="F26B43"/>
          </p15:clr>
        </p15:guide>
        <p15:guide id="31" orient="horz" pos="2913" userDrawn="1">
          <p15:clr>
            <a:srgbClr val="F26B43"/>
          </p15:clr>
        </p15:guide>
        <p15:guide id="32" orient="horz" pos="3117" userDrawn="1">
          <p15:clr>
            <a:srgbClr val="F26B43"/>
          </p15:clr>
        </p15:guide>
        <p15:guide id="33" orient="horz" pos="395" userDrawn="1">
          <p15:clr>
            <a:srgbClr val="F26B43"/>
          </p15:clr>
        </p15:guide>
        <p15:guide id="34" orient="horz" pos="577" userDrawn="1">
          <p15:clr>
            <a:srgbClr val="F26B43"/>
          </p15:clr>
        </p15:guide>
        <p15:guide id="35" orient="horz" pos="645" userDrawn="1">
          <p15:clr>
            <a:srgbClr val="F26B43"/>
          </p15:clr>
        </p15:guide>
        <p15:guide id="36" orient="horz" pos="826" userDrawn="1">
          <p15:clr>
            <a:srgbClr val="F26B43"/>
          </p15:clr>
        </p15:guide>
        <p15:guide id="37" orient="horz" pos="894" userDrawn="1">
          <p15:clr>
            <a:srgbClr val="F26B43"/>
          </p15:clr>
        </p15:guide>
        <p15:guide id="38" orient="horz" pos="1076" userDrawn="1">
          <p15:clr>
            <a:srgbClr val="F26B43"/>
          </p15:clr>
        </p15:guide>
        <p15:guide id="39" orient="horz" pos="1144" userDrawn="1">
          <p15:clr>
            <a:srgbClr val="F26B43"/>
          </p15:clr>
        </p15:guide>
        <p15:guide id="41" orient="horz" pos="1325" userDrawn="1">
          <p15:clr>
            <a:srgbClr val="F26B43"/>
          </p15:clr>
        </p15:guide>
        <p15:guide id="42" orient="horz" pos="1393" userDrawn="1">
          <p15:clr>
            <a:srgbClr val="F26B43"/>
          </p15:clr>
        </p15:guide>
        <p15:guide id="43" orient="horz" pos="1597" userDrawn="1">
          <p15:clr>
            <a:srgbClr val="F26B43"/>
          </p15:clr>
        </p15:guide>
        <p15:guide id="44" orient="horz" pos="1665" userDrawn="1">
          <p15:clr>
            <a:srgbClr val="F26B43"/>
          </p15:clr>
        </p15:guide>
        <p15:guide id="45" orient="horz" pos="1847" userDrawn="1">
          <p15:clr>
            <a:srgbClr val="F26B43"/>
          </p15:clr>
        </p15:guide>
        <p15:guide id="46" orient="horz" pos="1915" userDrawn="1">
          <p15:clr>
            <a:srgbClr val="F26B43"/>
          </p15:clr>
        </p15:guide>
        <p15:guide id="47" orient="horz" pos="2096" userDrawn="1">
          <p15:clr>
            <a:srgbClr val="F26B43"/>
          </p15:clr>
        </p15:guide>
        <p15:guide id="48" orient="horz" pos="2164" userDrawn="1">
          <p15:clr>
            <a:srgbClr val="F26B43"/>
          </p15:clr>
        </p15:guide>
        <p15:guide id="50" orient="horz" pos="2346" userDrawn="1">
          <p15:clr>
            <a:srgbClr val="F26B43"/>
          </p15:clr>
        </p15:guide>
        <p15:guide id="51" orient="horz" pos="2414" userDrawn="1">
          <p15:clr>
            <a:srgbClr val="F26B43"/>
          </p15:clr>
        </p15:guide>
        <p15:guide id="52" orient="horz" pos="2595" userDrawn="1">
          <p15:clr>
            <a:srgbClr val="F26B43"/>
          </p15:clr>
        </p15:guide>
        <p15:guide id="53" orient="horz" pos="2663" userDrawn="1">
          <p15:clr>
            <a:srgbClr val="F26B43"/>
          </p15:clr>
        </p15:guide>
        <p15:guide id="54" orient="horz" pos="2845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15900" y="273844"/>
            <a:ext cx="8712200" cy="99417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5900" y="1369219"/>
            <a:ext cx="8712200" cy="3263504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215900" y="4971426"/>
            <a:ext cx="264621" cy="1405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600" b="1">
                <a:solidFill>
                  <a:schemeClr val="tx1"/>
                </a:solidFill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56064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1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5" r:id="rId20"/>
    <p:sldLayoutId id="2147483816" r:id="rId21"/>
    <p:sldLayoutId id="2147483817" r:id="rId22"/>
    <p:sldLayoutId id="2147483821" r:id="rId23"/>
    <p:sldLayoutId id="2147483822" r:id="rId24"/>
    <p:sldLayoutId id="2147483823" r:id="rId25"/>
    <p:sldLayoutId id="2147483984" r:id="rId26"/>
    <p:sldLayoutId id="2147483985" r:id="rId27"/>
    <p:sldLayoutId id="2147483986" r:id="rId28"/>
    <p:sldLayoutId id="2147483987" r:id="rId29"/>
    <p:sldLayoutId id="2147483988" r:id="rId30"/>
    <p:sldLayoutId id="2147483989" r:id="rId31"/>
    <p:sldLayoutId id="2147483990" r:id="rId32"/>
    <p:sldLayoutId id="2147483991" r:id="rId33"/>
    <p:sldLayoutId id="2147483992" r:id="rId34"/>
    <p:sldLayoutId id="2147483993" r:id="rId35"/>
    <p:sldLayoutId id="2147483994" r:id="rId36"/>
    <p:sldLayoutId id="2147483995" r:id="rId37"/>
    <p:sldLayoutId id="2147483996" r:id="rId38"/>
    <p:sldLayoutId id="2147483997" r:id="rId39"/>
    <p:sldLayoutId id="2147483998" r:id="rId40"/>
    <p:sldLayoutId id="2147483999" r:id="rId41"/>
    <p:sldLayoutId id="2147484000" r:id="rId42"/>
    <p:sldLayoutId id="2147484001" r:id="rId43"/>
    <p:sldLayoutId id="2147484002" r:id="rId44"/>
    <p:sldLayoutId id="2147484003" r:id="rId45"/>
    <p:sldLayoutId id="2147484004" r:id="rId46"/>
    <p:sldLayoutId id="2147484005" r:id="rId47"/>
    <p:sldLayoutId id="2147484006" r:id="rId48"/>
    <p:sldLayoutId id="2147484007" r:id="rId49"/>
    <p:sldLayoutId id="2147484008" r:id="rId50"/>
    <p:sldLayoutId id="2147484009" r:id="rId51"/>
    <p:sldLayoutId id="2147484010" r:id="rId52"/>
    <p:sldLayoutId id="2147484098" r:id="rId53"/>
    <p:sldLayoutId id="2147484099" r:id="rId54"/>
    <p:sldLayoutId id="2147484100" r:id="rId55"/>
    <p:sldLayoutId id="2147484101" r:id="rId56"/>
    <p:sldLayoutId id="2147484102" r:id="rId57"/>
    <p:sldLayoutId id="2147484103" r:id="rId58"/>
    <p:sldLayoutId id="2147484104" r:id="rId59"/>
    <p:sldLayoutId id="2147484105" r:id="rId60"/>
    <p:sldLayoutId id="2147484106" r:id="rId61"/>
    <p:sldLayoutId id="2147484107" r:id="rId62"/>
    <p:sldLayoutId id="2147484108" r:id="rId63"/>
    <p:sldLayoutId id="2147484109" r:id="rId64"/>
    <p:sldLayoutId id="2147484110" r:id="rId65"/>
    <p:sldLayoutId id="2147484111" r:id="rId66"/>
    <p:sldLayoutId id="2147484114" r:id="rId67"/>
    <p:sldLayoutId id="2147484115" r:id="rId68"/>
    <p:sldLayoutId id="2147484116" r:id="rId69"/>
    <p:sldLayoutId id="2147484117" r:id="rId70"/>
    <p:sldLayoutId id="2147484118" r:id="rId71"/>
    <p:sldLayoutId id="2147484119" r:id="rId72"/>
    <p:sldLayoutId id="2147484120" r:id="rId73"/>
    <p:sldLayoutId id="2147484121" r:id="rId74"/>
    <p:sldLayoutId id="2147484122" r:id="rId75"/>
    <p:sldLayoutId id="2147484123" r:id="rId76"/>
    <p:sldLayoutId id="2147484124" r:id="rId77"/>
    <p:sldLayoutId id="2147484791" r:id="rId78"/>
    <p:sldLayoutId id="2147484792" r:id="rId79"/>
    <p:sldLayoutId id="2147484793" r:id="rId80"/>
    <p:sldLayoutId id="2147484794" r:id="rId81"/>
    <p:sldLayoutId id="2147484795" r:id="rId82"/>
    <p:sldLayoutId id="2147484802" r:id="rId83"/>
    <p:sldLayoutId id="2147484812" r:id="rId84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0" i="0" u="none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14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2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800" b="0" i="0" u="none" kern="1200">
          <a:solidFill>
            <a:schemeClr val="tx2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2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23">
          <p15:clr>
            <a:srgbClr val="F26B43"/>
          </p15:clr>
        </p15:guide>
        <p15:guide id="2" pos="136">
          <p15:clr>
            <a:srgbClr val="F26B43"/>
          </p15:clr>
        </p15:guide>
        <p15:guide id="3" pos="5624">
          <p15:clr>
            <a:srgbClr val="F26B43"/>
          </p15:clr>
        </p15:guide>
        <p15:guide id="4" pos="249">
          <p15:clr>
            <a:srgbClr val="F26B43"/>
          </p15:clr>
        </p15:guide>
        <p15:guide id="5" pos="521">
          <p15:clr>
            <a:srgbClr val="F26B43"/>
          </p15:clr>
        </p15:guide>
        <p15:guide id="6" pos="589">
          <p15:clr>
            <a:srgbClr val="F26B43"/>
          </p15:clr>
        </p15:guide>
        <p15:guide id="7" pos="1066">
          <p15:clr>
            <a:srgbClr val="F26B43"/>
          </p15:clr>
        </p15:guide>
        <p15:guide id="8" pos="998">
          <p15:clr>
            <a:srgbClr val="F26B43"/>
          </p15:clr>
        </p15:guide>
        <p15:guide id="9" pos="1519">
          <p15:clr>
            <a:srgbClr val="F26B43"/>
          </p15:clr>
        </p15:guide>
        <p15:guide id="10" pos="1451">
          <p15:clr>
            <a:srgbClr val="F26B43"/>
          </p15:clr>
        </p15:guide>
        <p15:guide id="11" pos="1927">
          <p15:clr>
            <a:srgbClr val="F26B43"/>
          </p15:clr>
        </p15:guide>
        <p15:guide id="12" pos="1995">
          <p15:clr>
            <a:srgbClr val="F26B43"/>
          </p15:clr>
        </p15:guide>
        <p15:guide id="13" pos="2449">
          <p15:clr>
            <a:srgbClr val="F26B43"/>
          </p15:clr>
        </p15:guide>
        <p15:guide id="14" pos="2835">
          <p15:clr>
            <a:srgbClr val="F26B43"/>
          </p15:clr>
        </p15:guide>
        <p15:guide id="15" pos="2381">
          <p15:clr>
            <a:srgbClr val="F26B43"/>
          </p15:clr>
        </p15:guide>
        <p15:guide id="16" pos="2903">
          <p15:clr>
            <a:srgbClr val="F26B43"/>
          </p15:clr>
        </p15:guide>
        <p15:guide id="17" pos="3311">
          <p15:clr>
            <a:srgbClr val="F26B43"/>
          </p15:clr>
        </p15:guide>
        <p15:guide id="18" pos="3379">
          <p15:clr>
            <a:srgbClr val="F26B43"/>
          </p15:clr>
        </p15:guide>
        <p15:guide id="19" pos="3765">
          <p15:clr>
            <a:srgbClr val="F26B43"/>
          </p15:clr>
        </p15:guide>
        <p15:guide id="20" pos="4309">
          <p15:clr>
            <a:srgbClr val="F26B43"/>
          </p15:clr>
        </p15:guide>
        <p15:guide id="21" pos="4241">
          <p15:clr>
            <a:srgbClr val="F26B43"/>
          </p15:clr>
        </p15:guide>
        <p15:guide id="22" pos="3833">
          <p15:clr>
            <a:srgbClr val="F26B43"/>
          </p15:clr>
        </p15:guide>
        <p15:guide id="23" pos="4694">
          <p15:clr>
            <a:srgbClr val="F26B43"/>
          </p15:clr>
        </p15:guide>
        <p15:guide id="24" pos="4762">
          <p15:clr>
            <a:srgbClr val="F26B43"/>
          </p15:clr>
        </p15:guide>
        <p15:guide id="26" pos="5216">
          <p15:clr>
            <a:srgbClr val="F26B43"/>
          </p15:clr>
        </p15:guide>
        <p15:guide id="27" pos="5148">
          <p15:clr>
            <a:srgbClr val="F26B43"/>
          </p15:clr>
        </p15:guide>
        <p15:guide id="28" pos="5511">
          <p15:clr>
            <a:srgbClr val="F26B43"/>
          </p15:clr>
        </p15:guide>
        <p15:guide id="29" orient="horz" pos="327">
          <p15:clr>
            <a:srgbClr val="F26B43"/>
          </p15:clr>
        </p15:guide>
        <p15:guide id="31" orient="horz" pos="2913">
          <p15:clr>
            <a:srgbClr val="F26B43"/>
          </p15:clr>
        </p15:guide>
        <p15:guide id="32" orient="horz" pos="3117">
          <p15:clr>
            <a:srgbClr val="F26B43"/>
          </p15:clr>
        </p15:guide>
        <p15:guide id="33" orient="horz" pos="395">
          <p15:clr>
            <a:srgbClr val="F26B43"/>
          </p15:clr>
        </p15:guide>
        <p15:guide id="34" orient="horz" pos="577">
          <p15:clr>
            <a:srgbClr val="F26B43"/>
          </p15:clr>
        </p15:guide>
        <p15:guide id="35" orient="horz" pos="645">
          <p15:clr>
            <a:srgbClr val="F26B43"/>
          </p15:clr>
        </p15:guide>
        <p15:guide id="36" orient="horz" pos="826">
          <p15:clr>
            <a:srgbClr val="F26B43"/>
          </p15:clr>
        </p15:guide>
        <p15:guide id="37" orient="horz" pos="894">
          <p15:clr>
            <a:srgbClr val="F26B43"/>
          </p15:clr>
        </p15:guide>
        <p15:guide id="38" orient="horz" pos="1076">
          <p15:clr>
            <a:srgbClr val="F26B43"/>
          </p15:clr>
        </p15:guide>
        <p15:guide id="39" orient="horz" pos="1144">
          <p15:clr>
            <a:srgbClr val="F26B43"/>
          </p15:clr>
        </p15:guide>
        <p15:guide id="41" orient="horz" pos="1325">
          <p15:clr>
            <a:srgbClr val="F26B43"/>
          </p15:clr>
        </p15:guide>
        <p15:guide id="42" orient="horz" pos="1393">
          <p15:clr>
            <a:srgbClr val="F26B43"/>
          </p15:clr>
        </p15:guide>
        <p15:guide id="43" orient="horz" pos="1597">
          <p15:clr>
            <a:srgbClr val="F26B43"/>
          </p15:clr>
        </p15:guide>
        <p15:guide id="44" orient="horz" pos="1665">
          <p15:clr>
            <a:srgbClr val="F26B43"/>
          </p15:clr>
        </p15:guide>
        <p15:guide id="45" orient="horz" pos="1847">
          <p15:clr>
            <a:srgbClr val="F26B43"/>
          </p15:clr>
        </p15:guide>
        <p15:guide id="46" orient="horz" pos="1915">
          <p15:clr>
            <a:srgbClr val="F26B43"/>
          </p15:clr>
        </p15:guide>
        <p15:guide id="47" orient="horz" pos="2096">
          <p15:clr>
            <a:srgbClr val="F26B43"/>
          </p15:clr>
        </p15:guide>
        <p15:guide id="48" orient="horz" pos="2164">
          <p15:clr>
            <a:srgbClr val="F26B43"/>
          </p15:clr>
        </p15:guide>
        <p15:guide id="50" orient="horz" pos="2346">
          <p15:clr>
            <a:srgbClr val="F26B43"/>
          </p15:clr>
        </p15:guide>
        <p15:guide id="51" orient="horz" pos="2414">
          <p15:clr>
            <a:srgbClr val="F26B43"/>
          </p15:clr>
        </p15:guide>
        <p15:guide id="52" orient="horz" pos="2595">
          <p15:clr>
            <a:srgbClr val="F26B43"/>
          </p15:clr>
        </p15:guide>
        <p15:guide id="53" orient="horz" pos="2663">
          <p15:clr>
            <a:srgbClr val="F26B43"/>
          </p15:clr>
        </p15:guide>
        <p15:guide id="54" orient="horz" pos="2845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15900" y="273844"/>
            <a:ext cx="8712200" cy="99417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5900" y="1369219"/>
            <a:ext cx="8712200" cy="3263504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215900" y="4971426"/>
            <a:ext cx="264621" cy="1405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600" b="1">
                <a:solidFill>
                  <a:schemeClr val="tx1"/>
                </a:solidFill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2280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4" r:id="rId1"/>
    <p:sldLayoutId id="2147483885" r:id="rId2"/>
    <p:sldLayoutId id="2147483886" r:id="rId3"/>
    <p:sldLayoutId id="2147483887" r:id="rId4"/>
    <p:sldLayoutId id="2147483888" r:id="rId5"/>
    <p:sldLayoutId id="2147483889" r:id="rId6"/>
    <p:sldLayoutId id="2147483890" r:id="rId7"/>
    <p:sldLayoutId id="2147483891" r:id="rId8"/>
    <p:sldLayoutId id="2147483892" r:id="rId9"/>
    <p:sldLayoutId id="2147483893" r:id="rId10"/>
    <p:sldLayoutId id="2147483894" r:id="rId11"/>
    <p:sldLayoutId id="2147483895" r:id="rId12"/>
    <p:sldLayoutId id="2147483896" r:id="rId13"/>
    <p:sldLayoutId id="2147483897" r:id="rId14"/>
    <p:sldLayoutId id="2147483898" r:id="rId15"/>
    <p:sldLayoutId id="2147483899" r:id="rId16"/>
    <p:sldLayoutId id="2147483900" r:id="rId17"/>
    <p:sldLayoutId id="2147483901" r:id="rId18"/>
    <p:sldLayoutId id="2147483902" r:id="rId19"/>
    <p:sldLayoutId id="2147483903" r:id="rId20"/>
    <p:sldLayoutId id="2147483904" r:id="rId21"/>
    <p:sldLayoutId id="2147483905" r:id="rId22"/>
    <p:sldLayoutId id="2147483906" r:id="rId23"/>
    <p:sldLayoutId id="2147483907" r:id="rId24"/>
    <p:sldLayoutId id="2147483908" r:id="rId25"/>
    <p:sldLayoutId id="2147483909" r:id="rId26"/>
    <p:sldLayoutId id="2147483911" r:id="rId27"/>
    <p:sldLayoutId id="2147483912" r:id="rId28"/>
    <p:sldLayoutId id="2147483913" r:id="rId29"/>
    <p:sldLayoutId id="2147483914" r:id="rId30"/>
    <p:sldLayoutId id="2147483915" r:id="rId31"/>
    <p:sldLayoutId id="2147483916" r:id="rId32"/>
    <p:sldLayoutId id="2147483917" r:id="rId33"/>
    <p:sldLayoutId id="2147483918" r:id="rId34"/>
    <p:sldLayoutId id="2147483919" r:id="rId35"/>
    <p:sldLayoutId id="2147483920" r:id="rId36"/>
    <p:sldLayoutId id="2147483921" r:id="rId37"/>
    <p:sldLayoutId id="2147483922" r:id="rId38"/>
    <p:sldLayoutId id="2147483923" r:id="rId39"/>
    <p:sldLayoutId id="2147483924" r:id="rId40"/>
    <p:sldLayoutId id="2147483927" r:id="rId41"/>
    <p:sldLayoutId id="2147483928" r:id="rId42"/>
    <p:sldLayoutId id="2147483929" r:id="rId43"/>
    <p:sldLayoutId id="2147483930" r:id="rId44"/>
    <p:sldLayoutId id="2147483931" r:id="rId45"/>
    <p:sldLayoutId id="2147483932" r:id="rId46"/>
    <p:sldLayoutId id="2147483933" r:id="rId47"/>
    <p:sldLayoutId id="2147483934" r:id="rId48"/>
    <p:sldLayoutId id="2147483935" r:id="rId49"/>
    <p:sldLayoutId id="2147483936" r:id="rId50"/>
    <p:sldLayoutId id="2147483937" r:id="rId51"/>
    <p:sldLayoutId id="2147483938" r:id="rId52"/>
    <p:sldLayoutId id="2147483939" r:id="rId53"/>
    <p:sldLayoutId id="2147483940" r:id="rId54"/>
    <p:sldLayoutId id="2147483941" r:id="rId55"/>
    <p:sldLayoutId id="2147483942" r:id="rId56"/>
    <p:sldLayoutId id="2147483943" r:id="rId57"/>
    <p:sldLayoutId id="2147483944" r:id="rId58"/>
    <p:sldLayoutId id="2147483945" r:id="rId59"/>
    <p:sldLayoutId id="2147483946" r:id="rId60"/>
    <p:sldLayoutId id="2147483947" r:id="rId61"/>
    <p:sldLayoutId id="2147483948" r:id="rId62"/>
    <p:sldLayoutId id="2147483949" r:id="rId63"/>
    <p:sldLayoutId id="2147483950" r:id="rId64"/>
    <p:sldLayoutId id="2147483951" r:id="rId65"/>
    <p:sldLayoutId id="2147483952" r:id="rId66"/>
    <p:sldLayoutId id="2147483953" r:id="rId67"/>
    <p:sldLayoutId id="2147483954" r:id="rId68"/>
    <p:sldLayoutId id="2147483955" r:id="rId69"/>
    <p:sldLayoutId id="2147483956" r:id="rId70"/>
    <p:sldLayoutId id="2147483957" r:id="rId71"/>
    <p:sldLayoutId id="2147483958" r:id="rId72"/>
    <p:sldLayoutId id="2147483959" r:id="rId73"/>
    <p:sldLayoutId id="2147483960" r:id="rId74"/>
    <p:sldLayoutId id="2147483961" r:id="rId75"/>
    <p:sldLayoutId id="2147483962" r:id="rId76"/>
    <p:sldLayoutId id="2147483963" r:id="rId77"/>
    <p:sldLayoutId id="2147483964" r:id="rId78"/>
    <p:sldLayoutId id="2147483965" r:id="rId79"/>
    <p:sldLayoutId id="2147483966" r:id="rId80"/>
    <p:sldLayoutId id="2147483967" r:id="rId81"/>
    <p:sldLayoutId id="2147483968" r:id="rId82"/>
    <p:sldLayoutId id="2147483969" r:id="rId83"/>
    <p:sldLayoutId id="2147483970" r:id="rId84"/>
    <p:sldLayoutId id="2147483971" r:id="rId85"/>
    <p:sldLayoutId id="2147483972" r:id="rId86"/>
    <p:sldLayoutId id="2147483973" r:id="rId87"/>
    <p:sldLayoutId id="2147483974" r:id="rId88"/>
    <p:sldLayoutId id="2147483975" r:id="rId89"/>
    <p:sldLayoutId id="2147483976" r:id="rId90"/>
    <p:sldLayoutId id="2147483977" r:id="rId91"/>
    <p:sldLayoutId id="2147483978" r:id="rId92"/>
    <p:sldLayoutId id="2147483979" r:id="rId93"/>
    <p:sldLayoutId id="2147483980" r:id="rId94"/>
    <p:sldLayoutId id="2147483981" r:id="rId95"/>
    <p:sldLayoutId id="2147483982" r:id="rId96"/>
    <p:sldLayoutId id="2147484468" r:id="rId97"/>
    <p:sldLayoutId id="2147484471" r:id="rId98"/>
    <p:sldLayoutId id="2147484478" r:id="rId99"/>
    <p:sldLayoutId id="2147484572" r:id="rId100"/>
    <p:sldLayoutId id="2147484573" r:id="rId101"/>
    <p:sldLayoutId id="2147484574" r:id="rId102"/>
    <p:sldLayoutId id="2147484575" r:id="rId103"/>
    <p:sldLayoutId id="2147484576" r:id="rId104"/>
    <p:sldLayoutId id="2147484577" r:id="rId105"/>
    <p:sldLayoutId id="2147484579" r:id="rId106"/>
    <p:sldLayoutId id="2147484580" r:id="rId107"/>
    <p:sldLayoutId id="2147484581" r:id="rId108"/>
    <p:sldLayoutId id="2147484582" r:id="rId109"/>
    <p:sldLayoutId id="2147484583" r:id="rId110"/>
    <p:sldLayoutId id="2147484584" r:id="rId111"/>
    <p:sldLayoutId id="2147484585" r:id="rId112"/>
    <p:sldLayoutId id="2147484586" r:id="rId113"/>
    <p:sldLayoutId id="2147484587" r:id="rId114"/>
    <p:sldLayoutId id="2147484588" r:id="rId115"/>
    <p:sldLayoutId id="2147484589" r:id="rId116"/>
    <p:sldLayoutId id="2147484590" r:id="rId117"/>
    <p:sldLayoutId id="2147484591" r:id="rId118"/>
    <p:sldLayoutId id="2147484592" r:id="rId119"/>
    <p:sldLayoutId id="2147484593" r:id="rId120"/>
    <p:sldLayoutId id="2147484594" r:id="rId121"/>
    <p:sldLayoutId id="2147484595" r:id="rId122"/>
    <p:sldLayoutId id="2147484596" r:id="rId123"/>
    <p:sldLayoutId id="2147484597" r:id="rId124"/>
    <p:sldLayoutId id="2147484600" r:id="rId125"/>
    <p:sldLayoutId id="2147484603" r:id="rId126"/>
    <p:sldLayoutId id="2147484604" r:id="rId127"/>
    <p:sldLayoutId id="2147484605" r:id="rId128"/>
    <p:sldLayoutId id="2147484606" r:id="rId129"/>
    <p:sldLayoutId id="2147484607" r:id="rId130"/>
    <p:sldLayoutId id="2147484608" r:id="rId131"/>
    <p:sldLayoutId id="2147484609" r:id="rId132"/>
    <p:sldLayoutId id="2147484610" r:id="rId133"/>
    <p:sldLayoutId id="2147484611" r:id="rId134"/>
    <p:sldLayoutId id="2147484612" r:id="rId135"/>
    <p:sldLayoutId id="2147484613" r:id="rId136"/>
    <p:sldLayoutId id="2147484614" r:id="rId137"/>
    <p:sldLayoutId id="2147484617" r:id="rId138"/>
    <p:sldLayoutId id="2147484620" r:id="rId139"/>
    <p:sldLayoutId id="2147484621" r:id="rId140"/>
    <p:sldLayoutId id="2147484622" r:id="rId141"/>
    <p:sldLayoutId id="2147484623" r:id="rId142"/>
    <p:sldLayoutId id="2147484624" r:id="rId143"/>
    <p:sldLayoutId id="2147484625" r:id="rId144"/>
    <p:sldLayoutId id="2147484626" r:id="rId145"/>
    <p:sldLayoutId id="2147484627" r:id="rId146"/>
    <p:sldLayoutId id="2147484633" r:id="rId147"/>
    <p:sldLayoutId id="2147484639" r:id="rId148"/>
    <p:sldLayoutId id="2147484647" r:id="rId149"/>
    <p:sldLayoutId id="2147484648" r:id="rId150"/>
    <p:sldLayoutId id="2147484649" r:id="rId151"/>
    <p:sldLayoutId id="2147484650" r:id="rId152"/>
    <p:sldLayoutId id="2147484651" r:id="rId153"/>
    <p:sldLayoutId id="2147484652" r:id="rId154"/>
    <p:sldLayoutId id="2147484653" r:id="rId155"/>
    <p:sldLayoutId id="2147484654" r:id="rId156"/>
    <p:sldLayoutId id="2147484655" r:id="rId157"/>
    <p:sldLayoutId id="2147484656" r:id="rId158"/>
    <p:sldLayoutId id="2147484657" r:id="rId159"/>
    <p:sldLayoutId id="2147484658" r:id="rId160"/>
    <p:sldLayoutId id="2147484659" r:id="rId161"/>
    <p:sldLayoutId id="2147484660" r:id="rId162"/>
    <p:sldLayoutId id="2147484661" r:id="rId163"/>
    <p:sldLayoutId id="2147484662" r:id="rId164"/>
    <p:sldLayoutId id="2147484663" r:id="rId165"/>
    <p:sldLayoutId id="2147484664" r:id="rId166"/>
    <p:sldLayoutId id="2147484665" r:id="rId167"/>
    <p:sldLayoutId id="2147484666" r:id="rId168"/>
    <p:sldLayoutId id="2147484667" r:id="rId169"/>
    <p:sldLayoutId id="2147484668" r:id="rId170"/>
    <p:sldLayoutId id="2147484669" r:id="rId171"/>
    <p:sldLayoutId id="2147484670" r:id="rId172"/>
    <p:sldLayoutId id="2147484671" r:id="rId173"/>
    <p:sldLayoutId id="2147484672" r:id="rId174"/>
    <p:sldLayoutId id="2147484673" r:id="rId175"/>
    <p:sldLayoutId id="2147484674" r:id="rId176"/>
    <p:sldLayoutId id="2147484675" r:id="rId177"/>
    <p:sldLayoutId id="2147484676" r:id="rId178"/>
    <p:sldLayoutId id="2147484677" r:id="rId179"/>
    <p:sldLayoutId id="2147484678" r:id="rId180"/>
    <p:sldLayoutId id="2147484679" r:id="rId181"/>
    <p:sldLayoutId id="2147484680" r:id="rId182"/>
    <p:sldLayoutId id="2147484681" r:id="rId183"/>
    <p:sldLayoutId id="2147484682" r:id="rId184"/>
    <p:sldLayoutId id="2147484683" r:id="rId185"/>
    <p:sldLayoutId id="2147484684" r:id="rId186"/>
    <p:sldLayoutId id="2147484685" r:id="rId187"/>
    <p:sldLayoutId id="2147484686" r:id="rId188"/>
    <p:sldLayoutId id="2147484687" r:id="rId189"/>
    <p:sldLayoutId id="2147484688" r:id="rId190"/>
    <p:sldLayoutId id="2147484689" r:id="rId191"/>
    <p:sldLayoutId id="2147484690" r:id="rId192"/>
    <p:sldLayoutId id="2147484691" r:id="rId193"/>
    <p:sldLayoutId id="2147484692" r:id="rId194"/>
    <p:sldLayoutId id="2147484693" r:id="rId195"/>
    <p:sldLayoutId id="2147484694" r:id="rId196"/>
    <p:sldLayoutId id="2147484695" r:id="rId197"/>
    <p:sldLayoutId id="2147484696" r:id="rId198"/>
    <p:sldLayoutId id="2147484697" r:id="rId199"/>
    <p:sldLayoutId id="2147484698" r:id="rId200"/>
    <p:sldLayoutId id="2147484699" r:id="rId201"/>
    <p:sldLayoutId id="2147484700" r:id="rId202"/>
    <p:sldLayoutId id="2147484701" r:id="rId203"/>
    <p:sldLayoutId id="2147484702" r:id="rId204"/>
    <p:sldLayoutId id="2147484703" r:id="rId205"/>
    <p:sldLayoutId id="2147484704" r:id="rId206"/>
    <p:sldLayoutId id="2147484705" r:id="rId207"/>
    <p:sldLayoutId id="2147484706" r:id="rId208"/>
    <p:sldLayoutId id="2147484707" r:id="rId209"/>
    <p:sldLayoutId id="2147484708" r:id="rId210"/>
    <p:sldLayoutId id="2147484709" r:id="rId211"/>
    <p:sldLayoutId id="2147484710" r:id="rId212"/>
    <p:sldLayoutId id="2147484711" r:id="rId213"/>
    <p:sldLayoutId id="2147484712" r:id="rId214"/>
    <p:sldLayoutId id="2147484713" r:id="rId215"/>
    <p:sldLayoutId id="2147484714" r:id="rId216"/>
    <p:sldLayoutId id="2147484715" r:id="rId217"/>
    <p:sldLayoutId id="2147484716" r:id="rId218"/>
    <p:sldLayoutId id="2147484717" r:id="rId219"/>
    <p:sldLayoutId id="2147484718" r:id="rId220"/>
    <p:sldLayoutId id="2147484719" r:id="rId221"/>
    <p:sldLayoutId id="2147484720" r:id="rId222"/>
    <p:sldLayoutId id="2147484721" r:id="rId223"/>
    <p:sldLayoutId id="2147484722" r:id="rId224"/>
    <p:sldLayoutId id="2147484723" r:id="rId225"/>
    <p:sldLayoutId id="2147484724" r:id="rId226"/>
    <p:sldLayoutId id="2147484725" r:id="rId227"/>
    <p:sldLayoutId id="2147484726" r:id="rId228"/>
    <p:sldLayoutId id="2147484727" r:id="rId229"/>
    <p:sldLayoutId id="2147484728" r:id="rId230"/>
    <p:sldLayoutId id="2147484729" r:id="rId231"/>
    <p:sldLayoutId id="2147484730" r:id="rId232"/>
    <p:sldLayoutId id="2147484731" r:id="rId233"/>
    <p:sldLayoutId id="2147484732" r:id="rId234"/>
    <p:sldLayoutId id="2147484733" r:id="rId235"/>
    <p:sldLayoutId id="2147484734" r:id="rId236"/>
    <p:sldLayoutId id="2147484735" r:id="rId237"/>
    <p:sldLayoutId id="2147484736" r:id="rId238"/>
    <p:sldLayoutId id="2147484737" r:id="rId239"/>
    <p:sldLayoutId id="2147484738" r:id="rId240"/>
    <p:sldLayoutId id="2147484739" r:id="rId241"/>
    <p:sldLayoutId id="2147484740" r:id="rId242"/>
    <p:sldLayoutId id="2147484741" r:id="rId243"/>
    <p:sldLayoutId id="2147484742" r:id="rId244"/>
    <p:sldLayoutId id="2147484743" r:id="rId245"/>
    <p:sldLayoutId id="2147484744" r:id="rId246"/>
    <p:sldLayoutId id="2147484745" r:id="rId247"/>
    <p:sldLayoutId id="2147484746" r:id="rId248"/>
    <p:sldLayoutId id="2147484747" r:id="rId249"/>
    <p:sldLayoutId id="2147484748" r:id="rId250"/>
    <p:sldLayoutId id="2147484749" r:id="rId251"/>
    <p:sldLayoutId id="2147484750" r:id="rId252"/>
    <p:sldLayoutId id="2147484751" r:id="rId253"/>
    <p:sldLayoutId id="2147484752" r:id="rId254"/>
    <p:sldLayoutId id="2147484753" r:id="rId255"/>
    <p:sldLayoutId id="2147484754" r:id="rId256"/>
    <p:sldLayoutId id="2147484755" r:id="rId257"/>
    <p:sldLayoutId id="2147484756" r:id="rId258"/>
    <p:sldLayoutId id="2147484757" r:id="rId259"/>
    <p:sldLayoutId id="2147484758" r:id="rId260"/>
    <p:sldLayoutId id="2147484759" r:id="rId261"/>
    <p:sldLayoutId id="2147484760" r:id="rId262"/>
    <p:sldLayoutId id="2147484761" r:id="rId263"/>
    <p:sldLayoutId id="2147484762" r:id="rId264"/>
    <p:sldLayoutId id="2147484763" r:id="rId265"/>
    <p:sldLayoutId id="2147484764" r:id="rId266"/>
    <p:sldLayoutId id="2147484765" r:id="rId267"/>
    <p:sldLayoutId id="2147484766" r:id="rId268"/>
    <p:sldLayoutId id="2147484767" r:id="rId269"/>
    <p:sldLayoutId id="2147484768" r:id="rId270"/>
    <p:sldLayoutId id="2147484769" r:id="rId271"/>
    <p:sldLayoutId id="2147484770" r:id="rId272"/>
    <p:sldLayoutId id="2147484771" r:id="rId273"/>
    <p:sldLayoutId id="2147484772" r:id="rId274"/>
    <p:sldLayoutId id="2147484773" r:id="rId275"/>
    <p:sldLayoutId id="2147484774" r:id="rId276"/>
    <p:sldLayoutId id="2147484775" r:id="rId277"/>
    <p:sldLayoutId id="2147484776" r:id="rId278"/>
    <p:sldLayoutId id="2147484777" r:id="rId279"/>
    <p:sldLayoutId id="2147484778" r:id="rId280"/>
    <p:sldLayoutId id="2147484779" r:id="rId281"/>
    <p:sldLayoutId id="2147484780" r:id="rId282"/>
    <p:sldLayoutId id="2147484781" r:id="rId283"/>
    <p:sldLayoutId id="2147484782" r:id="rId284"/>
    <p:sldLayoutId id="2147484783" r:id="rId285"/>
    <p:sldLayoutId id="2147484784" r:id="rId286"/>
    <p:sldLayoutId id="2147484785" r:id="rId287"/>
    <p:sldLayoutId id="2147484786" r:id="rId288"/>
    <p:sldLayoutId id="2147484787" r:id="rId289"/>
    <p:sldLayoutId id="2147484788" r:id="rId290"/>
    <p:sldLayoutId id="2147484789" r:id="rId291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0" i="0" u="none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14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2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800" b="0" i="0" u="none" kern="1200">
          <a:solidFill>
            <a:schemeClr val="tx2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2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23">
          <p15:clr>
            <a:srgbClr val="F26B43"/>
          </p15:clr>
        </p15:guide>
        <p15:guide id="2" pos="136">
          <p15:clr>
            <a:srgbClr val="F26B43"/>
          </p15:clr>
        </p15:guide>
        <p15:guide id="3" pos="5624">
          <p15:clr>
            <a:srgbClr val="F26B43"/>
          </p15:clr>
        </p15:guide>
        <p15:guide id="4" pos="249">
          <p15:clr>
            <a:srgbClr val="F26B43"/>
          </p15:clr>
        </p15:guide>
        <p15:guide id="5" pos="521">
          <p15:clr>
            <a:srgbClr val="F26B43"/>
          </p15:clr>
        </p15:guide>
        <p15:guide id="6" pos="589">
          <p15:clr>
            <a:srgbClr val="F26B43"/>
          </p15:clr>
        </p15:guide>
        <p15:guide id="7" pos="1066">
          <p15:clr>
            <a:srgbClr val="F26B43"/>
          </p15:clr>
        </p15:guide>
        <p15:guide id="8" pos="998">
          <p15:clr>
            <a:srgbClr val="F26B43"/>
          </p15:clr>
        </p15:guide>
        <p15:guide id="9" pos="1519">
          <p15:clr>
            <a:srgbClr val="F26B43"/>
          </p15:clr>
        </p15:guide>
        <p15:guide id="10" pos="1451">
          <p15:clr>
            <a:srgbClr val="F26B43"/>
          </p15:clr>
        </p15:guide>
        <p15:guide id="11" pos="1927">
          <p15:clr>
            <a:srgbClr val="F26B43"/>
          </p15:clr>
        </p15:guide>
        <p15:guide id="12" pos="1995">
          <p15:clr>
            <a:srgbClr val="F26B43"/>
          </p15:clr>
        </p15:guide>
        <p15:guide id="13" pos="2449">
          <p15:clr>
            <a:srgbClr val="F26B43"/>
          </p15:clr>
        </p15:guide>
        <p15:guide id="14" pos="2835">
          <p15:clr>
            <a:srgbClr val="F26B43"/>
          </p15:clr>
        </p15:guide>
        <p15:guide id="15" pos="2381">
          <p15:clr>
            <a:srgbClr val="F26B43"/>
          </p15:clr>
        </p15:guide>
        <p15:guide id="16" pos="2903">
          <p15:clr>
            <a:srgbClr val="F26B43"/>
          </p15:clr>
        </p15:guide>
        <p15:guide id="17" pos="3311">
          <p15:clr>
            <a:srgbClr val="F26B43"/>
          </p15:clr>
        </p15:guide>
        <p15:guide id="18" pos="3379">
          <p15:clr>
            <a:srgbClr val="F26B43"/>
          </p15:clr>
        </p15:guide>
        <p15:guide id="19" pos="3765">
          <p15:clr>
            <a:srgbClr val="F26B43"/>
          </p15:clr>
        </p15:guide>
        <p15:guide id="20" pos="4309">
          <p15:clr>
            <a:srgbClr val="F26B43"/>
          </p15:clr>
        </p15:guide>
        <p15:guide id="21" pos="4241">
          <p15:clr>
            <a:srgbClr val="F26B43"/>
          </p15:clr>
        </p15:guide>
        <p15:guide id="22" pos="3833">
          <p15:clr>
            <a:srgbClr val="F26B43"/>
          </p15:clr>
        </p15:guide>
        <p15:guide id="23" pos="4694">
          <p15:clr>
            <a:srgbClr val="F26B43"/>
          </p15:clr>
        </p15:guide>
        <p15:guide id="24" pos="4762">
          <p15:clr>
            <a:srgbClr val="F26B43"/>
          </p15:clr>
        </p15:guide>
        <p15:guide id="26" pos="5216">
          <p15:clr>
            <a:srgbClr val="F26B43"/>
          </p15:clr>
        </p15:guide>
        <p15:guide id="27" pos="5148">
          <p15:clr>
            <a:srgbClr val="F26B43"/>
          </p15:clr>
        </p15:guide>
        <p15:guide id="28" pos="5511">
          <p15:clr>
            <a:srgbClr val="F26B43"/>
          </p15:clr>
        </p15:guide>
        <p15:guide id="29" orient="horz" pos="327">
          <p15:clr>
            <a:srgbClr val="F26B43"/>
          </p15:clr>
        </p15:guide>
        <p15:guide id="31" orient="horz" pos="2913">
          <p15:clr>
            <a:srgbClr val="F26B43"/>
          </p15:clr>
        </p15:guide>
        <p15:guide id="32" orient="horz" pos="3117">
          <p15:clr>
            <a:srgbClr val="F26B43"/>
          </p15:clr>
        </p15:guide>
        <p15:guide id="33" orient="horz" pos="395">
          <p15:clr>
            <a:srgbClr val="F26B43"/>
          </p15:clr>
        </p15:guide>
        <p15:guide id="34" orient="horz" pos="577">
          <p15:clr>
            <a:srgbClr val="F26B43"/>
          </p15:clr>
        </p15:guide>
        <p15:guide id="35" orient="horz" pos="645">
          <p15:clr>
            <a:srgbClr val="F26B43"/>
          </p15:clr>
        </p15:guide>
        <p15:guide id="36" orient="horz" pos="826">
          <p15:clr>
            <a:srgbClr val="F26B43"/>
          </p15:clr>
        </p15:guide>
        <p15:guide id="37" orient="horz" pos="894">
          <p15:clr>
            <a:srgbClr val="F26B43"/>
          </p15:clr>
        </p15:guide>
        <p15:guide id="38" orient="horz" pos="1076">
          <p15:clr>
            <a:srgbClr val="F26B43"/>
          </p15:clr>
        </p15:guide>
        <p15:guide id="39" orient="horz" pos="1144">
          <p15:clr>
            <a:srgbClr val="F26B43"/>
          </p15:clr>
        </p15:guide>
        <p15:guide id="41" orient="horz" pos="1325">
          <p15:clr>
            <a:srgbClr val="F26B43"/>
          </p15:clr>
        </p15:guide>
        <p15:guide id="42" orient="horz" pos="1393">
          <p15:clr>
            <a:srgbClr val="F26B43"/>
          </p15:clr>
        </p15:guide>
        <p15:guide id="43" orient="horz" pos="1597">
          <p15:clr>
            <a:srgbClr val="F26B43"/>
          </p15:clr>
        </p15:guide>
        <p15:guide id="44" orient="horz" pos="1665">
          <p15:clr>
            <a:srgbClr val="F26B43"/>
          </p15:clr>
        </p15:guide>
        <p15:guide id="45" orient="horz" pos="1847">
          <p15:clr>
            <a:srgbClr val="F26B43"/>
          </p15:clr>
        </p15:guide>
        <p15:guide id="46" orient="horz" pos="1915">
          <p15:clr>
            <a:srgbClr val="F26B43"/>
          </p15:clr>
        </p15:guide>
        <p15:guide id="47" orient="horz" pos="2096">
          <p15:clr>
            <a:srgbClr val="F26B43"/>
          </p15:clr>
        </p15:guide>
        <p15:guide id="48" orient="horz" pos="2164">
          <p15:clr>
            <a:srgbClr val="F26B43"/>
          </p15:clr>
        </p15:guide>
        <p15:guide id="50" orient="horz" pos="2346">
          <p15:clr>
            <a:srgbClr val="F26B43"/>
          </p15:clr>
        </p15:guide>
        <p15:guide id="51" orient="horz" pos="2414">
          <p15:clr>
            <a:srgbClr val="F26B43"/>
          </p15:clr>
        </p15:guide>
        <p15:guide id="52" orient="horz" pos="2595">
          <p15:clr>
            <a:srgbClr val="F26B43"/>
          </p15:clr>
        </p15:guide>
        <p15:guide id="53" orient="horz" pos="2663">
          <p15:clr>
            <a:srgbClr val="F26B43"/>
          </p15:clr>
        </p15:guide>
        <p15:guide id="54" orient="horz" pos="2845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15900" y="273844"/>
            <a:ext cx="8712200" cy="99417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5900" y="1369219"/>
            <a:ext cx="8712200" cy="3263504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805666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6" r:id="rId1"/>
    <p:sldLayoutId id="2147484127" r:id="rId2"/>
    <p:sldLayoutId id="2147484128" r:id="rId3"/>
    <p:sldLayoutId id="2147484129" r:id="rId4"/>
    <p:sldLayoutId id="2147484130" r:id="rId5"/>
    <p:sldLayoutId id="2147484131" r:id="rId6"/>
    <p:sldLayoutId id="2147484132" r:id="rId7"/>
    <p:sldLayoutId id="2147484133" r:id="rId8"/>
    <p:sldLayoutId id="2147484134" r:id="rId9"/>
    <p:sldLayoutId id="2147484135" r:id="rId10"/>
    <p:sldLayoutId id="2147484136" r:id="rId11"/>
    <p:sldLayoutId id="2147484137" r:id="rId12"/>
    <p:sldLayoutId id="2147484138" r:id="rId13"/>
    <p:sldLayoutId id="2147484139" r:id="rId14"/>
    <p:sldLayoutId id="2147484140" r:id="rId15"/>
    <p:sldLayoutId id="2147484141" r:id="rId16"/>
    <p:sldLayoutId id="2147484142" r:id="rId17"/>
    <p:sldLayoutId id="2147484143" r:id="rId18"/>
    <p:sldLayoutId id="2147484144" r:id="rId19"/>
    <p:sldLayoutId id="2147484145" r:id="rId20"/>
    <p:sldLayoutId id="2147484146" r:id="rId21"/>
    <p:sldLayoutId id="2147484147" r:id="rId22"/>
    <p:sldLayoutId id="2147484148" r:id="rId23"/>
    <p:sldLayoutId id="2147484149" r:id="rId24"/>
    <p:sldLayoutId id="2147484150" r:id="rId25"/>
    <p:sldLayoutId id="2147484151" r:id="rId26"/>
    <p:sldLayoutId id="2147484154" r:id="rId27"/>
    <p:sldLayoutId id="2147484155" r:id="rId28"/>
    <p:sldLayoutId id="2147484156" r:id="rId29"/>
    <p:sldLayoutId id="2147484157" r:id="rId30"/>
    <p:sldLayoutId id="2147484158" r:id="rId31"/>
    <p:sldLayoutId id="2147484159" r:id="rId32"/>
    <p:sldLayoutId id="2147484160" r:id="rId33"/>
    <p:sldLayoutId id="2147484161" r:id="rId34"/>
    <p:sldLayoutId id="2147484162" r:id="rId35"/>
    <p:sldLayoutId id="2147484163" r:id="rId36"/>
    <p:sldLayoutId id="2147484164" r:id="rId37"/>
    <p:sldLayoutId id="2147484165" r:id="rId38"/>
    <p:sldLayoutId id="2147484168" r:id="rId39"/>
    <p:sldLayoutId id="2147484171" r:id="rId40"/>
    <p:sldLayoutId id="2147484172" r:id="rId41"/>
    <p:sldLayoutId id="2147484173" r:id="rId42"/>
    <p:sldLayoutId id="2147484174" r:id="rId43"/>
    <p:sldLayoutId id="2147484175" r:id="rId44"/>
    <p:sldLayoutId id="2147484176" r:id="rId45"/>
    <p:sldLayoutId id="2147484177" r:id="rId46"/>
    <p:sldLayoutId id="2147484178" r:id="rId47"/>
    <p:sldLayoutId id="2147484179" r:id="rId48"/>
    <p:sldLayoutId id="2147484378" r:id="rId49"/>
    <p:sldLayoutId id="2147484379" r:id="rId50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0" i="0" u="none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14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2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800" b="0" i="0" u="none" kern="1200">
          <a:solidFill>
            <a:schemeClr val="tx2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2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23">
          <p15:clr>
            <a:srgbClr val="F26B43"/>
          </p15:clr>
        </p15:guide>
        <p15:guide id="2" pos="136">
          <p15:clr>
            <a:srgbClr val="F26B43"/>
          </p15:clr>
        </p15:guide>
        <p15:guide id="3" pos="5624">
          <p15:clr>
            <a:srgbClr val="F26B43"/>
          </p15:clr>
        </p15:guide>
        <p15:guide id="4" pos="249">
          <p15:clr>
            <a:srgbClr val="F26B43"/>
          </p15:clr>
        </p15:guide>
        <p15:guide id="5" pos="521">
          <p15:clr>
            <a:srgbClr val="F26B43"/>
          </p15:clr>
        </p15:guide>
        <p15:guide id="6" pos="589">
          <p15:clr>
            <a:srgbClr val="F26B43"/>
          </p15:clr>
        </p15:guide>
        <p15:guide id="7" pos="1066">
          <p15:clr>
            <a:srgbClr val="F26B43"/>
          </p15:clr>
        </p15:guide>
        <p15:guide id="8" pos="998">
          <p15:clr>
            <a:srgbClr val="F26B43"/>
          </p15:clr>
        </p15:guide>
        <p15:guide id="9" pos="1519">
          <p15:clr>
            <a:srgbClr val="F26B43"/>
          </p15:clr>
        </p15:guide>
        <p15:guide id="10" pos="1451">
          <p15:clr>
            <a:srgbClr val="F26B43"/>
          </p15:clr>
        </p15:guide>
        <p15:guide id="11" pos="1927">
          <p15:clr>
            <a:srgbClr val="F26B43"/>
          </p15:clr>
        </p15:guide>
        <p15:guide id="12" pos="1995">
          <p15:clr>
            <a:srgbClr val="F26B43"/>
          </p15:clr>
        </p15:guide>
        <p15:guide id="13" pos="2449">
          <p15:clr>
            <a:srgbClr val="F26B43"/>
          </p15:clr>
        </p15:guide>
        <p15:guide id="14" pos="2835">
          <p15:clr>
            <a:srgbClr val="F26B43"/>
          </p15:clr>
        </p15:guide>
        <p15:guide id="15" pos="2381">
          <p15:clr>
            <a:srgbClr val="F26B43"/>
          </p15:clr>
        </p15:guide>
        <p15:guide id="16" pos="2903">
          <p15:clr>
            <a:srgbClr val="F26B43"/>
          </p15:clr>
        </p15:guide>
        <p15:guide id="17" pos="3311">
          <p15:clr>
            <a:srgbClr val="F26B43"/>
          </p15:clr>
        </p15:guide>
        <p15:guide id="18" pos="3379">
          <p15:clr>
            <a:srgbClr val="F26B43"/>
          </p15:clr>
        </p15:guide>
        <p15:guide id="19" pos="3765">
          <p15:clr>
            <a:srgbClr val="F26B43"/>
          </p15:clr>
        </p15:guide>
        <p15:guide id="20" pos="4309">
          <p15:clr>
            <a:srgbClr val="F26B43"/>
          </p15:clr>
        </p15:guide>
        <p15:guide id="21" pos="4241">
          <p15:clr>
            <a:srgbClr val="F26B43"/>
          </p15:clr>
        </p15:guide>
        <p15:guide id="22" pos="3833">
          <p15:clr>
            <a:srgbClr val="F26B43"/>
          </p15:clr>
        </p15:guide>
        <p15:guide id="23" pos="4694">
          <p15:clr>
            <a:srgbClr val="F26B43"/>
          </p15:clr>
        </p15:guide>
        <p15:guide id="24" pos="4762">
          <p15:clr>
            <a:srgbClr val="F26B43"/>
          </p15:clr>
        </p15:guide>
        <p15:guide id="26" pos="5216">
          <p15:clr>
            <a:srgbClr val="F26B43"/>
          </p15:clr>
        </p15:guide>
        <p15:guide id="27" pos="5148">
          <p15:clr>
            <a:srgbClr val="F26B43"/>
          </p15:clr>
        </p15:guide>
        <p15:guide id="28" pos="5511">
          <p15:clr>
            <a:srgbClr val="F26B43"/>
          </p15:clr>
        </p15:guide>
        <p15:guide id="29" orient="horz" pos="327">
          <p15:clr>
            <a:srgbClr val="F26B43"/>
          </p15:clr>
        </p15:guide>
        <p15:guide id="31" orient="horz" pos="2913">
          <p15:clr>
            <a:srgbClr val="F26B43"/>
          </p15:clr>
        </p15:guide>
        <p15:guide id="32" orient="horz" pos="3117">
          <p15:clr>
            <a:srgbClr val="F26B43"/>
          </p15:clr>
        </p15:guide>
        <p15:guide id="33" orient="horz" pos="395">
          <p15:clr>
            <a:srgbClr val="F26B43"/>
          </p15:clr>
        </p15:guide>
        <p15:guide id="34" orient="horz" pos="577">
          <p15:clr>
            <a:srgbClr val="F26B43"/>
          </p15:clr>
        </p15:guide>
        <p15:guide id="35" orient="horz" pos="645">
          <p15:clr>
            <a:srgbClr val="F26B43"/>
          </p15:clr>
        </p15:guide>
        <p15:guide id="36" orient="horz" pos="826">
          <p15:clr>
            <a:srgbClr val="F26B43"/>
          </p15:clr>
        </p15:guide>
        <p15:guide id="37" orient="horz" pos="894">
          <p15:clr>
            <a:srgbClr val="F26B43"/>
          </p15:clr>
        </p15:guide>
        <p15:guide id="38" orient="horz" pos="1076">
          <p15:clr>
            <a:srgbClr val="F26B43"/>
          </p15:clr>
        </p15:guide>
        <p15:guide id="39" orient="horz" pos="1144">
          <p15:clr>
            <a:srgbClr val="F26B43"/>
          </p15:clr>
        </p15:guide>
        <p15:guide id="41" orient="horz" pos="1325">
          <p15:clr>
            <a:srgbClr val="F26B43"/>
          </p15:clr>
        </p15:guide>
        <p15:guide id="42" orient="horz" pos="1393">
          <p15:clr>
            <a:srgbClr val="F26B43"/>
          </p15:clr>
        </p15:guide>
        <p15:guide id="43" orient="horz" pos="1597">
          <p15:clr>
            <a:srgbClr val="F26B43"/>
          </p15:clr>
        </p15:guide>
        <p15:guide id="44" orient="horz" pos="1665">
          <p15:clr>
            <a:srgbClr val="F26B43"/>
          </p15:clr>
        </p15:guide>
        <p15:guide id="45" orient="horz" pos="1847">
          <p15:clr>
            <a:srgbClr val="F26B43"/>
          </p15:clr>
        </p15:guide>
        <p15:guide id="46" orient="horz" pos="1915">
          <p15:clr>
            <a:srgbClr val="F26B43"/>
          </p15:clr>
        </p15:guide>
        <p15:guide id="47" orient="horz" pos="2096">
          <p15:clr>
            <a:srgbClr val="F26B43"/>
          </p15:clr>
        </p15:guide>
        <p15:guide id="48" orient="horz" pos="2164">
          <p15:clr>
            <a:srgbClr val="F26B43"/>
          </p15:clr>
        </p15:guide>
        <p15:guide id="50" orient="horz" pos="2346">
          <p15:clr>
            <a:srgbClr val="F26B43"/>
          </p15:clr>
        </p15:guide>
        <p15:guide id="51" orient="horz" pos="2414">
          <p15:clr>
            <a:srgbClr val="F26B43"/>
          </p15:clr>
        </p15:guide>
        <p15:guide id="52" orient="horz" pos="2595">
          <p15:clr>
            <a:srgbClr val="F26B43"/>
          </p15:clr>
        </p15:guide>
        <p15:guide id="53" orient="horz" pos="2663">
          <p15:clr>
            <a:srgbClr val="F26B43"/>
          </p15:clr>
        </p15:guide>
        <p15:guide id="54" orient="horz" pos="2845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15900" y="273844"/>
            <a:ext cx="8712200" cy="99417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5900" y="1369219"/>
            <a:ext cx="8712200" cy="3263504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215900" y="4971426"/>
            <a:ext cx="264621" cy="1405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600" b="1">
                <a:solidFill>
                  <a:schemeClr val="tx1"/>
                </a:solidFill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38394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81" r:id="rId1"/>
    <p:sldLayoutId id="2147484182" r:id="rId2"/>
    <p:sldLayoutId id="2147484183" r:id="rId3"/>
    <p:sldLayoutId id="2147484184" r:id="rId4"/>
    <p:sldLayoutId id="2147484185" r:id="rId5"/>
    <p:sldLayoutId id="2147484186" r:id="rId6"/>
    <p:sldLayoutId id="2147484187" r:id="rId7"/>
    <p:sldLayoutId id="2147484188" r:id="rId8"/>
    <p:sldLayoutId id="2147484189" r:id="rId9"/>
    <p:sldLayoutId id="2147484190" r:id="rId10"/>
    <p:sldLayoutId id="2147484191" r:id="rId11"/>
    <p:sldLayoutId id="2147484192" r:id="rId12"/>
    <p:sldLayoutId id="2147484193" r:id="rId13"/>
    <p:sldLayoutId id="2147484194" r:id="rId14"/>
    <p:sldLayoutId id="2147484195" r:id="rId15"/>
    <p:sldLayoutId id="2147484196" r:id="rId16"/>
    <p:sldLayoutId id="2147484197" r:id="rId17"/>
    <p:sldLayoutId id="2147484198" r:id="rId18"/>
    <p:sldLayoutId id="2147484199" r:id="rId19"/>
    <p:sldLayoutId id="2147484200" r:id="rId20"/>
    <p:sldLayoutId id="2147484201" r:id="rId21"/>
    <p:sldLayoutId id="2147484202" r:id="rId22"/>
    <p:sldLayoutId id="2147484203" r:id="rId23"/>
    <p:sldLayoutId id="2147484204" r:id="rId24"/>
    <p:sldLayoutId id="2147484205" r:id="rId25"/>
    <p:sldLayoutId id="2147484206" r:id="rId26"/>
    <p:sldLayoutId id="2147484207" r:id="rId27"/>
    <p:sldLayoutId id="2147484213" r:id="rId28"/>
    <p:sldLayoutId id="2147484219" r:id="rId29"/>
    <p:sldLayoutId id="2147484220" r:id="rId30"/>
    <p:sldLayoutId id="2147484226" r:id="rId31"/>
    <p:sldLayoutId id="2147484228" r:id="rId32"/>
    <p:sldLayoutId id="2147484229" r:id="rId33"/>
    <p:sldLayoutId id="2147484230" r:id="rId34"/>
    <p:sldLayoutId id="2147484231" r:id="rId35"/>
    <p:sldLayoutId id="2147484232" r:id="rId36"/>
    <p:sldLayoutId id="2147484233" r:id="rId37"/>
    <p:sldLayoutId id="2147484234" r:id="rId38"/>
    <p:sldLayoutId id="2147484235" r:id="rId39"/>
    <p:sldLayoutId id="2147484236" r:id="rId40"/>
    <p:sldLayoutId id="2147484237" r:id="rId41"/>
    <p:sldLayoutId id="2147484238" r:id="rId42"/>
    <p:sldLayoutId id="2147484239" r:id="rId43"/>
    <p:sldLayoutId id="2147484240" r:id="rId44"/>
    <p:sldLayoutId id="2147484241" r:id="rId45"/>
    <p:sldLayoutId id="2147484242" r:id="rId46"/>
    <p:sldLayoutId id="2147484243" r:id="rId47"/>
    <p:sldLayoutId id="2147484244" r:id="rId48"/>
    <p:sldLayoutId id="2147484245" r:id="rId49"/>
    <p:sldLayoutId id="2147484246" r:id="rId50"/>
    <p:sldLayoutId id="2147484247" r:id="rId51"/>
    <p:sldLayoutId id="2147484248" r:id="rId52"/>
    <p:sldLayoutId id="2147484249" r:id="rId53"/>
    <p:sldLayoutId id="2147484250" r:id="rId54"/>
    <p:sldLayoutId id="2147484251" r:id="rId55"/>
    <p:sldLayoutId id="2147484252" r:id="rId56"/>
    <p:sldLayoutId id="2147484254" r:id="rId57"/>
    <p:sldLayoutId id="2147484255" r:id="rId58"/>
    <p:sldLayoutId id="2147484259" r:id="rId59"/>
    <p:sldLayoutId id="2147484260" r:id="rId60"/>
    <p:sldLayoutId id="2147484261" r:id="rId61"/>
    <p:sldLayoutId id="2147484262" r:id="rId62"/>
    <p:sldLayoutId id="2147484264" r:id="rId63"/>
    <p:sldLayoutId id="2147484265" r:id="rId64"/>
    <p:sldLayoutId id="2147484268" r:id="rId65"/>
    <p:sldLayoutId id="2147484269" r:id="rId66"/>
    <p:sldLayoutId id="2147484273" r:id="rId67"/>
    <p:sldLayoutId id="2147484276" r:id="rId68"/>
    <p:sldLayoutId id="2147484281" r:id="rId69"/>
    <p:sldLayoutId id="2147484282" r:id="rId70"/>
    <p:sldLayoutId id="2147484283" r:id="rId71"/>
    <p:sldLayoutId id="2147484284" r:id="rId72"/>
    <p:sldLayoutId id="2147484285" r:id="rId73"/>
    <p:sldLayoutId id="2147484286" r:id="rId74"/>
    <p:sldLayoutId id="2147484287" r:id="rId75"/>
    <p:sldLayoutId id="2147484288" r:id="rId76"/>
    <p:sldLayoutId id="2147484289" r:id="rId77"/>
    <p:sldLayoutId id="2147484290" r:id="rId78"/>
    <p:sldLayoutId id="2147484291" r:id="rId79"/>
    <p:sldLayoutId id="2147484292" r:id="rId80"/>
    <p:sldLayoutId id="2147484293" r:id="rId81"/>
    <p:sldLayoutId id="2147484294" r:id="rId82"/>
    <p:sldLayoutId id="2147484295" r:id="rId83"/>
    <p:sldLayoutId id="2147484296" r:id="rId84"/>
    <p:sldLayoutId id="2147484297" r:id="rId85"/>
    <p:sldLayoutId id="2147484298" r:id="rId86"/>
    <p:sldLayoutId id="2147484299" r:id="rId87"/>
    <p:sldLayoutId id="2147484300" r:id="rId88"/>
    <p:sldLayoutId id="2147484301" r:id="rId89"/>
    <p:sldLayoutId id="2147484302" r:id="rId90"/>
    <p:sldLayoutId id="2147484303" r:id="rId91"/>
    <p:sldLayoutId id="2147484304" r:id="rId92"/>
    <p:sldLayoutId id="2147484305" r:id="rId93"/>
    <p:sldLayoutId id="2147484306" r:id="rId94"/>
    <p:sldLayoutId id="2147484307" r:id="rId95"/>
    <p:sldLayoutId id="2147484308" r:id="rId96"/>
    <p:sldLayoutId id="2147484344" r:id="rId97"/>
    <p:sldLayoutId id="2147484350" r:id="rId98"/>
    <p:sldLayoutId id="2147484352" r:id="rId99"/>
    <p:sldLayoutId id="2147484362" r:id="rId100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0" i="0" u="none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14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2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800" b="0" i="0" u="none" kern="1200">
          <a:solidFill>
            <a:schemeClr val="tx2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2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23">
          <p15:clr>
            <a:srgbClr val="F26B43"/>
          </p15:clr>
        </p15:guide>
        <p15:guide id="2" pos="136">
          <p15:clr>
            <a:srgbClr val="F26B43"/>
          </p15:clr>
        </p15:guide>
        <p15:guide id="3" pos="5624">
          <p15:clr>
            <a:srgbClr val="F26B43"/>
          </p15:clr>
        </p15:guide>
        <p15:guide id="4" pos="249">
          <p15:clr>
            <a:srgbClr val="F26B43"/>
          </p15:clr>
        </p15:guide>
        <p15:guide id="5" pos="521">
          <p15:clr>
            <a:srgbClr val="F26B43"/>
          </p15:clr>
        </p15:guide>
        <p15:guide id="6" pos="589">
          <p15:clr>
            <a:srgbClr val="F26B43"/>
          </p15:clr>
        </p15:guide>
        <p15:guide id="7" pos="1066">
          <p15:clr>
            <a:srgbClr val="F26B43"/>
          </p15:clr>
        </p15:guide>
        <p15:guide id="8" pos="998">
          <p15:clr>
            <a:srgbClr val="F26B43"/>
          </p15:clr>
        </p15:guide>
        <p15:guide id="9" pos="1519">
          <p15:clr>
            <a:srgbClr val="F26B43"/>
          </p15:clr>
        </p15:guide>
        <p15:guide id="10" pos="1451">
          <p15:clr>
            <a:srgbClr val="F26B43"/>
          </p15:clr>
        </p15:guide>
        <p15:guide id="11" pos="1927">
          <p15:clr>
            <a:srgbClr val="F26B43"/>
          </p15:clr>
        </p15:guide>
        <p15:guide id="12" pos="1995">
          <p15:clr>
            <a:srgbClr val="F26B43"/>
          </p15:clr>
        </p15:guide>
        <p15:guide id="13" pos="2449">
          <p15:clr>
            <a:srgbClr val="F26B43"/>
          </p15:clr>
        </p15:guide>
        <p15:guide id="14" pos="2835">
          <p15:clr>
            <a:srgbClr val="F26B43"/>
          </p15:clr>
        </p15:guide>
        <p15:guide id="15" pos="2381">
          <p15:clr>
            <a:srgbClr val="F26B43"/>
          </p15:clr>
        </p15:guide>
        <p15:guide id="16" pos="2903">
          <p15:clr>
            <a:srgbClr val="F26B43"/>
          </p15:clr>
        </p15:guide>
        <p15:guide id="17" pos="3311">
          <p15:clr>
            <a:srgbClr val="F26B43"/>
          </p15:clr>
        </p15:guide>
        <p15:guide id="18" pos="3379">
          <p15:clr>
            <a:srgbClr val="F26B43"/>
          </p15:clr>
        </p15:guide>
        <p15:guide id="19" pos="3765">
          <p15:clr>
            <a:srgbClr val="F26B43"/>
          </p15:clr>
        </p15:guide>
        <p15:guide id="20" pos="4309">
          <p15:clr>
            <a:srgbClr val="F26B43"/>
          </p15:clr>
        </p15:guide>
        <p15:guide id="21" pos="4241">
          <p15:clr>
            <a:srgbClr val="F26B43"/>
          </p15:clr>
        </p15:guide>
        <p15:guide id="22" pos="3833">
          <p15:clr>
            <a:srgbClr val="F26B43"/>
          </p15:clr>
        </p15:guide>
        <p15:guide id="23" pos="4694">
          <p15:clr>
            <a:srgbClr val="F26B43"/>
          </p15:clr>
        </p15:guide>
        <p15:guide id="24" pos="4762">
          <p15:clr>
            <a:srgbClr val="F26B43"/>
          </p15:clr>
        </p15:guide>
        <p15:guide id="26" pos="5216">
          <p15:clr>
            <a:srgbClr val="F26B43"/>
          </p15:clr>
        </p15:guide>
        <p15:guide id="27" pos="5148">
          <p15:clr>
            <a:srgbClr val="F26B43"/>
          </p15:clr>
        </p15:guide>
        <p15:guide id="28" pos="5511">
          <p15:clr>
            <a:srgbClr val="F26B43"/>
          </p15:clr>
        </p15:guide>
        <p15:guide id="29" orient="horz" pos="327">
          <p15:clr>
            <a:srgbClr val="F26B43"/>
          </p15:clr>
        </p15:guide>
        <p15:guide id="31" orient="horz" pos="2913">
          <p15:clr>
            <a:srgbClr val="F26B43"/>
          </p15:clr>
        </p15:guide>
        <p15:guide id="32" orient="horz" pos="3117">
          <p15:clr>
            <a:srgbClr val="F26B43"/>
          </p15:clr>
        </p15:guide>
        <p15:guide id="33" orient="horz" pos="395">
          <p15:clr>
            <a:srgbClr val="F26B43"/>
          </p15:clr>
        </p15:guide>
        <p15:guide id="34" orient="horz" pos="577">
          <p15:clr>
            <a:srgbClr val="F26B43"/>
          </p15:clr>
        </p15:guide>
        <p15:guide id="35" orient="horz" pos="645">
          <p15:clr>
            <a:srgbClr val="F26B43"/>
          </p15:clr>
        </p15:guide>
        <p15:guide id="36" orient="horz" pos="826">
          <p15:clr>
            <a:srgbClr val="F26B43"/>
          </p15:clr>
        </p15:guide>
        <p15:guide id="37" orient="horz" pos="894">
          <p15:clr>
            <a:srgbClr val="F26B43"/>
          </p15:clr>
        </p15:guide>
        <p15:guide id="38" orient="horz" pos="1076">
          <p15:clr>
            <a:srgbClr val="F26B43"/>
          </p15:clr>
        </p15:guide>
        <p15:guide id="39" orient="horz" pos="1144">
          <p15:clr>
            <a:srgbClr val="F26B43"/>
          </p15:clr>
        </p15:guide>
        <p15:guide id="41" orient="horz" pos="1325">
          <p15:clr>
            <a:srgbClr val="F26B43"/>
          </p15:clr>
        </p15:guide>
        <p15:guide id="42" orient="horz" pos="1393">
          <p15:clr>
            <a:srgbClr val="F26B43"/>
          </p15:clr>
        </p15:guide>
        <p15:guide id="43" orient="horz" pos="1597">
          <p15:clr>
            <a:srgbClr val="F26B43"/>
          </p15:clr>
        </p15:guide>
        <p15:guide id="44" orient="horz" pos="1665">
          <p15:clr>
            <a:srgbClr val="F26B43"/>
          </p15:clr>
        </p15:guide>
        <p15:guide id="45" orient="horz" pos="1847">
          <p15:clr>
            <a:srgbClr val="F26B43"/>
          </p15:clr>
        </p15:guide>
        <p15:guide id="46" orient="horz" pos="1915">
          <p15:clr>
            <a:srgbClr val="F26B43"/>
          </p15:clr>
        </p15:guide>
        <p15:guide id="47" orient="horz" pos="2096">
          <p15:clr>
            <a:srgbClr val="F26B43"/>
          </p15:clr>
        </p15:guide>
        <p15:guide id="48" orient="horz" pos="2164">
          <p15:clr>
            <a:srgbClr val="F26B43"/>
          </p15:clr>
        </p15:guide>
        <p15:guide id="50" orient="horz" pos="2346">
          <p15:clr>
            <a:srgbClr val="F26B43"/>
          </p15:clr>
        </p15:guide>
        <p15:guide id="51" orient="horz" pos="2414">
          <p15:clr>
            <a:srgbClr val="F26B43"/>
          </p15:clr>
        </p15:guide>
        <p15:guide id="52" orient="horz" pos="2595">
          <p15:clr>
            <a:srgbClr val="F26B43"/>
          </p15:clr>
        </p15:guide>
        <p15:guide id="53" orient="horz" pos="2663">
          <p15:clr>
            <a:srgbClr val="F26B43"/>
          </p15:clr>
        </p15:guide>
        <p15:guide id="54" orient="horz" pos="2845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15900" y="273844"/>
            <a:ext cx="8712200" cy="99417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5900" y="1369219"/>
            <a:ext cx="8712200" cy="3263504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215900" y="4971426"/>
            <a:ext cx="264621" cy="1405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600" b="1">
                <a:solidFill>
                  <a:schemeClr val="tx1"/>
                </a:solidFill>
                <a:latin typeface="Sun Life New Text" pitchFamily="2" charset="0"/>
              </a:defRPr>
            </a:lvl1pPr>
          </a:lstStyle>
          <a:p>
            <a:fld id="{9FA635D2-B142-BE49-AECA-6169441F1F9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66771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0" r:id="rId1"/>
    <p:sldLayoutId id="2147484481" r:id="rId2"/>
    <p:sldLayoutId id="2147484482" r:id="rId3"/>
    <p:sldLayoutId id="2147484483" r:id="rId4"/>
    <p:sldLayoutId id="2147484484" r:id="rId5"/>
    <p:sldLayoutId id="2147484485" r:id="rId6"/>
    <p:sldLayoutId id="2147484486" r:id="rId7"/>
    <p:sldLayoutId id="2147484487" r:id="rId8"/>
    <p:sldLayoutId id="2147484488" r:id="rId9"/>
    <p:sldLayoutId id="2147484489" r:id="rId10"/>
    <p:sldLayoutId id="2147484490" r:id="rId11"/>
    <p:sldLayoutId id="2147484491" r:id="rId12"/>
    <p:sldLayoutId id="2147484492" r:id="rId13"/>
    <p:sldLayoutId id="2147484493" r:id="rId14"/>
    <p:sldLayoutId id="2147484494" r:id="rId15"/>
    <p:sldLayoutId id="2147484495" r:id="rId16"/>
    <p:sldLayoutId id="2147484496" r:id="rId17"/>
    <p:sldLayoutId id="2147484497" r:id="rId18"/>
    <p:sldLayoutId id="2147484498" r:id="rId19"/>
    <p:sldLayoutId id="2147484499" r:id="rId20"/>
    <p:sldLayoutId id="2147484500" r:id="rId21"/>
    <p:sldLayoutId id="2147484501" r:id="rId22"/>
    <p:sldLayoutId id="2147484502" r:id="rId23"/>
    <p:sldLayoutId id="2147484503" r:id="rId24"/>
    <p:sldLayoutId id="2147484505" r:id="rId25"/>
    <p:sldLayoutId id="2147484506" r:id="rId26"/>
    <p:sldLayoutId id="2147484507" r:id="rId27"/>
    <p:sldLayoutId id="2147484508" r:id="rId28"/>
    <p:sldLayoutId id="2147484509" r:id="rId29"/>
    <p:sldLayoutId id="2147484510" r:id="rId30"/>
    <p:sldLayoutId id="2147484511" r:id="rId31"/>
    <p:sldLayoutId id="2147484512" r:id="rId32"/>
    <p:sldLayoutId id="2147484513" r:id="rId33"/>
    <p:sldLayoutId id="2147484514" r:id="rId34"/>
    <p:sldLayoutId id="2147484515" r:id="rId35"/>
    <p:sldLayoutId id="2147484517" r:id="rId36"/>
    <p:sldLayoutId id="2147484518" r:id="rId37"/>
    <p:sldLayoutId id="2147484519" r:id="rId38"/>
    <p:sldLayoutId id="2147484520" r:id="rId39"/>
    <p:sldLayoutId id="2147484521" r:id="rId40"/>
    <p:sldLayoutId id="2147484522" r:id="rId41"/>
    <p:sldLayoutId id="2147484523" r:id="rId42"/>
    <p:sldLayoutId id="2147484524" r:id="rId43"/>
    <p:sldLayoutId id="2147484527" r:id="rId44"/>
    <p:sldLayoutId id="2147484528" r:id="rId45"/>
    <p:sldLayoutId id="2147484529" r:id="rId46"/>
    <p:sldLayoutId id="2147484530" r:id="rId47"/>
    <p:sldLayoutId id="2147484531" r:id="rId48"/>
    <p:sldLayoutId id="2147484532" r:id="rId49"/>
    <p:sldLayoutId id="2147484533" r:id="rId50"/>
    <p:sldLayoutId id="2147484534" r:id="rId51"/>
    <p:sldLayoutId id="2147484535" r:id="rId52"/>
    <p:sldLayoutId id="2147484536" r:id="rId53"/>
    <p:sldLayoutId id="2147484537" r:id="rId54"/>
    <p:sldLayoutId id="2147484538" r:id="rId55"/>
    <p:sldLayoutId id="2147484539" r:id="rId56"/>
    <p:sldLayoutId id="2147484540" r:id="rId57"/>
    <p:sldLayoutId id="2147484541" r:id="rId58"/>
    <p:sldLayoutId id="2147484542" r:id="rId59"/>
    <p:sldLayoutId id="2147484543" r:id="rId60"/>
  </p:sldLayoutIdLst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0" i="0" u="none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14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2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800" b="0" i="0" u="none" kern="1200">
          <a:solidFill>
            <a:schemeClr val="tx2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2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23">
          <p15:clr>
            <a:srgbClr val="F26B43"/>
          </p15:clr>
        </p15:guide>
        <p15:guide id="2" pos="136">
          <p15:clr>
            <a:srgbClr val="F26B43"/>
          </p15:clr>
        </p15:guide>
        <p15:guide id="3" pos="5624">
          <p15:clr>
            <a:srgbClr val="F26B43"/>
          </p15:clr>
        </p15:guide>
        <p15:guide id="4" pos="249">
          <p15:clr>
            <a:srgbClr val="F26B43"/>
          </p15:clr>
        </p15:guide>
        <p15:guide id="5" pos="521">
          <p15:clr>
            <a:srgbClr val="F26B43"/>
          </p15:clr>
        </p15:guide>
        <p15:guide id="6" pos="589">
          <p15:clr>
            <a:srgbClr val="F26B43"/>
          </p15:clr>
        </p15:guide>
        <p15:guide id="7" pos="1066">
          <p15:clr>
            <a:srgbClr val="F26B43"/>
          </p15:clr>
        </p15:guide>
        <p15:guide id="8" pos="998">
          <p15:clr>
            <a:srgbClr val="F26B43"/>
          </p15:clr>
        </p15:guide>
        <p15:guide id="9" pos="1519">
          <p15:clr>
            <a:srgbClr val="F26B43"/>
          </p15:clr>
        </p15:guide>
        <p15:guide id="10" pos="1451">
          <p15:clr>
            <a:srgbClr val="F26B43"/>
          </p15:clr>
        </p15:guide>
        <p15:guide id="11" pos="1927">
          <p15:clr>
            <a:srgbClr val="F26B43"/>
          </p15:clr>
        </p15:guide>
        <p15:guide id="12" pos="1995">
          <p15:clr>
            <a:srgbClr val="F26B43"/>
          </p15:clr>
        </p15:guide>
        <p15:guide id="13" pos="2449">
          <p15:clr>
            <a:srgbClr val="F26B43"/>
          </p15:clr>
        </p15:guide>
        <p15:guide id="14" pos="2835">
          <p15:clr>
            <a:srgbClr val="F26B43"/>
          </p15:clr>
        </p15:guide>
        <p15:guide id="15" pos="2381">
          <p15:clr>
            <a:srgbClr val="F26B43"/>
          </p15:clr>
        </p15:guide>
        <p15:guide id="16" pos="2903">
          <p15:clr>
            <a:srgbClr val="F26B43"/>
          </p15:clr>
        </p15:guide>
        <p15:guide id="17" pos="3311">
          <p15:clr>
            <a:srgbClr val="F26B43"/>
          </p15:clr>
        </p15:guide>
        <p15:guide id="18" pos="3379">
          <p15:clr>
            <a:srgbClr val="F26B43"/>
          </p15:clr>
        </p15:guide>
        <p15:guide id="19" pos="3765">
          <p15:clr>
            <a:srgbClr val="F26B43"/>
          </p15:clr>
        </p15:guide>
        <p15:guide id="20" pos="4309">
          <p15:clr>
            <a:srgbClr val="F26B43"/>
          </p15:clr>
        </p15:guide>
        <p15:guide id="21" pos="4241">
          <p15:clr>
            <a:srgbClr val="F26B43"/>
          </p15:clr>
        </p15:guide>
        <p15:guide id="22" pos="3833">
          <p15:clr>
            <a:srgbClr val="F26B43"/>
          </p15:clr>
        </p15:guide>
        <p15:guide id="23" pos="4694">
          <p15:clr>
            <a:srgbClr val="F26B43"/>
          </p15:clr>
        </p15:guide>
        <p15:guide id="24" pos="4762">
          <p15:clr>
            <a:srgbClr val="F26B43"/>
          </p15:clr>
        </p15:guide>
        <p15:guide id="26" pos="5216">
          <p15:clr>
            <a:srgbClr val="F26B43"/>
          </p15:clr>
        </p15:guide>
        <p15:guide id="27" pos="5148">
          <p15:clr>
            <a:srgbClr val="F26B43"/>
          </p15:clr>
        </p15:guide>
        <p15:guide id="28" pos="5511">
          <p15:clr>
            <a:srgbClr val="F26B43"/>
          </p15:clr>
        </p15:guide>
        <p15:guide id="29" orient="horz" pos="327">
          <p15:clr>
            <a:srgbClr val="F26B43"/>
          </p15:clr>
        </p15:guide>
        <p15:guide id="31" orient="horz" pos="2913">
          <p15:clr>
            <a:srgbClr val="F26B43"/>
          </p15:clr>
        </p15:guide>
        <p15:guide id="32" orient="horz" pos="3117">
          <p15:clr>
            <a:srgbClr val="F26B43"/>
          </p15:clr>
        </p15:guide>
        <p15:guide id="33" orient="horz" pos="395">
          <p15:clr>
            <a:srgbClr val="F26B43"/>
          </p15:clr>
        </p15:guide>
        <p15:guide id="34" orient="horz" pos="577">
          <p15:clr>
            <a:srgbClr val="F26B43"/>
          </p15:clr>
        </p15:guide>
        <p15:guide id="35" orient="horz" pos="645">
          <p15:clr>
            <a:srgbClr val="F26B43"/>
          </p15:clr>
        </p15:guide>
        <p15:guide id="36" orient="horz" pos="826">
          <p15:clr>
            <a:srgbClr val="F26B43"/>
          </p15:clr>
        </p15:guide>
        <p15:guide id="37" orient="horz" pos="894">
          <p15:clr>
            <a:srgbClr val="F26B43"/>
          </p15:clr>
        </p15:guide>
        <p15:guide id="38" orient="horz" pos="1076">
          <p15:clr>
            <a:srgbClr val="F26B43"/>
          </p15:clr>
        </p15:guide>
        <p15:guide id="39" orient="horz" pos="1144">
          <p15:clr>
            <a:srgbClr val="F26B43"/>
          </p15:clr>
        </p15:guide>
        <p15:guide id="41" orient="horz" pos="1325">
          <p15:clr>
            <a:srgbClr val="F26B43"/>
          </p15:clr>
        </p15:guide>
        <p15:guide id="42" orient="horz" pos="1393">
          <p15:clr>
            <a:srgbClr val="F26B43"/>
          </p15:clr>
        </p15:guide>
        <p15:guide id="43" orient="horz" pos="1597">
          <p15:clr>
            <a:srgbClr val="F26B43"/>
          </p15:clr>
        </p15:guide>
        <p15:guide id="44" orient="horz" pos="1665">
          <p15:clr>
            <a:srgbClr val="F26B43"/>
          </p15:clr>
        </p15:guide>
        <p15:guide id="45" orient="horz" pos="1847">
          <p15:clr>
            <a:srgbClr val="F26B43"/>
          </p15:clr>
        </p15:guide>
        <p15:guide id="46" orient="horz" pos="1915">
          <p15:clr>
            <a:srgbClr val="F26B43"/>
          </p15:clr>
        </p15:guide>
        <p15:guide id="47" orient="horz" pos="2096">
          <p15:clr>
            <a:srgbClr val="F26B43"/>
          </p15:clr>
        </p15:guide>
        <p15:guide id="48" orient="horz" pos="2164">
          <p15:clr>
            <a:srgbClr val="F26B43"/>
          </p15:clr>
        </p15:guide>
        <p15:guide id="50" orient="horz" pos="2346">
          <p15:clr>
            <a:srgbClr val="F26B43"/>
          </p15:clr>
        </p15:guide>
        <p15:guide id="51" orient="horz" pos="2414">
          <p15:clr>
            <a:srgbClr val="F26B43"/>
          </p15:clr>
        </p15:guide>
        <p15:guide id="52" orient="horz" pos="2595">
          <p15:clr>
            <a:srgbClr val="F26B43"/>
          </p15:clr>
        </p15:guide>
        <p15:guide id="53" orient="horz" pos="2663">
          <p15:clr>
            <a:srgbClr val="F26B43"/>
          </p15:clr>
        </p15:guide>
        <p15:guide id="54" orient="horz" pos="2845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15900" y="273844"/>
            <a:ext cx="8712200" cy="99417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5900" y="1399036"/>
            <a:ext cx="8712200" cy="3263504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292277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5" r:id="rId1"/>
    <p:sldLayoutId id="2147484546" r:id="rId2"/>
    <p:sldLayoutId id="2147484547" r:id="rId3"/>
    <p:sldLayoutId id="2147484548" r:id="rId4"/>
    <p:sldLayoutId id="2147484549" r:id="rId5"/>
    <p:sldLayoutId id="2147484550" r:id="rId6"/>
    <p:sldLayoutId id="2147484551" r:id="rId7"/>
    <p:sldLayoutId id="2147484552" r:id="rId8"/>
    <p:sldLayoutId id="2147484553" r:id="rId9"/>
    <p:sldLayoutId id="2147484554" r:id="rId10"/>
    <p:sldLayoutId id="2147484555" r:id="rId11"/>
    <p:sldLayoutId id="2147484556" r:id="rId12"/>
    <p:sldLayoutId id="2147484557" r:id="rId13"/>
    <p:sldLayoutId id="2147484558" r:id="rId14"/>
    <p:sldLayoutId id="2147484559" r:id="rId15"/>
    <p:sldLayoutId id="2147484560" r:id="rId16"/>
    <p:sldLayoutId id="2147484561" r:id="rId17"/>
    <p:sldLayoutId id="2147484562" r:id="rId18"/>
    <p:sldLayoutId id="2147484563" r:id="rId19"/>
    <p:sldLayoutId id="2147484564" r:id="rId20"/>
    <p:sldLayoutId id="2147484565" r:id="rId21"/>
    <p:sldLayoutId id="2147484566" r:id="rId22"/>
    <p:sldLayoutId id="2147484567" r:id="rId23"/>
    <p:sldLayoutId id="2147484568" r:id="rId24"/>
    <p:sldLayoutId id="2147484569" r:id="rId25"/>
    <p:sldLayoutId id="2147484570" r:id="rId26"/>
  </p:sldLayoutIdLst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0" i="0" u="none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14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2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800" b="0" i="0" u="none" kern="1200">
          <a:solidFill>
            <a:schemeClr val="tx2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2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114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23">
          <p15:clr>
            <a:srgbClr val="F26B43"/>
          </p15:clr>
        </p15:guide>
        <p15:guide id="2" pos="136">
          <p15:clr>
            <a:srgbClr val="F26B43"/>
          </p15:clr>
        </p15:guide>
        <p15:guide id="3" pos="5624">
          <p15:clr>
            <a:srgbClr val="F26B43"/>
          </p15:clr>
        </p15:guide>
        <p15:guide id="4" pos="249">
          <p15:clr>
            <a:srgbClr val="F26B43"/>
          </p15:clr>
        </p15:guide>
        <p15:guide id="5" pos="521">
          <p15:clr>
            <a:srgbClr val="F26B43"/>
          </p15:clr>
        </p15:guide>
        <p15:guide id="6" pos="589">
          <p15:clr>
            <a:srgbClr val="F26B43"/>
          </p15:clr>
        </p15:guide>
        <p15:guide id="7" pos="1066">
          <p15:clr>
            <a:srgbClr val="F26B43"/>
          </p15:clr>
        </p15:guide>
        <p15:guide id="8" pos="998">
          <p15:clr>
            <a:srgbClr val="F26B43"/>
          </p15:clr>
        </p15:guide>
        <p15:guide id="9" pos="1519">
          <p15:clr>
            <a:srgbClr val="F26B43"/>
          </p15:clr>
        </p15:guide>
        <p15:guide id="10" pos="1451">
          <p15:clr>
            <a:srgbClr val="F26B43"/>
          </p15:clr>
        </p15:guide>
        <p15:guide id="11" pos="1927">
          <p15:clr>
            <a:srgbClr val="F26B43"/>
          </p15:clr>
        </p15:guide>
        <p15:guide id="12" pos="1995">
          <p15:clr>
            <a:srgbClr val="F26B43"/>
          </p15:clr>
        </p15:guide>
        <p15:guide id="13" pos="2449">
          <p15:clr>
            <a:srgbClr val="F26B43"/>
          </p15:clr>
        </p15:guide>
        <p15:guide id="14" pos="2835">
          <p15:clr>
            <a:srgbClr val="F26B43"/>
          </p15:clr>
        </p15:guide>
        <p15:guide id="15" pos="2381">
          <p15:clr>
            <a:srgbClr val="F26B43"/>
          </p15:clr>
        </p15:guide>
        <p15:guide id="16" pos="2903">
          <p15:clr>
            <a:srgbClr val="F26B43"/>
          </p15:clr>
        </p15:guide>
        <p15:guide id="17" pos="3311">
          <p15:clr>
            <a:srgbClr val="F26B43"/>
          </p15:clr>
        </p15:guide>
        <p15:guide id="18" pos="3379">
          <p15:clr>
            <a:srgbClr val="F26B43"/>
          </p15:clr>
        </p15:guide>
        <p15:guide id="19" pos="3765">
          <p15:clr>
            <a:srgbClr val="F26B43"/>
          </p15:clr>
        </p15:guide>
        <p15:guide id="20" pos="4309">
          <p15:clr>
            <a:srgbClr val="F26B43"/>
          </p15:clr>
        </p15:guide>
        <p15:guide id="21" pos="4241">
          <p15:clr>
            <a:srgbClr val="F26B43"/>
          </p15:clr>
        </p15:guide>
        <p15:guide id="22" pos="3833">
          <p15:clr>
            <a:srgbClr val="F26B43"/>
          </p15:clr>
        </p15:guide>
        <p15:guide id="23" pos="4694">
          <p15:clr>
            <a:srgbClr val="F26B43"/>
          </p15:clr>
        </p15:guide>
        <p15:guide id="24" pos="4762">
          <p15:clr>
            <a:srgbClr val="F26B43"/>
          </p15:clr>
        </p15:guide>
        <p15:guide id="26" pos="5216">
          <p15:clr>
            <a:srgbClr val="F26B43"/>
          </p15:clr>
        </p15:guide>
        <p15:guide id="27" pos="5148">
          <p15:clr>
            <a:srgbClr val="F26B43"/>
          </p15:clr>
        </p15:guide>
        <p15:guide id="28" pos="5511">
          <p15:clr>
            <a:srgbClr val="F26B43"/>
          </p15:clr>
        </p15:guide>
        <p15:guide id="29" orient="horz" pos="327">
          <p15:clr>
            <a:srgbClr val="F26B43"/>
          </p15:clr>
        </p15:guide>
        <p15:guide id="31" orient="horz" pos="2913">
          <p15:clr>
            <a:srgbClr val="F26B43"/>
          </p15:clr>
        </p15:guide>
        <p15:guide id="32" orient="horz" pos="3117">
          <p15:clr>
            <a:srgbClr val="F26B43"/>
          </p15:clr>
        </p15:guide>
        <p15:guide id="33" orient="horz" pos="395">
          <p15:clr>
            <a:srgbClr val="F26B43"/>
          </p15:clr>
        </p15:guide>
        <p15:guide id="34" orient="horz" pos="577">
          <p15:clr>
            <a:srgbClr val="F26B43"/>
          </p15:clr>
        </p15:guide>
        <p15:guide id="35" orient="horz" pos="645">
          <p15:clr>
            <a:srgbClr val="F26B43"/>
          </p15:clr>
        </p15:guide>
        <p15:guide id="36" orient="horz" pos="826">
          <p15:clr>
            <a:srgbClr val="F26B43"/>
          </p15:clr>
        </p15:guide>
        <p15:guide id="37" orient="horz" pos="894">
          <p15:clr>
            <a:srgbClr val="F26B43"/>
          </p15:clr>
        </p15:guide>
        <p15:guide id="38" orient="horz" pos="1076">
          <p15:clr>
            <a:srgbClr val="F26B43"/>
          </p15:clr>
        </p15:guide>
        <p15:guide id="39" orient="horz" pos="1144">
          <p15:clr>
            <a:srgbClr val="F26B43"/>
          </p15:clr>
        </p15:guide>
        <p15:guide id="41" orient="horz" pos="1325">
          <p15:clr>
            <a:srgbClr val="F26B43"/>
          </p15:clr>
        </p15:guide>
        <p15:guide id="42" orient="horz" pos="1393">
          <p15:clr>
            <a:srgbClr val="F26B43"/>
          </p15:clr>
        </p15:guide>
        <p15:guide id="43" orient="horz" pos="1597">
          <p15:clr>
            <a:srgbClr val="F26B43"/>
          </p15:clr>
        </p15:guide>
        <p15:guide id="44" orient="horz" pos="1665">
          <p15:clr>
            <a:srgbClr val="F26B43"/>
          </p15:clr>
        </p15:guide>
        <p15:guide id="45" orient="horz" pos="1847">
          <p15:clr>
            <a:srgbClr val="F26B43"/>
          </p15:clr>
        </p15:guide>
        <p15:guide id="46" orient="horz" pos="1915">
          <p15:clr>
            <a:srgbClr val="F26B43"/>
          </p15:clr>
        </p15:guide>
        <p15:guide id="47" orient="horz" pos="2096">
          <p15:clr>
            <a:srgbClr val="F26B43"/>
          </p15:clr>
        </p15:guide>
        <p15:guide id="48" orient="horz" pos="2164">
          <p15:clr>
            <a:srgbClr val="F26B43"/>
          </p15:clr>
        </p15:guide>
        <p15:guide id="50" orient="horz" pos="2346">
          <p15:clr>
            <a:srgbClr val="F26B43"/>
          </p15:clr>
        </p15:guide>
        <p15:guide id="51" orient="horz" pos="2414">
          <p15:clr>
            <a:srgbClr val="F26B43"/>
          </p15:clr>
        </p15:guide>
        <p15:guide id="52" orient="horz" pos="2595">
          <p15:clr>
            <a:srgbClr val="F26B43"/>
          </p15:clr>
        </p15:guide>
        <p15:guide id="53" orient="horz" pos="2663">
          <p15:clr>
            <a:srgbClr val="F26B43"/>
          </p15:clr>
        </p15:guide>
        <p15:guide id="54" orient="horz" pos="284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31.xml"/><Relationship Id="rId13" Type="http://schemas.openxmlformats.org/officeDocument/2006/relationships/tags" Target="../tags/tag36.xml"/><Relationship Id="rId18" Type="http://schemas.openxmlformats.org/officeDocument/2006/relationships/tags" Target="../tags/tag41.xml"/><Relationship Id="rId3" Type="http://schemas.openxmlformats.org/officeDocument/2006/relationships/tags" Target="../tags/tag26.xml"/><Relationship Id="rId21" Type="http://schemas.openxmlformats.org/officeDocument/2006/relationships/notesSlide" Target="../notesSlides/notesSlide10.xml"/><Relationship Id="rId7" Type="http://schemas.openxmlformats.org/officeDocument/2006/relationships/tags" Target="../tags/tag30.xml"/><Relationship Id="rId12" Type="http://schemas.openxmlformats.org/officeDocument/2006/relationships/tags" Target="../tags/tag35.xml"/><Relationship Id="rId17" Type="http://schemas.openxmlformats.org/officeDocument/2006/relationships/tags" Target="../tags/tag40.xml"/><Relationship Id="rId2" Type="http://schemas.openxmlformats.org/officeDocument/2006/relationships/tags" Target="../tags/tag25.xml"/><Relationship Id="rId16" Type="http://schemas.openxmlformats.org/officeDocument/2006/relationships/tags" Target="../tags/tag39.xml"/><Relationship Id="rId20" Type="http://schemas.openxmlformats.org/officeDocument/2006/relationships/slideLayout" Target="../slideLayouts/slideLayout387.xml"/><Relationship Id="rId1" Type="http://schemas.openxmlformats.org/officeDocument/2006/relationships/tags" Target="../tags/tag24.xml"/><Relationship Id="rId6" Type="http://schemas.openxmlformats.org/officeDocument/2006/relationships/tags" Target="../tags/tag29.xml"/><Relationship Id="rId11" Type="http://schemas.openxmlformats.org/officeDocument/2006/relationships/tags" Target="../tags/tag34.xml"/><Relationship Id="rId5" Type="http://schemas.openxmlformats.org/officeDocument/2006/relationships/tags" Target="../tags/tag28.xml"/><Relationship Id="rId15" Type="http://schemas.openxmlformats.org/officeDocument/2006/relationships/tags" Target="../tags/tag38.xml"/><Relationship Id="rId10" Type="http://schemas.openxmlformats.org/officeDocument/2006/relationships/tags" Target="../tags/tag33.xml"/><Relationship Id="rId19" Type="http://schemas.openxmlformats.org/officeDocument/2006/relationships/tags" Target="../tags/tag42.xml"/><Relationship Id="rId4" Type="http://schemas.openxmlformats.org/officeDocument/2006/relationships/tags" Target="../tags/tag27.xml"/><Relationship Id="rId9" Type="http://schemas.openxmlformats.org/officeDocument/2006/relationships/tags" Target="../tags/tag32.xml"/><Relationship Id="rId14" Type="http://schemas.openxmlformats.org/officeDocument/2006/relationships/tags" Target="../tags/tag3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9.xml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5" Type="http://schemas.openxmlformats.org/officeDocument/2006/relationships/image" Target="../media/image23.jpg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3.xml"/><Relationship Id="rId13" Type="http://schemas.microsoft.com/office/2007/relationships/diagramDrawing" Target="../diagrams/drawing1.xml"/><Relationship Id="rId3" Type="http://schemas.openxmlformats.org/officeDocument/2006/relationships/tags" Target="../tags/tag47.xml"/><Relationship Id="rId7" Type="http://schemas.openxmlformats.org/officeDocument/2006/relationships/slideLayout" Target="../slideLayouts/slideLayout31.xml"/><Relationship Id="rId12" Type="http://schemas.openxmlformats.org/officeDocument/2006/relationships/diagramColors" Target="../diagrams/colors1.xml"/><Relationship Id="rId2" Type="http://schemas.openxmlformats.org/officeDocument/2006/relationships/tags" Target="../tags/tag46.xml"/><Relationship Id="rId16" Type="http://schemas.openxmlformats.org/officeDocument/2006/relationships/image" Target="../media/image26.svg"/><Relationship Id="rId1" Type="http://schemas.openxmlformats.org/officeDocument/2006/relationships/tags" Target="../tags/tag45.xml"/><Relationship Id="rId6" Type="http://schemas.openxmlformats.org/officeDocument/2006/relationships/tags" Target="../tags/tag50.xml"/><Relationship Id="rId11" Type="http://schemas.openxmlformats.org/officeDocument/2006/relationships/diagramQuickStyle" Target="../diagrams/quickStyle1.xml"/><Relationship Id="rId5" Type="http://schemas.openxmlformats.org/officeDocument/2006/relationships/tags" Target="../tags/tag49.xml"/><Relationship Id="rId15" Type="http://schemas.openxmlformats.org/officeDocument/2006/relationships/image" Target="../media/image25.png"/><Relationship Id="rId10" Type="http://schemas.openxmlformats.org/officeDocument/2006/relationships/diagramLayout" Target="../diagrams/layout1.xml"/><Relationship Id="rId4" Type="http://schemas.openxmlformats.org/officeDocument/2006/relationships/tags" Target="../tags/tag48.xml"/><Relationship Id="rId9" Type="http://schemas.openxmlformats.org/officeDocument/2006/relationships/diagramData" Target="../diagrams/data1.xml"/><Relationship Id="rId14" Type="http://schemas.openxmlformats.org/officeDocument/2006/relationships/image" Target="../media/image24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9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6.xml"/><Relationship Id="rId13" Type="http://schemas.openxmlformats.org/officeDocument/2006/relationships/diagramColors" Target="../diagrams/colors2.xml"/><Relationship Id="rId3" Type="http://schemas.openxmlformats.org/officeDocument/2006/relationships/tags" Target="../tags/tag53.xml"/><Relationship Id="rId7" Type="http://schemas.openxmlformats.org/officeDocument/2006/relationships/slideLayout" Target="../slideLayouts/slideLayout169.xml"/><Relationship Id="rId12" Type="http://schemas.openxmlformats.org/officeDocument/2006/relationships/diagramQuickStyle" Target="../diagrams/quickStyle2.xml"/><Relationship Id="rId2" Type="http://schemas.openxmlformats.org/officeDocument/2006/relationships/tags" Target="../tags/tag52.xml"/><Relationship Id="rId16" Type="http://schemas.openxmlformats.org/officeDocument/2006/relationships/image" Target="../media/image26.svg"/><Relationship Id="rId1" Type="http://schemas.openxmlformats.org/officeDocument/2006/relationships/tags" Target="../tags/tag51.xml"/><Relationship Id="rId6" Type="http://schemas.openxmlformats.org/officeDocument/2006/relationships/tags" Target="../tags/tag56.xml"/><Relationship Id="rId11" Type="http://schemas.openxmlformats.org/officeDocument/2006/relationships/diagramLayout" Target="../diagrams/layout2.xml"/><Relationship Id="rId5" Type="http://schemas.openxmlformats.org/officeDocument/2006/relationships/tags" Target="../tags/tag55.xml"/><Relationship Id="rId15" Type="http://schemas.openxmlformats.org/officeDocument/2006/relationships/image" Target="../media/image25.png"/><Relationship Id="rId10" Type="http://schemas.openxmlformats.org/officeDocument/2006/relationships/diagramData" Target="../diagrams/data2.xml"/><Relationship Id="rId4" Type="http://schemas.openxmlformats.org/officeDocument/2006/relationships/tags" Target="../tags/tag54.xml"/><Relationship Id="rId9" Type="http://schemas.openxmlformats.org/officeDocument/2006/relationships/image" Target="../media/image30.jpeg"/><Relationship Id="rId14" Type="http://schemas.microsoft.com/office/2007/relationships/diagramDrawing" Target="../diagrams/drawing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1.xml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6" Type="http://schemas.openxmlformats.org/officeDocument/2006/relationships/image" Target="../media/image32.jpg"/><Relationship Id="rId5" Type="http://schemas.openxmlformats.org/officeDocument/2006/relationships/image" Target="../media/image31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tags" Target="../tags/tag59.xml"/><Relationship Id="rId7" Type="http://schemas.openxmlformats.org/officeDocument/2006/relationships/chart" Target="../charts/chart3.xml"/><Relationship Id="rId2" Type="http://schemas.openxmlformats.org/officeDocument/2006/relationships/tags" Target="../tags/tag58.xml"/><Relationship Id="rId1" Type="http://schemas.openxmlformats.org/officeDocument/2006/relationships/tags" Target="../tags/tag57.xml"/><Relationship Id="rId6" Type="http://schemas.openxmlformats.org/officeDocument/2006/relationships/notesSlide" Target="../notesSlides/notesSlide19.xml"/><Relationship Id="rId5" Type="http://schemas.openxmlformats.org/officeDocument/2006/relationships/slideLayout" Target="../slideLayouts/slideLayout589.xml"/><Relationship Id="rId4" Type="http://schemas.openxmlformats.org/officeDocument/2006/relationships/tags" Target="../tags/tag6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.xml"/><Relationship Id="rId3" Type="http://schemas.openxmlformats.org/officeDocument/2006/relationships/tags" Target="../tags/tag63.xml"/><Relationship Id="rId7" Type="http://schemas.openxmlformats.org/officeDocument/2006/relationships/notesSlide" Target="../notesSlides/notesSlide21.xml"/><Relationship Id="rId12" Type="http://schemas.microsoft.com/office/2007/relationships/diagramDrawing" Target="../diagrams/drawing3.xml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6" Type="http://schemas.openxmlformats.org/officeDocument/2006/relationships/slideLayout" Target="../slideLayouts/slideLayout530.xml"/><Relationship Id="rId11" Type="http://schemas.openxmlformats.org/officeDocument/2006/relationships/diagramColors" Target="../diagrams/colors3.xml"/><Relationship Id="rId5" Type="http://schemas.openxmlformats.org/officeDocument/2006/relationships/tags" Target="../tags/tag65.xml"/><Relationship Id="rId10" Type="http://schemas.openxmlformats.org/officeDocument/2006/relationships/diagramQuickStyle" Target="../diagrams/quickStyle3.xml"/><Relationship Id="rId4" Type="http://schemas.openxmlformats.org/officeDocument/2006/relationships/tags" Target="../tags/tag64.xml"/><Relationship Id="rId9" Type="http://schemas.openxmlformats.org/officeDocument/2006/relationships/diagramLayout" Target="../diagrams/layout3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73.xml"/><Relationship Id="rId13" Type="http://schemas.openxmlformats.org/officeDocument/2006/relationships/image" Target="../media/image36.png"/><Relationship Id="rId3" Type="http://schemas.openxmlformats.org/officeDocument/2006/relationships/tags" Target="../tags/tag68.xml"/><Relationship Id="rId7" Type="http://schemas.openxmlformats.org/officeDocument/2006/relationships/tags" Target="../tags/tag72.xml"/><Relationship Id="rId12" Type="http://schemas.openxmlformats.org/officeDocument/2006/relationships/image" Target="../media/image35.png"/><Relationship Id="rId2" Type="http://schemas.openxmlformats.org/officeDocument/2006/relationships/tags" Target="../tags/tag67.xml"/><Relationship Id="rId1" Type="http://schemas.openxmlformats.org/officeDocument/2006/relationships/tags" Target="../tags/tag66.xml"/><Relationship Id="rId6" Type="http://schemas.openxmlformats.org/officeDocument/2006/relationships/tags" Target="../tags/tag71.xml"/><Relationship Id="rId11" Type="http://schemas.openxmlformats.org/officeDocument/2006/relationships/hyperlink" Target="https://www.sunlife.ca/sl/financial-wellness/fr/" TargetMode="External"/><Relationship Id="rId5" Type="http://schemas.openxmlformats.org/officeDocument/2006/relationships/tags" Target="../tags/tag70.xml"/><Relationship Id="rId15" Type="http://schemas.openxmlformats.org/officeDocument/2006/relationships/image" Target="../media/image38.png"/><Relationship Id="rId10" Type="http://schemas.openxmlformats.org/officeDocument/2006/relationships/notesSlide" Target="../notesSlides/notesSlide22.xml"/><Relationship Id="rId4" Type="http://schemas.openxmlformats.org/officeDocument/2006/relationships/tags" Target="../tags/tag69.xml"/><Relationship Id="rId9" Type="http://schemas.openxmlformats.org/officeDocument/2006/relationships/slideLayout" Target="../slideLayouts/slideLayout648.xml"/><Relationship Id="rId14" Type="http://schemas.openxmlformats.org/officeDocument/2006/relationships/image" Target="../media/image37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image" Target="../media/image15.svg"/><Relationship Id="rId3" Type="http://schemas.openxmlformats.org/officeDocument/2006/relationships/tags" Target="../tags/tag4.xml"/><Relationship Id="rId21" Type="http://schemas.openxmlformats.org/officeDocument/2006/relationships/tags" Target="../tags/tag22.xml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image" Target="../media/image14.png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tags" Target="../tags/tag21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notesSlide" Target="../notesSlides/notesSlide3.xml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slideLayout" Target="../slideLayouts/slideLayout530.xml"/><Relationship Id="rId28" Type="http://schemas.openxmlformats.org/officeDocument/2006/relationships/image" Target="../media/image17.svg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5B55E620-5210-92B3-F02D-700928746DA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28218" y="1902758"/>
            <a:ext cx="3600450" cy="81833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b="0" i="0" u="none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33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j-ea"/>
                <a:cs typeface="+mj-cs"/>
              </a:rPr>
              <a:t>Épargnez pour votre retraite dès maintenant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un Life New Display" pitchFamily="2" charset="0"/>
              <a:ea typeface="+mj-ea"/>
              <a:cs typeface="+mj-cs"/>
            </a:endParaRPr>
          </a:p>
        </p:txBody>
      </p:sp>
      <p:pic>
        <p:nvPicPr>
          <p:cNvPr id="4" name="Picture Placeholder 14">
            <a:extLst>
              <a:ext uri="{FF2B5EF4-FFF2-40B4-BE49-F238E27FC236}">
                <a16:creationId xmlns:a16="http://schemas.microsoft.com/office/drawing/2014/main" id="{4EF5EABC-6504-EC71-C6F3-E0AA93A5C2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7273" r="27273"/>
          <a:stretch>
            <a:fillRect/>
          </a:stretch>
        </p:blipFill>
        <p:spPr>
          <a:xfrm>
            <a:off x="4627582" y="204788"/>
            <a:ext cx="4300517" cy="4730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407281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FD0CE6B-4733-3BFD-F8E3-F2D272B2083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15902" y="-994172"/>
            <a:ext cx="8712200" cy="994172"/>
          </a:xfrm>
        </p:spPr>
        <p:txBody>
          <a:bodyPr vert="horz" lIns="0" tIns="0" rIns="0" bIns="0" rtlCol="0" anchor="b">
            <a:normAutofit/>
          </a:bodyPr>
          <a:lstStyle/>
          <a:p>
            <a:r>
              <a:rPr lang="en-CA" dirty="0" err="1"/>
              <a:t>Prestations</a:t>
            </a:r>
            <a:r>
              <a:rPr lang="en-CA" dirty="0"/>
              <a:t> </a:t>
            </a:r>
            <a:r>
              <a:rPr lang="en-CA" dirty="0" err="1"/>
              <a:t>gouvernementales</a:t>
            </a:r>
            <a:endParaRPr lang="en-CA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7F76358-C064-A66D-1C84-72BD12206BE7}"/>
              </a:ext>
            </a:extLst>
          </p:cNvPr>
          <p:cNvSpPr>
            <a:spLocks noGrp="1"/>
          </p:cNvSpPr>
          <p:nvPr>
            <p:ph type="body" sz="quarter" idx="14"/>
            <p:custDataLst>
              <p:tags r:id="rId1"/>
            </p:custDataLst>
          </p:nvPr>
        </p:nvSpPr>
        <p:spPr>
          <a:xfrm>
            <a:off x="258095" y="969466"/>
            <a:ext cx="1836009" cy="792163"/>
          </a:xfrm>
        </p:spPr>
        <p:txBody>
          <a:bodyPr/>
          <a:lstStyle/>
          <a:p>
            <a:r>
              <a:rPr lang="en-US" sz="1800" dirty="0">
                <a:latin typeface="Sun Life New Display" pitchFamily="2" charset="0"/>
              </a:rPr>
              <a:t>RRQ/RPC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D72CC75B-EBF3-3817-64ED-4AF622BCAB14}"/>
              </a:ext>
            </a:extLst>
          </p:cNvPr>
          <p:cNvSpPr txBox="1">
            <a:spLocks/>
          </p:cNvSpPr>
          <p:nvPr>
            <p:custDataLst>
              <p:tags r:id="rId2"/>
            </p:custDataLst>
          </p:nvPr>
        </p:nvSpPr>
        <p:spPr>
          <a:xfrm>
            <a:off x="194868" y="1497350"/>
            <a:ext cx="1827480" cy="15457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10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403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Prestation </a:t>
            </a:r>
            <a:r>
              <a:rPr kumimoji="0" lang="en-US" sz="1403" b="1" i="0" u="none" strike="noStrike" kern="1200" cap="none" spc="0" normalizeH="0" baseline="0" noProof="0" dirty="0" err="1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moyenne</a:t>
            </a:r>
            <a:r>
              <a:rPr kumimoji="0" lang="en-US" sz="1403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*</a:t>
            </a:r>
            <a:endParaRPr kumimoji="0" lang="en-US" sz="1403" b="1" i="0" u="none" strike="noStrike" kern="1200" cap="none" spc="0" normalizeH="0" baseline="30000" noProof="0" dirty="0">
              <a:ln>
                <a:noFill/>
              </a:ln>
              <a:solidFill>
                <a:srgbClr val="003846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F748C524-B7E7-8531-7FDE-7DFB5817979B}"/>
              </a:ext>
            </a:extLst>
          </p:cNvPr>
          <p:cNvSpPr txBox="1">
            <a:spLocks/>
          </p:cNvSpPr>
          <p:nvPr>
            <p:custDataLst>
              <p:tags r:id="rId3"/>
            </p:custDataLst>
          </p:nvPr>
        </p:nvSpPr>
        <p:spPr>
          <a:xfrm>
            <a:off x="271021" y="2137475"/>
            <a:ext cx="1831610" cy="9906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i="0" u="none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40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Arial" panose="020B0604020202020204" pitchFamily="34" charset="0"/>
              </a:rPr>
              <a:t>803,76 $ par mois  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40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Arial" panose="020B0604020202020204" pitchFamily="34" charset="0"/>
              </a:rPr>
              <a:t>9 645 $ par ann</a:t>
            </a:r>
            <a:r>
              <a:rPr kumimoji="0" lang="fr-CA" sz="140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ée</a:t>
            </a:r>
            <a:endParaRPr kumimoji="0" lang="fr-CA" sz="1403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r-CA" sz="1403" b="1" i="0" u="none" strike="noStrike" kern="1200" cap="none" spc="0" normalizeH="0" baseline="3000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Sun Life Sans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D659A05-356D-61A9-5B7A-BC5E4FBCF965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>
          <a:xfrm>
            <a:off x="216338" y="3054155"/>
            <a:ext cx="1827480" cy="15457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10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400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Prestation maximale</a:t>
            </a:r>
            <a:endParaRPr kumimoji="0" lang="fr-CA" sz="1400" b="1" i="0" u="none" strike="noStrike" kern="1200" cap="none" spc="0" normalizeH="0" baseline="30000" noProof="0" dirty="0">
              <a:ln>
                <a:noFill/>
              </a:ln>
              <a:solidFill>
                <a:srgbClr val="003846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D9A023BD-80B5-10FD-AFAD-2A75C737830E}"/>
              </a:ext>
            </a:extLst>
          </p:cNvPr>
          <p:cNvSpPr>
            <a:spLocks noGrp="1"/>
          </p:cNvSpPr>
          <p:nvPr>
            <p:ph type="body" sz="quarter" idx="41"/>
            <p:custDataLst>
              <p:tags r:id="rId5"/>
            </p:custDataLst>
          </p:nvPr>
        </p:nvSpPr>
        <p:spPr>
          <a:xfrm>
            <a:off x="216340" y="3613261"/>
            <a:ext cx="1831610" cy="563825"/>
          </a:xfrm>
        </p:spPr>
        <p:txBody>
          <a:bodyPr/>
          <a:lstStyle/>
          <a:p>
            <a:pPr defTabSz="914310" fontAlgn="base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fr-CA" sz="1403" dirty="0">
                <a:latin typeface="Sun Life New Text" pitchFamily="2" charset="0"/>
                <a:cs typeface="Arial" panose="020B0604020202020204" pitchFamily="34" charset="0"/>
              </a:rPr>
              <a:t>1 507,65 $ par mois </a:t>
            </a:r>
          </a:p>
          <a:p>
            <a:pPr defTabSz="914310" fontAlgn="base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fr-CA" sz="1403" dirty="0">
                <a:latin typeface="Sun Life New Text" pitchFamily="2" charset="0"/>
                <a:cs typeface="Arial" panose="020B0604020202020204" pitchFamily="34" charset="0"/>
              </a:rPr>
              <a:t>18 092 $ par ann</a:t>
            </a:r>
            <a:r>
              <a:rPr lang="fr-CA" sz="1403" dirty="0">
                <a:latin typeface="Sun Life New Text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ée</a:t>
            </a:r>
            <a:endParaRPr lang="fr-CA" sz="1403" dirty="0">
              <a:latin typeface="Sun Life New Text" pitchFamily="2" charset="0"/>
              <a:cs typeface="Arial" panose="020B0604020202020204" pitchFamily="34" charset="0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1AF947F-7B87-A9F1-5CFB-8076729D07C0}"/>
              </a:ext>
            </a:extLst>
          </p:cNvPr>
          <p:cNvSpPr>
            <a:spLocks noGrp="1"/>
          </p:cNvSpPr>
          <p:nvPr>
            <p:ph type="body" sz="quarter" idx="15"/>
            <p:custDataLst>
              <p:tags r:id="rId6"/>
            </p:custDataLst>
          </p:nvPr>
        </p:nvSpPr>
        <p:spPr>
          <a:xfrm>
            <a:off x="2476640" y="969466"/>
            <a:ext cx="1836009" cy="346723"/>
          </a:xfrm>
        </p:spPr>
        <p:txBody>
          <a:bodyPr/>
          <a:lstStyle/>
          <a:p>
            <a:r>
              <a:rPr lang="en-US" sz="1800" dirty="0">
                <a:latin typeface="Sun Life New Display" pitchFamily="2" charset="0"/>
              </a:rPr>
              <a:t>SV</a:t>
            </a:r>
          </a:p>
          <a:p>
            <a:endParaRPr lang="en-US" sz="1800" dirty="0">
              <a:solidFill>
                <a:srgbClr val="FF0000"/>
              </a:solidFill>
            </a:endParaRP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1A971F30-1635-D893-835D-B4C0F4EFEA95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>
          <a:xfrm>
            <a:off x="2413413" y="1497350"/>
            <a:ext cx="1827480" cy="15457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10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403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Prestation maximale</a:t>
            </a:r>
            <a:endParaRPr kumimoji="0" lang="en-US" sz="1403" b="1" i="0" u="none" strike="noStrike" kern="1200" cap="none" spc="0" normalizeH="0" baseline="30000" noProof="0" dirty="0">
              <a:ln>
                <a:noFill/>
              </a:ln>
              <a:solidFill>
                <a:srgbClr val="003846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43" name="Text Placeholder 12">
            <a:extLst>
              <a:ext uri="{FF2B5EF4-FFF2-40B4-BE49-F238E27FC236}">
                <a16:creationId xmlns:a16="http://schemas.microsoft.com/office/drawing/2014/main" id="{53D69F02-216E-B67E-49A5-0A5B0C4AF0EA}"/>
              </a:ext>
            </a:extLst>
          </p:cNvPr>
          <p:cNvSpPr txBox="1">
            <a:spLocks/>
          </p:cNvSpPr>
          <p:nvPr>
            <p:custDataLst>
              <p:tags r:id="rId8"/>
            </p:custDataLst>
          </p:nvPr>
        </p:nvSpPr>
        <p:spPr>
          <a:xfrm>
            <a:off x="2489737" y="2188604"/>
            <a:ext cx="1831610" cy="9906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i="0" u="none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1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40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Arial" panose="020B0604020202020204" pitchFamily="34" charset="0"/>
              </a:rPr>
              <a:t>742,31 $ par mois  </a:t>
            </a:r>
          </a:p>
          <a:p>
            <a:pPr marL="0" marR="0" lvl="0" indent="0" algn="l" defTabSz="91431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40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Arial" panose="020B0604020202020204" pitchFamily="34" charset="0"/>
              </a:rPr>
              <a:t>8 908 $ par ann</a:t>
            </a:r>
            <a:r>
              <a:rPr kumimoji="0" lang="fr-CA" sz="140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ée**</a:t>
            </a:r>
            <a:endParaRPr kumimoji="0" lang="fr-CA" sz="1403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FF0D2F7-6348-B72D-2495-EE71DE9FD296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2443081" y="2996282"/>
            <a:ext cx="18782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74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Arial" panose="020B0604020202020204" pitchFamily="34" charset="0"/>
              </a:rPr>
              <a:t>Augmentation automatique de 10 % de la prestation de la Sécurité de la vieillesse pour les personnes âgées de 75 ans ou plus</a:t>
            </a:r>
            <a:endParaRPr kumimoji="0" lang="en-CA" sz="13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68574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3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53A2D17-22CE-D241-A96E-FCC2C2CBA1B6}"/>
              </a:ext>
            </a:extLst>
          </p:cNvPr>
          <p:cNvSpPr>
            <a:spLocks noGrp="1"/>
          </p:cNvSpPr>
          <p:nvPr>
            <p:ph type="body" sz="quarter" idx="16"/>
            <p:custDataLst>
              <p:tags r:id="rId10"/>
            </p:custDataLst>
          </p:nvPr>
        </p:nvSpPr>
        <p:spPr>
          <a:xfrm>
            <a:off x="4687688" y="969465"/>
            <a:ext cx="1836009" cy="436398"/>
          </a:xfrm>
        </p:spPr>
        <p:txBody>
          <a:bodyPr/>
          <a:lstStyle/>
          <a:p>
            <a:r>
              <a:rPr lang="en-US" sz="1800" dirty="0">
                <a:latin typeface="Sun Life New Display" pitchFamily="2" charset="0"/>
              </a:rPr>
              <a:t>SRG**</a:t>
            </a:r>
          </a:p>
          <a:p>
            <a:endParaRPr lang="en-US" sz="1800" dirty="0">
              <a:solidFill>
                <a:srgbClr val="FF0000"/>
              </a:solidFill>
            </a:endParaRPr>
          </a:p>
        </p:txBody>
      </p:sp>
      <p:sp>
        <p:nvSpPr>
          <p:cNvPr id="18" name="Text Placeholder 13">
            <a:extLst>
              <a:ext uri="{FF2B5EF4-FFF2-40B4-BE49-F238E27FC236}">
                <a16:creationId xmlns:a16="http://schemas.microsoft.com/office/drawing/2014/main" id="{ABCF3029-2D22-71B0-82C4-12155F8FF2B9}"/>
              </a:ext>
            </a:extLst>
          </p:cNvPr>
          <p:cNvSpPr txBox="1">
            <a:spLocks/>
          </p:cNvSpPr>
          <p:nvPr>
            <p:custDataLst>
              <p:tags r:id="rId11"/>
            </p:custDataLst>
          </p:nvPr>
        </p:nvSpPr>
        <p:spPr>
          <a:xfrm>
            <a:off x="4624462" y="1497350"/>
            <a:ext cx="1827480" cy="764517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10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403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Prestation maximale </a:t>
            </a:r>
            <a:r>
              <a:rPr kumimoji="0" lang="fr-CA" sz="900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Personne seule ou conjoint(e) ne recevant pas de prestation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r-CA" sz="1403" b="1" i="0" u="none" strike="noStrike" kern="1200" cap="none" spc="0" normalizeH="0" baseline="30000" noProof="0" dirty="0">
              <a:ln>
                <a:noFill/>
              </a:ln>
              <a:solidFill>
                <a:srgbClr val="003846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id="{DDA6D73F-5401-BEF5-763C-1877544DB65A}"/>
              </a:ext>
            </a:extLst>
          </p:cNvPr>
          <p:cNvSpPr txBox="1">
            <a:spLocks/>
          </p:cNvSpPr>
          <p:nvPr>
            <p:custDataLst>
              <p:tags r:id="rId12"/>
            </p:custDataLst>
          </p:nvPr>
        </p:nvSpPr>
        <p:spPr>
          <a:xfrm>
            <a:off x="4700785" y="2187518"/>
            <a:ext cx="1831610" cy="9906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i="0" u="none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1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40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Arial" panose="020B0604020202020204" pitchFamily="34" charset="0"/>
              </a:rPr>
              <a:t>1 108,74 $ par mois  </a:t>
            </a:r>
          </a:p>
          <a:p>
            <a:pPr marL="0" marR="0" lvl="0" indent="0" algn="l" defTabSz="91431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40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Arial" panose="020B0604020202020204" pitchFamily="34" charset="0"/>
              </a:rPr>
              <a:t>13 305 $ par ann</a:t>
            </a:r>
            <a:r>
              <a:rPr kumimoji="0" lang="fr-CA" sz="140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ée</a:t>
            </a:r>
            <a:endParaRPr kumimoji="0" lang="fr-CA" sz="1403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Sun Life New Text" pitchFamily="2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31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r-CA" sz="1403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Sun Life Sans"/>
              <a:ea typeface="+mn-ea"/>
              <a:cs typeface="Arial" panose="020B0604020202020204" pitchFamily="34" charset="0"/>
            </a:endParaRPr>
          </a:p>
        </p:txBody>
      </p:sp>
      <p:sp>
        <p:nvSpPr>
          <p:cNvPr id="45" name="Text Placeholder 13">
            <a:extLst>
              <a:ext uri="{FF2B5EF4-FFF2-40B4-BE49-F238E27FC236}">
                <a16:creationId xmlns:a16="http://schemas.microsoft.com/office/drawing/2014/main" id="{6D7630CA-DA83-A626-C8AD-DA58D7544BAB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>
          <a:xfrm>
            <a:off x="4661795" y="2833298"/>
            <a:ext cx="1827480" cy="55533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10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403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Prestation maximale </a:t>
            </a:r>
            <a:r>
              <a:rPr kumimoji="0" lang="fr-CA" sz="900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Conjoint(e) recevant une prestation</a:t>
            </a: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fr-CA" sz="900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</a:br>
            <a:endParaRPr kumimoji="0" lang="fr-CA" sz="900" b="1" i="0" u="none" strike="noStrike" kern="1200" cap="none" spc="0" normalizeH="0" baseline="0" noProof="0" dirty="0">
              <a:ln>
                <a:noFill/>
              </a:ln>
              <a:solidFill>
                <a:srgbClr val="003846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  <a:p>
            <a:pPr marL="0" marR="0" lvl="0" indent="0" algn="l" defTabSz="685732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r-CA" sz="1403" b="1" i="0" u="none" strike="noStrike" kern="1200" cap="none" spc="0" normalizeH="0" baseline="30000" noProof="0" dirty="0">
              <a:ln>
                <a:noFill/>
              </a:ln>
              <a:solidFill>
                <a:srgbClr val="003846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F3850553-9284-3BA1-C238-948CF46E1455}"/>
              </a:ext>
            </a:extLst>
          </p:cNvPr>
          <p:cNvSpPr>
            <a:spLocks noGrp="1"/>
          </p:cNvSpPr>
          <p:nvPr>
            <p:ph type="body" sz="quarter" idx="45"/>
            <p:custDataLst>
              <p:tags r:id="rId14"/>
            </p:custDataLst>
          </p:nvPr>
        </p:nvSpPr>
        <p:spPr>
          <a:xfrm>
            <a:off x="4657666" y="3597506"/>
            <a:ext cx="1831610" cy="595329"/>
          </a:xfrm>
        </p:spPr>
        <p:txBody>
          <a:bodyPr/>
          <a:lstStyle/>
          <a:p>
            <a:pPr defTabSz="914310" fontAlgn="base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fr-CA" sz="1403" dirty="0">
                <a:latin typeface="Sun Life New Text" pitchFamily="2" charset="0"/>
                <a:cs typeface="Arial" panose="020B0604020202020204" pitchFamily="34" charset="0"/>
              </a:rPr>
              <a:t> 667,41 $ par mois </a:t>
            </a:r>
          </a:p>
          <a:p>
            <a:pPr defTabSz="914310" fontAlgn="base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fr-CA" sz="1403" dirty="0">
                <a:latin typeface="Sun Life New Text" pitchFamily="2" charset="0"/>
                <a:cs typeface="Arial" panose="020B0604020202020204" pitchFamily="34" charset="0"/>
              </a:rPr>
              <a:t> 8 009 $ par ann</a:t>
            </a:r>
            <a:r>
              <a:rPr lang="fr-CA" sz="1403" dirty="0">
                <a:latin typeface="Sun Life New Text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ée</a:t>
            </a:r>
            <a:endParaRPr lang="fr-CA" sz="1403" dirty="0">
              <a:latin typeface="Sun Life New Text" pitchFamily="2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9C84E15-629B-34C1-BBA8-6AE432546FFB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6762754" y="2337602"/>
            <a:ext cx="245922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1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1800" b="0" i="0" u="none" strike="noStrike" kern="1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Prestations en 2026***</a:t>
            </a:r>
            <a:endParaRPr kumimoji="0" lang="en-CA" sz="1800" b="0" i="0" u="none" strike="noStrike" kern="100" cap="none" spc="0" normalizeH="0" baseline="0" noProof="0" dirty="0">
              <a:ln>
                <a:noFill/>
              </a:ln>
              <a:solidFill>
                <a:srgbClr val="003846"/>
              </a:solidFill>
              <a:effectLst/>
              <a:uLnTx/>
              <a:uFillTx/>
              <a:latin typeface="Sun Life New Display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318E467-42CC-3792-4DD5-D2D8502B6DEF}"/>
              </a:ext>
            </a:extLst>
          </p:cNvPr>
          <p:cNvSpPr/>
          <p:nvPr>
            <p:custDataLst>
              <p:tags r:id="rId16"/>
            </p:custDataLst>
          </p:nvPr>
        </p:nvSpPr>
        <p:spPr>
          <a:xfrm>
            <a:off x="142973" y="4704821"/>
            <a:ext cx="795320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4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* Prestation moyenne à 65 ans versée par le RPC en date d’octobre 2025. La prestation moyenne versée par le RRQ n’a pas été publiée.</a:t>
            </a:r>
            <a:endParaRPr kumimoji="0" lang="en-CA" sz="4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4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** Prestation de la SV – certaines conditions s’appliquent. Prestation du SRG – fondée sur un faible revenu.</a:t>
            </a:r>
            <a:endParaRPr kumimoji="0" lang="en-CA" sz="4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4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*** Prestation maximale du RPC, de la SV et du SRG en date de janvier 2026. La prestation maximale du RPC n’inclut pas la prestation après-retraite. À partir de 65 ans pour le RPC/RRQ. De 65 ans à 74 ans pour la SV. À partir de 65 ans pour le SRG.</a:t>
            </a:r>
            <a:endParaRPr kumimoji="0" lang="en-CA" sz="4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4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Conjoint(e) ou conjoint(e) de fait recevant ou non une prestation – en référence aux prestations de la SV ou à l’Allocation.</a:t>
            </a:r>
            <a:endParaRPr kumimoji="0" lang="en-CA" sz="4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4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Certains chiffres sont arrondis au dollar près.</a:t>
            </a:r>
            <a:endParaRPr kumimoji="0" lang="en-CA" sz="4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  <a:p>
            <a:pPr marL="0" marR="0" lvl="0" indent="0" algn="l" defTabSz="9874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4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aphic 5">
            <a:extLst>
              <a:ext uri="{FF2B5EF4-FFF2-40B4-BE49-F238E27FC236}">
                <a16:creationId xmlns:a16="http://schemas.microsoft.com/office/drawing/2014/main" id="{FD80ED19-1F01-9480-56B8-BF502A51B9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>
            <p:custDataLst>
              <p:tags r:id="rId17"/>
            </p:custDataLst>
          </p:nvPr>
        </p:nvGrpSpPr>
        <p:grpSpPr>
          <a:xfrm>
            <a:off x="266457" y="485325"/>
            <a:ext cx="393275" cy="347531"/>
            <a:chOff x="3761201" y="3408051"/>
            <a:chExt cx="393275" cy="347531"/>
          </a:xfrm>
          <a:solidFill>
            <a:srgbClr val="252122"/>
          </a:solidFill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74FA7E3-7DFF-2F92-9037-076B9C74E53A}"/>
                </a:ext>
              </a:extLst>
            </p:cNvPr>
            <p:cNvSpPr/>
            <p:nvPr/>
          </p:nvSpPr>
          <p:spPr>
            <a:xfrm>
              <a:off x="3980690" y="3677859"/>
              <a:ext cx="9148" cy="73149"/>
            </a:xfrm>
            <a:custGeom>
              <a:avLst/>
              <a:gdLst>
                <a:gd name="connsiteX0" fmla="*/ 0 w 9148"/>
                <a:gd name="connsiteY0" fmla="*/ 0 h 73149"/>
                <a:gd name="connsiteX1" fmla="*/ 9149 w 9148"/>
                <a:gd name="connsiteY1" fmla="*/ 0 h 73149"/>
                <a:gd name="connsiteX2" fmla="*/ 9149 w 9148"/>
                <a:gd name="connsiteY2" fmla="*/ 73150 h 73149"/>
                <a:gd name="connsiteX3" fmla="*/ 0 w 9148"/>
                <a:gd name="connsiteY3" fmla="*/ 73150 h 7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8" h="73149">
                  <a:moveTo>
                    <a:pt x="0" y="0"/>
                  </a:moveTo>
                  <a:lnTo>
                    <a:pt x="9149" y="0"/>
                  </a:lnTo>
                  <a:lnTo>
                    <a:pt x="9149" y="73150"/>
                  </a:lnTo>
                  <a:lnTo>
                    <a:pt x="0" y="73150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6703ED2-9F92-601B-D14E-7942E8F9E93E}"/>
                </a:ext>
              </a:extLst>
            </p:cNvPr>
            <p:cNvSpPr/>
            <p:nvPr/>
          </p:nvSpPr>
          <p:spPr>
            <a:xfrm>
              <a:off x="3898392" y="3746434"/>
              <a:ext cx="173705" cy="9148"/>
            </a:xfrm>
            <a:custGeom>
              <a:avLst/>
              <a:gdLst>
                <a:gd name="connsiteX0" fmla="*/ 0 w 173705"/>
                <a:gd name="connsiteY0" fmla="*/ 0 h 9148"/>
                <a:gd name="connsiteX1" fmla="*/ 173705 w 173705"/>
                <a:gd name="connsiteY1" fmla="*/ 0 h 9148"/>
                <a:gd name="connsiteX2" fmla="*/ 173705 w 173705"/>
                <a:gd name="connsiteY2" fmla="*/ 9149 h 9148"/>
                <a:gd name="connsiteX3" fmla="*/ 0 w 173705"/>
                <a:gd name="connsiteY3" fmla="*/ 9149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705" h="9148">
                  <a:moveTo>
                    <a:pt x="0" y="0"/>
                  </a:moveTo>
                  <a:lnTo>
                    <a:pt x="173705" y="0"/>
                  </a:lnTo>
                  <a:lnTo>
                    <a:pt x="173705" y="9149"/>
                  </a:lnTo>
                  <a:lnTo>
                    <a:pt x="0" y="9149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87C949E-0990-694C-4568-03AA6C62BE0F}"/>
                </a:ext>
              </a:extLst>
            </p:cNvPr>
            <p:cNvSpPr/>
            <p:nvPr/>
          </p:nvSpPr>
          <p:spPr>
            <a:xfrm>
              <a:off x="3853984" y="3464401"/>
              <a:ext cx="254100" cy="152654"/>
            </a:xfrm>
            <a:custGeom>
              <a:avLst/>
              <a:gdLst>
                <a:gd name="connsiteX0" fmla="*/ 6477 w 254100"/>
                <a:gd name="connsiteY0" fmla="*/ 152655 h 152654"/>
                <a:gd name="connsiteX1" fmla="*/ 0 w 254100"/>
                <a:gd name="connsiteY1" fmla="*/ 146218 h 152654"/>
                <a:gd name="connsiteX2" fmla="*/ 94848 w 254100"/>
                <a:gd name="connsiteY2" fmla="*/ 51371 h 152654"/>
                <a:gd name="connsiteX3" fmla="*/ 147959 w 254100"/>
                <a:gd name="connsiteY3" fmla="*/ 108975 h 152654"/>
                <a:gd name="connsiteX4" fmla="*/ 247381 w 254100"/>
                <a:gd name="connsiteY4" fmla="*/ 0 h 152654"/>
                <a:gd name="connsiteX5" fmla="*/ 254101 w 254100"/>
                <a:gd name="connsiteY5" fmla="*/ 6194 h 152654"/>
                <a:gd name="connsiteX6" fmla="*/ 147999 w 254100"/>
                <a:gd name="connsiteY6" fmla="*/ 122496 h 152654"/>
                <a:gd name="connsiteX7" fmla="*/ 94564 w 254100"/>
                <a:gd name="connsiteY7" fmla="*/ 64568 h 15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100" h="152654">
                  <a:moveTo>
                    <a:pt x="6477" y="152655"/>
                  </a:moveTo>
                  <a:lnTo>
                    <a:pt x="0" y="146218"/>
                  </a:lnTo>
                  <a:lnTo>
                    <a:pt x="94848" y="51371"/>
                  </a:lnTo>
                  <a:lnTo>
                    <a:pt x="147959" y="108975"/>
                  </a:lnTo>
                  <a:lnTo>
                    <a:pt x="247381" y="0"/>
                  </a:lnTo>
                  <a:lnTo>
                    <a:pt x="254101" y="6194"/>
                  </a:lnTo>
                  <a:lnTo>
                    <a:pt x="147999" y="122496"/>
                  </a:lnTo>
                  <a:lnTo>
                    <a:pt x="94564" y="64568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90A66A8-7ECB-E6BD-49BD-AAA2081B9681}"/>
                </a:ext>
              </a:extLst>
            </p:cNvPr>
            <p:cNvSpPr/>
            <p:nvPr/>
          </p:nvSpPr>
          <p:spPr>
            <a:xfrm>
              <a:off x="4049306" y="3462944"/>
              <a:ext cx="59993" cy="57685"/>
            </a:xfrm>
            <a:custGeom>
              <a:avLst/>
              <a:gdLst>
                <a:gd name="connsiteX0" fmla="*/ 59993 w 59993"/>
                <a:gd name="connsiteY0" fmla="*/ 57686 h 57685"/>
                <a:gd name="connsiteX1" fmla="*/ 50844 w 59993"/>
                <a:gd name="connsiteY1" fmla="*/ 57686 h 57685"/>
                <a:gd name="connsiteX2" fmla="*/ 50844 w 59993"/>
                <a:gd name="connsiteY2" fmla="*/ 9149 h 57685"/>
                <a:gd name="connsiteX3" fmla="*/ 0 w 59993"/>
                <a:gd name="connsiteY3" fmla="*/ 9149 h 57685"/>
                <a:gd name="connsiteX4" fmla="*/ 0 w 59993"/>
                <a:gd name="connsiteY4" fmla="*/ 0 h 57685"/>
                <a:gd name="connsiteX5" fmla="*/ 59993 w 59993"/>
                <a:gd name="connsiteY5" fmla="*/ 0 h 5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93" h="57685">
                  <a:moveTo>
                    <a:pt x="59993" y="57686"/>
                  </a:moveTo>
                  <a:lnTo>
                    <a:pt x="50844" y="57686"/>
                  </a:lnTo>
                  <a:lnTo>
                    <a:pt x="50844" y="9149"/>
                  </a:lnTo>
                  <a:lnTo>
                    <a:pt x="0" y="9149"/>
                  </a:lnTo>
                  <a:lnTo>
                    <a:pt x="0" y="0"/>
                  </a:lnTo>
                  <a:lnTo>
                    <a:pt x="59993" y="0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64B11DE-3356-1031-ECFD-6402EE2D628B}"/>
                </a:ext>
              </a:extLst>
            </p:cNvPr>
            <p:cNvSpPr/>
            <p:nvPr/>
          </p:nvSpPr>
          <p:spPr>
            <a:xfrm>
              <a:off x="3797796" y="3408051"/>
              <a:ext cx="356680" cy="274381"/>
            </a:xfrm>
            <a:custGeom>
              <a:avLst/>
              <a:gdLst>
                <a:gd name="connsiteX0" fmla="*/ 356680 w 356680"/>
                <a:gd name="connsiteY0" fmla="*/ 274382 h 274381"/>
                <a:gd name="connsiteX1" fmla="*/ 0 w 356680"/>
                <a:gd name="connsiteY1" fmla="*/ 274382 h 274381"/>
                <a:gd name="connsiteX2" fmla="*/ 0 w 356680"/>
                <a:gd name="connsiteY2" fmla="*/ 0 h 274381"/>
                <a:gd name="connsiteX3" fmla="*/ 356680 w 356680"/>
                <a:gd name="connsiteY3" fmla="*/ 0 h 274381"/>
                <a:gd name="connsiteX4" fmla="*/ 356680 w 356680"/>
                <a:gd name="connsiteY4" fmla="*/ 274382 h 274381"/>
                <a:gd name="connsiteX5" fmla="*/ 9108 w 356680"/>
                <a:gd name="connsiteY5" fmla="*/ 265233 h 274381"/>
                <a:gd name="connsiteX6" fmla="*/ 347491 w 356680"/>
                <a:gd name="connsiteY6" fmla="*/ 265233 h 274381"/>
                <a:gd name="connsiteX7" fmla="*/ 347491 w 356680"/>
                <a:gd name="connsiteY7" fmla="*/ 9149 h 274381"/>
                <a:gd name="connsiteX8" fmla="*/ 9108 w 356680"/>
                <a:gd name="connsiteY8" fmla="*/ 9149 h 274381"/>
                <a:gd name="connsiteX9" fmla="*/ 9108 w 356680"/>
                <a:gd name="connsiteY9" fmla="*/ 265233 h 27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6680" h="274381">
                  <a:moveTo>
                    <a:pt x="356680" y="274382"/>
                  </a:moveTo>
                  <a:lnTo>
                    <a:pt x="0" y="274382"/>
                  </a:lnTo>
                  <a:lnTo>
                    <a:pt x="0" y="0"/>
                  </a:lnTo>
                  <a:lnTo>
                    <a:pt x="356680" y="0"/>
                  </a:lnTo>
                  <a:lnTo>
                    <a:pt x="356680" y="274382"/>
                  </a:lnTo>
                  <a:close/>
                  <a:moveTo>
                    <a:pt x="9108" y="265233"/>
                  </a:moveTo>
                  <a:lnTo>
                    <a:pt x="347491" y="265233"/>
                  </a:lnTo>
                  <a:lnTo>
                    <a:pt x="347491" y="9149"/>
                  </a:lnTo>
                  <a:lnTo>
                    <a:pt x="9108" y="9149"/>
                  </a:lnTo>
                  <a:lnTo>
                    <a:pt x="9108" y="265233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175D0C0-3EED-08B2-7F80-B3AA5E739EE8}"/>
                </a:ext>
              </a:extLst>
            </p:cNvPr>
            <p:cNvSpPr/>
            <p:nvPr/>
          </p:nvSpPr>
          <p:spPr>
            <a:xfrm>
              <a:off x="3761201" y="3408051"/>
              <a:ext cx="41047" cy="274381"/>
            </a:xfrm>
            <a:custGeom>
              <a:avLst/>
              <a:gdLst>
                <a:gd name="connsiteX0" fmla="*/ 41048 w 41047"/>
                <a:gd name="connsiteY0" fmla="*/ 274382 h 274381"/>
                <a:gd name="connsiteX1" fmla="*/ 0 w 41047"/>
                <a:gd name="connsiteY1" fmla="*/ 274382 h 274381"/>
                <a:gd name="connsiteX2" fmla="*/ 0 w 41047"/>
                <a:gd name="connsiteY2" fmla="*/ 0 h 274381"/>
                <a:gd name="connsiteX3" fmla="*/ 41048 w 41047"/>
                <a:gd name="connsiteY3" fmla="*/ 0 h 274381"/>
                <a:gd name="connsiteX4" fmla="*/ 41048 w 41047"/>
                <a:gd name="connsiteY4" fmla="*/ 9149 h 274381"/>
                <a:gd name="connsiteX5" fmla="*/ 9149 w 41047"/>
                <a:gd name="connsiteY5" fmla="*/ 9149 h 274381"/>
                <a:gd name="connsiteX6" fmla="*/ 9149 w 41047"/>
                <a:gd name="connsiteY6" fmla="*/ 265233 h 274381"/>
                <a:gd name="connsiteX7" fmla="*/ 41048 w 41047"/>
                <a:gd name="connsiteY7" fmla="*/ 265233 h 27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47" h="274381">
                  <a:moveTo>
                    <a:pt x="41048" y="274382"/>
                  </a:moveTo>
                  <a:lnTo>
                    <a:pt x="0" y="274382"/>
                  </a:lnTo>
                  <a:lnTo>
                    <a:pt x="0" y="0"/>
                  </a:lnTo>
                  <a:lnTo>
                    <a:pt x="41048" y="0"/>
                  </a:lnTo>
                  <a:lnTo>
                    <a:pt x="41048" y="9149"/>
                  </a:lnTo>
                  <a:lnTo>
                    <a:pt x="9149" y="9149"/>
                  </a:lnTo>
                  <a:lnTo>
                    <a:pt x="9149" y="265233"/>
                  </a:lnTo>
                  <a:lnTo>
                    <a:pt x="41048" y="265233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</p:grpSp>
      <p:grpSp>
        <p:nvGrpSpPr>
          <p:cNvPr id="27" name="Graphic 5">
            <a:extLst>
              <a:ext uri="{FF2B5EF4-FFF2-40B4-BE49-F238E27FC236}">
                <a16:creationId xmlns:a16="http://schemas.microsoft.com/office/drawing/2014/main" id="{17B34CB4-F50A-FEDA-FA91-6D8811D473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>
            <p:custDataLst>
              <p:tags r:id="rId18"/>
            </p:custDataLst>
          </p:nvPr>
        </p:nvGrpSpPr>
        <p:grpSpPr>
          <a:xfrm>
            <a:off x="2487236" y="457879"/>
            <a:ext cx="373639" cy="374977"/>
            <a:chOff x="4401454" y="3380605"/>
            <a:chExt cx="373639" cy="374977"/>
          </a:xfrm>
          <a:solidFill>
            <a:srgbClr val="252122"/>
          </a:solidFill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FA0443E2-7D2C-E068-E003-3859EA82D99B}"/>
                </a:ext>
              </a:extLst>
            </p:cNvPr>
            <p:cNvSpPr/>
            <p:nvPr/>
          </p:nvSpPr>
          <p:spPr>
            <a:xfrm>
              <a:off x="4701944" y="3490349"/>
              <a:ext cx="64041" cy="265233"/>
            </a:xfrm>
            <a:custGeom>
              <a:avLst/>
              <a:gdLst>
                <a:gd name="connsiteX0" fmla="*/ 64001 w 64041"/>
                <a:gd name="connsiteY0" fmla="*/ 265233 h 265233"/>
                <a:gd name="connsiteX1" fmla="*/ 0 w 64041"/>
                <a:gd name="connsiteY1" fmla="*/ 265233 h 265233"/>
                <a:gd name="connsiteX2" fmla="*/ 0 w 64041"/>
                <a:gd name="connsiteY2" fmla="*/ 0 h 265233"/>
                <a:gd name="connsiteX3" fmla="*/ 64041 w 64041"/>
                <a:gd name="connsiteY3" fmla="*/ 0 h 265233"/>
                <a:gd name="connsiteX4" fmla="*/ 64041 w 64041"/>
                <a:gd name="connsiteY4" fmla="*/ 265233 h 265233"/>
                <a:gd name="connsiteX5" fmla="*/ 9149 w 64041"/>
                <a:gd name="connsiteY5" fmla="*/ 256084 h 265233"/>
                <a:gd name="connsiteX6" fmla="*/ 54893 w 64041"/>
                <a:gd name="connsiteY6" fmla="*/ 256084 h 265233"/>
                <a:gd name="connsiteX7" fmla="*/ 54893 w 64041"/>
                <a:gd name="connsiteY7" fmla="*/ 9149 h 265233"/>
                <a:gd name="connsiteX8" fmla="*/ 9149 w 64041"/>
                <a:gd name="connsiteY8" fmla="*/ 9149 h 265233"/>
                <a:gd name="connsiteX9" fmla="*/ 9149 w 64041"/>
                <a:gd name="connsiteY9" fmla="*/ 256084 h 26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41" h="265233">
                  <a:moveTo>
                    <a:pt x="64001" y="265233"/>
                  </a:moveTo>
                  <a:lnTo>
                    <a:pt x="0" y="265233"/>
                  </a:lnTo>
                  <a:lnTo>
                    <a:pt x="0" y="0"/>
                  </a:lnTo>
                  <a:lnTo>
                    <a:pt x="64041" y="0"/>
                  </a:lnTo>
                  <a:lnTo>
                    <a:pt x="64041" y="265233"/>
                  </a:lnTo>
                  <a:close/>
                  <a:moveTo>
                    <a:pt x="9149" y="256084"/>
                  </a:moveTo>
                  <a:lnTo>
                    <a:pt x="54893" y="256084"/>
                  </a:lnTo>
                  <a:lnTo>
                    <a:pt x="54893" y="9149"/>
                  </a:lnTo>
                  <a:lnTo>
                    <a:pt x="9149" y="9149"/>
                  </a:lnTo>
                  <a:lnTo>
                    <a:pt x="9149" y="256084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3CE7EA0D-61BE-F080-46F7-DB397CC273A5}"/>
                </a:ext>
              </a:extLst>
            </p:cNvPr>
            <p:cNvSpPr/>
            <p:nvPr/>
          </p:nvSpPr>
          <p:spPr>
            <a:xfrm>
              <a:off x="4601348" y="3590864"/>
              <a:ext cx="64000" cy="164718"/>
            </a:xfrm>
            <a:custGeom>
              <a:avLst/>
              <a:gdLst>
                <a:gd name="connsiteX0" fmla="*/ 64001 w 64000"/>
                <a:gd name="connsiteY0" fmla="*/ 164718 h 164718"/>
                <a:gd name="connsiteX1" fmla="*/ 0 w 64000"/>
                <a:gd name="connsiteY1" fmla="*/ 164718 h 164718"/>
                <a:gd name="connsiteX2" fmla="*/ 0 w 64000"/>
                <a:gd name="connsiteY2" fmla="*/ 0 h 164718"/>
                <a:gd name="connsiteX3" fmla="*/ 64001 w 64000"/>
                <a:gd name="connsiteY3" fmla="*/ 0 h 164718"/>
                <a:gd name="connsiteX4" fmla="*/ 64001 w 64000"/>
                <a:gd name="connsiteY4" fmla="*/ 164718 h 164718"/>
                <a:gd name="connsiteX5" fmla="*/ 9149 w 64000"/>
                <a:gd name="connsiteY5" fmla="*/ 155569 h 164718"/>
                <a:gd name="connsiteX6" fmla="*/ 54893 w 64000"/>
                <a:gd name="connsiteY6" fmla="*/ 155569 h 164718"/>
                <a:gd name="connsiteX7" fmla="*/ 54893 w 64000"/>
                <a:gd name="connsiteY7" fmla="*/ 9149 h 164718"/>
                <a:gd name="connsiteX8" fmla="*/ 9149 w 64000"/>
                <a:gd name="connsiteY8" fmla="*/ 9149 h 164718"/>
                <a:gd name="connsiteX9" fmla="*/ 9149 w 64000"/>
                <a:gd name="connsiteY9" fmla="*/ 155569 h 16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0" h="164718">
                  <a:moveTo>
                    <a:pt x="64001" y="164718"/>
                  </a:moveTo>
                  <a:lnTo>
                    <a:pt x="0" y="164718"/>
                  </a:lnTo>
                  <a:lnTo>
                    <a:pt x="0" y="0"/>
                  </a:lnTo>
                  <a:lnTo>
                    <a:pt x="64001" y="0"/>
                  </a:lnTo>
                  <a:lnTo>
                    <a:pt x="64001" y="164718"/>
                  </a:lnTo>
                  <a:close/>
                  <a:moveTo>
                    <a:pt x="9149" y="155569"/>
                  </a:moveTo>
                  <a:lnTo>
                    <a:pt x="54893" y="155569"/>
                  </a:lnTo>
                  <a:lnTo>
                    <a:pt x="54893" y="9149"/>
                  </a:lnTo>
                  <a:lnTo>
                    <a:pt x="9149" y="9149"/>
                  </a:lnTo>
                  <a:lnTo>
                    <a:pt x="9149" y="155569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0087CCB-D329-16BB-E44C-5B28BF6302A3}"/>
                </a:ext>
              </a:extLst>
            </p:cNvPr>
            <p:cNvSpPr/>
            <p:nvPr/>
          </p:nvSpPr>
          <p:spPr>
            <a:xfrm>
              <a:off x="4500753" y="3690975"/>
              <a:ext cx="64000" cy="64608"/>
            </a:xfrm>
            <a:custGeom>
              <a:avLst/>
              <a:gdLst>
                <a:gd name="connsiteX0" fmla="*/ 64001 w 64000"/>
                <a:gd name="connsiteY0" fmla="*/ 64608 h 64608"/>
                <a:gd name="connsiteX1" fmla="*/ 0 w 64000"/>
                <a:gd name="connsiteY1" fmla="*/ 64608 h 64608"/>
                <a:gd name="connsiteX2" fmla="*/ 0 w 64000"/>
                <a:gd name="connsiteY2" fmla="*/ 0 h 64608"/>
                <a:gd name="connsiteX3" fmla="*/ 64001 w 64000"/>
                <a:gd name="connsiteY3" fmla="*/ 0 h 64608"/>
                <a:gd name="connsiteX4" fmla="*/ 64001 w 64000"/>
                <a:gd name="connsiteY4" fmla="*/ 64608 h 64608"/>
                <a:gd name="connsiteX5" fmla="*/ 9108 w 64000"/>
                <a:gd name="connsiteY5" fmla="*/ 55459 h 64608"/>
                <a:gd name="connsiteX6" fmla="*/ 54852 w 64000"/>
                <a:gd name="connsiteY6" fmla="*/ 55459 h 64608"/>
                <a:gd name="connsiteX7" fmla="*/ 54852 w 64000"/>
                <a:gd name="connsiteY7" fmla="*/ 9108 h 64608"/>
                <a:gd name="connsiteX8" fmla="*/ 9108 w 64000"/>
                <a:gd name="connsiteY8" fmla="*/ 9108 h 64608"/>
                <a:gd name="connsiteX9" fmla="*/ 9108 w 64000"/>
                <a:gd name="connsiteY9" fmla="*/ 55459 h 6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00" h="64608">
                  <a:moveTo>
                    <a:pt x="64001" y="64608"/>
                  </a:moveTo>
                  <a:lnTo>
                    <a:pt x="0" y="64608"/>
                  </a:lnTo>
                  <a:lnTo>
                    <a:pt x="0" y="0"/>
                  </a:lnTo>
                  <a:lnTo>
                    <a:pt x="64001" y="0"/>
                  </a:lnTo>
                  <a:lnTo>
                    <a:pt x="64001" y="64608"/>
                  </a:lnTo>
                  <a:close/>
                  <a:moveTo>
                    <a:pt x="9108" y="55459"/>
                  </a:moveTo>
                  <a:lnTo>
                    <a:pt x="54852" y="55459"/>
                  </a:lnTo>
                  <a:lnTo>
                    <a:pt x="54852" y="9108"/>
                  </a:lnTo>
                  <a:lnTo>
                    <a:pt x="9108" y="9108"/>
                  </a:lnTo>
                  <a:lnTo>
                    <a:pt x="9108" y="55459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E9CB19F-132A-A346-8EA8-95E53F8D9578}"/>
                </a:ext>
              </a:extLst>
            </p:cNvPr>
            <p:cNvSpPr/>
            <p:nvPr/>
          </p:nvSpPr>
          <p:spPr>
            <a:xfrm>
              <a:off x="4692796" y="3380605"/>
              <a:ext cx="82298" cy="82338"/>
            </a:xfrm>
            <a:custGeom>
              <a:avLst/>
              <a:gdLst>
                <a:gd name="connsiteX0" fmla="*/ 82298 w 82298"/>
                <a:gd name="connsiteY0" fmla="*/ 82339 h 82338"/>
                <a:gd name="connsiteX1" fmla="*/ 73149 w 82298"/>
                <a:gd name="connsiteY1" fmla="*/ 82339 h 82338"/>
                <a:gd name="connsiteX2" fmla="*/ 73149 w 82298"/>
                <a:gd name="connsiteY2" fmla="*/ 9149 h 82338"/>
                <a:gd name="connsiteX3" fmla="*/ 0 w 82298"/>
                <a:gd name="connsiteY3" fmla="*/ 9149 h 82338"/>
                <a:gd name="connsiteX4" fmla="*/ 0 w 82298"/>
                <a:gd name="connsiteY4" fmla="*/ 0 h 82338"/>
                <a:gd name="connsiteX5" fmla="*/ 82298 w 82298"/>
                <a:gd name="connsiteY5" fmla="*/ 0 h 8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298" h="82338">
                  <a:moveTo>
                    <a:pt x="82298" y="82339"/>
                  </a:moveTo>
                  <a:lnTo>
                    <a:pt x="73149" y="82339"/>
                  </a:lnTo>
                  <a:lnTo>
                    <a:pt x="73149" y="9149"/>
                  </a:lnTo>
                  <a:lnTo>
                    <a:pt x="0" y="9149"/>
                  </a:lnTo>
                  <a:lnTo>
                    <a:pt x="0" y="0"/>
                  </a:lnTo>
                  <a:lnTo>
                    <a:pt x="82298" y="0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5CABE114-E66D-0A1A-48C9-680D965E4265}"/>
                </a:ext>
              </a:extLst>
            </p:cNvPr>
            <p:cNvSpPr/>
            <p:nvPr/>
          </p:nvSpPr>
          <p:spPr>
            <a:xfrm rot="-2700486">
              <a:off x="4328900" y="3563446"/>
              <a:ext cx="517345" cy="9148"/>
            </a:xfrm>
            <a:custGeom>
              <a:avLst/>
              <a:gdLst>
                <a:gd name="connsiteX0" fmla="*/ 0 w 517345"/>
                <a:gd name="connsiteY0" fmla="*/ 0 h 9148"/>
                <a:gd name="connsiteX1" fmla="*/ 517345 w 517345"/>
                <a:gd name="connsiteY1" fmla="*/ 0 h 9148"/>
                <a:gd name="connsiteX2" fmla="*/ 517345 w 517345"/>
                <a:gd name="connsiteY2" fmla="*/ 9149 h 9148"/>
                <a:gd name="connsiteX3" fmla="*/ 0 w 517345"/>
                <a:gd name="connsiteY3" fmla="*/ 9149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7345" h="9148">
                  <a:moveTo>
                    <a:pt x="0" y="0"/>
                  </a:moveTo>
                  <a:lnTo>
                    <a:pt x="517345" y="0"/>
                  </a:lnTo>
                  <a:lnTo>
                    <a:pt x="517345" y="9149"/>
                  </a:lnTo>
                  <a:lnTo>
                    <a:pt x="0" y="9149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1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</p:grpSp>
      <p:grpSp>
        <p:nvGrpSpPr>
          <p:cNvPr id="33" name="Graphic 5">
            <a:extLst>
              <a:ext uri="{FF2B5EF4-FFF2-40B4-BE49-F238E27FC236}">
                <a16:creationId xmlns:a16="http://schemas.microsoft.com/office/drawing/2014/main" id="{6379CD1D-9CB4-CC93-259A-BC5B719EF0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>
            <p:custDataLst>
              <p:tags r:id="rId19"/>
            </p:custDataLst>
          </p:nvPr>
        </p:nvGrpSpPr>
        <p:grpSpPr>
          <a:xfrm>
            <a:off x="4698282" y="488483"/>
            <a:ext cx="416956" cy="292679"/>
            <a:chOff x="4990495" y="3411209"/>
            <a:chExt cx="416956" cy="292679"/>
          </a:xfrm>
          <a:solidFill>
            <a:srgbClr val="252122"/>
          </a:solidFill>
        </p:grpSpPr>
        <p:grpSp>
          <p:nvGrpSpPr>
            <p:cNvPr id="34" name="Graphic 5">
              <a:extLst>
                <a:ext uri="{FF2B5EF4-FFF2-40B4-BE49-F238E27FC236}">
                  <a16:creationId xmlns:a16="http://schemas.microsoft.com/office/drawing/2014/main" id="{329F1D91-2FA2-F5AC-9809-FE2385601D48}"/>
                </a:ext>
              </a:extLst>
            </p:cNvPr>
            <p:cNvGrpSpPr/>
            <p:nvPr/>
          </p:nvGrpSpPr>
          <p:grpSpPr>
            <a:xfrm>
              <a:off x="5087367" y="3411209"/>
              <a:ext cx="320085" cy="292679"/>
              <a:chOff x="5087367" y="3411209"/>
              <a:chExt cx="320085" cy="292679"/>
            </a:xfrm>
            <a:solidFill>
              <a:srgbClr val="252122"/>
            </a:solidFill>
          </p:grpSpPr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E7BB8C0A-230B-B571-2B20-AEA31567C99D}"/>
                  </a:ext>
                </a:extLst>
              </p:cNvPr>
              <p:cNvSpPr/>
              <p:nvPr/>
            </p:nvSpPr>
            <p:spPr>
              <a:xfrm>
                <a:off x="5087367" y="3411209"/>
                <a:ext cx="292679" cy="292679"/>
              </a:xfrm>
              <a:custGeom>
                <a:avLst/>
                <a:gdLst>
                  <a:gd name="connsiteX0" fmla="*/ 146339 w 292679"/>
                  <a:gd name="connsiteY0" fmla="*/ 292679 h 292679"/>
                  <a:gd name="connsiteX1" fmla="*/ 0 w 292679"/>
                  <a:gd name="connsiteY1" fmla="*/ 146340 h 292679"/>
                  <a:gd name="connsiteX2" fmla="*/ 146339 w 292679"/>
                  <a:gd name="connsiteY2" fmla="*/ 0 h 292679"/>
                  <a:gd name="connsiteX3" fmla="*/ 292679 w 292679"/>
                  <a:gd name="connsiteY3" fmla="*/ 146340 h 292679"/>
                  <a:gd name="connsiteX4" fmla="*/ 146339 w 292679"/>
                  <a:gd name="connsiteY4" fmla="*/ 292679 h 292679"/>
                  <a:gd name="connsiteX5" fmla="*/ 146339 w 292679"/>
                  <a:gd name="connsiteY5" fmla="*/ 9149 h 292679"/>
                  <a:gd name="connsiteX6" fmla="*/ 9148 w 292679"/>
                  <a:gd name="connsiteY6" fmla="*/ 146340 h 292679"/>
                  <a:gd name="connsiteX7" fmla="*/ 146339 w 292679"/>
                  <a:gd name="connsiteY7" fmla="*/ 283531 h 292679"/>
                  <a:gd name="connsiteX8" fmla="*/ 283530 w 292679"/>
                  <a:gd name="connsiteY8" fmla="*/ 146340 h 292679"/>
                  <a:gd name="connsiteX9" fmla="*/ 146339 w 292679"/>
                  <a:gd name="connsiteY9" fmla="*/ 9149 h 29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679" h="292679">
                    <a:moveTo>
                      <a:pt x="146339" y="292679"/>
                    </a:moveTo>
                    <a:cubicBezTo>
                      <a:pt x="65660" y="292679"/>
                      <a:pt x="0" y="227019"/>
                      <a:pt x="0" y="146340"/>
                    </a:cubicBezTo>
                    <a:cubicBezTo>
                      <a:pt x="0" y="65661"/>
                      <a:pt x="65660" y="0"/>
                      <a:pt x="146339" y="0"/>
                    </a:cubicBezTo>
                    <a:cubicBezTo>
                      <a:pt x="227019" y="0"/>
                      <a:pt x="292679" y="65661"/>
                      <a:pt x="292679" y="146340"/>
                    </a:cubicBezTo>
                    <a:cubicBezTo>
                      <a:pt x="292679" y="227019"/>
                      <a:pt x="227059" y="292679"/>
                      <a:pt x="146339" y="292679"/>
                    </a:cubicBezTo>
                    <a:close/>
                    <a:moveTo>
                      <a:pt x="146339" y="9149"/>
                    </a:moveTo>
                    <a:cubicBezTo>
                      <a:pt x="70680" y="9149"/>
                      <a:pt x="9148" y="70680"/>
                      <a:pt x="9148" y="146340"/>
                    </a:cubicBezTo>
                    <a:cubicBezTo>
                      <a:pt x="9148" y="221999"/>
                      <a:pt x="70680" y="283531"/>
                      <a:pt x="146339" y="283531"/>
                    </a:cubicBezTo>
                    <a:cubicBezTo>
                      <a:pt x="221999" y="283531"/>
                      <a:pt x="283530" y="221999"/>
                      <a:pt x="283530" y="146340"/>
                    </a:cubicBezTo>
                    <a:cubicBezTo>
                      <a:pt x="283530" y="70680"/>
                      <a:pt x="221999" y="9149"/>
                      <a:pt x="146339" y="9149"/>
                    </a:cubicBezTo>
                    <a:close/>
                  </a:path>
                </a:pathLst>
              </a:custGeom>
              <a:solidFill>
                <a:srgbClr val="252122"/>
              </a:solidFill>
              <a:ln w="40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4571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Sun Life Sans"/>
                  <a:ea typeface="+mn-ea"/>
                  <a:cs typeface="+mn-cs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6E3A5F73-3563-186E-D902-A585CCAB09F7}"/>
                  </a:ext>
                </a:extLst>
              </p:cNvPr>
              <p:cNvSpPr/>
              <p:nvPr/>
            </p:nvSpPr>
            <p:spPr>
              <a:xfrm>
                <a:off x="5233706" y="3411209"/>
                <a:ext cx="173745" cy="292679"/>
              </a:xfrm>
              <a:custGeom>
                <a:avLst/>
                <a:gdLst>
                  <a:gd name="connsiteX0" fmla="*/ 29187 w 173745"/>
                  <a:gd name="connsiteY0" fmla="*/ 292679 h 292679"/>
                  <a:gd name="connsiteX1" fmla="*/ 0 w 173745"/>
                  <a:gd name="connsiteY1" fmla="*/ 292679 h 292679"/>
                  <a:gd name="connsiteX2" fmla="*/ 0 w 173745"/>
                  <a:gd name="connsiteY2" fmla="*/ 283531 h 292679"/>
                  <a:gd name="connsiteX3" fmla="*/ 29187 w 173745"/>
                  <a:gd name="connsiteY3" fmla="*/ 283531 h 292679"/>
                  <a:gd name="connsiteX4" fmla="*/ 164637 w 173745"/>
                  <a:gd name="connsiteY4" fmla="*/ 146340 h 292679"/>
                  <a:gd name="connsiteX5" fmla="*/ 29187 w 173745"/>
                  <a:gd name="connsiteY5" fmla="*/ 9149 h 292679"/>
                  <a:gd name="connsiteX6" fmla="*/ 0 w 173745"/>
                  <a:gd name="connsiteY6" fmla="*/ 9149 h 292679"/>
                  <a:gd name="connsiteX7" fmla="*/ 0 w 173745"/>
                  <a:gd name="connsiteY7" fmla="*/ 0 h 292679"/>
                  <a:gd name="connsiteX8" fmla="*/ 29187 w 173745"/>
                  <a:gd name="connsiteY8" fmla="*/ 0 h 292679"/>
                  <a:gd name="connsiteX9" fmla="*/ 173746 w 173745"/>
                  <a:gd name="connsiteY9" fmla="*/ 146340 h 292679"/>
                  <a:gd name="connsiteX10" fmla="*/ 29187 w 173745"/>
                  <a:gd name="connsiteY10" fmla="*/ 292679 h 29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3745" h="292679">
                    <a:moveTo>
                      <a:pt x="29187" y="292679"/>
                    </a:moveTo>
                    <a:lnTo>
                      <a:pt x="0" y="292679"/>
                    </a:lnTo>
                    <a:lnTo>
                      <a:pt x="0" y="283531"/>
                    </a:lnTo>
                    <a:lnTo>
                      <a:pt x="29187" y="283531"/>
                    </a:lnTo>
                    <a:cubicBezTo>
                      <a:pt x="103875" y="283531"/>
                      <a:pt x="164637" y="221999"/>
                      <a:pt x="164637" y="146340"/>
                    </a:cubicBezTo>
                    <a:cubicBezTo>
                      <a:pt x="164637" y="70680"/>
                      <a:pt x="103875" y="9149"/>
                      <a:pt x="29187" y="9149"/>
                    </a:cubicBezTo>
                    <a:lnTo>
                      <a:pt x="0" y="9149"/>
                    </a:lnTo>
                    <a:lnTo>
                      <a:pt x="0" y="0"/>
                    </a:lnTo>
                    <a:lnTo>
                      <a:pt x="29187" y="0"/>
                    </a:lnTo>
                    <a:cubicBezTo>
                      <a:pt x="108895" y="0"/>
                      <a:pt x="173746" y="65661"/>
                      <a:pt x="173746" y="146340"/>
                    </a:cubicBezTo>
                    <a:cubicBezTo>
                      <a:pt x="173786" y="227019"/>
                      <a:pt x="108935" y="292679"/>
                      <a:pt x="29187" y="292679"/>
                    </a:cubicBezTo>
                    <a:close/>
                  </a:path>
                </a:pathLst>
              </a:custGeom>
              <a:solidFill>
                <a:srgbClr val="252122"/>
              </a:solidFill>
              <a:ln w="40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4571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Sun Life Sans"/>
                  <a:ea typeface="+mn-ea"/>
                  <a:cs typeface="+mn-cs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668C4B1F-B133-1B37-CA0F-7BCF1E6B3BC1}"/>
                  </a:ext>
                </a:extLst>
              </p:cNvPr>
              <p:cNvSpPr/>
              <p:nvPr/>
            </p:nvSpPr>
            <p:spPr>
              <a:xfrm>
                <a:off x="5133110" y="3456952"/>
                <a:ext cx="201192" cy="201191"/>
              </a:xfrm>
              <a:custGeom>
                <a:avLst/>
                <a:gdLst>
                  <a:gd name="connsiteX0" fmla="*/ 100596 w 201192"/>
                  <a:gd name="connsiteY0" fmla="*/ 201192 h 201191"/>
                  <a:gd name="connsiteX1" fmla="*/ 0 w 201192"/>
                  <a:gd name="connsiteY1" fmla="*/ 100596 h 201191"/>
                  <a:gd name="connsiteX2" fmla="*/ 100596 w 201192"/>
                  <a:gd name="connsiteY2" fmla="*/ 0 h 201191"/>
                  <a:gd name="connsiteX3" fmla="*/ 201192 w 201192"/>
                  <a:gd name="connsiteY3" fmla="*/ 100596 h 201191"/>
                  <a:gd name="connsiteX4" fmla="*/ 100596 w 201192"/>
                  <a:gd name="connsiteY4" fmla="*/ 201192 h 201191"/>
                  <a:gd name="connsiteX5" fmla="*/ 100596 w 201192"/>
                  <a:gd name="connsiteY5" fmla="*/ 9149 h 201191"/>
                  <a:gd name="connsiteX6" fmla="*/ 9149 w 201192"/>
                  <a:gd name="connsiteY6" fmla="*/ 100596 h 201191"/>
                  <a:gd name="connsiteX7" fmla="*/ 100596 w 201192"/>
                  <a:gd name="connsiteY7" fmla="*/ 192043 h 201191"/>
                  <a:gd name="connsiteX8" fmla="*/ 192043 w 201192"/>
                  <a:gd name="connsiteY8" fmla="*/ 100596 h 201191"/>
                  <a:gd name="connsiteX9" fmla="*/ 100596 w 201192"/>
                  <a:gd name="connsiteY9" fmla="*/ 9149 h 20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192" h="201191">
                    <a:moveTo>
                      <a:pt x="100596" y="201192"/>
                    </a:moveTo>
                    <a:cubicBezTo>
                      <a:pt x="45137" y="201192"/>
                      <a:pt x="0" y="156055"/>
                      <a:pt x="0" y="100596"/>
                    </a:cubicBezTo>
                    <a:cubicBezTo>
                      <a:pt x="0" y="45137"/>
                      <a:pt x="45137" y="0"/>
                      <a:pt x="100596" y="0"/>
                    </a:cubicBezTo>
                    <a:cubicBezTo>
                      <a:pt x="156055" y="0"/>
                      <a:pt x="201192" y="45137"/>
                      <a:pt x="201192" y="100596"/>
                    </a:cubicBezTo>
                    <a:cubicBezTo>
                      <a:pt x="201232" y="156055"/>
                      <a:pt x="156096" y="201192"/>
                      <a:pt x="100596" y="201192"/>
                    </a:cubicBezTo>
                    <a:close/>
                    <a:moveTo>
                      <a:pt x="100596" y="9149"/>
                    </a:moveTo>
                    <a:cubicBezTo>
                      <a:pt x="50156" y="9149"/>
                      <a:pt x="9149" y="50197"/>
                      <a:pt x="9149" y="100596"/>
                    </a:cubicBezTo>
                    <a:cubicBezTo>
                      <a:pt x="9149" y="151036"/>
                      <a:pt x="50197" y="192043"/>
                      <a:pt x="100596" y="192043"/>
                    </a:cubicBezTo>
                    <a:cubicBezTo>
                      <a:pt x="151036" y="192043"/>
                      <a:pt x="192043" y="150995"/>
                      <a:pt x="192043" y="100596"/>
                    </a:cubicBezTo>
                    <a:cubicBezTo>
                      <a:pt x="192084" y="50156"/>
                      <a:pt x="151036" y="9149"/>
                      <a:pt x="100596" y="9149"/>
                    </a:cubicBezTo>
                    <a:close/>
                  </a:path>
                </a:pathLst>
              </a:custGeom>
              <a:solidFill>
                <a:srgbClr val="252122"/>
              </a:solidFill>
              <a:ln w="40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4571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Sun Life Sans"/>
                  <a:ea typeface="+mn-ea"/>
                  <a:cs typeface="+mn-cs"/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4A887D8F-F1CE-13A0-59BE-43C59D470151}"/>
                  </a:ext>
                </a:extLst>
              </p:cNvPr>
              <p:cNvSpPr/>
              <p:nvPr/>
            </p:nvSpPr>
            <p:spPr>
              <a:xfrm>
                <a:off x="5178814" y="3502615"/>
                <a:ext cx="109785" cy="109785"/>
              </a:xfrm>
              <a:custGeom>
                <a:avLst/>
                <a:gdLst>
                  <a:gd name="connsiteX0" fmla="*/ 54892 w 109785"/>
                  <a:gd name="connsiteY0" fmla="*/ 109785 h 109785"/>
                  <a:gd name="connsiteX1" fmla="*/ 0 w 109785"/>
                  <a:gd name="connsiteY1" fmla="*/ 54893 h 109785"/>
                  <a:gd name="connsiteX2" fmla="*/ 54892 w 109785"/>
                  <a:gd name="connsiteY2" fmla="*/ 0 h 109785"/>
                  <a:gd name="connsiteX3" fmla="*/ 109785 w 109785"/>
                  <a:gd name="connsiteY3" fmla="*/ 54893 h 109785"/>
                  <a:gd name="connsiteX4" fmla="*/ 54892 w 109785"/>
                  <a:gd name="connsiteY4" fmla="*/ 109785 h 109785"/>
                  <a:gd name="connsiteX5" fmla="*/ 54892 w 109785"/>
                  <a:gd name="connsiteY5" fmla="*/ 9189 h 109785"/>
                  <a:gd name="connsiteX6" fmla="*/ 9149 w 109785"/>
                  <a:gd name="connsiteY6" fmla="*/ 54933 h 109785"/>
                  <a:gd name="connsiteX7" fmla="*/ 54892 w 109785"/>
                  <a:gd name="connsiteY7" fmla="*/ 100677 h 109785"/>
                  <a:gd name="connsiteX8" fmla="*/ 100636 w 109785"/>
                  <a:gd name="connsiteY8" fmla="*/ 54933 h 109785"/>
                  <a:gd name="connsiteX9" fmla="*/ 54892 w 109785"/>
                  <a:gd name="connsiteY9" fmla="*/ 9189 h 10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785" h="109785">
                    <a:moveTo>
                      <a:pt x="54892" y="109785"/>
                    </a:moveTo>
                    <a:cubicBezTo>
                      <a:pt x="24653" y="109785"/>
                      <a:pt x="0" y="85172"/>
                      <a:pt x="0" y="54893"/>
                    </a:cubicBezTo>
                    <a:cubicBezTo>
                      <a:pt x="0" y="24653"/>
                      <a:pt x="24612" y="0"/>
                      <a:pt x="54892" y="0"/>
                    </a:cubicBezTo>
                    <a:cubicBezTo>
                      <a:pt x="85132" y="0"/>
                      <a:pt x="109785" y="24613"/>
                      <a:pt x="109785" y="54893"/>
                    </a:cubicBezTo>
                    <a:cubicBezTo>
                      <a:pt x="109785" y="85172"/>
                      <a:pt x="85172" y="109785"/>
                      <a:pt x="54892" y="109785"/>
                    </a:cubicBezTo>
                    <a:close/>
                    <a:moveTo>
                      <a:pt x="54892" y="9189"/>
                    </a:moveTo>
                    <a:cubicBezTo>
                      <a:pt x="29673" y="9189"/>
                      <a:pt x="9149" y="29713"/>
                      <a:pt x="9149" y="54933"/>
                    </a:cubicBezTo>
                    <a:cubicBezTo>
                      <a:pt x="9149" y="80153"/>
                      <a:pt x="29673" y="100677"/>
                      <a:pt x="54892" y="100677"/>
                    </a:cubicBezTo>
                    <a:cubicBezTo>
                      <a:pt x="80112" y="100677"/>
                      <a:pt x="100636" y="80153"/>
                      <a:pt x="100636" y="54933"/>
                    </a:cubicBezTo>
                    <a:cubicBezTo>
                      <a:pt x="100636" y="29713"/>
                      <a:pt x="80112" y="9189"/>
                      <a:pt x="54892" y="9189"/>
                    </a:cubicBezTo>
                    <a:close/>
                  </a:path>
                </a:pathLst>
              </a:custGeom>
              <a:solidFill>
                <a:srgbClr val="252122"/>
              </a:solidFill>
              <a:ln w="40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4571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Sun Life Sans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aphic 5">
              <a:extLst>
                <a:ext uri="{FF2B5EF4-FFF2-40B4-BE49-F238E27FC236}">
                  <a16:creationId xmlns:a16="http://schemas.microsoft.com/office/drawing/2014/main" id="{07980E3C-F61D-E6C0-7A24-A4D76677EB85}"/>
                </a:ext>
              </a:extLst>
            </p:cNvPr>
            <p:cNvGrpSpPr/>
            <p:nvPr/>
          </p:nvGrpSpPr>
          <p:grpSpPr>
            <a:xfrm>
              <a:off x="4990495" y="3525730"/>
              <a:ext cx="243818" cy="65012"/>
              <a:chOff x="4990495" y="3525730"/>
              <a:chExt cx="243818" cy="65012"/>
            </a:xfrm>
            <a:solidFill>
              <a:srgbClr val="252122"/>
            </a:solidFill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BD33F4E0-8E99-C858-7489-2E06DF2C5856}"/>
                  </a:ext>
                </a:extLst>
              </p:cNvPr>
              <p:cNvSpPr/>
              <p:nvPr/>
            </p:nvSpPr>
            <p:spPr>
              <a:xfrm>
                <a:off x="4990495" y="3525730"/>
                <a:ext cx="243818" cy="36433"/>
              </a:xfrm>
              <a:custGeom>
                <a:avLst/>
                <a:gdLst>
                  <a:gd name="connsiteX0" fmla="*/ 243818 w 243818"/>
                  <a:gd name="connsiteY0" fmla="*/ 36433 h 36433"/>
                  <a:gd name="connsiteX1" fmla="*/ 30320 w 243818"/>
                  <a:gd name="connsiteY1" fmla="*/ 36433 h 36433"/>
                  <a:gd name="connsiteX2" fmla="*/ 0 w 243818"/>
                  <a:gd name="connsiteY2" fmla="*/ 0 h 36433"/>
                  <a:gd name="connsiteX3" fmla="*/ 67320 w 243818"/>
                  <a:gd name="connsiteY3" fmla="*/ 0 h 36433"/>
                  <a:gd name="connsiteX4" fmla="*/ 89828 w 243818"/>
                  <a:gd name="connsiteY4" fmla="*/ 27285 h 36433"/>
                  <a:gd name="connsiteX5" fmla="*/ 243778 w 243818"/>
                  <a:gd name="connsiteY5" fmla="*/ 27285 h 36433"/>
                  <a:gd name="connsiteX6" fmla="*/ 243778 w 243818"/>
                  <a:gd name="connsiteY6" fmla="*/ 36433 h 36433"/>
                  <a:gd name="connsiteX7" fmla="*/ 34652 w 243818"/>
                  <a:gd name="connsiteY7" fmla="*/ 27285 h 36433"/>
                  <a:gd name="connsiteX8" fmla="*/ 78048 w 243818"/>
                  <a:gd name="connsiteY8" fmla="*/ 27285 h 36433"/>
                  <a:gd name="connsiteX9" fmla="*/ 63070 w 243818"/>
                  <a:gd name="connsiteY9" fmla="*/ 9149 h 36433"/>
                  <a:gd name="connsiteX10" fmla="*/ 19552 w 243818"/>
                  <a:gd name="connsiteY10" fmla="*/ 9149 h 36433"/>
                  <a:gd name="connsiteX11" fmla="*/ 34652 w 243818"/>
                  <a:gd name="connsiteY11" fmla="*/ 27285 h 36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3818" h="36433">
                    <a:moveTo>
                      <a:pt x="243818" y="36433"/>
                    </a:moveTo>
                    <a:lnTo>
                      <a:pt x="30320" y="36433"/>
                    </a:lnTo>
                    <a:lnTo>
                      <a:pt x="0" y="0"/>
                    </a:lnTo>
                    <a:lnTo>
                      <a:pt x="67320" y="0"/>
                    </a:lnTo>
                    <a:lnTo>
                      <a:pt x="89828" y="27285"/>
                    </a:lnTo>
                    <a:lnTo>
                      <a:pt x="243778" y="27285"/>
                    </a:lnTo>
                    <a:lnTo>
                      <a:pt x="243778" y="36433"/>
                    </a:lnTo>
                    <a:close/>
                    <a:moveTo>
                      <a:pt x="34652" y="27285"/>
                    </a:moveTo>
                    <a:lnTo>
                      <a:pt x="78048" y="27285"/>
                    </a:lnTo>
                    <a:lnTo>
                      <a:pt x="63070" y="9149"/>
                    </a:lnTo>
                    <a:lnTo>
                      <a:pt x="19552" y="9149"/>
                    </a:lnTo>
                    <a:lnTo>
                      <a:pt x="34652" y="27285"/>
                    </a:lnTo>
                    <a:close/>
                  </a:path>
                </a:pathLst>
              </a:custGeom>
              <a:solidFill>
                <a:srgbClr val="252122"/>
              </a:solidFill>
              <a:ln w="40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4571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Sun Life Sans"/>
                  <a:ea typeface="+mn-ea"/>
                  <a:cs typeface="+mn-cs"/>
                </a:endParaRPr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A0601421-6D9B-7148-7CE8-0F06218C27C2}"/>
                  </a:ext>
                </a:extLst>
              </p:cNvPr>
              <p:cNvSpPr/>
              <p:nvPr/>
            </p:nvSpPr>
            <p:spPr>
              <a:xfrm>
                <a:off x="4990535" y="3555929"/>
                <a:ext cx="91244" cy="34813"/>
              </a:xfrm>
              <a:custGeom>
                <a:avLst/>
                <a:gdLst>
                  <a:gd name="connsiteX0" fmla="*/ 67320 w 91244"/>
                  <a:gd name="connsiteY0" fmla="*/ 34814 h 34813"/>
                  <a:gd name="connsiteX1" fmla="*/ 0 w 91244"/>
                  <a:gd name="connsiteY1" fmla="*/ 34814 h 34813"/>
                  <a:gd name="connsiteX2" fmla="*/ 28944 w 91244"/>
                  <a:gd name="connsiteY2" fmla="*/ 0 h 34813"/>
                  <a:gd name="connsiteX3" fmla="*/ 35988 w 91244"/>
                  <a:gd name="connsiteY3" fmla="*/ 5870 h 34813"/>
                  <a:gd name="connsiteX4" fmla="*/ 19512 w 91244"/>
                  <a:gd name="connsiteY4" fmla="*/ 25665 h 34813"/>
                  <a:gd name="connsiteX5" fmla="*/ 63029 w 91244"/>
                  <a:gd name="connsiteY5" fmla="*/ 25665 h 34813"/>
                  <a:gd name="connsiteX6" fmla="*/ 84161 w 91244"/>
                  <a:gd name="connsiteY6" fmla="*/ 41 h 34813"/>
                  <a:gd name="connsiteX7" fmla="*/ 91245 w 91244"/>
                  <a:gd name="connsiteY7" fmla="*/ 5829 h 3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44" h="34813">
                    <a:moveTo>
                      <a:pt x="67320" y="34814"/>
                    </a:moveTo>
                    <a:lnTo>
                      <a:pt x="0" y="34814"/>
                    </a:lnTo>
                    <a:lnTo>
                      <a:pt x="28944" y="0"/>
                    </a:lnTo>
                    <a:lnTo>
                      <a:pt x="35988" y="5870"/>
                    </a:lnTo>
                    <a:lnTo>
                      <a:pt x="19512" y="25665"/>
                    </a:lnTo>
                    <a:lnTo>
                      <a:pt x="63029" y="25665"/>
                    </a:lnTo>
                    <a:lnTo>
                      <a:pt x="84161" y="41"/>
                    </a:lnTo>
                    <a:lnTo>
                      <a:pt x="91245" y="5829"/>
                    </a:lnTo>
                    <a:close/>
                  </a:path>
                </a:pathLst>
              </a:custGeom>
              <a:solidFill>
                <a:srgbClr val="252122"/>
              </a:solidFill>
              <a:ln w="40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4571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Sun Life Sans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566150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1E0E4D-EC29-B1B8-4859-AAEBDF05A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4C5BF7F-AE5C-D65F-3655-7AE2B9D2D30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09550" y="244475"/>
            <a:ext cx="8724900" cy="204788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En quoi le moment choisi influence-t-il le montant versé par le RPC/RRQ et par la SV?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39078B3-DC3D-F70F-564E-D9117680E489}"/>
              </a:ext>
            </a:extLst>
          </p:cNvPr>
          <p:cNvSpPr txBox="1"/>
          <p:nvPr/>
        </p:nvSpPr>
        <p:spPr>
          <a:xfrm>
            <a:off x="0" y="4860690"/>
            <a:ext cx="843484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11460">
              <a:defRPr/>
            </a:pPr>
            <a:r>
              <a:rPr lang="fr-CA" sz="1000" dirty="0">
                <a:latin typeface="Sun Life New Text" pitchFamily="2" charset="0"/>
              </a:rPr>
              <a:t>Sources : Gouvernement du Canada et Revenu Québec</a:t>
            </a:r>
            <a:endParaRPr lang="en-US" sz="1000" dirty="0">
              <a:highlight>
                <a:srgbClr val="FFFF00"/>
              </a:highlight>
              <a:latin typeface="Sun Life New Text" pitchFamily="2" charset="0"/>
            </a:endParaRPr>
          </a:p>
        </p:txBody>
      </p:sp>
      <p:grpSp>
        <p:nvGrpSpPr>
          <p:cNvPr id="7" name="Group 6" descr="A bar chart showing how OAS, CPP and QPP payments are impacted by the age someone chooses to start receiving them. ">
            <a:extLst>
              <a:ext uri="{FF2B5EF4-FFF2-40B4-BE49-F238E27FC236}">
                <a16:creationId xmlns:a16="http://schemas.microsoft.com/office/drawing/2014/main" id="{051BD69B-EDBF-48E8-96AF-7764008E5710}"/>
              </a:ext>
            </a:extLst>
          </p:cNvPr>
          <p:cNvGrpSpPr/>
          <p:nvPr/>
        </p:nvGrpSpPr>
        <p:grpSpPr>
          <a:xfrm>
            <a:off x="1406024" y="746087"/>
            <a:ext cx="6935870" cy="4064000"/>
            <a:chOff x="1406024" y="746087"/>
            <a:chExt cx="6935870" cy="4064000"/>
          </a:xfrm>
        </p:grpSpPr>
        <p:sp>
          <p:nvSpPr>
            <p:cNvPr id="6" name="Flowchart: Process 5">
              <a:extLst>
                <a:ext uri="{FF2B5EF4-FFF2-40B4-BE49-F238E27FC236}">
                  <a16:creationId xmlns:a16="http://schemas.microsoft.com/office/drawing/2014/main" id="{9CE0F83F-9E8F-3747-F73A-1AADDFD807BE}"/>
                </a:ext>
              </a:extLst>
            </p:cNvPr>
            <p:cNvSpPr/>
            <p:nvPr/>
          </p:nvSpPr>
          <p:spPr>
            <a:xfrm>
              <a:off x="4162926" y="4439653"/>
              <a:ext cx="1997242" cy="246221"/>
            </a:xfrm>
            <a:prstGeom prst="flowChartProcess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>
                <a:solidFill>
                  <a:srgbClr val="FF0000"/>
                </a:solidFill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D95E808-4D31-8561-23DC-73F7E210F6C0}"/>
                </a:ext>
              </a:extLst>
            </p:cNvPr>
            <p:cNvGrpSpPr/>
            <p:nvPr/>
          </p:nvGrpSpPr>
          <p:grpSpPr>
            <a:xfrm>
              <a:off x="1406024" y="746087"/>
              <a:ext cx="6935870" cy="4064000"/>
              <a:chOff x="1406024" y="746087"/>
              <a:chExt cx="6935870" cy="4064000"/>
            </a:xfrm>
          </p:grpSpPr>
          <p:graphicFrame>
            <p:nvGraphicFramePr>
              <p:cNvPr id="9" name="Chart 8">
                <a:extLst>
                  <a:ext uri="{FF2B5EF4-FFF2-40B4-BE49-F238E27FC236}">
                    <a16:creationId xmlns:a16="http://schemas.microsoft.com/office/drawing/2014/main" id="{1B4E8121-CD71-ECEE-5D31-2F9FA2AE583E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886432755"/>
                  </p:ext>
                </p:extLst>
              </p:nvPr>
            </p:nvGraphicFramePr>
            <p:xfrm>
              <a:off x="1744579" y="746087"/>
              <a:ext cx="6597315" cy="4064000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EC044A92-544E-CDB2-214F-01C4F6D40F2E}"/>
                  </a:ext>
                </a:extLst>
              </p:cNvPr>
              <p:cNvSpPr txBox="1"/>
              <p:nvPr/>
            </p:nvSpPr>
            <p:spPr>
              <a:xfrm rot="16200000">
                <a:off x="267732" y="2465214"/>
                <a:ext cx="258436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CA" sz="1400" dirty="0">
                    <a:latin typeface="Sun Life New Text" pitchFamily="2" charset="0"/>
                  </a:rPr>
                  <a:t>Âge au début des versements</a:t>
                </a:r>
                <a:endParaRPr lang="en-CA" sz="1400" dirty="0">
                  <a:latin typeface="Sun Life New Text" pitchFamily="2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954455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4692A9B-160B-BB47-8550-6DA4F10B28D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30" name="Text Placeholder 3">
            <a:extLst>
              <a:ext uri="{FF2B5EF4-FFF2-40B4-BE49-F238E27FC236}">
                <a16:creationId xmlns:a16="http://schemas.microsoft.com/office/drawing/2014/main" id="{97E55A98-05E1-AC1C-6C92-D9721794DB9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3567" y="232638"/>
            <a:ext cx="4164013" cy="72072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 algn="l" defTabSz="914377" rtl="0" eaLnBrk="1" latinLnBrk="0" hangingPunct="1">
              <a:lnSpc>
                <a:spcPct val="114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67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189" indent="0" algn="l" defTabSz="914377" rtl="0" eaLnBrk="1" latinLnBrk="0" hangingPunct="1">
              <a:lnSpc>
                <a:spcPct val="114000"/>
              </a:lnSpc>
              <a:spcBef>
                <a:spcPts val="500"/>
              </a:spcBef>
              <a:buFont typeface="Arial" panose="020B0604020202020204" pitchFamily="34" charset="0"/>
              <a:buNone/>
              <a:defRPr sz="1067" b="0" i="0" u="none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914377" indent="0" algn="l" defTabSz="914377" rtl="0" eaLnBrk="1" latinLnBrk="0" hangingPunct="1">
              <a:lnSpc>
                <a:spcPct val="114000"/>
              </a:lnSpc>
              <a:spcBef>
                <a:spcPts val="500"/>
              </a:spcBef>
              <a:buFont typeface="Arial" panose="020B0604020202020204" pitchFamily="34" charset="0"/>
              <a:buNone/>
              <a:defRPr sz="1067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371566" indent="0" algn="l" defTabSz="914377" rtl="0" eaLnBrk="1" latinLnBrk="0" hangingPunct="1">
              <a:lnSpc>
                <a:spcPct val="114000"/>
              </a:lnSpc>
              <a:spcBef>
                <a:spcPts val="500"/>
              </a:spcBef>
              <a:buFont typeface="Arial" panose="020B0604020202020204" pitchFamily="34" charset="0"/>
              <a:buNone/>
              <a:defRPr sz="1067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828754" indent="0" algn="l" defTabSz="914377" rtl="0" eaLnBrk="1" latinLnBrk="0" hangingPunct="1">
              <a:lnSpc>
                <a:spcPct val="114000"/>
              </a:lnSpc>
              <a:spcBef>
                <a:spcPts val="500"/>
              </a:spcBef>
              <a:buFont typeface="Arial" panose="020B0604020202020204" pitchFamily="34" charset="0"/>
              <a:buNone/>
              <a:defRPr sz="1067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Pensez aux avantages fiscaux</a:t>
            </a:r>
          </a:p>
        </p:txBody>
      </p:sp>
      <p:graphicFrame>
        <p:nvGraphicFramePr>
          <p:cNvPr id="2" name="Table 9">
            <a:extLst>
              <a:ext uri="{FF2B5EF4-FFF2-40B4-BE49-F238E27FC236}">
                <a16:creationId xmlns:a16="http://schemas.microsoft.com/office/drawing/2014/main" id="{98A6D8D5-AEEE-A31E-2387-5B941B9CDDBB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54175" y="1009533"/>
          <a:ext cx="3879468" cy="2539678"/>
        </p:xfrm>
        <a:graphic>
          <a:graphicData uri="http://schemas.openxmlformats.org/drawingml/2006/table">
            <a:tbl>
              <a:tblPr firstRow="1" bandRow="1"/>
              <a:tblGrid>
                <a:gridCol w="1764693">
                  <a:extLst>
                    <a:ext uri="{9D8B030D-6E8A-4147-A177-3AD203B41FA5}">
                      <a16:colId xmlns:a16="http://schemas.microsoft.com/office/drawing/2014/main" val="448664253"/>
                    </a:ext>
                  </a:extLst>
                </a:gridCol>
                <a:gridCol w="691316">
                  <a:extLst>
                    <a:ext uri="{9D8B030D-6E8A-4147-A177-3AD203B41FA5}">
                      <a16:colId xmlns:a16="http://schemas.microsoft.com/office/drawing/2014/main" val="1053887587"/>
                    </a:ext>
                  </a:extLst>
                </a:gridCol>
                <a:gridCol w="590339">
                  <a:extLst>
                    <a:ext uri="{9D8B030D-6E8A-4147-A177-3AD203B41FA5}">
                      <a16:colId xmlns:a16="http://schemas.microsoft.com/office/drawing/2014/main" val="2442339699"/>
                    </a:ext>
                  </a:extLst>
                </a:gridCol>
                <a:gridCol w="833120">
                  <a:extLst>
                    <a:ext uri="{9D8B030D-6E8A-4147-A177-3AD203B41FA5}">
                      <a16:colId xmlns:a16="http://schemas.microsoft.com/office/drawing/2014/main" val="243452627"/>
                    </a:ext>
                  </a:extLst>
                </a:gridCol>
              </a:tblGrid>
              <a:tr h="4203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9pPr>
                    </a:lstStyle>
                    <a:p>
                      <a:pPr algn="l"/>
                      <a:r>
                        <a:rPr lang="fr-CA" sz="1100" b="1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Enregistrés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1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1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fr-CA" sz="1100" b="1" noProof="0" dirty="0">
                        <a:solidFill>
                          <a:schemeClr val="bg2"/>
                        </a:solidFill>
                        <a:latin typeface="Sun Life New Text" pitchFamily="2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3668260"/>
                  </a:ext>
                </a:extLst>
              </a:tr>
              <a:tr h="4203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CA" sz="1100" b="0" baseline="0" noProof="0" dirty="0">
                        <a:solidFill>
                          <a:schemeClr val="tx1"/>
                        </a:solidFill>
                        <a:latin typeface="Sun Life New Text" pitchFamily="2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DE6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b="0" baseline="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REER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DE6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b="0" baseline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CELI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DE6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b="0" baseline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CELIAPP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DE6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5280795"/>
                  </a:ext>
                </a:extLst>
              </a:tr>
              <a:tr h="4837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Placements croissant </a:t>
                      </a:r>
                      <a:r>
                        <a:rPr lang="fr-CA" sz="1100" b="1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en report d’impôt</a:t>
                      </a: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400" noProof="0" dirty="0">
                          <a:solidFill>
                            <a:srgbClr val="38758E"/>
                          </a:solidFill>
                          <a:latin typeface="Sun Life Sans" panose="020B0504030304030303" pitchFamily="34" charset="0"/>
                          <a:sym typeface="Wingdings"/>
                        </a:rPr>
                        <a:t></a:t>
                      </a:r>
                      <a:endParaRPr lang="fr-CA" sz="1400" b="1" noProof="0" dirty="0">
                        <a:solidFill>
                          <a:srgbClr val="38758E"/>
                        </a:solidFill>
                        <a:latin typeface="Sun Life Sans" panose="020B05040303040303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CA" sz="1400" b="0" baseline="0" dirty="0">
                        <a:solidFill>
                          <a:srgbClr val="38758E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CA" sz="1400" b="0" baseline="0" dirty="0">
                        <a:solidFill>
                          <a:srgbClr val="38758E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0572517"/>
                  </a:ext>
                </a:extLst>
              </a:tr>
              <a:tr h="4837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b="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Cotisations </a:t>
                      </a:r>
                      <a:r>
                        <a:rPr lang="fr-CA" sz="1100" b="1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déductibles du revenu imposable</a:t>
                      </a: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DE6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400" noProof="0" dirty="0">
                          <a:solidFill>
                            <a:srgbClr val="276A83"/>
                          </a:solidFill>
                          <a:latin typeface="Sun Life Sans" panose="020B0504030304030303" pitchFamily="34" charset="0"/>
                          <a:sym typeface="Wingdings"/>
                        </a:rPr>
                        <a:t></a:t>
                      </a:r>
                      <a:endParaRPr lang="fr-CA" sz="1400" b="1" noProof="0" dirty="0">
                        <a:solidFill>
                          <a:srgbClr val="276A83"/>
                        </a:solidFill>
                        <a:latin typeface="Sun Life Sans" panose="020B05040303040303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DE6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CA" sz="1400" b="0" dirty="0">
                        <a:solidFill>
                          <a:srgbClr val="38758E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DE6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400" noProof="0" dirty="0">
                          <a:solidFill>
                            <a:srgbClr val="276A83"/>
                          </a:solidFill>
                          <a:latin typeface="Sun Life Sans" panose="020B0504030304030303" pitchFamily="34" charset="0"/>
                          <a:sym typeface="Wingdings"/>
                        </a:rPr>
                        <a:t></a:t>
                      </a:r>
                      <a:endParaRPr lang="fr-CA" sz="1400" b="1" noProof="0" dirty="0">
                        <a:solidFill>
                          <a:srgbClr val="276A83"/>
                        </a:solidFill>
                        <a:latin typeface="Sun Life Sans" panose="020B05040303040303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DE6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043221"/>
                  </a:ext>
                </a:extLst>
              </a:tr>
              <a:tr h="63917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Placements croissant </a:t>
                      </a:r>
                      <a:r>
                        <a:rPr lang="fr-CA" sz="1100" b="1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à l’abri de l’impôt</a:t>
                      </a: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CA" sz="1400" b="0" noProof="0" dirty="0">
                        <a:solidFill>
                          <a:srgbClr val="38758E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400" dirty="0">
                          <a:solidFill>
                            <a:srgbClr val="38758E"/>
                          </a:solidFill>
                          <a:latin typeface="Sun Life Sans" panose="020B0504030304030303" pitchFamily="34" charset="0"/>
                          <a:sym typeface="Wingdings"/>
                        </a:rPr>
                        <a:t></a:t>
                      </a:r>
                      <a:endParaRPr lang="fr-CA" sz="1400" b="1" dirty="0">
                        <a:solidFill>
                          <a:srgbClr val="38758E"/>
                        </a:solidFill>
                        <a:latin typeface="Sun Life Sans" panose="020B05040303040303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CA" sz="1400" noProof="0" dirty="0">
                        <a:solidFill>
                          <a:srgbClr val="38758E"/>
                        </a:solidFill>
                        <a:latin typeface="Sun Life Sans" panose="020B0504030304030303" pitchFamily="34" charset="0"/>
                        <a:sym typeface="Wingdings"/>
                      </a:endParaRP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400" noProof="0" dirty="0">
                          <a:solidFill>
                            <a:srgbClr val="38758E"/>
                          </a:solidFill>
                          <a:latin typeface="Sun Life Sans" panose="020B0504030304030303" pitchFamily="34" charset="0"/>
                          <a:sym typeface="Wingdings"/>
                        </a:rPr>
                        <a:t></a:t>
                      </a:r>
                      <a:endParaRPr lang="fr-CA" sz="1400" b="1" noProof="0" dirty="0">
                        <a:solidFill>
                          <a:srgbClr val="38758E"/>
                        </a:solidFill>
                        <a:latin typeface="Sun Life Sans" panose="020B0504030304030303" pitchFamily="34" charset="0"/>
                      </a:endParaRP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CA" sz="1400" b="1" dirty="0">
                        <a:solidFill>
                          <a:srgbClr val="38758E"/>
                        </a:solidFill>
                        <a:latin typeface="Sun Life Sans" panose="020B05040303040303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5429513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2E7264E-5F4C-3DCB-7378-B049FB4CDCD9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354174" y="3554530"/>
          <a:ext cx="4163406" cy="910558"/>
        </p:xfrm>
        <a:graphic>
          <a:graphicData uri="http://schemas.openxmlformats.org/drawingml/2006/table">
            <a:tbl>
              <a:tblPr firstRow="1" bandRow="1"/>
              <a:tblGrid>
                <a:gridCol w="4163406">
                  <a:extLst>
                    <a:ext uri="{9D8B030D-6E8A-4147-A177-3AD203B41FA5}">
                      <a16:colId xmlns:a16="http://schemas.microsoft.com/office/drawing/2014/main" val="448664253"/>
                    </a:ext>
                  </a:extLst>
                </a:gridCol>
              </a:tblGrid>
              <a:tr h="45527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Sun Life Sans"/>
                        </a:defRPr>
                      </a:lvl9pPr>
                    </a:lstStyle>
                    <a:p>
                      <a:r>
                        <a:rPr lang="fr-CA" sz="1100" b="1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Non enregistrés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8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3668260"/>
                  </a:ext>
                </a:extLst>
              </a:tr>
              <a:tr h="45527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Sun Life San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b="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Revenus de placement </a:t>
                      </a:r>
                      <a:r>
                        <a:rPr lang="fr-CA" sz="1100" b="1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imposables</a:t>
                      </a:r>
                      <a:endParaRPr lang="fr-CA" sz="1100" b="1" baseline="0" noProof="0" dirty="0">
                        <a:solidFill>
                          <a:schemeClr val="tx1"/>
                        </a:solidFill>
                        <a:latin typeface="Sun Life New Text" pitchFamily="2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DE6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0572517"/>
                  </a:ext>
                </a:extLst>
              </a:tr>
            </a:tbl>
          </a:graphicData>
        </a:graphic>
      </p:graphicFrame>
      <p:pic>
        <p:nvPicPr>
          <p:cNvPr id="6" name="Picture Placeholder 4">
            <a:extLst>
              <a:ext uri="{FF2B5EF4-FFF2-40B4-BE49-F238E27FC236}">
                <a16:creationId xmlns:a16="http://schemas.microsoft.com/office/drawing/2014/main" id="{CBACAC93-8873-267E-1FD9-411E677351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19695" r="19695"/>
          <a:stretch>
            <a:fillRect/>
          </a:stretch>
        </p:blipFill>
        <p:spPr>
          <a:xfrm>
            <a:off x="4572000" y="159544"/>
            <a:ext cx="4385661" cy="4824412"/>
          </a:xfrm>
          <a:prstGeom prst="rect">
            <a:avLst/>
          </a:prstGeom>
          <a:solidFill>
            <a:schemeClr val="bg2"/>
          </a:solidFill>
        </p:spPr>
      </p:pic>
    </p:spTree>
    <p:extLst>
      <p:ext uri="{BB962C8B-B14F-4D97-AF65-F5344CB8AC3E}">
        <p14:creationId xmlns:p14="http://schemas.microsoft.com/office/powerpoint/2010/main" val="122051255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C461941-13C4-BC79-2836-765EDA1E619E}"/>
              </a:ext>
            </a:extLst>
          </p:cNvPr>
          <p:cNvSpPr>
            <a:spLocks noGrp="1"/>
          </p:cNvSpPr>
          <p:nvPr>
            <p:ph type="title" idx="4294967295"/>
            <p:custDataLst>
              <p:tags r:id="rId1"/>
            </p:custDataLst>
          </p:nvPr>
        </p:nvSpPr>
        <p:spPr>
          <a:xfrm>
            <a:off x="4758929" y="279798"/>
            <a:ext cx="4163615" cy="27537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4000"/>
              </a:lnSpc>
              <a:spcBef>
                <a:spcPts val="750"/>
              </a:spcBef>
              <a:defRPr/>
            </a:pPr>
            <a:r>
              <a:rPr lang="fr-ca" sz="1400" dirty="0">
                <a:latin typeface="Sun Life New Display"/>
                <a:ea typeface="Sun Life New Display"/>
                <a:cs typeface="Sun Life New Display"/>
                <a:sym typeface=""/>
              </a:rPr>
              <a:t>Qu’est-ce qu’un REER?</a:t>
            </a:r>
            <a:endParaRPr lang="fr-ca" sz="1400" dirty="0">
              <a:latin typeface="Sun Life New Display"/>
              <a:ea typeface="+mn-ea"/>
              <a:cs typeface="+mn-cs"/>
              <a:sym typeface="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4F6AF59-FF80-53FD-3671-54C198B4CC2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4759378" y="1000797"/>
            <a:ext cx="4276835" cy="22506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1" defTabSz="457189">
              <a:defRPr/>
            </a:pPr>
            <a:r>
              <a:rPr lang="fr-ca" sz="1275" b="1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REER = régime enregistré d’épargne-retraite</a:t>
            </a:r>
          </a:p>
          <a:p>
            <a:pPr marL="0" lvl="1" defTabSz="457189">
              <a:defRPr/>
            </a:pPr>
            <a:endParaRPr lang="fr-ca" sz="1275" dirty="0">
              <a:solidFill>
                <a:srgbClr val="000000"/>
              </a:solidFill>
              <a:latin typeface="Sun Life New Text"/>
              <a:sym typeface=""/>
            </a:endParaRPr>
          </a:p>
          <a:p>
            <a:pPr marL="171446" indent="-171446" defTabSz="457189">
              <a:buFont typeface="Arial" panose="020B0604020202020204" pitchFamily="34" charset="0"/>
              <a:buChar char="•"/>
              <a:defRPr/>
            </a:pPr>
            <a:r>
              <a:rPr lang="fr-ca" sz="1275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Il s’agit d’un régime d’épargne enregistré auprès de l’Agence du revenu du Canada.</a:t>
            </a:r>
          </a:p>
          <a:p>
            <a:pPr marL="171446" indent="-171446" defTabSz="457189">
              <a:buFont typeface="Arial" panose="020B0604020202020204" pitchFamily="34" charset="0"/>
              <a:buChar char="•"/>
              <a:defRPr/>
            </a:pPr>
            <a:r>
              <a:rPr lang="fr-ca" sz="1275" kern="0" dirty="0">
                <a:solidFill>
                  <a:srgbClr val="000000">
                    <a:lumMod val="100000"/>
                  </a:srgbClr>
                </a:solidFill>
                <a:latin typeface="Sun Life New Text"/>
                <a:ea typeface="Sun Life New Text"/>
                <a:cs typeface="Sun Life New Text"/>
                <a:sym typeface=""/>
              </a:rPr>
              <a:t>Les cotisations admissibles sont entièrement déductibles du revenu imposable.</a:t>
            </a:r>
          </a:p>
          <a:p>
            <a:pPr marL="171446" indent="-171446" defTabSz="457189">
              <a:buFont typeface="Arial" panose="020B0604020202020204" pitchFamily="34" charset="0"/>
              <a:buChar char="•"/>
              <a:defRPr/>
            </a:pPr>
            <a:r>
              <a:rPr lang="fr-ca" sz="1275" kern="0" dirty="0">
                <a:solidFill>
                  <a:srgbClr val="000000">
                    <a:lumMod val="100000"/>
                  </a:srgbClr>
                </a:solidFill>
                <a:latin typeface="Sun Life New Text"/>
                <a:ea typeface="Sun Life New Text"/>
                <a:cs typeface="Sun Life New Text"/>
                <a:sym typeface=""/>
              </a:rPr>
              <a:t>Tout revenu de placement fait l’objet d’un report d’impôt jusqu’à ce que les fonds soient retirés.</a:t>
            </a:r>
          </a:p>
          <a:p>
            <a:pPr marL="171446" indent="-171446" defTabSz="457189">
              <a:buFont typeface="Arial" panose="020B0604020202020204" pitchFamily="34" charset="0"/>
              <a:buChar char="•"/>
              <a:defRPr/>
            </a:pPr>
            <a:r>
              <a:rPr lang="fr-ca" sz="1275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Chaque dollar retiré est ajouté à votre revenu.</a:t>
            </a:r>
          </a:p>
          <a:p>
            <a:pPr marL="171446" indent="-171446" defTabSz="457189">
              <a:buFont typeface="Arial" panose="020B0604020202020204" pitchFamily="34" charset="0"/>
              <a:buChar char="•"/>
              <a:defRPr/>
            </a:pPr>
            <a:r>
              <a:rPr lang="fr-ca" sz="1275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Des plafonds de cotisation s’appliquent.</a:t>
            </a:r>
          </a:p>
          <a:p>
            <a:pPr marL="0" lvl="1" defTabSz="457189">
              <a:defRPr/>
            </a:pPr>
            <a:endParaRPr lang="fr-ca" sz="1275" dirty="0">
              <a:solidFill>
                <a:srgbClr val="000000"/>
              </a:solidFill>
              <a:latin typeface="Sun Life Sans"/>
            </a:endParaRPr>
          </a:p>
        </p:txBody>
      </p:sp>
      <p:graphicFrame>
        <p:nvGraphicFramePr>
          <p:cNvPr id="4" name="Diagram 3" descr="Équation expliquant le  plafond de cotisation aux REER&#10;Plafond de cotisation aux REER pour l’année en cours -&#10;Facteur d’équivalence (FE) de l’année précédente +&#10;Droits de cotisation inutilisés">
            <a:extLst>
              <a:ext uri="{FF2B5EF4-FFF2-40B4-BE49-F238E27FC236}">
                <a16:creationId xmlns:a16="http://schemas.microsoft.com/office/drawing/2014/main" id="{9E4E798D-2F0F-9ECB-0152-66F5AB71D9DE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4293086713"/>
              </p:ext>
            </p:extLst>
          </p:nvPr>
        </p:nvGraphicFramePr>
        <p:xfrm>
          <a:off x="4686167" y="2724389"/>
          <a:ext cx="4066903" cy="204131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pic>
        <p:nvPicPr>
          <p:cNvPr id="10" name="Picture Placeholder 33">
            <a:extLst>
              <a:ext uri="{FF2B5EF4-FFF2-40B4-BE49-F238E27FC236}">
                <a16:creationId xmlns:a16="http://schemas.microsoft.com/office/drawing/2014/main" id="{0437F7F8-4015-D816-490E-6B25845B42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07" b="8907"/>
          <a:stretch>
            <a:fillRect/>
          </a:stretch>
        </p:blipFill>
        <p:spPr>
          <a:xfrm>
            <a:off x="154959" y="185560"/>
            <a:ext cx="4356100" cy="4791893"/>
          </a:xfrm>
          <a:prstGeom prst="rect">
            <a:avLst/>
          </a:prstGeom>
          <a:solidFill>
            <a:schemeClr val="bg2"/>
          </a:solidFill>
        </p:spPr>
      </p:pic>
      <p:sp>
        <p:nvSpPr>
          <p:cNvPr id="7" name="TextBox 5">
            <a:extLst>
              <a:ext uri="{FF2B5EF4-FFF2-40B4-BE49-F238E27FC236}">
                <a16:creationId xmlns:a16="http://schemas.microsoft.com/office/drawing/2014/main" id="{24C1BC07-DA52-2EFA-E912-54320429ACEE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5057326" y="4319580"/>
            <a:ext cx="3978887" cy="6809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fr-CA" sz="1275">
                <a:solidFill>
                  <a:srgbClr val="000000"/>
                </a:solidFill>
                <a:latin typeface="Sun Life New Text" pitchFamily="2" charset="0"/>
              </a:rPr>
              <a:t>Vous obtenez des droits de cotisation aux REER </a:t>
            </a:r>
            <a:r>
              <a:rPr lang="fr-CA" sz="1275" u="sng">
                <a:solidFill>
                  <a:srgbClr val="000000"/>
                </a:solidFill>
                <a:latin typeface="Sun Life New Text" pitchFamily="2" charset="0"/>
              </a:rPr>
              <a:t>après</a:t>
            </a:r>
            <a:r>
              <a:rPr lang="fr-CA" sz="1275">
                <a:solidFill>
                  <a:srgbClr val="000000"/>
                </a:solidFill>
                <a:latin typeface="Sun Life New Text" pitchFamily="2" charset="0"/>
              </a:rPr>
              <a:t> avoir gagné un revenu et produit votre première déclaration de revenus.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02F68BF5-D9B5-B1B8-60D7-07056D4612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4561587" y="4416969"/>
            <a:ext cx="520157" cy="520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913986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7">
            <a:extLst>
              <a:ext uri="{FF2B5EF4-FFF2-40B4-BE49-F238E27FC236}">
                <a16:creationId xmlns:a16="http://schemas.microsoft.com/office/drawing/2014/main" id="{952B5F90-9A01-360A-4CE4-267F827A39C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7062" y="362770"/>
            <a:ext cx="4014229" cy="646331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18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Sun Life New Display" pitchFamily="2" charset="0"/>
                <a:ea typeface="ＭＳ Ｐゴシック" charset="0"/>
                <a:cs typeface="+mn-cs"/>
              </a:rPr>
              <a:t>Les REER peuvent être composés de plusieurs types de placements :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D27AE781-729A-6676-1CF9-F637118380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09871" y="2961437"/>
            <a:ext cx="524257" cy="420625"/>
          </a:xfrm>
          <a:prstGeom prst="rect">
            <a:avLst/>
          </a:prstGeom>
        </p:spPr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3C1616BA-063F-46BD-90F3-047986DDB9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5EC16446-E909-7EAA-31AC-A6F77CA314E4}"/>
              </a:ext>
            </a:extLst>
          </p:cNvPr>
          <p:cNvSpPr/>
          <p:nvPr/>
        </p:nvSpPr>
        <p:spPr>
          <a:xfrm>
            <a:off x="263935" y="3717751"/>
            <a:ext cx="3920482" cy="454471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Certificats de placement garanti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13AF445-3F0C-97F7-FC36-16EFFC866710}"/>
              </a:ext>
            </a:extLst>
          </p:cNvPr>
          <p:cNvSpPr/>
          <p:nvPr/>
        </p:nvSpPr>
        <p:spPr>
          <a:xfrm>
            <a:off x="276886" y="3130954"/>
            <a:ext cx="3920482" cy="454471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Comptes bancaires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3B2B42F-92A4-6BF8-79A5-7CF5880FC9F0}"/>
              </a:ext>
            </a:extLst>
          </p:cNvPr>
          <p:cNvSpPr/>
          <p:nvPr/>
        </p:nvSpPr>
        <p:spPr>
          <a:xfrm>
            <a:off x="276886" y="2544157"/>
            <a:ext cx="3920482" cy="454471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Actions et/ou obligations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92593DCF-B176-4D42-A64E-624026BE61AD}"/>
              </a:ext>
            </a:extLst>
          </p:cNvPr>
          <p:cNvSpPr/>
          <p:nvPr/>
        </p:nvSpPr>
        <p:spPr>
          <a:xfrm>
            <a:off x="276886" y="2005473"/>
            <a:ext cx="3920482" cy="454471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Fonds distincts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4E2004C-218F-1E1B-15EB-BF688BE5DF85}"/>
              </a:ext>
            </a:extLst>
          </p:cNvPr>
          <p:cNvSpPr/>
          <p:nvPr/>
        </p:nvSpPr>
        <p:spPr>
          <a:xfrm>
            <a:off x="276886" y="1436804"/>
            <a:ext cx="3920482" cy="454471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60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Fonds de placement</a:t>
            </a:r>
          </a:p>
        </p:txBody>
      </p:sp>
    </p:spTree>
    <p:extLst>
      <p:ext uri="{BB962C8B-B14F-4D97-AF65-F5344CB8AC3E}">
        <p14:creationId xmlns:p14="http://schemas.microsoft.com/office/powerpoint/2010/main" val="359259486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44044BC-A543-A59D-E153-9C50EE1E82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A635D2-B142-BE49-AECA-6169441F1F99}" type="slidenum">
              <a:rPr kumimoji="0" lang="en-US" sz="6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C461941-13C4-BC79-2836-765EDA1E619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759325" y="976313"/>
            <a:ext cx="4164013" cy="72072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CA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Le REER de conjoint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4F6AF59-FF80-53FD-3671-54C198B4CC29}"/>
              </a:ext>
            </a:extLst>
          </p:cNvPr>
          <p:cNvSpPr txBox="1"/>
          <p:nvPr/>
        </p:nvSpPr>
        <p:spPr>
          <a:xfrm>
            <a:off x="4759378" y="1703044"/>
            <a:ext cx="3920482" cy="25955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8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La personne qui cotise (le cotisant) bénéficie de la déduction d’impôt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8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Assujetti au plafond REER du cotisant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8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Enregistré au nom du conjoint ou de la conjointe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8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Permet de répartir le revenu de retraite entre les conjoints afin de réduire l’impôt payé à la retraite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8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Attention à la règle de 3 ans</a:t>
            </a: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DBF424C8-B273-6999-C151-979254457E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l="19665" r="1966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03893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380"/>
    </mc:Choice>
    <mc:Fallback xmlns="">
      <p:transition spd="slow" advTm="5038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767E9630-D025-5E33-7DE6-93428E417D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37" b="2637"/>
          <a:stretch/>
        </p:blipFill>
        <p:spPr/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C461941-13C4-BC79-2836-765EDA1E619E}"/>
              </a:ext>
            </a:extLst>
          </p:cNvPr>
          <p:cNvSpPr>
            <a:spLocks noGrp="1"/>
          </p:cNvSpPr>
          <p:nvPr>
            <p:ph type="title" idx="4294967295"/>
            <p:custDataLst>
              <p:tags r:id="rId2"/>
            </p:custDataLst>
          </p:nvPr>
        </p:nvSpPr>
        <p:spPr>
          <a:xfrm>
            <a:off x="4979988" y="206375"/>
            <a:ext cx="4164012" cy="268288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4000"/>
              </a:lnSpc>
              <a:spcBef>
                <a:spcPts val="750"/>
              </a:spcBef>
              <a:defRPr/>
            </a:pPr>
            <a:r>
              <a:rPr lang="fr-ca" sz="1400" dirty="0">
                <a:latin typeface="Sun Life New Display"/>
                <a:ea typeface="Sun Life New Display"/>
                <a:cs typeface="Sun Life New Display"/>
                <a:sym typeface=""/>
              </a:rPr>
              <a:t>Qu’est-ce qu’un CELI?</a:t>
            </a:r>
            <a:endParaRPr lang="fr-ca" sz="1400" dirty="0">
              <a:latin typeface="Sun Life New Display"/>
              <a:ea typeface="+mn-ea"/>
              <a:cs typeface="+mn-cs"/>
              <a:sym typeface="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4F6AF59-FF80-53FD-3671-54C198B4CC29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759379" y="855107"/>
            <a:ext cx="3920482" cy="20736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1" defTabSz="457189"/>
            <a:r>
              <a:rPr lang="fr-ca" sz="1275" b="1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CELI = compte d’épargne libre d’impôt</a:t>
            </a:r>
          </a:p>
          <a:p>
            <a:pPr marL="0" lvl="1" defTabSz="457189"/>
            <a:endParaRPr lang="fr-ca" sz="1275" dirty="0">
              <a:solidFill>
                <a:srgbClr val="000000"/>
              </a:solidFill>
              <a:latin typeface="Sun Life New Text"/>
              <a:sym typeface=""/>
            </a:endParaRPr>
          </a:p>
          <a:p>
            <a:pPr marL="171446" indent="-171446" defTabSz="457189">
              <a:buFont typeface="Arial" panose="020B0604020202020204" pitchFamily="34" charset="0"/>
              <a:buChar char="•"/>
            </a:pPr>
            <a:r>
              <a:rPr lang="fr-ca" sz="1275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Les résidents canadiens de 18 ans ou plus peuvent y verser des cotisations.</a:t>
            </a:r>
          </a:p>
          <a:p>
            <a:pPr marL="171446" indent="-171446" defTabSz="457189">
              <a:buFont typeface="Arial" panose="020B0604020202020204" pitchFamily="34" charset="0"/>
              <a:buChar char="•"/>
            </a:pPr>
            <a:r>
              <a:rPr lang="fr-CA" sz="1275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Votre argent dans le CELI croît à l'abri de l'impôt</a:t>
            </a:r>
            <a:r>
              <a:rPr lang="fr-ca" sz="1275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. </a:t>
            </a:r>
          </a:p>
          <a:p>
            <a:pPr marL="171446" indent="-171446" defTabSz="457189">
              <a:buFont typeface="Arial" panose="020B0604020202020204" pitchFamily="34" charset="0"/>
              <a:buChar char="•"/>
            </a:pPr>
            <a:r>
              <a:rPr lang="fr-ca" sz="1275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Les cotisations au CELI ne sont pas déductibles du revenu imposable.</a:t>
            </a:r>
          </a:p>
          <a:p>
            <a:pPr marL="171446" indent="-171446" defTabSz="457189">
              <a:buFont typeface="Arial" panose="020B0604020202020204" pitchFamily="34" charset="0"/>
              <a:buChar char="•"/>
            </a:pPr>
            <a:r>
              <a:rPr lang="fr-ca" sz="1275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Les retraits ne sont pas inclus dans les revenus.</a:t>
            </a:r>
          </a:p>
          <a:p>
            <a:pPr marL="171446" indent="-171446" defTabSz="457189">
              <a:buFont typeface="Arial" panose="020B0604020202020204" pitchFamily="34" charset="0"/>
              <a:buChar char="•"/>
            </a:pPr>
            <a:r>
              <a:rPr lang="fr-ca" sz="1275" dirty="0">
                <a:solidFill>
                  <a:srgbClr val="000000"/>
                </a:solidFill>
                <a:latin typeface="Sun Life New Text"/>
                <a:ea typeface="Sun Life New Text"/>
                <a:cs typeface="Sun Life New Text"/>
                <a:sym typeface=""/>
              </a:rPr>
              <a:t>Des plafonds de cotisation s’appliquent.</a:t>
            </a:r>
          </a:p>
          <a:p>
            <a:pPr marL="0" lvl="1" defTabSz="457189"/>
            <a:endParaRPr lang="fr-ca" sz="1400" dirty="0">
              <a:solidFill>
                <a:srgbClr val="000000"/>
              </a:solidFill>
              <a:latin typeface="Sun Life Sans"/>
            </a:endParaRPr>
          </a:p>
        </p:txBody>
      </p:sp>
      <p:graphicFrame>
        <p:nvGraphicFramePr>
          <p:cNvPr id="4" name="Diagram 3" descr="Une équation expliquant le plafond de cotisation aux CELI:&#10;Plafond de cotisation aux CELI de l’année + Droits de cotisation inutilisés + Retraits de l’année précédente">
            <a:extLst>
              <a:ext uri="{FF2B5EF4-FFF2-40B4-BE49-F238E27FC236}">
                <a16:creationId xmlns:a16="http://schemas.microsoft.com/office/drawing/2014/main" id="{3F854B8B-4685-3E58-6E81-35614CECD72D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4759379" y="2498768"/>
          <a:ext cx="4066903" cy="204131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CDB99881-424C-93AE-579E-44D23179987B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940145" y="4521555"/>
            <a:ext cx="3600368" cy="484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fr-ca" sz="1275" kern="0">
                <a:solidFill>
                  <a:srgbClr val="000000">
                    <a:lumMod val="100000"/>
                  </a:srgbClr>
                </a:solidFill>
                <a:latin typeface="Sun Life New Text"/>
                <a:ea typeface="Sun Life New Text"/>
                <a:cs typeface="Sun Life New Text"/>
                <a:sym typeface=""/>
              </a:rPr>
              <a:t>Ces droits sont fondés sur l’âge </a:t>
            </a:r>
            <a:r>
              <a:rPr lang="fr-ca" sz="1275" u="sng" kern="0">
                <a:solidFill>
                  <a:srgbClr val="000000">
                    <a:lumMod val="100000"/>
                  </a:srgbClr>
                </a:solidFill>
                <a:latin typeface="Sun Life New Text"/>
                <a:ea typeface="Sun Life New Text"/>
                <a:cs typeface="Sun Life New Text"/>
                <a:sym typeface=""/>
              </a:rPr>
              <a:t>et</a:t>
            </a:r>
            <a:r>
              <a:rPr lang="fr-ca" sz="1275" kern="0">
                <a:solidFill>
                  <a:srgbClr val="000000">
                    <a:lumMod val="100000"/>
                  </a:srgbClr>
                </a:solidFill>
                <a:latin typeface="Sun Life New Text"/>
                <a:ea typeface="Sun Life New Text"/>
                <a:cs typeface="Sun Life New Text"/>
                <a:sym typeface=""/>
              </a:rPr>
              <a:t> le statut </a:t>
            </a:r>
            <a:br>
              <a:rPr lang="fr-ca" sz="1275" kern="0">
                <a:solidFill>
                  <a:srgbClr val="000000">
                    <a:lumMod val="100000"/>
                  </a:srgbClr>
                </a:solidFill>
                <a:latin typeface="Sun Life New Text"/>
                <a:ea typeface="Sun Life New Text"/>
                <a:cs typeface="Sun Life New Text"/>
                <a:sym typeface=""/>
              </a:rPr>
            </a:br>
            <a:r>
              <a:rPr lang="fr-ca" sz="1275" kern="0">
                <a:solidFill>
                  <a:srgbClr val="000000">
                    <a:lumMod val="100000"/>
                  </a:srgbClr>
                </a:solidFill>
                <a:latin typeface="Sun Life New Text"/>
                <a:ea typeface="Sun Life New Text"/>
                <a:cs typeface="Sun Life New Text"/>
                <a:sym typeface=""/>
              </a:rPr>
              <a:t>de résidence au Canada.</a:t>
            </a:r>
            <a:endParaRPr lang="fr-ca" sz="1275" kern="0" dirty="0">
              <a:solidFill>
                <a:srgbClr val="000000">
                  <a:lumMod val="100000"/>
                </a:srgbClr>
              </a:solidFill>
              <a:latin typeface="Sun Life New Text"/>
              <a:sym typeface="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A5AF7328-9705-3628-4C84-E99059175B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4499300" y="4464850"/>
            <a:ext cx="520157" cy="520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6197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711F1B6-C3DF-034A-8E8F-9804BC17CB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A635D2-B142-BE49-AECA-6169441F1F99}" type="slidenum">
              <a:rPr kumimoji="0" lang="en-US" sz="6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D55860-9E73-5645-8EBE-36B3661C514D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15900" y="201613"/>
            <a:ext cx="2843213" cy="237013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14400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95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Sources </a:t>
            </a:r>
            <a:r>
              <a:rPr kumimoji="0" lang="en-CA" sz="24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secondaires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 de </a:t>
            </a:r>
            <a:r>
              <a:rPr kumimoji="0" lang="en-CA" sz="24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revenu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94B71F0-363D-CF60-30A3-A4362D0F8F6A}"/>
              </a:ext>
            </a:extLst>
          </p:cNvPr>
          <p:cNvSpPr txBox="1"/>
          <p:nvPr/>
        </p:nvSpPr>
        <p:spPr>
          <a:xfrm>
            <a:off x="149773" y="1931526"/>
            <a:ext cx="3017290" cy="20903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1080"/>
              </a:spcBef>
              <a:spcAft>
                <a:spcPts val="0"/>
              </a:spcAft>
              <a:buClr>
                <a:srgbClr val="FFF8E0"/>
              </a:buClr>
              <a:buSzTx/>
              <a:buFontTx/>
              <a:buNone/>
              <a:tabLst/>
              <a:defRPr/>
            </a:pPr>
            <a:r>
              <a:rPr kumimoji="0" lang="fr-CA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Immobilier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1080"/>
              </a:spcBef>
              <a:spcAft>
                <a:spcPts val="0"/>
              </a:spcAft>
              <a:buClr>
                <a:srgbClr val="FFF8E0"/>
              </a:buClr>
              <a:buSzTx/>
              <a:buFontTx/>
              <a:buNone/>
              <a:tabLst/>
              <a:defRPr/>
            </a:pPr>
            <a:r>
              <a:rPr kumimoji="0" lang="fr-CA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Autre épargne :</a:t>
            </a:r>
          </a:p>
          <a:p>
            <a:pPr lvl="1">
              <a:spcBef>
                <a:spcPts val="1080"/>
              </a:spcBef>
              <a:buClr>
                <a:srgbClr val="FFF8E0"/>
              </a:buClr>
              <a:defRPr/>
            </a:pPr>
            <a:r>
              <a:rPr kumimoji="0" lang="fr-CA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Compte d’épargne libre d’impôt</a:t>
            </a:r>
          </a:p>
          <a:p>
            <a:pPr lvl="1">
              <a:spcBef>
                <a:spcPts val="1080"/>
              </a:spcBef>
              <a:buClr>
                <a:srgbClr val="FFF8E0"/>
              </a:buClr>
              <a:defRPr/>
            </a:pPr>
            <a:r>
              <a:rPr kumimoji="0" lang="fr-CA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Épargne non enregistrée</a:t>
            </a:r>
          </a:p>
          <a:p>
            <a:pPr lvl="1">
              <a:spcBef>
                <a:spcPts val="1080"/>
              </a:spcBef>
              <a:buClr>
                <a:srgbClr val="FFF8E0"/>
              </a:buClr>
              <a:defRPr/>
            </a:pPr>
            <a:r>
              <a:rPr kumimoji="0" lang="fr-CA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Actions</a:t>
            </a:r>
          </a:p>
          <a:p>
            <a:pPr lvl="1">
              <a:spcBef>
                <a:spcPts val="1080"/>
              </a:spcBef>
              <a:buClr>
                <a:srgbClr val="FFF8E0"/>
              </a:buClr>
              <a:defRPr/>
            </a:pPr>
            <a:r>
              <a:rPr kumimoji="0" lang="fr-CA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Valeur de rachat ou placements d’un contrat d’assurance-vie</a:t>
            </a:r>
          </a:p>
        </p:txBody>
      </p:sp>
      <p:pic>
        <p:nvPicPr>
          <p:cNvPr id="8" name="Audio 7">
            <a:hlinkClick r:id="" action="ppaction://media"/>
            <a:extLst>
              <a:ext uri="{FF2B5EF4-FFF2-40B4-BE49-F238E27FC236}">
                <a16:creationId xmlns:a16="http://schemas.microsoft.com/office/drawing/2014/main" id="{91243710-6C63-3357-E52D-E2C69BAAF6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18500" y="4318000"/>
            <a:ext cx="609600" cy="609600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8A5D579-9453-D44C-45ED-81D56016AB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en-CA"/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EE6728F5-EC92-E4CA-BA55-F0CEEC95F6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9418" r="9418"/>
          <a:stretch>
            <a:fillRect/>
          </a:stretch>
        </p:blipFill>
        <p:spPr>
          <a:xfrm>
            <a:off x="3092724" y="108910"/>
            <a:ext cx="5984330" cy="4915101"/>
          </a:xfrm>
          <a:prstGeom prst="rect">
            <a:avLst/>
          </a:prstGeom>
          <a:solidFill>
            <a:schemeClr val="bg2"/>
          </a:solidFill>
        </p:spPr>
      </p:pic>
    </p:spTree>
    <p:extLst>
      <p:ext uri="{BB962C8B-B14F-4D97-AF65-F5344CB8AC3E}">
        <p14:creationId xmlns:p14="http://schemas.microsoft.com/office/powerpoint/2010/main" val="4063477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4738"/>
    </mc:Choice>
    <mc:Fallback xmlns="">
      <p:transition spd="slow" advTm="3473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14B31B-97E0-09E2-99DE-3961F8E709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154913-7A94-7BA5-3A9F-0805C86DB5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A635D2-B142-BE49-AECA-6169441F1F99}" type="slidenum">
              <a:rPr kumimoji="0" lang="en-US" sz="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pPr marL="0" marR="0" lvl="0" indent="0" algn="l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6520B8F-31F9-1666-6D98-1538B956CB08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07988" y="254000"/>
            <a:ext cx="4164012" cy="72072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fr-CA" sz="1800" dirty="0">
                <a:latin typeface="Sun Life New Display" pitchFamily="2" charset="0"/>
              </a:rPr>
              <a:t>Qu’est-ce qu’un RENE</a:t>
            </a:r>
            <a:r>
              <a:rPr kumimoji="0" lang="en-CA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1BBB18-BF8C-9F28-E4FB-04A6877A5F69}"/>
              </a:ext>
            </a:extLst>
          </p:cNvPr>
          <p:cNvSpPr txBox="1"/>
          <p:nvPr/>
        </p:nvSpPr>
        <p:spPr>
          <a:xfrm>
            <a:off x="348210" y="1380485"/>
            <a:ext cx="3920482" cy="19736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RENE = </a:t>
            </a:r>
            <a:r>
              <a:rPr lang="fr-CA" sz="1400" b="1" dirty="0">
                <a:latin typeface="Sun Life New Text" pitchFamily="2" charset="0"/>
              </a:rPr>
              <a:t>régime d’épargne non enregistré</a:t>
            </a:r>
            <a:endParaRPr kumimoji="0" lang="en-CA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</a:endParaRPr>
          </a:p>
          <a:p>
            <a:pPr marL="0" marR="0" lvl="1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275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  <a:p>
            <a:pPr marL="0" marR="0" lvl="1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275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  <a:p>
            <a:pPr marL="0" marR="0" lvl="1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275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  <a:p>
            <a:pPr marL="171450" marR="0" lvl="0" indent="-17145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Aucune limite d’âge</a:t>
            </a:r>
          </a:p>
          <a:p>
            <a:pPr marL="171446" marR="0" lvl="0" indent="-171446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r-CA" sz="1400" dirty="0">
                <a:latin typeface="Sun Life New Text" pitchFamily="2" charset="0"/>
              </a:rPr>
              <a:t>Aucune limite de cotisation</a:t>
            </a:r>
          </a:p>
          <a:p>
            <a:pPr marL="171446" marR="0" lvl="0" indent="-171446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Les cotisations sont versées après impôt</a:t>
            </a:r>
          </a:p>
          <a:p>
            <a:pPr marL="171450" indent="-171450">
              <a:buFont typeface="Arial" panose="020B0604020202020204" pitchFamily="34" charset="0"/>
              <a:buChar char="•"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Imposition annuelle possible</a:t>
            </a:r>
          </a:p>
          <a:p>
            <a:pPr marL="0" marR="0" lvl="1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</p:txBody>
      </p:sp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7F8E4959-04F9-08A2-3F8F-17EA4450D4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l="19698" r="19698"/>
          <a:stretch>
            <a:fillRect/>
          </a:stretch>
        </p:blipFill>
        <p:spPr>
          <a:xfrm>
            <a:off x="4622800" y="206375"/>
            <a:ext cx="4300538" cy="4730750"/>
          </a:xfr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0E89CA2-1057-217C-CEBD-8B1B73B9FC14}"/>
              </a:ext>
            </a:extLst>
          </p:cNvPr>
          <p:cNvSpPr/>
          <p:nvPr/>
        </p:nvSpPr>
        <p:spPr>
          <a:xfrm>
            <a:off x="348210" y="3981676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1400" kern="100" noProof="0" dirty="0">
                <a:solidFill>
                  <a:schemeClr val="tx1"/>
                </a:solidFill>
                <a:effectLst/>
                <a:latin typeface="Sun Life New Text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Le RENE est un excellent complément aux autres instruments d’épargne-retraite, comme les régimes de retraite et les REER</a:t>
            </a:r>
            <a:endParaRPr lang="en-CA" sz="1400" dirty="0">
              <a:solidFill>
                <a:schemeClr val="tx1"/>
              </a:solidFill>
              <a:latin typeface="Sun Life New Text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386090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DE76A8B-6A78-C040-F20A-545F2AE09B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1"/>
            </p:custDataLst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A635D2-B142-BE49-AECA-6169441F1F99}" type="slidenum">
              <a:rPr kumimoji="0" lang="fr-CA" sz="6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fr-CA" sz="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582A34C-5571-E148-2AD9-D4CF34CD0D3E}"/>
              </a:ext>
            </a:extLst>
          </p:cNvPr>
          <p:cNvSpPr>
            <a:spLocks noGrp="1"/>
          </p:cNvSpPr>
          <p:nvPr>
            <p:ph type="title" idx="4294967295"/>
            <p:custDataLst>
              <p:tags r:id="rId2"/>
            </p:custDataLst>
          </p:nvPr>
        </p:nvSpPr>
        <p:spPr>
          <a:xfrm>
            <a:off x="215900" y="212725"/>
            <a:ext cx="8353425" cy="204788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Vous n’avez pas les moyens d’épargner?</a:t>
            </a:r>
          </a:p>
        </p:txBody>
      </p:sp>
      <p:graphicFrame>
        <p:nvGraphicFramePr>
          <p:cNvPr id="7" name="Chart 6" descr="Graphique à barres illustrant le montant mensuel nécessaire pour atteindre un objectif d’épargne de 500 000 $. Plus la personne commence à épargner jeune, moins le montant mensuel est élevé.">
            <a:extLst>
              <a:ext uri="{FF2B5EF4-FFF2-40B4-BE49-F238E27FC236}">
                <a16:creationId xmlns:a16="http://schemas.microsoft.com/office/drawing/2014/main" id="{56AC523C-E6C1-1B48-670E-AFAF64570FCA}"/>
              </a:ext>
            </a:extLst>
          </p:cNvPr>
          <p:cNvGraphicFramePr/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1638176087"/>
              </p:ext>
            </p:extLst>
          </p:nvPr>
        </p:nvGraphicFramePr>
        <p:xfrm>
          <a:off x="1618672" y="818549"/>
          <a:ext cx="5906655" cy="36840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94730068-4401-D11A-1243-8D1CA7DC5156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48210" y="4445139"/>
            <a:ext cx="5798820" cy="4861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306C99"/>
              </a:buClr>
              <a:buFont typeface="Arial" pitchFamily="34" charset="0"/>
              <a:buChar char="•"/>
              <a:defRPr sz="3200">
                <a:solidFill>
                  <a:srgbClr val="5E5550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306C99"/>
              </a:buClr>
              <a:buFont typeface="Arial" pitchFamily="34" charset="0"/>
              <a:buChar char="•"/>
              <a:defRPr sz="2800">
                <a:solidFill>
                  <a:srgbClr val="5E5550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306C99"/>
              </a:buClr>
              <a:buFont typeface="Arial" pitchFamily="34" charset="0"/>
              <a:buChar char="•"/>
              <a:defRPr sz="2400">
                <a:solidFill>
                  <a:srgbClr val="5E5550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306C99"/>
              </a:buClr>
              <a:buFont typeface="Arial" pitchFamily="34" charset="0"/>
              <a:buChar char="•"/>
              <a:defRPr sz="2000">
                <a:solidFill>
                  <a:srgbClr val="5E5550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306C99"/>
              </a:buClr>
              <a:buFont typeface="Arial" pitchFamily="34" charset="0"/>
              <a:buChar char="•"/>
              <a:defRPr sz="2000">
                <a:solidFill>
                  <a:srgbClr val="5E5550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06C99"/>
              </a:buClr>
              <a:buSzTx/>
              <a:buFont typeface="Arial" pitchFamily="34" charset="0"/>
              <a:buNone/>
              <a:tabLst/>
              <a:defRPr/>
            </a:pPr>
            <a:r>
              <a:rPr kumimoji="0" lang="fr-CA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Objectif : 500 000 $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06C99"/>
              </a:buClr>
              <a:buSzTx/>
              <a:buFont typeface="Arial" pitchFamily="34" charset="0"/>
              <a:buNone/>
              <a:tabLst/>
              <a:defRPr/>
            </a:pPr>
            <a:r>
              <a:rPr kumimoji="0" lang="fr-CA" sz="9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Arial" panose="020B0604020202020204" pitchFamily="34" charset="0"/>
              </a:rPr>
              <a:t>Hypothèses : Cotisations mensuelles | Taux de rendement net de 5,75 % | Retraite à 65 ans</a:t>
            </a:r>
          </a:p>
        </p:txBody>
      </p:sp>
    </p:spTree>
    <p:extLst>
      <p:ext uri="{BB962C8B-B14F-4D97-AF65-F5344CB8AC3E}">
        <p14:creationId xmlns:p14="http://schemas.microsoft.com/office/powerpoint/2010/main" val="2213380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032E908-5E7A-BB17-5368-D388677D2C2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19075" y="354013"/>
            <a:ext cx="4162425" cy="72072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fr-CA" sz="1800" dirty="0">
                <a:latin typeface="Sun Life New Display" pitchFamily="2" charset="0"/>
              </a:rPr>
              <a:t>Pourquoi dois-je planifier </a:t>
            </a:r>
            <a:br>
              <a:rPr lang="fr-CA" sz="1800" dirty="0">
                <a:latin typeface="Sun Life New Display" pitchFamily="2" charset="0"/>
              </a:rPr>
            </a:br>
            <a:r>
              <a:rPr lang="fr-CA" sz="1800" dirty="0">
                <a:latin typeface="Sun Life New Display" pitchFamily="2" charset="0"/>
              </a:rPr>
              <a:t>ma retraite?</a:t>
            </a:r>
            <a:endParaRPr lang="en-US" sz="1800" dirty="0">
              <a:latin typeface="Sun Life New Display" pitchFamily="2" charset="0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EDDEC6B8-5C54-FCA9-7FFE-18385E8C97A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l="27273" r="27273"/>
          <a:stretch>
            <a:fillRect/>
          </a:stretch>
        </p:blipFill>
        <p:spPr>
          <a:xfrm>
            <a:off x="4624388" y="206375"/>
            <a:ext cx="4300537" cy="4730750"/>
          </a:xfr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7552CAF-C15C-AD27-8F11-F276649BEE14}"/>
              </a:ext>
            </a:extLst>
          </p:cNvPr>
          <p:cNvSpPr/>
          <p:nvPr/>
        </p:nvSpPr>
        <p:spPr>
          <a:xfrm>
            <a:off x="219075" y="1335447"/>
            <a:ext cx="3920482" cy="81783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Aft>
                <a:spcPts val="1200"/>
              </a:spcAft>
              <a:buClr>
                <a:schemeClr val="bg2"/>
              </a:buClr>
            </a:pPr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Espérance de vie plus longue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6A5D134-FCA1-38B2-CC25-2628E542E85E}"/>
              </a:ext>
            </a:extLst>
          </p:cNvPr>
          <p:cNvSpPr/>
          <p:nvPr/>
        </p:nvSpPr>
        <p:spPr>
          <a:xfrm>
            <a:off x="219075" y="2269490"/>
            <a:ext cx="3920482" cy="81783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Aft>
                <a:spcPts val="1200"/>
              </a:spcAft>
              <a:buClr>
                <a:schemeClr val="bg2"/>
              </a:buClr>
            </a:pPr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Maintien du niveau de vie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6D0EF073-E348-7774-4444-88983EF0B60D}"/>
              </a:ext>
            </a:extLst>
          </p:cNvPr>
          <p:cNvSpPr/>
          <p:nvPr/>
        </p:nvSpPr>
        <p:spPr>
          <a:xfrm>
            <a:off x="219075" y="3203533"/>
            <a:ext cx="3920482" cy="81783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Aft>
                <a:spcPts val="1200"/>
              </a:spcAft>
              <a:buClr>
                <a:schemeClr val="bg2"/>
              </a:buClr>
            </a:pPr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Protection contre les événements incontrôlables</a:t>
            </a:r>
          </a:p>
        </p:txBody>
      </p:sp>
    </p:spTree>
    <p:extLst>
      <p:ext uri="{BB962C8B-B14F-4D97-AF65-F5344CB8AC3E}">
        <p14:creationId xmlns:p14="http://schemas.microsoft.com/office/powerpoint/2010/main" val="256692087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CD6951-2E71-DECF-A8CD-FE9326096B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8F23631-D8C0-94A6-23A8-2B2E08F68A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A635D2-B142-BE49-AECA-6169441F1F99}" type="slidenum">
              <a:rPr kumimoji="0" lang="fr-CA" sz="600" b="1" i="0" u="none" strike="noStrike" kern="1200" cap="none" spc="0" normalizeH="0" baseline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fr-CA" sz="600" b="1" i="0" u="none" strike="noStrike" kern="120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A65D824-0575-4C99-1E76-4A7292C73D2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0844" y="294898"/>
            <a:ext cx="8353425" cy="57899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171450" indent="-17145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CA" sz="1800" dirty="0">
                <a:latin typeface="Sun Life New Display" pitchFamily="2" charset="0"/>
              </a:rPr>
              <a:t>Prochaines étapes</a:t>
            </a:r>
          </a:p>
        </p:txBody>
      </p:sp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6543FDAE-5599-0BBC-6CC0-813A52F7A1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t="21425" b="21425"/>
          <a:stretch>
            <a:fillRect/>
          </a:stretch>
        </p:blipFill>
        <p:spPr/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0901935-EC1C-2FF0-C5C4-659638B77A15}"/>
              </a:ext>
            </a:extLst>
          </p:cNvPr>
          <p:cNvSpPr/>
          <p:nvPr/>
        </p:nvSpPr>
        <p:spPr>
          <a:xfrm>
            <a:off x="270844" y="1386885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Planifiez</a:t>
            </a:r>
            <a:endParaRPr lang="fr-CA" sz="1600" baseline="0" dirty="0">
              <a:solidFill>
                <a:schemeClr val="tx1"/>
              </a:solidFill>
              <a:latin typeface="Sun Life New Text" pitchFamily="2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E3AFF11-0144-7E3B-054A-244FFBD02E98}"/>
              </a:ext>
            </a:extLst>
          </p:cNvPr>
          <p:cNvSpPr/>
          <p:nvPr/>
        </p:nvSpPr>
        <p:spPr>
          <a:xfrm>
            <a:off x="270844" y="2342319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Maximisez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8EC32F7-A272-3C9D-AC30-2CCEF83B89BB}"/>
              </a:ext>
            </a:extLst>
          </p:cNvPr>
          <p:cNvSpPr/>
          <p:nvPr/>
        </p:nvSpPr>
        <p:spPr>
          <a:xfrm>
            <a:off x="270844" y="3297753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Prenez rendez-vous</a:t>
            </a:r>
          </a:p>
        </p:txBody>
      </p:sp>
    </p:spTree>
    <p:extLst>
      <p:ext uri="{BB962C8B-B14F-4D97-AF65-F5344CB8AC3E}">
        <p14:creationId xmlns:p14="http://schemas.microsoft.com/office/powerpoint/2010/main" val="19908846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6C3B234-4A4A-42E1-7666-F2C8333DBA7A}"/>
              </a:ext>
            </a:extLst>
          </p:cNvPr>
          <p:cNvSpPr>
            <a:spLocks noGrp="1"/>
          </p:cNvSpPr>
          <p:nvPr>
            <p:ph type="title" idx="4294967295"/>
            <p:custDataLst>
              <p:tags r:id="rId1"/>
            </p:custDataLst>
          </p:nvPr>
        </p:nvSpPr>
        <p:spPr>
          <a:xfrm>
            <a:off x="348212" y="109791"/>
            <a:ext cx="8353425" cy="204788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La valeur des conseils</a:t>
            </a:r>
          </a:p>
        </p:txBody>
      </p:sp>
      <p:graphicFrame>
        <p:nvGraphicFramePr>
          <p:cNvPr id="6" name="Diagram 5" descr="Un diagramme montrant dans quelle mesure on peut accroître ses actifs financiers en travaillant avec un conseiller sur 4 à 6 ans, 7 à 14 ans et plus de 15 ans.">
            <a:extLst>
              <a:ext uri="{FF2B5EF4-FFF2-40B4-BE49-F238E27FC236}">
                <a16:creationId xmlns:a16="http://schemas.microsoft.com/office/drawing/2014/main" id="{9BCBAA79-52A0-D540-B165-94BE7471A369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348212" y="579860"/>
          <a:ext cx="4945684" cy="37996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96DEFCDB-480E-005B-ED93-67F42FEB5D63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24537" y="1707654"/>
            <a:ext cx="1499191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1050" b="0" i="0" u="none" strike="noStrike" kern="1200" cap="none" spc="-30" normalizeH="0" baseline="0" noProof="0" dirty="0">
                <a:ln>
                  <a:noFill/>
                </a:ln>
                <a:solidFill>
                  <a:srgbClr val="FFF8E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Des études démontrent que, comparativement aux ménages ne faisant pas affaire avec un conseiller, les ménages ayant un conseiller accumulent en moyenne 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118561-8FC3-EFD3-1617-DBE02A226A66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791191" y="1929257"/>
            <a:ext cx="3085420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t>En matière de conseils, les chiffres ne mentent pas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t>.</a:t>
            </a:r>
          </a:p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t>Travailler avec un conseiller vous aide à accroître votre patrimoine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3615D31-BB5C-5C44-9FE7-CB45889096A1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4148" y="4715871"/>
            <a:ext cx="5556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Source 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: </a:t>
            </a:r>
            <a:r>
              <a:rPr kumimoji="0" lang="en-US" sz="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More on the Value of Financial Advisors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, Claude </a:t>
            </a:r>
            <a:r>
              <a:rPr kumimoji="0" 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Montmarquette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 et Alexandre </a:t>
            </a:r>
            <a:r>
              <a:rPr kumimoji="0" 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Prud’Homme</a:t>
            </a: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, CIRANO, 2020.</a:t>
            </a:r>
          </a:p>
        </p:txBody>
      </p:sp>
    </p:spTree>
    <p:extLst>
      <p:ext uri="{BB962C8B-B14F-4D97-AF65-F5344CB8AC3E}">
        <p14:creationId xmlns:p14="http://schemas.microsoft.com/office/powerpoint/2010/main" val="134112808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1EB393B-4176-5506-A229-C051FF75D7E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15900" y="-994172"/>
            <a:ext cx="8712200" cy="994172"/>
          </a:xfrm>
        </p:spPr>
        <p:txBody>
          <a:bodyPr vert="horz" lIns="0" tIns="0" rIns="0" bIns="0" rtlCol="0" anchor="b">
            <a:normAutofit/>
          </a:bodyPr>
          <a:lstStyle/>
          <a:p>
            <a:r>
              <a:rPr lang="en-CA" dirty="0"/>
              <a:t>Comment </a:t>
            </a:r>
            <a:r>
              <a:rPr lang="en-CA" dirty="0" err="1"/>
              <a:t>communiquer</a:t>
            </a:r>
            <a:r>
              <a:rPr lang="en-CA" dirty="0"/>
              <a:t> avec la Sun Life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4FC2DBA-FEA6-ED28-D341-5AB377F4FAE6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214198" y="1557340"/>
            <a:ext cx="2080167" cy="140525"/>
          </a:xfrm>
        </p:spPr>
        <p:txBody>
          <a:bodyPr/>
          <a:lstStyle/>
          <a:p>
            <a:pPr marL="0" marR="0" lvl="0" indent="0" algn="l" defTabSz="18288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un Life New Text" pitchFamily="2" charset="0"/>
              </a:rPr>
              <a:t>Application ma Sun Life mobile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C40CFC1-3978-0C8D-9ECF-73464008AD8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14198" y="1755777"/>
            <a:ext cx="2084867" cy="881063"/>
          </a:xfrm>
        </p:spPr>
        <p:txBody>
          <a:bodyPr/>
          <a:lstStyle/>
          <a:p>
            <a:pPr marL="0" marR="0" lvl="0" indent="0" algn="l" defTabSz="18288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un Life New Text" pitchFamily="2" charset="0"/>
              </a:rPr>
              <a:t>Téléchargez l’application dès aujourd’hui à partir de Google Play ou de l’App Store d’Apple.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805FD9FF-7F66-F17D-EC15-B67280713E20}"/>
              </a:ext>
            </a:extLst>
          </p:cNvPr>
          <p:cNvSpPr>
            <a:spLocks noGrp="1"/>
          </p:cNvSpPr>
          <p:nvPr>
            <p:ph type="body" sz="quarter" idx="41"/>
            <p:custDataLst>
              <p:tags r:id="rId1"/>
            </p:custDataLst>
          </p:nvPr>
        </p:nvSpPr>
        <p:spPr>
          <a:xfrm>
            <a:off x="2479130" y="1285360"/>
            <a:ext cx="2080167" cy="140525"/>
          </a:xfrm>
        </p:spPr>
        <p:txBody>
          <a:bodyPr/>
          <a:lstStyle/>
          <a:p>
            <a:r>
              <a:rPr lang="en-US" sz="1000" dirty="0">
                <a:latin typeface="Sun Life New Display" pitchFamily="2" charset="0"/>
              </a:rPr>
              <a:t>masunlife.ca</a:t>
            </a:r>
          </a:p>
        </p:txBody>
      </p:sp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E85150C3-571A-28ED-9039-D0271A9BBC2C}"/>
              </a:ext>
            </a:extLst>
          </p:cNvPr>
          <p:cNvSpPr>
            <a:spLocks noGrp="1"/>
          </p:cNvSpPr>
          <p:nvPr>
            <p:ph type="body" sz="quarter" idx="42"/>
            <p:custDataLst>
              <p:tags r:id="rId2"/>
            </p:custDataLst>
          </p:nvPr>
        </p:nvSpPr>
        <p:spPr>
          <a:xfrm>
            <a:off x="2435413" y="1557340"/>
            <a:ext cx="2084867" cy="881063"/>
          </a:xfrm>
        </p:spPr>
        <p:txBody>
          <a:bodyPr/>
          <a:lstStyle/>
          <a:p>
            <a:pPr defTabSz="182872">
              <a:spcAft>
                <a:spcPts val="500"/>
              </a:spcAft>
              <a:defRPr/>
            </a:pPr>
            <a:r>
              <a:rPr lang="fr-CA" sz="900" dirty="0">
                <a:solidFill>
                  <a:schemeClr val="tx1"/>
                </a:solidFill>
                <a:latin typeface="Sun Life New Text" pitchFamily="2" charset="0"/>
              </a:rPr>
              <a:t>Besoin d’aide? Ouvrez une session, puis cliquez sur </a:t>
            </a:r>
            <a:r>
              <a:rPr lang="fr-CA" sz="900" b="1" dirty="0">
                <a:solidFill>
                  <a:schemeClr val="tx1"/>
                </a:solidFill>
                <a:latin typeface="Sun Life New Text" pitchFamily="2" charset="0"/>
              </a:rPr>
              <a:t>clavardez maintenant</a:t>
            </a:r>
            <a:r>
              <a:rPr lang="fr-CA" sz="900" dirty="0">
                <a:solidFill>
                  <a:schemeClr val="tx1"/>
                </a:solidFill>
                <a:latin typeface="Sun Life New Text" pitchFamily="2" charset="0"/>
              </a:rPr>
              <a:t> pour échanger avec nous en direct.</a:t>
            </a:r>
            <a:endParaRPr lang="en-US" dirty="0">
              <a:solidFill>
                <a:schemeClr val="tx1"/>
              </a:solidFill>
              <a:latin typeface="Sun Life New Text" pitchFamily="2" charset="0"/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240CF3EC-618D-1897-250A-81D22DFCCEC7}"/>
              </a:ext>
            </a:extLst>
          </p:cNvPr>
          <p:cNvSpPr txBox="1">
            <a:spLocks/>
          </p:cNvSpPr>
          <p:nvPr>
            <p:custDataLst>
              <p:tags r:id="rId3"/>
            </p:custDataLst>
          </p:nvPr>
        </p:nvSpPr>
        <p:spPr>
          <a:xfrm>
            <a:off x="259964" y="3431436"/>
            <a:ext cx="2080167" cy="14052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10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1-866-733-8612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5611DCF-4A0B-C1AC-E036-87F897E58B5C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>
          <a:xfrm>
            <a:off x="209498" y="3737602"/>
            <a:ext cx="2084867" cy="98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De 8 h à 20 h HE les jours ouvrables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6F6CDCE3-BC8D-498E-9F65-8392BD22F2B6}"/>
              </a:ext>
            </a:extLst>
          </p:cNvPr>
          <p:cNvSpPr txBox="1">
            <a:spLocks/>
          </p:cNvSpPr>
          <p:nvPr>
            <p:custDataLst>
              <p:tags r:id="rId5"/>
            </p:custDataLst>
          </p:nvPr>
        </p:nvSpPr>
        <p:spPr>
          <a:xfrm>
            <a:off x="2608670" y="3539632"/>
            <a:ext cx="2080167" cy="14052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10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Webinaires sur le mieux-être financier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</p:txBody>
      </p:sp>
      <p:sp>
        <p:nvSpPr>
          <p:cNvPr id="4" name="Text Placeholder 14">
            <a:extLst>
              <a:ext uri="{FF2B5EF4-FFF2-40B4-BE49-F238E27FC236}">
                <a16:creationId xmlns:a16="http://schemas.microsoft.com/office/drawing/2014/main" id="{770F7AB7-78E3-4500-65B9-B463C811CDAB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>
          <a:xfrm>
            <a:off x="2582620" y="3951538"/>
            <a:ext cx="2084867" cy="98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429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858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0287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371600" indent="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sunlife.ca/</a:t>
            </a:r>
            <a:r>
              <a:rPr kumimoji="0" lang="en-US" sz="900" b="1" i="0" u="none" strike="noStrike" kern="1200" cap="none" spc="0" normalizeH="0" baseline="0" noProof="0" dirty="0" err="1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monargent</a:t>
            </a:r>
            <a:endParaRPr kumimoji="0" lang="en-CA" sz="900" b="1" i="0" u="none" strike="noStrike" kern="1200" cap="none" spc="0" normalizeH="0" baseline="0" noProof="0" dirty="0">
              <a:ln>
                <a:noFill/>
              </a:ln>
              <a:solidFill>
                <a:srgbClr val="003846"/>
              </a:solidFill>
              <a:effectLst/>
              <a:uLnTx/>
              <a:uFillTx/>
              <a:latin typeface="Sun Life New Text" pitchFamily="2" charset="0"/>
              <a:ea typeface="+mn-ea"/>
              <a:cs typeface="+mn-cs"/>
            </a:endParaRP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0F7C3FFB-9932-FEDA-91EC-C075265F99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477" y="803663"/>
            <a:ext cx="335281" cy="53644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AEFEF82C-116F-4CBA-B761-9F550BD444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15363" y="2879194"/>
            <a:ext cx="536449" cy="426721"/>
          </a:xfrm>
          <a:prstGeom prst="rect">
            <a:avLst/>
          </a:prstGeom>
        </p:spPr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D2A1E7CF-C8D2-01CA-5D5D-DC40738DEB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14"/>
          <a:srcRect t="13336" b="13336"/>
          <a:stretch>
            <a:fillRect/>
          </a:stretch>
        </p:blipFill>
        <p:spPr>
          <a:xfrm>
            <a:off x="4705045" y="204788"/>
            <a:ext cx="4300517" cy="4730750"/>
          </a:xfr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FE9A64F-33ED-231A-4BFC-5549D381B3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1339" y="2979663"/>
            <a:ext cx="293202" cy="293202"/>
          </a:xfrm>
          <a:prstGeom prst="rect">
            <a:avLst/>
          </a:prstGeom>
        </p:spPr>
      </p:pic>
      <p:grpSp>
        <p:nvGrpSpPr>
          <p:cNvPr id="15" name="Graphic 5">
            <a:extLst>
              <a:ext uri="{FF2B5EF4-FFF2-40B4-BE49-F238E27FC236}">
                <a16:creationId xmlns:a16="http://schemas.microsoft.com/office/drawing/2014/main" id="{602390AF-0DB4-8C2F-922B-886054F7AB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>
            <p:custDataLst>
              <p:tags r:id="rId8"/>
            </p:custDataLst>
          </p:nvPr>
        </p:nvGrpSpPr>
        <p:grpSpPr>
          <a:xfrm>
            <a:off x="2495720" y="790006"/>
            <a:ext cx="410384" cy="323838"/>
            <a:chOff x="3761201" y="3408051"/>
            <a:chExt cx="393275" cy="347531"/>
          </a:xfrm>
          <a:solidFill>
            <a:srgbClr val="252122"/>
          </a:solidFill>
        </p:grpSpPr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0BFA0DFE-CBF2-FCC2-F04E-1B34A1AFD65E}"/>
                </a:ext>
              </a:extLst>
            </p:cNvPr>
            <p:cNvSpPr/>
            <p:nvPr/>
          </p:nvSpPr>
          <p:spPr>
            <a:xfrm>
              <a:off x="3980690" y="3677859"/>
              <a:ext cx="9148" cy="73149"/>
            </a:xfrm>
            <a:custGeom>
              <a:avLst/>
              <a:gdLst>
                <a:gd name="connsiteX0" fmla="*/ 0 w 9148"/>
                <a:gd name="connsiteY0" fmla="*/ 0 h 73149"/>
                <a:gd name="connsiteX1" fmla="*/ 9149 w 9148"/>
                <a:gd name="connsiteY1" fmla="*/ 0 h 73149"/>
                <a:gd name="connsiteX2" fmla="*/ 9149 w 9148"/>
                <a:gd name="connsiteY2" fmla="*/ 73150 h 73149"/>
                <a:gd name="connsiteX3" fmla="*/ 0 w 9148"/>
                <a:gd name="connsiteY3" fmla="*/ 73150 h 7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8" h="73149">
                  <a:moveTo>
                    <a:pt x="0" y="0"/>
                  </a:moveTo>
                  <a:lnTo>
                    <a:pt x="9149" y="0"/>
                  </a:lnTo>
                  <a:lnTo>
                    <a:pt x="9149" y="73150"/>
                  </a:lnTo>
                  <a:lnTo>
                    <a:pt x="0" y="73150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75F9030B-58E1-DC0D-BD91-F29CA24AE844}"/>
                </a:ext>
              </a:extLst>
            </p:cNvPr>
            <p:cNvSpPr/>
            <p:nvPr/>
          </p:nvSpPr>
          <p:spPr>
            <a:xfrm>
              <a:off x="3898392" y="3746434"/>
              <a:ext cx="173705" cy="9148"/>
            </a:xfrm>
            <a:custGeom>
              <a:avLst/>
              <a:gdLst>
                <a:gd name="connsiteX0" fmla="*/ 0 w 173705"/>
                <a:gd name="connsiteY0" fmla="*/ 0 h 9148"/>
                <a:gd name="connsiteX1" fmla="*/ 173705 w 173705"/>
                <a:gd name="connsiteY1" fmla="*/ 0 h 9148"/>
                <a:gd name="connsiteX2" fmla="*/ 173705 w 173705"/>
                <a:gd name="connsiteY2" fmla="*/ 9149 h 9148"/>
                <a:gd name="connsiteX3" fmla="*/ 0 w 173705"/>
                <a:gd name="connsiteY3" fmla="*/ 9149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705" h="9148">
                  <a:moveTo>
                    <a:pt x="0" y="0"/>
                  </a:moveTo>
                  <a:lnTo>
                    <a:pt x="173705" y="0"/>
                  </a:lnTo>
                  <a:lnTo>
                    <a:pt x="173705" y="9149"/>
                  </a:lnTo>
                  <a:lnTo>
                    <a:pt x="0" y="9149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0B7FB4D7-23CE-C1F2-9147-21454A9A226D}"/>
                </a:ext>
              </a:extLst>
            </p:cNvPr>
            <p:cNvSpPr/>
            <p:nvPr/>
          </p:nvSpPr>
          <p:spPr>
            <a:xfrm>
              <a:off x="3853984" y="3464401"/>
              <a:ext cx="254100" cy="152654"/>
            </a:xfrm>
            <a:custGeom>
              <a:avLst/>
              <a:gdLst>
                <a:gd name="connsiteX0" fmla="*/ 6477 w 254100"/>
                <a:gd name="connsiteY0" fmla="*/ 152655 h 152654"/>
                <a:gd name="connsiteX1" fmla="*/ 0 w 254100"/>
                <a:gd name="connsiteY1" fmla="*/ 146218 h 152654"/>
                <a:gd name="connsiteX2" fmla="*/ 94848 w 254100"/>
                <a:gd name="connsiteY2" fmla="*/ 51371 h 152654"/>
                <a:gd name="connsiteX3" fmla="*/ 147959 w 254100"/>
                <a:gd name="connsiteY3" fmla="*/ 108975 h 152654"/>
                <a:gd name="connsiteX4" fmla="*/ 247381 w 254100"/>
                <a:gd name="connsiteY4" fmla="*/ 0 h 152654"/>
                <a:gd name="connsiteX5" fmla="*/ 254101 w 254100"/>
                <a:gd name="connsiteY5" fmla="*/ 6194 h 152654"/>
                <a:gd name="connsiteX6" fmla="*/ 147999 w 254100"/>
                <a:gd name="connsiteY6" fmla="*/ 122496 h 152654"/>
                <a:gd name="connsiteX7" fmla="*/ 94564 w 254100"/>
                <a:gd name="connsiteY7" fmla="*/ 64568 h 15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100" h="152654">
                  <a:moveTo>
                    <a:pt x="6477" y="152655"/>
                  </a:moveTo>
                  <a:lnTo>
                    <a:pt x="0" y="146218"/>
                  </a:lnTo>
                  <a:lnTo>
                    <a:pt x="94848" y="51371"/>
                  </a:lnTo>
                  <a:lnTo>
                    <a:pt x="147959" y="108975"/>
                  </a:lnTo>
                  <a:lnTo>
                    <a:pt x="247381" y="0"/>
                  </a:lnTo>
                  <a:lnTo>
                    <a:pt x="254101" y="6194"/>
                  </a:lnTo>
                  <a:lnTo>
                    <a:pt x="147999" y="122496"/>
                  </a:lnTo>
                  <a:lnTo>
                    <a:pt x="94564" y="64568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F37D7888-C0C3-F2E6-05C4-8F5DEC7DA90F}"/>
                </a:ext>
              </a:extLst>
            </p:cNvPr>
            <p:cNvSpPr/>
            <p:nvPr/>
          </p:nvSpPr>
          <p:spPr>
            <a:xfrm>
              <a:off x="4049306" y="3462944"/>
              <a:ext cx="59993" cy="57685"/>
            </a:xfrm>
            <a:custGeom>
              <a:avLst/>
              <a:gdLst>
                <a:gd name="connsiteX0" fmla="*/ 59993 w 59993"/>
                <a:gd name="connsiteY0" fmla="*/ 57686 h 57685"/>
                <a:gd name="connsiteX1" fmla="*/ 50844 w 59993"/>
                <a:gd name="connsiteY1" fmla="*/ 57686 h 57685"/>
                <a:gd name="connsiteX2" fmla="*/ 50844 w 59993"/>
                <a:gd name="connsiteY2" fmla="*/ 9149 h 57685"/>
                <a:gd name="connsiteX3" fmla="*/ 0 w 59993"/>
                <a:gd name="connsiteY3" fmla="*/ 9149 h 57685"/>
                <a:gd name="connsiteX4" fmla="*/ 0 w 59993"/>
                <a:gd name="connsiteY4" fmla="*/ 0 h 57685"/>
                <a:gd name="connsiteX5" fmla="*/ 59993 w 59993"/>
                <a:gd name="connsiteY5" fmla="*/ 0 h 5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93" h="57685">
                  <a:moveTo>
                    <a:pt x="59993" y="57686"/>
                  </a:moveTo>
                  <a:lnTo>
                    <a:pt x="50844" y="57686"/>
                  </a:lnTo>
                  <a:lnTo>
                    <a:pt x="50844" y="9149"/>
                  </a:lnTo>
                  <a:lnTo>
                    <a:pt x="0" y="9149"/>
                  </a:lnTo>
                  <a:lnTo>
                    <a:pt x="0" y="0"/>
                  </a:lnTo>
                  <a:lnTo>
                    <a:pt x="59993" y="0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BA5B7E34-E32E-8638-8019-609E866AE7EE}"/>
                </a:ext>
              </a:extLst>
            </p:cNvPr>
            <p:cNvSpPr/>
            <p:nvPr/>
          </p:nvSpPr>
          <p:spPr>
            <a:xfrm>
              <a:off x="3797796" y="3408051"/>
              <a:ext cx="356680" cy="274381"/>
            </a:xfrm>
            <a:custGeom>
              <a:avLst/>
              <a:gdLst>
                <a:gd name="connsiteX0" fmla="*/ 356680 w 356680"/>
                <a:gd name="connsiteY0" fmla="*/ 274382 h 274381"/>
                <a:gd name="connsiteX1" fmla="*/ 0 w 356680"/>
                <a:gd name="connsiteY1" fmla="*/ 274382 h 274381"/>
                <a:gd name="connsiteX2" fmla="*/ 0 w 356680"/>
                <a:gd name="connsiteY2" fmla="*/ 0 h 274381"/>
                <a:gd name="connsiteX3" fmla="*/ 356680 w 356680"/>
                <a:gd name="connsiteY3" fmla="*/ 0 h 274381"/>
                <a:gd name="connsiteX4" fmla="*/ 356680 w 356680"/>
                <a:gd name="connsiteY4" fmla="*/ 274382 h 274381"/>
                <a:gd name="connsiteX5" fmla="*/ 9108 w 356680"/>
                <a:gd name="connsiteY5" fmla="*/ 265233 h 274381"/>
                <a:gd name="connsiteX6" fmla="*/ 347491 w 356680"/>
                <a:gd name="connsiteY6" fmla="*/ 265233 h 274381"/>
                <a:gd name="connsiteX7" fmla="*/ 347491 w 356680"/>
                <a:gd name="connsiteY7" fmla="*/ 9149 h 274381"/>
                <a:gd name="connsiteX8" fmla="*/ 9108 w 356680"/>
                <a:gd name="connsiteY8" fmla="*/ 9149 h 274381"/>
                <a:gd name="connsiteX9" fmla="*/ 9108 w 356680"/>
                <a:gd name="connsiteY9" fmla="*/ 265233 h 27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6680" h="274381">
                  <a:moveTo>
                    <a:pt x="356680" y="274382"/>
                  </a:moveTo>
                  <a:lnTo>
                    <a:pt x="0" y="274382"/>
                  </a:lnTo>
                  <a:lnTo>
                    <a:pt x="0" y="0"/>
                  </a:lnTo>
                  <a:lnTo>
                    <a:pt x="356680" y="0"/>
                  </a:lnTo>
                  <a:lnTo>
                    <a:pt x="356680" y="274382"/>
                  </a:lnTo>
                  <a:close/>
                  <a:moveTo>
                    <a:pt x="9108" y="265233"/>
                  </a:moveTo>
                  <a:lnTo>
                    <a:pt x="347491" y="265233"/>
                  </a:lnTo>
                  <a:lnTo>
                    <a:pt x="347491" y="9149"/>
                  </a:lnTo>
                  <a:lnTo>
                    <a:pt x="9108" y="9149"/>
                  </a:lnTo>
                  <a:lnTo>
                    <a:pt x="9108" y="265233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B7185123-213E-32DD-2C2F-97E7AA275B15}"/>
                </a:ext>
              </a:extLst>
            </p:cNvPr>
            <p:cNvSpPr/>
            <p:nvPr/>
          </p:nvSpPr>
          <p:spPr>
            <a:xfrm>
              <a:off x="3761201" y="3408051"/>
              <a:ext cx="41047" cy="274381"/>
            </a:xfrm>
            <a:custGeom>
              <a:avLst/>
              <a:gdLst>
                <a:gd name="connsiteX0" fmla="*/ 41048 w 41047"/>
                <a:gd name="connsiteY0" fmla="*/ 274382 h 274381"/>
                <a:gd name="connsiteX1" fmla="*/ 0 w 41047"/>
                <a:gd name="connsiteY1" fmla="*/ 274382 h 274381"/>
                <a:gd name="connsiteX2" fmla="*/ 0 w 41047"/>
                <a:gd name="connsiteY2" fmla="*/ 0 h 274381"/>
                <a:gd name="connsiteX3" fmla="*/ 41048 w 41047"/>
                <a:gd name="connsiteY3" fmla="*/ 0 h 274381"/>
                <a:gd name="connsiteX4" fmla="*/ 41048 w 41047"/>
                <a:gd name="connsiteY4" fmla="*/ 9149 h 274381"/>
                <a:gd name="connsiteX5" fmla="*/ 9149 w 41047"/>
                <a:gd name="connsiteY5" fmla="*/ 9149 h 274381"/>
                <a:gd name="connsiteX6" fmla="*/ 9149 w 41047"/>
                <a:gd name="connsiteY6" fmla="*/ 265233 h 274381"/>
                <a:gd name="connsiteX7" fmla="*/ 41048 w 41047"/>
                <a:gd name="connsiteY7" fmla="*/ 265233 h 27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47" h="274381">
                  <a:moveTo>
                    <a:pt x="41048" y="274382"/>
                  </a:moveTo>
                  <a:lnTo>
                    <a:pt x="0" y="274382"/>
                  </a:lnTo>
                  <a:lnTo>
                    <a:pt x="0" y="0"/>
                  </a:lnTo>
                  <a:lnTo>
                    <a:pt x="41048" y="0"/>
                  </a:lnTo>
                  <a:lnTo>
                    <a:pt x="41048" y="9149"/>
                  </a:lnTo>
                  <a:lnTo>
                    <a:pt x="9149" y="9149"/>
                  </a:lnTo>
                  <a:lnTo>
                    <a:pt x="9149" y="265233"/>
                  </a:lnTo>
                  <a:lnTo>
                    <a:pt x="41048" y="265233"/>
                  </a:lnTo>
                  <a:close/>
                </a:path>
              </a:pathLst>
            </a:custGeom>
            <a:solidFill>
              <a:srgbClr val="25212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66193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22F88919-B527-B574-A872-7BA9E98A63AE}"/>
              </a:ext>
            </a:extLst>
          </p:cNvPr>
          <p:cNvSpPr txBox="1">
            <a:spLocks noGrp="1"/>
          </p:cNvSpPr>
          <p:nvPr>
            <p:ph type="title" idx="4294967295"/>
            <p:custDataLst>
              <p:tags r:id="rId1"/>
            </p:custDataLst>
          </p:nvPr>
        </p:nvSpPr>
        <p:spPr>
          <a:xfrm>
            <a:off x="480521" y="217152"/>
            <a:ext cx="8353425" cy="204788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 algn="l" defTabSz="685783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None/>
              <a:defRPr sz="140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342892" indent="0" algn="l" defTabSz="685783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b="0" i="0" u="none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685783" indent="0" algn="l" defTabSz="685783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028675" indent="0" algn="l" defTabSz="685783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371566" indent="0" algn="l" defTabSz="685783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None/>
              <a:defRPr sz="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1885903" indent="-171446" algn="l" defTabSz="685783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795" indent="-171446" algn="l" defTabSz="685783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686" indent="-171446" algn="l" defTabSz="685783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577" indent="-171446" algn="l" defTabSz="685783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783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Avoir 100 ans aujourd’hui, est-ce comme avoir 80 ans autrefois?</a:t>
            </a:r>
          </a:p>
        </p:txBody>
      </p:sp>
      <p:sp>
        <p:nvSpPr>
          <p:cNvPr id="10" name="TextBox 15">
            <a:extLst>
              <a:ext uri="{FF2B5EF4-FFF2-40B4-BE49-F238E27FC236}">
                <a16:creationId xmlns:a16="http://schemas.microsoft.com/office/drawing/2014/main" id="{A979086B-3F57-0FE6-0953-48BD75F3B4F3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480521" y="1174935"/>
            <a:ext cx="7258800" cy="5849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1400" b="0" i="0" u="none" strike="noStrike" kern="1200" cap="none" spc="0" normalizeH="0" baseline="0" noProof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Probabilité que les personnes âgées de 65 ans aujourd’hui atteindront les âges suivants 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CA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</p:txBody>
      </p:sp>
      <p:grpSp>
        <p:nvGrpSpPr>
          <p:cNvPr id="3" name="Groupe 2" descr="La femme a une probabilité de 76 % de vivre jusqu’à l’âge de 80 ans par rapport à 65 % pour l’homme.">
            <a:extLst>
              <a:ext uri="{FF2B5EF4-FFF2-40B4-BE49-F238E27FC236}">
                <a16:creationId xmlns:a16="http://schemas.microsoft.com/office/drawing/2014/main" id="{96D982DE-9260-BC7B-C277-EC3D12D9009A}"/>
              </a:ext>
            </a:extLst>
          </p:cNvPr>
          <p:cNvGrpSpPr/>
          <p:nvPr/>
        </p:nvGrpSpPr>
        <p:grpSpPr>
          <a:xfrm>
            <a:off x="573277" y="1936517"/>
            <a:ext cx="1670304" cy="2014059"/>
            <a:chOff x="583236" y="1936517"/>
            <a:chExt cx="1670304" cy="2014059"/>
          </a:xfrm>
        </p:grpSpPr>
        <p:sp>
          <p:nvSpPr>
            <p:cNvPr id="6" name="TextBox 11">
              <a:extLst>
                <a:ext uri="{FF2B5EF4-FFF2-40B4-BE49-F238E27FC236}">
                  <a16:creationId xmlns:a16="http://schemas.microsoft.com/office/drawing/2014/main" id="{E79BFCA1-5C4D-0A00-F88A-F097D49E0901}"/>
                </a:ext>
              </a:extLst>
            </p:cNvPr>
            <p:cNvSpPr txBox="1"/>
            <p:nvPr>
              <p:custDataLst>
                <p:tags r:id="rId18"/>
              </p:custDataLst>
            </p:nvPr>
          </p:nvSpPr>
          <p:spPr>
            <a:xfrm>
              <a:off x="779563" y="3611943"/>
              <a:ext cx="800405" cy="3386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846"/>
                  </a:solidFill>
                  <a:effectLst/>
                  <a:uLnTx/>
                  <a:uFillTx/>
                  <a:latin typeface="Sun Life New Text" pitchFamily="2" charset="0"/>
                  <a:ea typeface="+mn-ea"/>
                  <a:cs typeface="+mn-cs"/>
                </a:rPr>
                <a:t>80 ans</a:t>
              </a:r>
            </a:p>
          </p:txBody>
        </p:sp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EAC0D3F6-004F-6FEB-6548-1F343CB31C47}"/>
                </a:ext>
              </a:extLst>
            </p:cNvPr>
            <p:cNvGrpSpPr/>
            <p:nvPr/>
          </p:nvGrpSpPr>
          <p:grpSpPr>
            <a:xfrm>
              <a:off x="583236" y="1936517"/>
              <a:ext cx="1670304" cy="1189925"/>
              <a:chOff x="583236" y="1936517"/>
              <a:chExt cx="1670304" cy="1280771"/>
            </a:xfrm>
          </p:grpSpPr>
          <p:pic>
            <p:nvPicPr>
              <p:cNvPr id="30" name="Graphic 21" descr="Male profile outline">
                <a:extLst>
                  <a:ext uri="{FF2B5EF4-FFF2-40B4-BE49-F238E27FC236}">
                    <a16:creationId xmlns:a16="http://schemas.microsoft.com/office/drawing/2014/main" id="{8D0E343F-7BDF-5E27-D08B-B61747057188}"/>
                  </a:ext>
                </a:extLst>
              </p:cNvPr>
              <p:cNvPicPr>
                <a:picLocks noChangeAspect="1"/>
              </p:cNvPicPr>
              <p:nvPr>
                <p:custDataLst>
                  <p:tags r:id="rId19"/>
                </p:custDataLst>
              </p:nvPr>
            </p:nvPicPr>
            <p:blipFill>
              <a:blip r:embed="rId25">
                <a:extLst>
                  <a:ext uri="{96DAC541-7B7A-43D3-8B79-37D633B846F1}">
                    <asvg:svgBlip xmlns:asvg="http://schemas.microsoft.com/office/drawing/2016/SVG/main" r:embed="rId26"/>
                  </a:ext>
                </a:extLst>
              </a:blip>
              <a:stretch>
                <a:fillRect/>
              </a:stretch>
            </p:blipFill>
            <p:spPr>
              <a:xfrm>
                <a:off x="1339140" y="2281301"/>
                <a:ext cx="914400" cy="914400"/>
              </a:xfrm>
              <a:prstGeom prst="rect">
                <a:avLst/>
              </a:prstGeom>
            </p:spPr>
          </p:pic>
          <p:pic>
            <p:nvPicPr>
              <p:cNvPr id="38" name="Graphic 23" descr="Female Profile outline">
                <a:extLst>
                  <a:ext uri="{FF2B5EF4-FFF2-40B4-BE49-F238E27FC236}">
                    <a16:creationId xmlns:a16="http://schemas.microsoft.com/office/drawing/2014/main" id="{EC74FDDE-D30E-62CB-1022-55580E9E6D7D}"/>
                  </a:ext>
                </a:extLst>
              </p:cNvPr>
              <p:cNvPicPr>
                <a:picLocks noChangeAspect="1"/>
              </p:cNvPicPr>
              <p:nvPr>
                <p:custDataLst>
                  <p:tags r:id="rId20"/>
                </p:custDataLst>
              </p:nvPr>
            </p:nvPicPr>
            <p:blipFill>
              <a:blip r:embed="rId27">
                <a:extLst>
                  <a:ext uri="{96DAC541-7B7A-43D3-8B79-37D633B846F1}">
                    <asvg:svgBlip xmlns:asvg="http://schemas.microsoft.com/office/drawing/2016/SVG/main" r:embed="rId28"/>
                  </a:ext>
                </a:extLst>
              </a:blip>
              <a:stretch>
                <a:fillRect/>
              </a:stretch>
            </p:blipFill>
            <p:spPr>
              <a:xfrm>
                <a:off x="583236" y="2302888"/>
                <a:ext cx="914400" cy="914400"/>
              </a:xfrm>
              <a:prstGeom prst="rect">
                <a:avLst/>
              </a:prstGeom>
            </p:spPr>
          </p:pic>
          <p:sp>
            <p:nvSpPr>
              <p:cNvPr id="42" name="TextBox 27">
                <a:extLst>
                  <a:ext uri="{FF2B5EF4-FFF2-40B4-BE49-F238E27FC236}">
                    <a16:creationId xmlns:a16="http://schemas.microsoft.com/office/drawing/2014/main" id="{5F7AAA50-47DD-6416-6E01-56F9B03C7E9A}"/>
                  </a:ext>
                </a:extLst>
              </p:cNvPr>
              <p:cNvSpPr txBox="1"/>
              <p:nvPr>
                <p:custDataLst>
                  <p:tags r:id="rId21"/>
                </p:custDataLst>
              </p:nvPr>
            </p:nvSpPr>
            <p:spPr>
              <a:xfrm>
                <a:off x="779563" y="1936517"/>
                <a:ext cx="56541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A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un Life New Text" pitchFamily="2" charset="0"/>
                    <a:ea typeface="+mn-ea"/>
                    <a:cs typeface="+mn-cs"/>
                  </a:rPr>
                  <a:t>76 %</a:t>
                </a:r>
              </a:p>
            </p:txBody>
          </p:sp>
          <p:sp>
            <p:nvSpPr>
              <p:cNvPr id="43" name="TextBox 30">
                <a:extLst>
                  <a:ext uri="{FF2B5EF4-FFF2-40B4-BE49-F238E27FC236}">
                    <a16:creationId xmlns:a16="http://schemas.microsoft.com/office/drawing/2014/main" id="{A90CFE9B-3DAC-0B1B-FD5C-2E5BFB54D4E7}"/>
                  </a:ext>
                </a:extLst>
              </p:cNvPr>
              <p:cNvSpPr txBox="1"/>
              <p:nvPr>
                <p:custDataLst>
                  <p:tags r:id="rId22"/>
                </p:custDataLst>
              </p:nvPr>
            </p:nvSpPr>
            <p:spPr>
              <a:xfrm>
                <a:off x="1535274" y="1950606"/>
                <a:ext cx="58541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A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un Life New Text" pitchFamily="2" charset="0"/>
                    <a:ea typeface="+mn-ea"/>
                    <a:cs typeface="+mn-cs"/>
                  </a:rPr>
                  <a:t>65 %</a:t>
                </a:r>
              </a:p>
            </p:txBody>
          </p:sp>
        </p:grpSp>
      </p:grpSp>
      <p:grpSp>
        <p:nvGrpSpPr>
          <p:cNvPr id="20" name="Groupe 19" descr="La femme a une probabilité de 59 % de vivre jusqu’à l’âge de 85 ans par rapport à 45 % pour l’homme.">
            <a:extLst>
              <a:ext uri="{FF2B5EF4-FFF2-40B4-BE49-F238E27FC236}">
                <a16:creationId xmlns:a16="http://schemas.microsoft.com/office/drawing/2014/main" id="{713397AD-5066-E129-3A75-889E2388AA9C}"/>
              </a:ext>
            </a:extLst>
          </p:cNvPr>
          <p:cNvGrpSpPr/>
          <p:nvPr/>
        </p:nvGrpSpPr>
        <p:grpSpPr>
          <a:xfrm>
            <a:off x="2749188" y="1946035"/>
            <a:ext cx="1512642" cy="2019930"/>
            <a:chOff x="2749188" y="1946035"/>
            <a:chExt cx="1512642" cy="2019930"/>
          </a:xfrm>
        </p:grpSpPr>
        <p:sp>
          <p:nvSpPr>
            <p:cNvPr id="8" name="TextBox 13">
              <a:extLst>
                <a:ext uri="{FF2B5EF4-FFF2-40B4-BE49-F238E27FC236}">
                  <a16:creationId xmlns:a16="http://schemas.microsoft.com/office/drawing/2014/main" id="{6307893D-8EDC-16FE-ABC7-D0FF58AFB9D6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2749188" y="3627332"/>
              <a:ext cx="800405" cy="3386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846"/>
                  </a:solidFill>
                  <a:effectLst/>
                  <a:uLnTx/>
                  <a:uFillTx/>
                  <a:latin typeface="Sun Life New Text" pitchFamily="2" charset="0"/>
                  <a:ea typeface="+mn-ea"/>
                  <a:cs typeface="+mn-cs"/>
                </a:rPr>
                <a:t>85 ans</a:t>
              </a:r>
            </a:p>
          </p:txBody>
        </p:sp>
        <p:grpSp>
          <p:nvGrpSpPr>
            <p:cNvPr id="19" name="Groupe 18">
              <a:extLst>
                <a:ext uri="{FF2B5EF4-FFF2-40B4-BE49-F238E27FC236}">
                  <a16:creationId xmlns:a16="http://schemas.microsoft.com/office/drawing/2014/main" id="{91339A3E-5512-53D9-75C5-8A8785793776}"/>
                </a:ext>
              </a:extLst>
            </p:cNvPr>
            <p:cNvGrpSpPr/>
            <p:nvPr/>
          </p:nvGrpSpPr>
          <p:grpSpPr>
            <a:xfrm>
              <a:off x="2790807" y="1946035"/>
              <a:ext cx="1471023" cy="1160351"/>
              <a:chOff x="2790807" y="1946035"/>
              <a:chExt cx="1471023" cy="1234301"/>
            </a:xfrm>
          </p:grpSpPr>
          <p:grpSp>
            <p:nvGrpSpPr>
              <p:cNvPr id="15" name="Graphic 25" descr="Female Profile outline">
                <a:extLst>
                  <a:ext uri="{FF2B5EF4-FFF2-40B4-BE49-F238E27FC236}">
                    <a16:creationId xmlns:a16="http://schemas.microsoft.com/office/drawing/2014/main" id="{820CF197-542C-C2D5-ACCF-375B8CCEEF2E}"/>
                  </a:ext>
                </a:extLst>
              </p:cNvPr>
              <p:cNvGrpSpPr/>
              <p:nvPr/>
            </p:nvGrpSpPr>
            <p:grpSpPr>
              <a:xfrm>
                <a:off x="2790807" y="2327945"/>
                <a:ext cx="609600" cy="719040"/>
                <a:chOff x="2790807" y="2327945"/>
                <a:chExt cx="609600" cy="719040"/>
              </a:xfrm>
              <a:solidFill>
                <a:srgbClr val="000000"/>
              </a:solidFill>
            </p:grpSpPr>
            <p:sp>
              <p:nvSpPr>
                <p:cNvPr id="16" name="Forme libre : forme 15">
                  <a:extLst>
                    <a:ext uri="{FF2B5EF4-FFF2-40B4-BE49-F238E27FC236}">
                      <a16:creationId xmlns:a16="http://schemas.microsoft.com/office/drawing/2014/main" id="{AEC540F7-B5BD-22B5-A114-C83CCE1E298D}"/>
                    </a:ext>
                  </a:extLst>
                </p:cNvPr>
                <p:cNvSpPr/>
                <p:nvPr/>
              </p:nvSpPr>
              <p:spPr>
                <a:xfrm>
                  <a:off x="2888858" y="2327945"/>
                  <a:ext cx="413222" cy="427995"/>
                </a:xfrm>
                <a:custGeom>
                  <a:avLst/>
                  <a:gdLst>
                    <a:gd name="connsiteX0" fmla="*/ 9514 w 413222"/>
                    <a:gd name="connsiteY0" fmla="*/ 427995 h 427995"/>
                    <a:gd name="connsiteX1" fmla="*/ 9657 w 413222"/>
                    <a:gd name="connsiteY1" fmla="*/ 427995 h 427995"/>
                    <a:gd name="connsiteX2" fmla="*/ 114203 w 413222"/>
                    <a:gd name="connsiteY2" fmla="*/ 409031 h 427995"/>
                    <a:gd name="connsiteX3" fmla="*/ 115061 w 413222"/>
                    <a:gd name="connsiteY3" fmla="*/ 408516 h 427995"/>
                    <a:gd name="connsiteX4" fmla="*/ 154199 w 413222"/>
                    <a:gd name="connsiteY4" fmla="*/ 374808 h 427995"/>
                    <a:gd name="connsiteX5" fmla="*/ 160571 w 413222"/>
                    <a:gd name="connsiteY5" fmla="*/ 368769 h 427995"/>
                    <a:gd name="connsiteX6" fmla="*/ 199538 w 413222"/>
                    <a:gd name="connsiteY6" fmla="*/ 375970 h 427995"/>
                    <a:gd name="connsiteX7" fmla="*/ 206863 w 413222"/>
                    <a:gd name="connsiteY7" fmla="*/ 376141 h 427995"/>
                    <a:gd name="connsiteX8" fmla="*/ 245915 w 413222"/>
                    <a:gd name="connsiteY8" fmla="*/ 370978 h 427995"/>
                    <a:gd name="connsiteX9" fmla="*/ 251316 w 413222"/>
                    <a:gd name="connsiteY9" fmla="*/ 376055 h 427995"/>
                    <a:gd name="connsiteX10" fmla="*/ 288016 w 413222"/>
                    <a:gd name="connsiteY10" fmla="*/ 407993 h 427995"/>
                    <a:gd name="connsiteX11" fmla="*/ 405916 w 413222"/>
                    <a:gd name="connsiteY11" fmla="*/ 411555 h 427995"/>
                    <a:gd name="connsiteX12" fmla="*/ 413088 w 413222"/>
                    <a:gd name="connsiteY12" fmla="*/ 403935 h 427995"/>
                    <a:gd name="connsiteX13" fmla="*/ 408831 w 413222"/>
                    <a:gd name="connsiteY13" fmla="*/ 394229 h 427995"/>
                    <a:gd name="connsiteX14" fmla="*/ 376912 w 413222"/>
                    <a:gd name="connsiteY14" fmla="*/ 332021 h 427995"/>
                    <a:gd name="connsiteX15" fmla="*/ 387390 w 413222"/>
                    <a:gd name="connsiteY15" fmla="*/ 250373 h 427995"/>
                    <a:gd name="connsiteX16" fmla="*/ 402287 w 413222"/>
                    <a:gd name="connsiteY16" fmla="*/ 153932 h 427995"/>
                    <a:gd name="connsiteX17" fmla="*/ 357377 w 413222"/>
                    <a:gd name="connsiteY17" fmla="*/ 60787 h 427995"/>
                    <a:gd name="connsiteX18" fmla="*/ 307913 w 413222"/>
                    <a:gd name="connsiteY18" fmla="*/ 57806 h 427995"/>
                    <a:gd name="connsiteX19" fmla="*/ 228761 w 413222"/>
                    <a:gd name="connsiteY19" fmla="*/ 7152 h 427995"/>
                    <a:gd name="connsiteX20" fmla="*/ 75694 w 413222"/>
                    <a:gd name="connsiteY20" fmla="*/ 26888 h 427995"/>
                    <a:gd name="connsiteX21" fmla="*/ 15810 w 413222"/>
                    <a:gd name="connsiteY21" fmla="*/ 174954 h 427995"/>
                    <a:gd name="connsiteX22" fmla="*/ 19830 w 413222"/>
                    <a:gd name="connsiteY22" fmla="*/ 283606 h 427995"/>
                    <a:gd name="connsiteX23" fmla="*/ 21211 w 413222"/>
                    <a:gd name="connsiteY23" fmla="*/ 364397 h 427995"/>
                    <a:gd name="connsiteX24" fmla="*/ 1856 w 413222"/>
                    <a:gd name="connsiteY24" fmla="*/ 412822 h 427995"/>
                    <a:gd name="connsiteX25" fmla="*/ 3877 w 413222"/>
                    <a:gd name="connsiteY25" fmla="*/ 426140 h 427995"/>
                    <a:gd name="connsiteX26" fmla="*/ 9476 w 413222"/>
                    <a:gd name="connsiteY26" fmla="*/ 427995 h 427995"/>
                    <a:gd name="connsiteX27" fmla="*/ 200414 w 413222"/>
                    <a:gd name="connsiteY27" fmla="*/ 356939 h 427995"/>
                    <a:gd name="connsiteX28" fmla="*/ 73656 w 413222"/>
                    <a:gd name="connsiteY28" fmla="*/ 230980 h 427995"/>
                    <a:gd name="connsiteX29" fmla="*/ 73656 w 413222"/>
                    <a:gd name="connsiteY29" fmla="*/ 217150 h 427995"/>
                    <a:gd name="connsiteX30" fmla="*/ 91591 w 413222"/>
                    <a:gd name="connsiteY30" fmla="*/ 199405 h 427995"/>
                    <a:gd name="connsiteX31" fmla="*/ 112051 w 413222"/>
                    <a:gd name="connsiteY31" fmla="*/ 197500 h 427995"/>
                    <a:gd name="connsiteX32" fmla="*/ 201776 w 413222"/>
                    <a:gd name="connsiteY32" fmla="*/ 172173 h 427995"/>
                    <a:gd name="connsiteX33" fmla="*/ 288387 w 413222"/>
                    <a:gd name="connsiteY33" fmla="*/ 112994 h 427995"/>
                    <a:gd name="connsiteX34" fmla="*/ 303913 w 413222"/>
                    <a:gd name="connsiteY34" fmla="*/ 154856 h 427995"/>
                    <a:gd name="connsiteX35" fmla="*/ 304522 w 413222"/>
                    <a:gd name="connsiteY35" fmla="*/ 155733 h 427995"/>
                    <a:gd name="connsiteX36" fmla="*/ 317486 w 413222"/>
                    <a:gd name="connsiteY36" fmla="*/ 167505 h 427995"/>
                    <a:gd name="connsiteX37" fmla="*/ 319039 w 413222"/>
                    <a:gd name="connsiteY37" fmla="*/ 168677 h 427995"/>
                    <a:gd name="connsiteX38" fmla="*/ 323982 w 413222"/>
                    <a:gd name="connsiteY38" fmla="*/ 173344 h 427995"/>
                    <a:gd name="connsiteX39" fmla="*/ 339403 w 413222"/>
                    <a:gd name="connsiteY39" fmla="*/ 209787 h 427995"/>
                    <a:gd name="connsiteX40" fmla="*/ 340098 w 413222"/>
                    <a:gd name="connsiteY40" fmla="*/ 223741 h 427995"/>
                    <a:gd name="connsiteX41" fmla="*/ 206746 w 413222"/>
                    <a:gd name="connsiteY41" fmla="*/ 357089 h 427995"/>
                    <a:gd name="connsiteX42" fmla="*/ 200414 w 413222"/>
                    <a:gd name="connsiteY42" fmla="*/ 356939 h 427995"/>
                    <a:gd name="connsiteX43" fmla="*/ 38851 w 413222"/>
                    <a:gd name="connsiteY43" fmla="*/ 282396 h 427995"/>
                    <a:gd name="connsiteX44" fmla="*/ 34860 w 413222"/>
                    <a:gd name="connsiteY44" fmla="*/ 175125 h 427995"/>
                    <a:gd name="connsiteX45" fmla="*/ 85600 w 413222"/>
                    <a:gd name="connsiteY45" fmla="*/ 43157 h 427995"/>
                    <a:gd name="connsiteX46" fmla="*/ 223389 w 413222"/>
                    <a:gd name="connsiteY46" fmla="*/ 25402 h 427995"/>
                    <a:gd name="connsiteX47" fmla="*/ 295245 w 413222"/>
                    <a:gd name="connsiteY47" fmla="*/ 73027 h 427995"/>
                    <a:gd name="connsiteX48" fmla="*/ 306427 w 413222"/>
                    <a:gd name="connsiteY48" fmla="*/ 77694 h 427995"/>
                    <a:gd name="connsiteX49" fmla="*/ 348871 w 413222"/>
                    <a:gd name="connsiteY49" fmla="*/ 77780 h 427995"/>
                    <a:gd name="connsiteX50" fmla="*/ 383161 w 413222"/>
                    <a:gd name="connsiteY50" fmla="*/ 153808 h 427995"/>
                    <a:gd name="connsiteX51" fmla="*/ 368711 w 413222"/>
                    <a:gd name="connsiteY51" fmla="*/ 246201 h 427995"/>
                    <a:gd name="connsiteX52" fmla="*/ 358405 w 413222"/>
                    <a:gd name="connsiteY52" fmla="*/ 336688 h 427995"/>
                    <a:gd name="connsiteX53" fmla="*/ 384513 w 413222"/>
                    <a:gd name="connsiteY53" fmla="*/ 396296 h 427995"/>
                    <a:gd name="connsiteX54" fmla="*/ 299141 w 413222"/>
                    <a:gd name="connsiteY54" fmla="*/ 392581 h 427995"/>
                    <a:gd name="connsiteX55" fmla="*/ 266270 w 413222"/>
                    <a:gd name="connsiteY55" fmla="*/ 364006 h 427995"/>
                    <a:gd name="connsiteX56" fmla="*/ 359148 w 413222"/>
                    <a:gd name="connsiteY56" fmla="*/ 223741 h 427995"/>
                    <a:gd name="connsiteX57" fmla="*/ 358329 w 413222"/>
                    <a:gd name="connsiteY57" fmla="*/ 207796 h 427995"/>
                    <a:gd name="connsiteX58" fmla="*/ 338127 w 413222"/>
                    <a:gd name="connsiteY58" fmla="*/ 160590 h 427995"/>
                    <a:gd name="connsiteX59" fmla="*/ 330507 w 413222"/>
                    <a:gd name="connsiteY59" fmla="*/ 153456 h 427995"/>
                    <a:gd name="connsiteX60" fmla="*/ 328878 w 413222"/>
                    <a:gd name="connsiteY60" fmla="*/ 152237 h 427995"/>
                    <a:gd name="connsiteX61" fmla="*/ 319829 w 413222"/>
                    <a:gd name="connsiteY61" fmla="*/ 144379 h 427995"/>
                    <a:gd name="connsiteX62" fmla="*/ 306942 w 413222"/>
                    <a:gd name="connsiteY62" fmla="*/ 108412 h 427995"/>
                    <a:gd name="connsiteX63" fmla="*/ 286394 w 413222"/>
                    <a:gd name="connsiteY63" fmla="*/ 93154 h 427995"/>
                    <a:gd name="connsiteX64" fmla="*/ 276576 w 413222"/>
                    <a:gd name="connsiteY64" fmla="*/ 97935 h 427995"/>
                    <a:gd name="connsiteX65" fmla="*/ 193613 w 413222"/>
                    <a:gd name="connsiteY65" fmla="*/ 154904 h 427995"/>
                    <a:gd name="connsiteX66" fmla="*/ 109136 w 413222"/>
                    <a:gd name="connsiteY66" fmla="*/ 178631 h 427995"/>
                    <a:gd name="connsiteX67" fmla="*/ 91105 w 413222"/>
                    <a:gd name="connsiteY67" fmla="*/ 180336 h 427995"/>
                    <a:gd name="connsiteX68" fmla="*/ 54606 w 413222"/>
                    <a:gd name="connsiteY68" fmla="*/ 216188 h 427995"/>
                    <a:gd name="connsiteX69" fmla="*/ 54606 w 413222"/>
                    <a:gd name="connsiteY69" fmla="*/ 216188 h 427995"/>
                    <a:gd name="connsiteX70" fmla="*/ 54606 w 413222"/>
                    <a:gd name="connsiteY70" fmla="*/ 231952 h 427995"/>
                    <a:gd name="connsiteX71" fmla="*/ 141169 w 413222"/>
                    <a:gd name="connsiteY71" fmla="*/ 360901 h 427995"/>
                    <a:gd name="connsiteX72" fmla="*/ 141064 w 413222"/>
                    <a:gd name="connsiteY72" fmla="*/ 361006 h 427995"/>
                    <a:gd name="connsiteX73" fmla="*/ 104869 w 413222"/>
                    <a:gd name="connsiteY73" fmla="*/ 392438 h 427995"/>
                    <a:gd name="connsiteX74" fmla="*/ 27183 w 413222"/>
                    <a:gd name="connsiteY74" fmla="*/ 408145 h 427995"/>
                    <a:gd name="connsiteX75" fmla="*/ 40061 w 413222"/>
                    <a:gd name="connsiteY75" fmla="*/ 367016 h 427995"/>
                    <a:gd name="connsiteX76" fmla="*/ 38851 w 413222"/>
                    <a:gd name="connsiteY76" fmla="*/ 282396 h 427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3222" h="427995">
                      <a:moveTo>
                        <a:pt x="9514" y="427995"/>
                      </a:moveTo>
                      <a:lnTo>
                        <a:pt x="9657" y="427995"/>
                      </a:lnTo>
                      <a:cubicBezTo>
                        <a:pt x="12515" y="427995"/>
                        <a:pt x="80656" y="426757"/>
                        <a:pt x="114203" y="409031"/>
                      </a:cubicBezTo>
                      <a:cubicBezTo>
                        <a:pt x="114489" y="408869"/>
                        <a:pt x="114784" y="408697"/>
                        <a:pt x="115061" y="408516"/>
                      </a:cubicBezTo>
                      <a:cubicBezTo>
                        <a:pt x="128964" y="398316"/>
                        <a:pt x="142050" y="387045"/>
                        <a:pt x="154199" y="374808"/>
                      </a:cubicBezTo>
                      <a:cubicBezTo>
                        <a:pt x="156390" y="372722"/>
                        <a:pt x="158504" y="370712"/>
                        <a:pt x="160571" y="368769"/>
                      </a:cubicBezTo>
                      <a:cubicBezTo>
                        <a:pt x="173179" y="372903"/>
                        <a:pt x="186285" y="375325"/>
                        <a:pt x="199538" y="375970"/>
                      </a:cubicBezTo>
                      <a:cubicBezTo>
                        <a:pt x="201986" y="376084"/>
                        <a:pt x="204434" y="376141"/>
                        <a:pt x="206863" y="376141"/>
                      </a:cubicBezTo>
                      <a:cubicBezTo>
                        <a:pt x="220048" y="376111"/>
                        <a:pt x="233174" y="374377"/>
                        <a:pt x="245915" y="370978"/>
                      </a:cubicBezTo>
                      <a:cubicBezTo>
                        <a:pt x="247658" y="372607"/>
                        <a:pt x="249420" y="374265"/>
                        <a:pt x="251316" y="376055"/>
                      </a:cubicBezTo>
                      <a:cubicBezTo>
                        <a:pt x="262889" y="387437"/>
                        <a:pt x="275145" y="398102"/>
                        <a:pt x="288016" y="407993"/>
                      </a:cubicBezTo>
                      <a:cubicBezTo>
                        <a:pt x="319181" y="430557"/>
                        <a:pt x="397125" y="413565"/>
                        <a:pt x="405916" y="411555"/>
                      </a:cubicBezTo>
                      <a:cubicBezTo>
                        <a:pt x="409613" y="410673"/>
                        <a:pt x="412432" y="407678"/>
                        <a:pt x="413088" y="403935"/>
                      </a:cubicBezTo>
                      <a:cubicBezTo>
                        <a:pt x="413727" y="400140"/>
                        <a:pt x="412055" y="396329"/>
                        <a:pt x="408831" y="394229"/>
                      </a:cubicBezTo>
                      <a:cubicBezTo>
                        <a:pt x="408631" y="394105"/>
                        <a:pt x="389324" y="381075"/>
                        <a:pt x="376912" y="332021"/>
                      </a:cubicBezTo>
                      <a:cubicBezTo>
                        <a:pt x="372845" y="316105"/>
                        <a:pt x="379894" y="284177"/>
                        <a:pt x="387390" y="250373"/>
                      </a:cubicBezTo>
                      <a:cubicBezTo>
                        <a:pt x="395576" y="218807"/>
                        <a:pt x="400567" y="186497"/>
                        <a:pt x="402287" y="153932"/>
                      </a:cubicBezTo>
                      <a:cubicBezTo>
                        <a:pt x="402287" y="105593"/>
                        <a:pt x="388000" y="75989"/>
                        <a:pt x="357377" y="60787"/>
                      </a:cubicBezTo>
                      <a:cubicBezTo>
                        <a:pt x="341603" y="54661"/>
                        <a:pt x="324309" y="53619"/>
                        <a:pt x="307913" y="57806"/>
                      </a:cubicBezTo>
                      <a:cubicBezTo>
                        <a:pt x="299341" y="46290"/>
                        <a:pt x="276538" y="22040"/>
                        <a:pt x="228761" y="7152"/>
                      </a:cubicBezTo>
                      <a:cubicBezTo>
                        <a:pt x="177155" y="-7041"/>
                        <a:pt x="122012" y="69"/>
                        <a:pt x="75694" y="26888"/>
                      </a:cubicBezTo>
                      <a:cubicBezTo>
                        <a:pt x="35822" y="52605"/>
                        <a:pt x="16696" y="81371"/>
                        <a:pt x="15810" y="174954"/>
                      </a:cubicBezTo>
                      <a:cubicBezTo>
                        <a:pt x="15448" y="214407"/>
                        <a:pt x="17772" y="251154"/>
                        <a:pt x="19830" y="283606"/>
                      </a:cubicBezTo>
                      <a:cubicBezTo>
                        <a:pt x="22602" y="310447"/>
                        <a:pt x="23064" y="337476"/>
                        <a:pt x="21211" y="364397"/>
                      </a:cubicBezTo>
                      <a:cubicBezTo>
                        <a:pt x="18992" y="381925"/>
                        <a:pt x="12330" y="398593"/>
                        <a:pt x="1856" y="412822"/>
                      </a:cubicBezTo>
                      <a:cubicBezTo>
                        <a:pt x="-1263" y="417058"/>
                        <a:pt x="-359" y="423020"/>
                        <a:pt x="3877" y="426140"/>
                      </a:cubicBezTo>
                      <a:cubicBezTo>
                        <a:pt x="5500" y="427335"/>
                        <a:pt x="7461" y="427985"/>
                        <a:pt x="9476" y="427995"/>
                      </a:cubicBezTo>
                      <a:close/>
                      <a:moveTo>
                        <a:pt x="200414" y="356939"/>
                      </a:moveTo>
                      <a:cubicBezTo>
                        <a:pt x="132307" y="353232"/>
                        <a:pt x="77792" y="299063"/>
                        <a:pt x="73656" y="230980"/>
                      </a:cubicBezTo>
                      <a:cubicBezTo>
                        <a:pt x="73422" y="226373"/>
                        <a:pt x="73422" y="221757"/>
                        <a:pt x="73656" y="217150"/>
                      </a:cubicBezTo>
                      <a:cubicBezTo>
                        <a:pt x="74101" y="207467"/>
                        <a:pt x="81904" y="199747"/>
                        <a:pt x="91591" y="199405"/>
                      </a:cubicBezTo>
                      <a:cubicBezTo>
                        <a:pt x="98450" y="199293"/>
                        <a:pt x="105290" y="198656"/>
                        <a:pt x="112051" y="197500"/>
                      </a:cubicBezTo>
                      <a:cubicBezTo>
                        <a:pt x="143020" y="193409"/>
                        <a:pt x="173238" y="184879"/>
                        <a:pt x="201776" y="172173"/>
                      </a:cubicBezTo>
                      <a:cubicBezTo>
                        <a:pt x="233151" y="156387"/>
                        <a:pt x="262278" y="136485"/>
                        <a:pt x="288387" y="112994"/>
                      </a:cubicBezTo>
                      <a:cubicBezTo>
                        <a:pt x="290754" y="127835"/>
                        <a:pt x="296031" y="142061"/>
                        <a:pt x="303913" y="154856"/>
                      </a:cubicBezTo>
                      <a:cubicBezTo>
                        <a:pt x="304097" y="155162"/>
                        <a:pt x="304300" y="155454"/>
                        <a:pt x="304522" y="155733"/>
                      </a:cubicBezTo>
                      <a:cubicBezTo>
                        <a:pt x="308292" y="160225"/>
                        <a:pt x="312652" y="164186"/>
                        <a:pt x="317486" y="167505"/>
                      </a:cubicBezTo>
                      <a:lnTo>
                        <a:pt x="319039" y="168677"/>
                      </a:lnTo>
                      <a:cubicBezTo>
                        <a:pt x="320833" y="170070"/>
                        <a:pt x="322489" y="171633"/>
                        <a:pt x="323982" y="173344"/>
                      </a:cubicBezTo>
                      <a:cubicBezTo>
                        <a:pt x="332859" y="183547"/>
                        <a:pt x="338260" y="196311"/>
                        <a:pt x="339403" y="209787"/>
                      </a:cubicBezTo>
                      <a:cubicBezTo>
                        <a:pt x="339878" y="214423"/>
                        <a:pt x="340111" y="219080"/>
                        <a:pt x="340098" y="223741"/>
                      </a:cubicBezTo>
                      <a:cubicBezTo>
                        <a:pt x="340097" y="297388"/>
                        <a:pt x="280394" y="357090"/>
                        <a:pt x="206746" y="357089"/>
                      </a:cubicBezTo>
                      <a:cubicBezTo>
                        <a:pt x="204635" y="357089"/>
                        <a:pt x="202523" y="357039"/>
                        <a:pt x="200414" y="356939"/>
                      </a:cubicBezTo>
                      <a:close/>
                      <a:moveTo>
                        <a:pt x="38851" y="282396"/>
                      </a:moveTo>
                      <a:cubicBezTo>
                        <a:pt x="36813" y="250287"/>
                        <a:pt x="34498" y="213883"/>
                        <a:pt x="34860" y="175125"/>
                      </a:cubicBezTo>
                      <a:cubicBezTo>
                        <a:pt x="35670" y="89753"/>
                        <a:pt x="51300" y="65331"/>
                        <a:pt x="85600" y="43157"/>
                      </a:cubicBezTo>
                      <a:cubicBezTo>
                        <a:pt x="127317" y="19080"/>
                        <a:pt x="176930" y="12688"/>
                        <a:pt x="223389" y="25402"/>
                      </a:cubicBezTo>
                      <a:cubicBezTo>
                        <a:pt x="277957" y="42404"/>
                        <a:pt x="295102" y="72817"/>
                        <a:pt x="295245" y="73027"/>
                      </a:cubicBezTo>
                      <a:cubicBezTo>
                        <a:pt x="297375" y="77059"/>
                        <a:pt x="302063" y="79015"/>
                        <a:pt x="306427" y="77694"/>
                      </a:cubicBezTo>
                      <a:cubicBezTo>
                        <a:pt x="313743" y="75494"/>
                        <a:pt x="335641" y="71208"/>
                        <a:pt x="348871" y="77780"/>
                      </a:cubicBezTo>
                      <a:cubicBezTo>
                        <a:pt x="364854" y="85705"/>
                        <a:pt x="383161" y="101526"/>
                        <a:pt x="383161" y="153808"/>
                      </a:cubicBezTo>
                      <a:cubicBezTo>
                        <a:pt x="381401" y="185007"/>
                        <a:pt x="376561" y="215955"/>
                        <a:pt x="368711" y="246201"/>
                      </a:cubicBezTo>
                      <a:cubicBezTo>
                        <a:pt x="360396" y="283844"/>
                        <a:pt x="353214" y="316362"/>
                        <a:pt x="358405" y="336688"/>
                      </a:cubicBezTo>
                      <a:cubicBezTo>
                        <a:pt x="363061" y="358095"/>
                        <a:pt x="371937" y="378358"/>
                        <a:pt x="384513" y="396296"/>
                      </a:cubicBezTo>
                      <a:cubicBezTo>
                        <a:pt x="357367" y="400763"/>
                        <a:pt x="315543" y="404449"/>
                        <a:pt x="299141" y="392581"/>
                      </a:cubicBezTo>
                      <a:cubicBezTo>
                        <a:pt x="287623" y="383721"/>
                        <a:pt x="276647" y="374179"/>
                        <a:pt x="266270" y="364006"/>
                      </a:cubicBezTo>
                      <a:cubicBezTo>
                        <a:pt x="322585" y="340141"/>
                        <a:pt x="359162" y="284904"/>
                        <a:pt x="359148" y="223741"/>
                      </a:cubicBezTo>
                      <a:cubicBezTo>
                        <a:pt x="359148" y="218416"/>
                        <a:pt x="358875" y="213094"/>
                        <a:pt x="358329" y="207796"/>
                      </a:cubicBezTo>
                      <a:cubicBezTo>
                        <a:pt x="356771" y="190317"/>
                        <a:pt x="349696" y="173785"/>
                        <a:pt x="338127" y="160590"/>
                      </a:cubicBezTo>
                      <a:cubicBezTo>
                        <a:pt x="335819" y="157976"/>
                        <a:pt x="333267" y="155587"/>
                        <a:pt x="330507" y="153456"/>
                      </a:cubicBezTo>
                      <a:lnTo>
                        <a:pt x="328878" y="152237"/>
                      </a:lnTo>
                      <a:cubicBezTo>
                        <a:pt x="325569" y="149975"/>
                        <a:pt x="322532" y="147338"/>
                        <a:pt x="319829" y="144379"/>
                      </a:cubicBezTo>
                      <a:cubicBezTo>
                        <a:pt x="313148" y="133383"/>
                        <a:pt x="308764" y="121148"/>
                        <a:pt x="306942" y="108412"/>
                      </a:cubicBezTo>
                      <a:cubicBezTo>
                        <a:pt x="305481" y="98524"/>
                        <a:pt x="296281" y="91693"/>
                        <a:pt x="286394" y="93154"/>
                      </a:cubicBezTo>
                      <a:cubicBezTo>
                        <a:pt x="282706" y="93699"/>
                        <a:pt x="279278" y="95369"/>
                        <a:pt x="276576" y="97935"/>
                      </a:cubicBezTo>
                      <a:cubicBezTo>
                        <a:pt x="251607" y="120566"/>
                        <a:pt x="223702" y="139729"/>
                        <a:pt x="193613" y="154904"/>
                      </a:cubicBezTo>
                      <a:cubicBezTo>
                        <a:pt x="166736" y="166818"/>
                        <a:pt x="138286" y="174808"/>
                        <a:pt x="109136" y="178631"/>
                      </a:cubicBezTo>
                      <a:cubicBezTo>
                        <a:pt x="103178" y="179660"/>
                        <a:pt x="97151" y="180230"/>
                        <a:pt x="91105" y="180336"/>
                      </a:cubicBezTo>
                      <a:cubicBezTo>
                        <a:pt x="71458" y="180957"/>
                        <a:pt x="55578" y="196555"/>
                        <a:pt x="54606" y="216188"/>
                      </a:cubicBezTo>
                      <a:lnTo>
                        <a:pt x="54606" y="216188"/>
                      </a:lnTo>
                      <a:cubicBezTo>
                        <a:pt x="54358" y="221445"/>
                        <a:pt x="54367" y="226741"/>
                        <a:pt x="54606" y="231952"/>
                      </a:cubicBezTo>
                      <a:cubicBezTo>
                        <a:pt x="57989" y="287436"/>
                        <a:pt x="91099" y="336757"/>
                        <a:pt x="141169" y="360901"/>
                      </a:cubicBezTo>
                      <a:lnTo>
                        <a:pt x="141064" y="361006"/>
                      </a:lnTo>
                      <a:cubicBezTo>
                        <a:pt x="129788" y="372359"/>
                        <a:pt x="117691" y="382865"/>
                        <a:pt x="104869" y="392438"/>
                      </a:cubicBezTo>
                      <a:cubicBezTo>
                        <a:pt x="84866" y="402792"/>
                        <a:pt x="48805" y="406726"/>
                        <a:pt x="27183" y="408145"/>
                      </a:cubicBezTo>
                      <a:cubicBezTo>
                        <a:pt x="33884" y="395309"/>
                        <a:pt x="38244" y="381382"/>
                        <a:pt x="40061" y="367016"/>
                      </a:cubicBezTo>
                      <a:cubicBezTo>
                        <a:pt x="42207" y="338831"/>
                        <a:pt x="41802" y="310509"/>
                        <a:pt x="38851" y="2823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un Life Sans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Forme libre : forme 16">
                  <a:extLst>
                    <a:ext uri="{FF2B5EF4-FFF2-40B4-BE49-F238E27FC236}">
                      <a16:creationId xmlns:a16="http://schemas.microsoft.com/office/drawing/2014/main" id="{CC4598F1-B2E3-6B57-78BA-BC8C8BDD80A5}"/>
                    </a:ext>
                  </a:extLst>
                </p:cNvPr>
                <p:cNvSpPr/>
                <p:nvPr/>
              </p:nvSpPr>
              <p:spPr>
                <a:xfrm>
                  <a:off x="2790807" y="2750539"/>
                  <a:ext cx="609600" cy="296446"/>
                </a:xfrm>
                <a:custGeom>
                  <a:avLst/>
                  <a:gdLst>
                    <a:gd name="connsiteX0" fmla="*/ 576577 w 609600"/>
                    <a:gd name="connsiteY0" fmla="*/ 82372 h 296446"/>
                    <a:gd name="connsiteX1" fmla="*/ 429339 w 609600"/>
                    <a:gd name="connsiteY1" fmla="*/ 10497 h 296446"/>
                    <a:gd name="connsiteX2" fmla="*/ 392516 w 609600"/>
                    <a:gd name="connsiteY2" fmla="*/ 1038 h 296446"/>
                    <a:gd name="connsiteX3" fmla="*/ 387687 w 609600"/>
                    <a:gd name="connsiteY3" fmla="*/ 0 h 296446"/>
                    <a:gd name="connsiteX4" fmla="*/ 384058 w 609600"/>
                    <a:gd name="connsiteY4" fmla="*/ 3362 h 296446"/>
                    <a:gd name="connsiteX5" fmla="*/ 304800 w 609600"/>
                    <a:gd name="connsiteY5" fmla="*/ 39272 h 296446"/>
                    <a:gd name="connsiteX6" fmla="*/ 225514 w 609600"/>
                    <a:gd name="connsiteY6" fmla="*/ 3839 h 296446"/>
                    <a:gd name="connsiteX7" fmla="*/ 221904 w 609600"/>
                    <a:gd name="connsiteY7" fmla="*/ 524 h 296446"/>
                    <a:gd name="connsiteX8" fmla="*/ 217141 w 609600"/>
                    <a:gd name="connsiteY8" fmla="*/ 1534 h 296446"/>
                    <a:gd name="connsiteX9" fmla="*/ 180403 w 609600"/>
                    <a:gd name="connsiteY9" fmla="*/ 10468 h 296446"/>
                    <a:gd name="connsiteX10" fmla="*/ 33137 w 609600"/>
                    <a:gd name="connsiteY10" fmla="*/ 82306 h 296446"/>
                    <a:gd name="connsiteX11" fmla="*/ 0 w 609600"/>
                    <a:gd name="connsiteY11" fmla="*/ 148809 h 296446"/>
                    <a:gd name="connsiteX12" fmla="*/ 0 w 609600"/>
                    <a:gd name="connsiteY12" fmla="*/ 296447 h 296446"/>
                    <a:gd name="connsiteX13" fmla="*/ 19050 w 609600"/>
                    <a:gd name="connsiteY13" fmla="*/ 296447 h 296446"/>
                    <a:gd name="connsiteX14" fmla="*/ 19050 w 609600"/>
                    <a:gd name="connsiteY14" fmla="*/ 148809 h 296446"/>
                    <a:gd name="connsiteX15" fmla="*/ 44653 w 609600"/>
                    <a:gd name="connsiteY15" fmla="*/ 97450 h 296446"/>
                    <a:gd name="connsiteX16" fmla="*/ 185509 w 609600"/>
                    <a:gd name="connsiteY16" fmla="*/ 28870 h 296446"/>
                    <a:gd name="connsiteX17" fmla="*/ 216322 w 609600"/>
                    <a:gd name="connsiteY17" fmla="*/ 21250 h 296446"/>
                    <a:gd name="connsiteX18" fmla="*/ 304800 w 609600"/>
                    <a:gd name="connsiteY18" fmla="*/ 58322 h 296446"/>
                    <a:gd name="connsiteX19" fmla="*/ 393287 w 609600"/>
                    <a:gd name="connsiteY19" fmla="*/ 20707 h 296446"/>
                    <a:gd name="connsiteX20" fmla="*/ 423986 w 609600"/>
                    <a:gd name="connsiteY20" fmla="*/ 28785 h 296446"/>
                    <a:gd name="connsiteX21" fmla="*/ 564594 w 609600"/>
                    <a:gd name="connsiteY21" fmla="*/ 97184 h 296446"/>
                    <a:gd name="connsiteX22" fmla="*/ 590550 w 609600"/>
                    <a:gd name="connsiteY22" fmla="*/ 148809 h 296446"/>
                    <a:gd name="connsiteX23" fmla="*/ 590550 w 609600"/>
                    <a:gd name="connsiteY23" fmla="*/ 296447 h 296446"/>
                    <a:gd name="connsiteX24" fmla="*/ 609600 w 609600"/>
                    <a:gd name="connsiteY24" fmla="*/ 296447 h 296446"/>
                    <a:gd name="connsiteX25" fmla="*/ 609600 w 609600"/>
                    <a:gd name="connsiteY25" fmla="*/ 148809 h 296446"/>
                    <a:gd name="connsiteX26" fmla="*/ 576577 w 609600"/>
                    <a:gd name="connsiteY26" fmla="*/ 82372 h 296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09600" h="296446">
                      <a:moveTo>
                        <a:pt x="576577" y="82372"/>
                      </a:moveTo>
                      <a:cubicBezTo>
                        <a:pt x="532856" y="48714"/>
                        <a:pt x="482770" y="24264"/>
                        <a:pt x="429339" y="10497"/>
                      </a:cubicBezTo>
                      <a:cubicBezTo>
                        <a:pt x="417033" y="6810"/>
                        <a:pt x="404641" y="3629"/>
                        <a:pt x="392516" y="1038"/>
                      </a:cubicBezTo>
                      <a:lnTo>
                        <a:pt x="387687" y="0"/>
                      </a:lnTo>
                      <a:lnTo>
                        <a:pt x="384058" y="3362"/>
                      </a:lnTo>
                      <a:cubicBezTo>
                        <a:pt x="345243" y="39272"/>
                        <a:pt x="318935" y="39272"/>
                        <a:pt x="304800" y="39272"/>
                      </a:cubicBezTo>
                      <a:cubicBezTo>
                        <a:pt x="290665" y="39272"/>
                        <a:pt x="264138" y="39272"/>
                        <a:pt x="225514" y="3839"/>
                      </a:cubicBezTo>
                      <a:lnTo>
                        <a:pt x="221904" y="524"/>
                      </a:lnTo>
                      <a:lnTo>
                        <a:pt x="217141" y="1534"/>
                      </a:lnTo>
                      <a:cubicBezTo>
                        <a:pt x="205473" y="3991"/>
                        <a:pt x="193148" y="6991"/>
                        <a:pt x="180403" y="10468"/>
                      </a:cubicBezTo>
                      <a:cubicBezTo>
                        <a:pt x="127615" y="25938"/>
                        <a:pt x="77824" y="50227"/>
                        <a:pt x="33137" y="82306"/>
                      </a:cubicBezTo>
                      <a:cubicBezTo>
                        <a:pt x="12648" y="98358"/>
                        <a:pt x="477" y="122785"/>
                        <a:pt x="0" y="148809"/>
                      </a:cubicBezTo>
                      <a:lnTo>
                        <a:pt x="0" y="296447"/>
                      </a:lnTo>
                      <a:lnTo>
                        <a:pt x="19050" y="296447"/>
                      </a:lnTo>
                      <a:lnTo>
                        <a:pt x="19050" y="148809"/>
                      </a:lnTo>
                      <a:cubicBezTo>
                        <a:pt x="19470" y="128721"/>
                        <a:pt x="28864" y="109877"/>
                        <a:pt x="44653" y="97450"/>
                      </a:cubicBezTo>
                      <a:cubicBezTo>
                        <a:pt x="87419" y="66838"/>
                        <a:pt x="135037" y="43653"/>
                        <a:pt x="185509" y="28870"/>
                      </a:cubicBezTo>
                      <a:cubicBezTo>
                        <a:pt x="196082" y="26013"/>
                        <a:pt x="206464" y="23422"/>
                        <a:pt x="216322" y="21250"/>
                      </a:cubicBezTo>
                      <a:cubicBezTo>
                        <a:pt x="253365" y="53816"/>
                        <a:pt x="281788" y="58322"/>
                        <a:pt x="304800" y="58322"/>
                      </a:cubicBezTo>
                      <a:cubicBezTo>
                        <a:pt x="327812" y="58322"/>
                        <a:pt x="356083" y="53759"/>
                        <a:pt x="393287" y="20707"/>
                      </a:cubicBezTo>
                      <a:cubicBezTo>
                        <a:pt x="403393" y="22993"/>
                        <a:pt x="413671" y="25689"/>
                        <a:pt x="423986" y="28785"/>
                      </a:cubicBezTo>
                      <a:cubicBezTo>
                        <a:pt x="474991" y="41863"/>
                        <a:pt x="522821" y="65130"/>
                        <a:pt x="564594" y="97184"/>
                      </a:cubicBezTo>
                      <a:cubicBezTo>
                        <a:pt x="580568" y="109615"/>
                        <a:pt x="590099" y="128573"/>
                        <a:pt x="590550" y="148809"/>
                      </a:cubicBezTo>
                      <a:lnTo>
                        <a:pt x="590550" y="296447"/>
                      </a:lnTo>
                      <a:lnTo>
                        <a:pt x="609600" y="296447"/>
                      </a:lnTo>
                      <a:lnTo>
                        <a:pt x="609600" y="148809"/>
                      </a:lnTo>
                      <a:cubicBezTo>
                        <a:pt x="609139" y="122825"/>
                        <a:pt x="597012" y="98428"/>
                        <a:pt x="576577" y="8237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un Life Sans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3" name="Graphic 19" descr="Male profile outline">
                <a:extLst>
                  <a:ext uri="{FF2B5EF4-FFF2-40B4-BE49-F238E27FC236}">
                    <a16:creationId xmlns:a16="http://schemas.microsoft.com/office/drawing/2014/main" id="{F50AF570-B07B-34C4-9595-A461082A0117}"/>
                  </a:ext>
                </a:extLst>
              </p:cNvPr>
              <p:cNvPicPr>
                <a:picLocks noChangeAspect="1"/>
              </p:cNvPicPr>
              <p:nvPr>
                <p:custDataLst>
                  <p:tags r:id="rId15"/>
                </p:custDataLst>
              </p:nvPr>
            </p:nvPicPr>
            <p:blipFill>
              <a:blip r:embed="rId25">
                <a:extLst>
                  <a:ext uri="{96DAC541-7B7A-43D3-8B79-37D633B846F1}">
                    <asvg:svgBlip xmlns:asvg="http://schemas.microsoft.com/office/drawing/2016/SVG/main" r:embed="rId26"/>
                  </a:ext>
                </a:extLst>
              </a:blip>
              <a:stretch>
                <a:fillRect/>
              </a:stretch>
            </p:blipFill>
            <p:spPr>
              <a:xfrm>
                <a:off x="3347430" y="2265936"/>
                <a:ext cx="914400" cy="914400"/>
              </a:xfrm>
              <a:prstGeom prst="rect">
                <a:avLst/>
              </a:prstGeom>
            </p:spPr>
          </p:pic>
          <p:sp>
            <p:nvSpPr>
              <p:cNvPr id="44" name="TextBox 31">
                <a:extLst>
                  <a:ext uri="{FF2B5EF4-FFF2-40B4-BE49-F238E27FC236}">
                    <a16:creationId xmlns:a16="http://schemas.microsoft.com/office/drawing/2014/main" id="{60463F8A-7A04-E209-E48C-C9507D3638D1}"/>
                  </a:ext>
                </a:extLst>
              </p:cNvPr>
              <p:cNvSpPr txBox="1"/>
              <p:nvPr>
                <p:custDataLst>
                  <p:tags r:id="rId16"/>
                </p:custDataLst>
              </p:nvPr>
            </p:nvSpPr>
            <p:spPr>
              <a:xfrm>
                <a:off x="2834541" y="1946035"/>
                <a:ext cx="58541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A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un Life New Text" pitchFamily="2" charset="0"/>
                    <a:ea typeface="+mn-ea"/>
                    <a:cs typeface="+mn-cs"/>
                  </a:rPr>
                  <a:t>59 %</a:t>
                </a:r>
              </a:p>
            </p:txBody>
          </p:sp>
          <p:sp>
            <p:nvSpPr>
              <p:cNvPr id="45" name="TextBox 32">
                <a:extLst>
                  <a:ext uri="{FF2B5EF4-FFF2-40B4-BE49-F238E27FC236}">
                    <a16:creationId xmlns:a16="http://schemas.microsoft.com/office/drawing/2014/main" id="{87439278-1A0A-EB53-FBCF-A75B7E5CCFFD}"/>
                  </a:ext>
                </a:extLst>
              </p:cNvPr>
              <p:cNvSpPr txBox="1"/>
              <p:nvPr>
                <p:custDataLst>
                  <p:tags r:id="rId17"/>
                </p:custDataLst>
              </p:nvPr>
            </p:nvSpPr>
            <p:spPr>
              <a:xfrm>
                <a:off x="3510997" y="1958159"/>
                <a:ext cx="58862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A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un Life New Text" pitchFamily="2" charset="0"/>
                    <a:ea typeface="+mn-ea"/>
                    <a:cs typeface="+mn-cs"/>
                  </a:rPr>
                  <a:t>45 %</a:t>
                </a:r>
              </a:p>
            </p:txBody>
          </p:sp>
        </p:grpSp>
      </p:grpSp>
      <p:grpSp>
        <p:nvGrpSpPr>
          <p:cNvPr id="12" name="Groupe 11" descr="La femme a une probabilité de 38 % de vivre jusqu’à l’âge de 90 ans par rapport à 24 % pour l’homme.">
            <a:extLst>
              <a:ext uri="{FF2B5EF4-FFF2-40B4-BE49-F238E27FC236}">
                <a16:creationId xmlns:a16="http://schemas.microsoft.com/office/drawing/2014/main" id="{3374ECA0-55A3-4036-4D0F-80FA9498665B}"/>
              </a:ext>
            </a:extLst>
          </p:cNvPr>
          <p:cNvGrpSpPr/>
          <p:nvPr/>
        </p:nvGrpSpPr>
        <p:grpSpPr>
          <a:xfrm>
            <a:off x="4728852" y="1933811"/>
            <a:ext cx="1642319" cy="2019178"/>
            <a:chOff x="4728852" y="1933811"/>
            <a:chExt cx="1642319" cy="2019178"/>
          </a:xfrm>
        </p:grpSpPr>
        <p:sp>
          <p:nvSpPr>
            <p:cNvPr id="9" name="TextBox 14">
              <a:extLst>
                <a:ext uri="{FF2B5EF4-FFF2-40B4-BE49-F238E27FC236}">
                  <a16:creationId xmlns:a16="http://schemas.microsoft.com/office/drawing/2014/main" id="{4352B4C2-7732-7B0F-7484-F0A16DE1981D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4938751" y="3614356"/>
              <a:ext cx="800405" cy="3386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846"/>
                  </a:solidFill>
                  <a:effectLst/>
                  <a:uLnTx/>
                  <a:uFillTx/>
                  <a:latin typeface="Sun Life New Text" pitchFamily="2" charset="0"/>
                  <a:ea typeface="+mn-ea"/>
                  <a:cs typeface="+mn-cs"/>
                </a:rPr>
                <a:t>90 ans</a:t>
              </a:r>
            </a:p>
          </p:txBody>
        </p:sp>
        <p:pic>
          <p:nvPicPr>
            <p:cNvPr id="29" name="Graphic 20" descr="Male profile outline">
              <a:extLst>
                <a:ext uri="{FF2B5EF4-FFF2-40B4-BE49-F238E27FC236}">
                  <a16:creationId xmlns:a16="http://schemas.microsoft.com/office/drawing/2014/main" id="{CD7B8231-75D7-450E-3012-CCFD1DB86ADA}"/>
                </a:ext>
              </a:extLst>
            </p:cNvPr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25">
              <a:extLs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5456771" y="2212042"/>
              <a:ext cx="914400" cy="914400"/>
            </a:xfrm>
            <a:prstGeom prst="rect">
              <a:avLst/>
            </a:prstGeom>
          </p:spPr>
        </p:pic>
        <p:pic>
          <p:nvPicPr>
            <p:cNvPr id="39" name="Graphic 24" descr="Female Profile outline">
              <a:extLst>
                <a:ext uri="{FF2B5EF4-FFF2-40B4-BE49-F238E27FC236}">
                  <a16:creationId xmlns:a16="http://schemas.microsoft.com/office/drawing/2014/main" id="{6149BB76-78A2-F895-0937-96E1B8994844}"/>
                </a:ext>
              </a:extLst>
            </p:cNvPr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4728852" y="2229975"/>
              <a:ext cx="914400" cy="914400"/>
            </a:xfrm>
            <a:prstGeom prst="rect">
              <a:avLst/>
            </a:prstGeom>
          </p:spPr>
        </p:pic>
        <p:sp>
          <p:nvSpPr>
            <p:cNvPr id="46" name="TextBox 33">
              <a:extLst>
                <a:ext uri="{FF2B5EF4-FFF2-40B4-BE49-F238E27FC236}">
                  <a16:creationId xmlns:a16="http://schemas.microsoft.com/office/drawing/2014/main" id="{B056AE1F-CFE0-5541-4ABC-A4836B11AB80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4873034" y="193381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un Life New Text" pitchFamily="2" charset="0"/>
                  <a:ea typeface="+mn-ea"/>
                  <a:cs typeface="+mn-cs"/>
                </a:rPr>
                <a:t>38 %</a:t>
              </a:r>
            </a:p>
          </p:txBody>
        </p:sp>
        <p:sp>
          <p:nvSpPr>
            <p:cNvPr id="47" name="TextBox 34">
              <a:extLst>
                <a:ext uri="{FF2B5EF4-FFF2-40B4-BE49-F238E27FC236}">
                  <a16:creationId xmlns:a16="http://schemas.microsoft.com/office/drawing/2014/main" id="{0DFD4DF1-AFC1-074A-97FA-BBB62A09261D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5693220" y="1956522"/>
              <a:ext cx="58541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un Life New Text" pitchFamily="2" charset="0"/>
                  <a:ea typeface="+mn-ea"/>
                  <a:cs typeface="+mn-cs"/>
                </a:rPr>
                <a:t>24 %</a:t>
              </a:r>
            </a:p>
          </p:txBody>
        </p:sp>
      </p:grpSp>
      <p:grpSp>
        <p:nvGrpSpPr>
          <p:cNvPr id="13" name="Groupe 12" descr="La femme a une probabilité de 17 % de vivre jusqu’à l’âge de 95 ans par rapport à 9 % pour l’homme.">
            <a:extLst>
              <a:ext uri="{FF2B5EF4-FFF2-40B4-BE49-F238E27FC236}">
                <a16:creationId xmlns:a16="http://schemas.microsoft.com/office/drawing/2014/main" id="{3859F25B-B632-6A7C-5962-85867C3340DE}"/>
              </a:ext>
            </a:extLst>
          </p:cNvPr>
          <p:cNvGrpSpPr/>
          <p:nvPr/>
        </p:nvGrpSpPr>
        <p:grpSpPr>
          <a:xfrm>
            <a:off x="6990724" y="1933810"/>
            <a:ext cx="1670304" cy="2016766"/>
            <a:chOff x="6990724" y="1933810"/>
            <a:chExt cx="1670304" cy="2016766"/>
          </a:xfrm>
        </p:grpSpPr>
        <p:sp>
          <p:nvSpPr>
            <p:cNvPr id="7" name="TextBox 12">
              <a:extLst>
                <a:ext uri="{FF2B5EF4-FFF2-40B4-BE49-F238E27FC236}">
                  <a16:creationId xmlns:a16="http://schemas.microsoft.com/office/drawing/2014/main" id="{3C7196C7-E8A6-09A0-7549-047158507B94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>
              <a:off x="7098855" y="3611943"/>
              <a:ext cx="800405" cy="3386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846"/>
                  </a:solidFill>
                  <a:effectLst/>
                  <a:uLnTx/>
                  <a:uFillTx/>
                  <a:latin typeface="Sun Life New Text" pitchFamily="2" charset="0"/>
                  <a:ea typeface="+mn-ea"/>
                  <a:cs typeface="+mn-cs"/>
                </a:rPr>
                <a:t>95 ans</a:t>
              </a:r>
            </a:p>
          </p:txBody>
        </p:sp>
        <p:pic>
          <p:nvPicPr>
            <p:cNvPr id="18" name="Graphic 18" descr="Male profile outline">
              <a:extLst>
                <a:ext uri="{FF2B5EF4-FFF2-40B4-BE49-F238E27FC236}">
                  <a16:creationId xmlns:a16="http://schemas.microsoft.com/office/drawing/2014/main" id="{3526558E-A90A-7FE0-7857-C080331C5025}"/>
                </a:ext>
              </a:extLst>
            </p:cNvPr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25">
              <a:extLs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7746628" y="2265936"/>
              <a:ext cx="914400" cy="914400"/>
            </a:xfrm>
            <a:prstGeom prst="rect">
              <a:avLst/>
            </a:prstGeom>
          </p:spPr>
        </p:pic>
        <p:pic>
          <p:nvPicPr>
            <p:cNvPr id="41" name="Graphic 26" descr="Female Profile outline">
              <a:extLst>
                <a:ext uri="{FF2B5EF4-FFF2-40B4-BE49-F238E27FC236}">
                  <a16:creationId xmlns:a16="http://schemas.microsoft.com/office/drawing/2014/main" id="{CFC2EA27-456C-E63B-197F-154D4F22CE9D}"/>
                </a:ext>
              </a:extLst>
            </p:cNvPr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6990724" y="2267438"/>
              <a:ext cx="914400" cy="914400"/>
            </a:xfrm>
            <a:prstGeom prst="rect">
              <a:avLst/>
            </a:prstGeom>
          </p:spPr>
        </p:pic>
        <p:sp>
          <p:nvSpPr>
            <p:cNvPr id="48" name="TextBox 35">
              <a:extLst>
                <a:ext uri="{FF2B5EF4-FFF2-40B4-BE49-F238E27FC236}">
                  <a16:creationId xmlns:a16="http://schemas.microsoft.com/office/drawing/2014/main" id="{64DDDE97-1553-4F6D-7361-9A4E08A515FE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7200901" y="1933811"/>
              <a:ext cx="5373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un Life New Text" pitchFamily="2" charset="0"/>
                  <a:ea typeface="+mn-ea"/>
                  <a:cs typeface="+mn-cs"/>
                </a:rPr>
                <a:t>17 %</a:t>
              </a:r>
            </a:p>
          </p:txBody>
        </p:sp>
        <p:sp>
          <p:nvSpPr>
            <p:cNvPr id="49" name="TextBox 36">
              <a:extLst>
                <a:ext uri="{FF2B5EF4-FFF2-40B4-BE49-F238E27FC236}">
                  <a16:creationId xmlns:a16="http://schemas.microsoft.com/office/drawing/2014/main" id="{E7C6EB28-4B30-BCF7-6154-AA0BAEBED5FB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8006275" y="1933810"/>
              <a:ext cx="47961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un Life New Text" pitchFamily="2" charset="0"/>
                  <a:ea typeface="+mn-ea"/>
                  <a:cs typeface="+mn-cs"/>
                </a:rPr>
                <a:t>9 %</a:t>
              </a:r>
            </a:p>
          </p:txBody>
        </p:sp>
      </p:grpSp>
      <p:sp>
        <p:nvSpPr>
          <p:cNvPr id="11" name="TextBox 16">
            <a:extLst>
              <a:ext uri="{FF2B5EF4-FFF2-40B4-BE49-F238E27FC236}">
                <a16:creationId xmlns:a16="http://schemas.microsoft.com/office/drawing/2014/main" id="{99064930-790A-3895-8256-D8AB08BAC93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18319" y="4668653"/>
            <a:ext cx="695895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New Text" pitchFamily="2" charset="0"/>
                <a:ea typeface="+mn-ea"/>
                <a:cs typeface="+mn-cs"/>
              </a:rPr>
              <a:t>Source : Table de mortalité des retraités canadiens publiée par l’Institut canadien des actuaires en 2014. En fonction du sexe assigné à la naissance.</a:t>
            </a:r>
          </a:p>
        </p:txBody>
      </p:sp>
    </p:spTree>
    <p:extLst>
      <p:ext uri="{BB962C8B-B14F-4D97-AF65-F5344CB8AC3E}">
        <p14:creationId xmlns:p14="http://schemas.microsoft.com/office/powerpoint/2010/main" val="18723552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84ACF88-8E7C-D0F4-18A7-BE8D3BD732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7EAEA49-D3BF-AFD7-9A15-53F0FEF06A20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212725"/>
            <a:ext cx="8353425" cy="204788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fr-CA" sz="1800" dirty="0">
                <a:latin typeface="Sun Life New Display" pitchFamily="2" charset="0"/>
              </a:rPr>
              <a:t>N’oubliez pas l’inflation</a:t>
            </a:r>
          </a:p>
        </p:txBody>
      </p:sp>
      <p:graphicFrame>
        <p:nvGraphicFramePr>
          <p:cNvPr id="7" name="Chart 6" descr="A bar chart that shows how $35,000 in expenses today becomes $52,000 in expenses in 20 years, if inflation was 2% annually.">
            <a:extLst>
              <a:ext uri="{FF2B5EF4-FFF2-40B4-BE49-F238E27FC236}">
                <a16:creationId xmlns:a16="http://schemas.microsoft.com/office/drawing/2014/main" id="{D79F160E-CA0F-5D25-7A4A-E9FC1309BA94}"/>
              </a:ext>
            </a:extLst>
          </p:cNvPr>
          <p:cNvGraphicFramePr/>
          <p:nvPr/>
        </p:nvGraphicFramePr>
        <p:xfrm>
          <a:off x="652009" y="939898"/>
          <a:ext cx="7481207" cy="2369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0EF2AFA5-75FD-D9DF-0B33-FFD0BDE88486}"/>
              </a:ext>
            </a:extLst>
          </p:cNvPr>
          <p:cNvGraphicFramePr>
            <a:graphicFrameLocks noGrp="1"/>
          </p:cNvGraphicFramePr>
          <p:nvPr/>
        </p:nvGraphicFramePr>
        <p:xfrm>
          <a:off x="1289516" y="3607852"/>
          <a:ext cx="6606717" cy="90222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78398">
                  <a:extLst>
                    <a:ext uri="{9D8B030D-6E8A-4147-A177-3AD203B41FA5}">
                      <a16:colId xmlns:a16="http://schemas.microsoft.com/office/drawing/2014/main" val="3847700808"/>
                    </a:ext>
                  </a:extLst>
                </a:gridCol>
                <a:gridCol w="1025610">
                  <a:extLst>
                    <a:ext uri="{9D8B030D-6E8A-4147-A177-3AD203B41FA5}">
                      <a16:colId xmlns:a16="http://schemas.microsoft.com/office/drawing/2014/main" val="1732066924"/>
                    </a:ext>
                  </a:extLst>
                </a:gridCol>
                <a:gridCol w="1441507">
                  <a:extLst>
                    <a:ext uri="{9D8B030D-6E8A-4147-A177-3AD203B41FA5}">
                      <a16:colId xmlns:a16="http://schemas.microsoft.com/office/drawing/2014/main" val="1561278267"/>
                    </a:ext>
                  </a:extLst>
                </a:gridCol>
                <a:gridCol w="1017488">
                  <a:extLst>
                    <a:ext uri="{9D8B030D-6E8A-4147-A177-3AD203B41FA5}">
                      <a16:colId xmlns:a16="http://schemas.microsoft.com/office/drawing/2014/main" val="496393719"/>
                    </a:ext>
                  </a:extLst>
                </a:gridCol>
                <a:gridCol w="1643714">
                  <a:extLst>
                    <a:ext uri="{9D8B030D-6E8A-4147-A177-3AD203B41FA5}">
                      <a16:colId xmlns:a16="http://schemas.microsoft.com/office/drawing/2014/main" val="3476733968"/>
                    </a:ext>
                  </a:extLst>
                </a:gridCol>
              </a:tblGrid>
              <a:tr h="262890"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b="1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Année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Épicerie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Café quotidien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Auto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CA" sz="110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Maison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308187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0" lvl="0"/>
                      <a:r>
                        <a:rPr lang="fr-CA" sz="1100" b="1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Aujourd’hui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/>
                      <a:r>
                        <a:rPr lang="fr-CA" sz="1100" noProof="0" dirty="0">
                          <a:solidFill>
                            <a:schemeClr val="tx1"/>
                          </a:solidFill>
                          <a:latin typeface="Sun Life New Text" pitchFamily="2" charset="0"/>
                        </a:rPr>
                        <a:t>100 $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sz="110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un Life New Text" pitchFamily="2" charset="0"/>
                          <a:ea typeface="+mn-ea"/>
                          <a:cs typeface="Arial" panose="020B0604020202020204" pitchFamily="34" charset="0"/>
                        </a:rPr>
                        <a:t>3,50 $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sz="110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un Life New Text" pitchFamily="2" charset="0"/>
                          <a:ea typeface="+mn-ea"/>
                          <a:cs typeface="Arial" panose="020B0604020202020204" pitchFamily="34" charset="0"/>
                        </a:rPr>
                        <a:t>50 000 $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sz="110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un Life New Text" pitchFamily="2" charset="0"/>
                          <a:ea typeface="+mn-ea"/>
                          <a:cs typeface="Arial" panose="020B0604020202020204" pitchFamily="34" charset="0"/>
                        </a:rPr>
                        <a:t>675 000 $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407089"/>
                  </a:ext>
                </a:extLst>
              </a:tr>
              <a:tr h="3764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sz="1100" b="1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un Life New Text" pitchFamily="2" charset="0"/>
                          <a:ea typeface="+mn-ea"/>
                          <a:cs typeface="Arial" panose="020B0604020202020204" pitchFamily="34" charset="0"/>
                        </a:rPr>
                        <a:t>Dans 20 ans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CA" sz="110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un Life New Text" pitchFamily="2" charset="0"/>
                          <a:ea typeface="+mn-ea"/>
                          <a:cs typeface="Arial" panose="020B0604020202020204" pitchFamily="34" charset="0"/>
                        </a:rPr>
                        <a:t>149 $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CA" sz="110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un Life New Text" pitchFamily="2" charset="0"/>
                          <a:ea typeface="+mn-ea"/>
                          <a:cs typeface="Arial" panose="020B0604020202020204" pitchFamily="34" charset="0"/>
                        </a:rPr>
                        <a:t>5,20 $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CA" sz="110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un Life New Text" pitchFamily="2" charset="0"/>
                          <a:ea typeface="+mn-ea"/>
                          <a:cs typeface="Arial" panose="020B0604020202020204" pitchFamily="34" charset="0"/>
                        </a:rPr>
                        <a:t>74 300 $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CA" sz="110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un Life New Text" pitchFamily="2" charset="0"/>
                          <a:ea typeface="+mn-ea"/>
                          <a:cs typeface="Arial" panose="020B0604020202020204" pitchFamily="34" charset="0"/>
                        </a:rPr>
                        <a:t>1 003 000 $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851515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ACED93F3-72CA-8FE1-04AA-90A80483029F}"/>
              </a:ext>
            </a:extLst>
          </p:cNvPr>
          <p:cNvSpPr txBox="1"/>
          <p:nvPr/>
        </p:nvSpPr>
        <p:spPr>
          <a:xfrm>
            <a:off x="603892" y="4743897"/>
            <a:ext cx="72923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>
              <a:defRPr/>
            </a:pPr>
            <a:r>
              <a:rPr lang="fr-CA" sz="800" i="1" dirty="0">
                <a:solidFill>
                  <a:srgbClr val="000000"/>
                </a:solidFill>
                <a:latin typeface="Sun Life New Text" pitchFamily="2" charset="0"/>
              </a:rPr>
              <a:t>Nota : Montants présentés à titre d’exemple seulement. 	</a:t>
            </a:r>
            <a:br>
              <a:rPr lang="fr-CA" sz="800" i="1" dirty="0">
                <a:solidFill>
                  <a:srgbClr val="000000"/>
                </a:solidFill>
                <a:latin typeface="Sun Life New Text" pitchFamily="2" charset="0"/>
              </a:rPr>
            </a:br>
            <a:r>
              <a:rPr lang="fr-CA" sz="800" dirty="0">
                <a:solidFill>
                  <a:srgbClr val="000000"/>
                </a:solidFill>
                <a:latin typeface="Sun Life New Text" pitchFamily="2" charset="0"/>
              </a:rPr>
              <a:t>Certaines valeurs ont été arrondies. </a:t>
            </a:r>
            <a:r>
              <a:rPr lang="fr-CA" sz="800" i="1" dirty="0">
                <a:solidFill>
                  <a:srgbClr val="000000"/>
                </a:solidFill>
                <a:latin typeface="Sun Life New Text" pitchFamily="2" charset="0"/>
              </a:rPr>
              <a:t>Prévisions établies en fonction d’un taux d’inflation de 2 %.</a:t>
            </a:r>
            <a:endParaRPr lang="fr-CA" sz="800" dirty="0">
              <a:solidFill>
                <a:srgbClr val="000000"/>
              </a:solidFill>
              <a:latin typeface="Sun Life New Text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618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5498"/>
    </mc:Choice>
    <mc:Fallback xmlns="">
      <p:transition spd="slow" advTm="25498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E3E30F64-AC38-1E3A-2533-CE12CD2BFB4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5900" y="202138"/>
            <a:ext cx="4055475" cy="584443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171450" indent="-17145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CA" dirty="0">
                <a:latin typeface="Sun Life New Display" pitchFamily="2" charset="0"/>
              </a:rPr>
              <a:t>Les phases de la retraite</a:t>
            </a:r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2E3C9974-C52A-9AAC-6816-1AE4B4DE01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001" r="13001"/>
          <a:stretch>
            <a:fillRect/>
          </a:stretch>
        </p:blipFill>
        <p:spPr/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C7FB8F0-08FB-CDC6-5681-07A0A96E84C4}"/>
              </a:ext>
            </a:extLst>
          </p:cNvPr>
          <p:cNvSpPr/>
          <p:nvPr/>
        </p:nvSpPr>
        <p:spPr>
          <a:xfrm>
            <a:off x="215900" y="1219213"/>
            <a:ext cx="3920482" cy="1205425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1"/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Lorsque les gens vieillissent, leurs besoins, leurs désirs et leurs rêves changent.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1E0BF0B-710B-5436-F968-42D962529F24}"/>
              </a:ext>
            </a:extLst>
          </p:cNvPr>
          <p:cNvSpPr/>
          <p:nvPr/>
        </p:nvSpPr>
        <p:spPr>
          <a:xfrm>
            <a:off x="215900" y="2718862"/>
            <a:ext cx="3920482" cy="1205425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Ils dépensent souvent plus pour les soins de santé que pour les loisirs.</a:t>
            </a:r>
          </a:p>
        </p:txBody>
      </p:sp>
    </p:spTree>
    <p:extLst>
      <p:ext uri="{BB962C8B-B14F-4D97-AF65-F5344CB8AC3E}">
        <p14:creationId xmlns:p14="http://schemas.microsoft.com/office/powerpoint/2010/main" val="36870832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2F0A5C5-3958-1E0F-022D-E31FD28132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A635D2-B142-BE49-AECA-6169441F1F99}" type="slidenum">
              <a:rPr kumimoji="0" lang="en-US" sz="6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0C704660-F81F-6952-45B6-7553D1A54A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3334" b="13334"/>
          <a:stretch>
            <a:fillRect/>
          </a:stretch>
        </p:blipFill>
        <p:spPr/>
      </p:pic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D4D3F803-5CB4-C2A4-70E9-5E2CC51759D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687725" y="780538"/>
            <a:ext cx="4164013" cy="72072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b="0" i="0" u="none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Comment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entrevoyez-vous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votre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 retraite?</a:t>
            </a:r>
          </a:p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93CCE17D-084C-0139-53D6-346956BD44EC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4771247" y="1870470"/>
            <a:ext cx="3482922" cy="660444"/>
          </a:xfrm>
        </p:spPr>
        <p:txBody>
          <a:bodyPr/>
          <a:lstStyle/>
          <a:p>
            <a:r>
              <a:rPr lang="fr-FR" sz="1200" b="0" dirty="0">
                <a:solidFill>
                  <a:schemeClr val="tx1"/>
                </a:solidFill>
                <a:latin typeface="Sun Life New Text" pitchFamily="2" charset="0"/>
              </a:rPr>
              <a:t>Pour établir un bon plan de vos dépenses à la retraite, vous devez avoir une vision du style de vie que vous souhaitez avoir à la retraite.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D99318C4-60A3-1D4D-5CBC-16F413A577A9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771247" y="2986212"/>
            <a:ext cx="4151537" cy="935037"/>
          </a:xfrm>
        </p:spPr>
        <p:txBody>
          <a:bodyPr/>
          <a:lstStyle/>
          <a:p>
            <a:r>
              <a:rPr lang="en-US" sz="1200" b="1" dirty="0" err="1">
                <a:solidFill>
                  <a:schemeClr val="tx1"/>
                </a:solidFill>
                <a:latin typeface="Sun Life New Text" pitchFamily="2" charset="0"/>
              </a:rPr>
              <a:t>Réflexion</a:t>
            </a:r>
            <a:r>
              <a:rPr lang="en-US" sz="1200" b="1" dirty="0">
                <a:solidFill>
                  <a:schemeClr val="tx1"/>
                </a:solidFill>
                <a:latin typeface="Sun Life New Text" pitchFamily="2" charset="0"/>
              </a:rPr>
              <a:t> :</a:t>
            </a:r>
          </a:p>
          <a:p>
            <a:r>
              <a:rPr lang="fr-FR" sz="1200" dirty="0">
                <a:solidFill>
                  <a:schemeClr val="tx1"/>
                </a:solidFill>
                <a:latin typeface="Sun Life New Text" pitchFamily="2" charset="0"/>
              </a:rPr>
              <a:t>Quels sont les besoins, les désirs et les rêves qui reflètent votre vision de la retraite?</a:t>
            </a:r>
          </a:p>
          <a:p>
            <a:r>
              <a:rPr lang="en-CA" sz="1200" dirty="0" err="1">
                <a:solidFill>
                  <a:schemeClr val="tx1"/>
                </a:solidFill>
                <a:latin typeface="Sun Life New Text" pitchFamily="2" charset="0"/>
              </a:rPr>
              <a:t>Quelles</a:t>
            </a:r>
            <a:r>
              <a:rPr lang="en-CA" sz="1200" dirty="0">
                <a:solidFill>
                  <a:schemeClr val="tx1"/>
                </a:solidFill>
                <a:latin typeface="Sun Life New Text" pitchFamily="2" charset="0"/>
              </a:rPr>
              <a:t> </a:t>
            </a:r>
            <a:r>
              <a:rPr lang="en-CA" sz="1200" dirty="0" err="1">
                <a:solidFill>
                  <a:schemeClr val="tx1"/>
                </a:solidFill>
                <a:latin typeface="Sun Life New Text" pitchFamily="2" charset="0"/>
              </a:rPr>
              <a:t>activités</a:t>
            </a:r>
            <a:r>
              <a:rPr lang="en-CA" sz="1200" dirty="0">
                <a:solidFill>
                  <a:schemeClr val="tx1"/>
                </a:solidFill>
                <a:latin typeface="Sun Life New Text" pitchFamily="2" charset="0"/>
              </a:rPr>
              <a:t> </a:t>
            </a:r>
            <a:r>
              <a:rPr lang="en-CA" sz="1200" dirty="0" err="1">
                <a:solidFill>
                  <a:schemeClr val="tx1"/>
                </a:solidFill>
                <a:latin typeface="Sun Life New Text" pitchFamily="2" charset="0"/>
              </a:rPr>
              <a:t>aimeriez-vous</a:t>
            </a:r>
            <a:r>
              <a:rPr lang="en-CA" sz="1200" dirty="0">
                <a:solidFill>
                  <a:schemeClr val="tx1"/>
                </a:solidFill>
                <a:latin typeface="Sun Life New Text" pitchFamily="2" charset="0"/>
              </a:rPr>
              <a:t> faire? </a:t>
            </a:r>
          </a:p>
          <a:p>
            <a:endParaRPr lang="en-CA" dirty="0">
              <a:latin typeface="Sun Life New Text" pitchFamily="2" charset="0"/>
            </a:endParaRPr>
          </a:p>
          <a:p>
            <a:endParaRPr lang="en-CA" dirty="0"/>
          </a:p>
          <a:p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2002881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9B6724-2ADC-441C-2DCB-B72C713ABC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821C998-322B-6CFA-A206-A6177A5C9B2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A635D2-B142-BE49-AECA-6169441F1F99}" type="slidenum">
              <a:rPr kumimoji="0" lang="en-US" sz="6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DEFED7FE-762C-592D-B3C8-2D0D4AD0494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30493" y="102393"/>
            <a:ext cx="8353425" cy="204789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171450" indent="-17145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18288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A" sz="180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Sun Life New Display" pitchFamily="2" charset="0"/>
                <a:cs typeface="Arial" panose="020B0604020202020204" pitchFamily="34" charset="0"/>
              </a:rPr>
              <a:t>Vos dépenses à la retraite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039D3E6B-FF85-717F-A557-96121F6E5F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3332" b="13332"/>
          <a:stretch>
            <a:fillRect/>
          </a:stretch>
        </p:blipFill>
        <p:spPr/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0B0C5D6A-5DB5-2B8E-0EEF-A8F482CDF506}"/>
              </a:ext>
            </a:extLst>
          </p:cNvPr>
          <p:cNvSpPr/>
          <p:nvPr/>
        </p:nvSpPr>
        <p:spPr>
          <a:xfrm>
            <a:off x="336886" y="1288563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Certains même niveau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F583203-ABDD-A0DB-3524-06EB362E9E07}"/>
              </a:ext>
            </a:extLst>
          </p:cNvPr>
          <p:cNvSpPr/>
          <p:nvPr/>
        </p:nvSpPr>
        <p:spPr>
          <a:xfrm>
            <a:off x="336886" y="2209800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Certains réduction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B1649B1-5793-4F8A-D6A6-BC5E8AB8A709}"/>
              </a:ext>
            </a:extLst>
          </p:cNvPr>
          <p:cNvSpPr/>
          <p:nvPr/>
        </p:nvSpPr>
        <p:spPr>
          <a:xfrm>
            <a:off x="336886" y="3167475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Certains accroissement</a:t>
            </a:r>
          </a:p>
        </p:txBody>
      </p:sp>
    </p:spTree>
    <p:extLst>
      <p:ext uri="{BB962C8B-B14F-4D97-AF65-F5344CB8AC3E}">
        <p14:creationId xmlns:p14="http://schemas.microsoft.com/office/powerpoint/2010/main" val="258340508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1F414E-7E1D-5BBE-3C10-1B4FC31098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7915316-D829-711A-2CFE-CBF7F27C06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A635D2-B142-BE49-AECA-6169441F1F99}" type="slidenum">
              <a:rPr kumimoji="0" lang="fr-CA" sz="600" b="1" i="0" u="none" strike="noStrike" kern="1200" cap="none" spc="0" normalizeH="0" baseline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fr-CA" sz="600" b="1" i="0" u="none" strike="noStrike" kern="120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</p:txBody>
      </p:sp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C2C8E5DF-8AFD-7385-BB6D-840306D4D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3334" b="13334"/>
          <a:stretch>
            <a:fillRect/>
          </a:stretch>
        </p:blipFill>
        <p:spPr>
          <a:xfrm>
            <a:off x="4712990" y="204787"/>
            <a:ext cx="4300517" cy="4730750"/>
          </a:xfrm>
        </p:spPr>
      </p:pic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56DAA6DC-1CB0-506F-8C07-9019930AC28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30493" y="102393"/>
            <a:ext cx="8353425" cy="204789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171450" indent="-17145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kumimoji="0" lang="fr-CA" sz="1800" i="0" u="none" strike="noStrike" kern="1200" cap="none" spc="0" normalizeH="0" baseline="0" dirty="0">
                <a:ln>
                  <a:noFill/>
                </a:ln>
                <a:solidFill>
                  <a:srgbClr val="003846"/>
                </a:solidFill>
                <a:effectLst/>
                <a:uLnTx/>
                <a:uFillTx/>
                <a:latin typeface="Sun Life New Display" pitchFamily="2" charset="0"/>
                <a:cs typeface="Arial" panose="020B0604020202020204" pitchFamily="34" charset="0"/>
              </a:rPr>
              <a:t>S</a:t>
            </a:r>
            <a:r>
              <a:rPr kumimoji="0" lang="fr-CA" sz="180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Sun Life New Display" pitchFamily="2" charset="0"/>
                <a:cs typeface="Arial" panose="020B0604020202020204" pitchFamily="34" charset="0"/>
              </a:rPr>
              <a:t>ources de revenus potentielles à la retraite</a:t>
            </a:r>
            <a:br>
              <a:rPr kumimoji="0" lang="fr-CA" sz="180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Sun Life New Display" pitchFamily="2" charset="0"/>
                <a:cs typeface="Arial" panose="020B0604020202020204" pitchFamily="34" charset="0"/>
              </a:rPr>
            </a:br>
            <a:endParaRPr kumimoji="0" lang="fr-CA" sz="1800" b="0" i="0" u="none" strike="noStrike" kern="1200" cap="none" spc="0" normalizeH="0" baseline="0" dirty="0">
              <a:ln>
                <a:noFill/>
              </a:ln>
              <a:solidFill>
                <a:srgbClr val="003846"/>
              </a:solidFill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A583ED0-7544-DE5A-C72F-26426638D5C5}"/>
              </a:ext>
            </a:extLst>
          </p:cNvPr>
          <p:cNvSpPr/>
          <p:nvPr/>
        </p:nvSpPr>
        <p:spPr>
          <a:xfrm>
            <a:off x="215900" y="1270619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Gouvernement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FAD2F4F-1C55-3A27-BEE1-C220F49D7361}"/>
              </a:ext>
            </a:extLst>
          </p:cNvPr>
          <p:cNvSpPr/>
          <p:nvPr/>
        </p:nvSpPr>
        <p:spPr>
          <a:xfrm>
            <a:off x="215900" y="2191856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Principales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56A41D4-69AF-8873-2071-69731E2C3486}"/>
              </a:ext>
            </a:extLst>
          </p:cNvPr>
          <p:cNvSpPr/>
          <p:nvPr/>
        </p:nvSpPr>
        <p:spPr>
          <a:xfrm>
            <a:off x="215900" y="3149531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Secondaires</a:t>
            </a:r>
          </a:p>
        </p:txBody>
      </p:sp>
    </p:spTree>
    <p:extLst>
      <p:ext uri="{BB962C8B-B14F-4D97-AF65-F5344CB8AC3E}">
        <p14:creationId xmlns:p14="http://schemas.microsoft.com/office/powerpoint/2010/main" val="25389704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0BC8D5-A60F-2DC2-56D2-97D5D40F32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9149D4B-E484-5D78-3CFD-1FBB41025D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A635D2-B142-BE49-AECA-6169441F1F99}" type="slidenum">
              <a:rPr kumimoji="0" lang="en-US" sz="6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un Life Sans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un Life Sans"/>
              <a:ea typeface="+mn-ea"/>
              <a:cs typeface="+mn-cs"/>
            </a:endParaRP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ED50E55F-36F3-EC36-50C8-C52CD90E83A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30493" y="102393"/>
            <a:ext cx="8353425" cy="578994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171450" indent="-171450" algn="l" defTabSz="685800" rtl="0" eaLnBrk="1" latinLnBrk="0" hangingPunct="1">
              <a:lnSpc>
                <a:spcPct val="114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b="0" i="0" u="none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114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14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CA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Sources de revenus offertes par l’État </a:t>
            </a:r>
            <a:br>
              <a:rPr kumimoji="0" lang="fr-CA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</a:br>
            <a:r>
              <a:rPr kumimoji="0" lang="fr-CA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un Life New Display" pitchFamily="2" charset="0"/>
                <a:ea typeface="+mn-ea"/>
                <a:cs typeface="+mn-cs"/>
              </a:rPr>
              <a:t>à la retraite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Sun Life New Display" pitchFamily="2" charset="0"/>
              <a:ea typeface="+mn-ea"/>
              <a:cs typeface="+mn-cs"/>
            </a:endParaRP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0A906C07-960A-F3D6-F02E-FB6FCC7B89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095" r="16095"/>
          <a:stretch>
            <a:fillRect/>
          </a:stretch>
        </p:blipFill>
        <p:spPr/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C69DFAC-F879-317F-7F46-93B81269F8BF}"/>
              </a:ext>
            </a:extLst>
          </p:cNvPr>
          <p:cNvSpPr/>
          <p:nvPr/>
        </p:nvSpPr>
        <p:spPr>
          <a:xfrm>
            <a:off x="336886" y="1288563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Régime de rentes du Québec (RRQ)/régime de pensions du Canada (RPC)</a:t>
            </a:r>
            <a:endParaRPr lang="en-US" sz="1600" baseline="0" dirty="0">
              <a:solidFill>
                <a:schemeClr val="tx1"/>
              </a:solidFill>
              <a:latin typeface="Sun Life New Text" pitchFamily="2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27E2088-8B17-F10C-EEFB-450C22AA4154}"/>
              </a:ext>
            </a:extLst>
          </p:cNvPr>
          <p:cNvSpPr/>
          <p:nvPr/>
        </p:nvSpPr>
        <p:spPr>
          <a:xfrm>
            <a:off x="336886" y="2209800"/>
            <a:ext cx="3920482" cy="822569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Sécurité de la vieillesse (SV)</a:t>
            </a:r>
            <a:endParaRPr lang="en-US" sz="1600" dirty="0">
              <a:solidFill>
                <a:schemeClr val="tx1"/>
              </a:solidFill>
              <a:latin typeface="Sun Life New Text" pitchFamily="2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AE611526-E0E8-4C54-86F3-AC8DEFA30FBE}"/>
              </a:ext>
            </a:extLst>
          </p:cNvPr>
          <p:cNvSpPr/>
          <p:nvPr/>
        </p:nvSpPr>
        <p:spPr>
          <a:xfrm>
            <a:off x="336886" y="3131038"/>
            <a:ext cx="3920482" cy="822570"/>
          </a:xfrm>
          <a:prstGeom prst="roundRect">
            <a:avLst/>
          </a:prstGeom>
          <a:solidFill>
            <a:schemeClr val="bg2"/>
          </a:solidFill>
          <a:ln>
            <a:solidFill>
              <a:srgbClr val="FEF8D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fr-CA" sz="1600" dirty="0">
                <a:solidFill>
                  <a:schemeClr val="tx1"/>
                </a:solidFill>
                <a:latin typeface="Sun Life New Text" pitchFamily="2" charset="0"/>
              </a:rPr>
              <a:t>Supplément de revenu garanti (SRG)</a:t>
            </a:r>
          </a:p>
        </p:txBody>
      </p:sp>
    </p:spTree>
    <p:extLst>
      <p:ext uri="{BB962C8B-B14F-4D97-AF65-F5344CB8AC3E}">
        <p14:creationId xmlns:p14="http://schemas.microsoft.com/office/powerpoint/2010/main" val="199520910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CTOMILLISECCONVERTED" val="1"/>
  <p:tag name="MMPROD_NEXTUNIQUEID" val="10009"/>
  <p:tag name="MMPROD_UIDATA" val="&lt;database version=&quot;11.0&quot;&gt;&lt;object type=&quot;1&quot; unique_id=&quot;10001&quot;&gt;&lt;object type=&quot;2&quot; unique_id=&quot;10002&quot;&gt;&lt;object type=&quot;3&quot; unique_id=&quot;10005&quot;&gt;&lt;property id=&quot;20148&quot; value=&quot;5&quot;/&gt;&lt;property id=&quot;20300&quot; value=&quot;Slide 1 - &amp;quot;Save for retirement now&amp;quot;&quot;/&gt;&lt;property id=&quot;20307&quot; value=&quot;279&quot;/&gt;&lt;/object&gt;&lt;object type=&quot;3&quot; unique_id=&quot;10008&quot;&gt;&lt;property id=&quot;20148&quot; value=&quot;5&quot;/&gt;&lt;property id=&quot;20300&quot; value=&quot;Slide 4 - &amp;quot;01.&amp;quot;&quot;/&gt;&lt;property id=&quot;20307&quot; value=&quot;281&quot;/&gt;&lt;/object&gt;&lt;object type=&quot;3&quot; unique_id=&quot;10015&quot;&gt;&lt;property id=&quot;20148&quot; value=&quot;5&quot;/&gt;&lt;property id=&quot;20300&quot; value=&quot;Slide 20&quot;/&gt;&lt;property id=&quot;20307&quot; value=&quot;295&quot;/&gt;&lt;/object&gt;&lt;object type=&quot;3&quot; unique_id=&quot;1335178&quot;&gt;&lt;property id=&quot;20148&quot; value=&quot;5&quot;/&gt;&lt;property id=&quot;20300&quot; value=&quot;Slide 6&quot;/&gt;&lt;property id=&quot;20307&quot; value=&quot;264&quot;/&gt;&lt;/object&gt;&lt;object type=&quot;3&quot; unique_id=&quot;1335614&quot;&gt;&lt;property id=&quot;20148&quot; value=&quot;5&quot;/&gt;&lt;property id=&quot;20300&quot; value=&quot;Slide 17&quot;/&gt;&lt;property id=&quot;20307&quot; value=&quot;430&quot;/&gt;&lt;/object&gt;&lt;object type=&quot;3&quot; unique_id=&quot;1336162&quot;&gt;&lt;property id=&quot;20148&quot; value=&quot;5&quot;/&gt;&lt;property id=&quot;20300&quot; value=&quot;Slide 13 - &amp;quot;02.&amp;quot;&quot;/&gt;&lt;property id=&quot;20307&quot; value=&quot;433&quot;/&gt;&lt;/object&gt;&lt;object type=&quot;3&quot; unique_id=&quot;1336163&quot;&gt;&lt;property id=&quot;20148&quot; value=&quot;5&quot;/&gt;&lt;property id=&quot;20300&quot; value=&quot;Slide 15&quot;/&gt;&lt;property id=&quot;20307&quot; value=&quot;432&quot;/&gt;&lt;/object&gt;&lt;object type=&quot;3&quot; unique_id=&quot;1341316&quot;&gt;&lt;property id=&quot;20148&quot; value=&quot;5&quot;/&gt;&lt;property id=&quot;20300&quot; value=&quot;Slide 26&quot;/&gt;&lt;property id=&quot;20307&quot; value=&quot;291&quot;/&gt;&lt;/object&gt;&lt;object type=&quot;3&quot; unique_id=&quot;1347358&quot;&gt;&lt;property id=&quot;20148&quot; value=&quot;5&quot;/&gt;&lt;property id=&quot;20300&quot; value=&quot;Slide 21&quot;/&gt;&lt;property id=&quot;20307&quot; value=&quot;1942&quot;/&gt;&lt;/object&gt;&lt;object type=&quot;3&quot; unique_id=&quot;1353202&quot;&gt;&lt;property id=&quot;20148&quot; value=&quot;5&quot;/&gt;&lt;property id=&quot;20300&quot; value=&quot;Slide 2&quot;/&gt;&lt;property id=&quot;20307&quot; value=&quot;1944&quot;/&gt;&lt;/object&gt;&lt;object type=&quot;3&quot; unique_id=&quot;1353463&quot;&gt;&lt;property id=&quot;20148&quot; value=&quot;5&quot;/&gt;&lt;property id=&quot;20300&quot; value=&quot;Slide 5&quot;/&gt;&lt;property id=&quot;20307&quot; value=&quot;1945&quot;/&gt;&lt;/object&gt;&lt;object type=&quot;3&quot; unique_id=&quot;1353967&quot;&gt;&lt;property id=&quot;20148&quot; value=&quot;5&quot;/&gt;&lt;property id=&quot;20300&quot; value=&quot;Slide 8&quot;/&gt;&lt;property id=&quot;20307&quot; value=&quot;297&quot;/&gt;&lt;/object&gt;&lt;object type=&quot;3&quot; unique_id=&quot;1353968&quot;&gt;&lt;property id=&quot;20148&quot; value=&quot;5&quot;/&gt;&lt;property id=&quot;20300&quot; value=&quot;Slide 10&quot;/&gt;&lt;property id=&quot;20307&quot; value=&quot;1947&quot;/&gt;&lt;/object&gt;&lt;object type=&quot;3&quot; unique_id=&quot;1354155&quot;&gt;&lt;property id=&quot;20148&quot; value=&quot;5&quot;/&gt;&lt;property id=&quot;20300&quot; value=&quot;Slide 11&quot;/&gt;&lt;property id=&quot;20307&quot; value=&quot;1948&quot;/&gt;&lt;/object&gt;&lt;object type=&quot;3&quot; unique_id=&quot;1354438&quot;&gt;&lt;property id=&quot;20148&quot; value=&quot;5&quot;/&gt;&lt;property id=&quot;20300&quot; value=&quot;Slide 18&quot;/&gt;&lt;property id=&quot;20307&quot; value=&quot;1949&quot;/&gt;&lt;/object&gt;&lt;object type=&quot;3&quot; unique_id=&quot;1354439&quot;&gt;&lt;property id=&quot;20148&quot; value=&quot;5&quot;/&gt;&lt;property id=&quot;20300&quot; value=&quot;Slide 19 - &amp;quot;02.&amp;quot;&quot;/&gt;&lt;property id=&quot;20307&quot; value=&quot;1950&quot;/&gt;&lt;/object&gt;&lt;object type=&quot;3&quot; unique_id=&quot;1357545&quot;&gt;&lt;property id=&quot;20148&quot; value=&quot;5&quot;/&gt;&lt;property id=&quot;20300&quot; value=&quot;Slide 3 - &amp;quot;Table of Contents.&amp;quot;&quot;/&gt;&lt;property id=&quot;20307&quot; value=&quot;257&quot;/&gt;&lt;/object&gt;&lt;object type=&quot;3&quot; unique_id=&quot;1357546&quot;&gt;&lt;property id=&quot;20148&quot; value=&quot;5&quot;/&gt;&lt;property id=&quot;20300&quot; value=&quot;Slide 9&quot;/&gt;&lt;property id=&quot;20307&quot; value=&quot;1957&quot;/&gt;&lt;/object&gt;&lt;object type=&quot;3&quot; unique_id=&quot;1357547&quot;&gt;&lt;property id=&quot;20148&quot; value=&quot;5&quot;/&gt;&lt;property id=&quot;20300&quot; value=&quot;Slide 12&quot;/&gt;&lt;property id=&quot;20307&quot; value=&quot;461&quot;/&gt;&lt;/object&gt;&lt;object type=&quot;3&quot; unique_id=&quot;1357702&quot;&gt;&lt;property id=&quot;20148&quot; value=&quot;5&quot;/&gt;&lt;property id=&quot;20300&quot; value=&quot;Slide 14&quot;/&gt;&lt;property id=&quot;20307&quot; value=&quot;1956&quot;/&gt;&lt;/object&gt;&lt;object type=&quot;3&quot; unique_id=&quot;1357872&quot;&gt;&lt;property id=&quot;20148&quot; value=&quot;5&quot;/&gt;&lt;property id=&quot;20300&quot; value=&quot;Slide 16&quot;/&gt;&lt;property id=&quot;20307&quot; value=&quot;262&quot;/&gt;&lt;/object&gt;&lt;object type=&quot;3&quot; unique_id=&quot;1357873&quot;&gt;&lt;property id=&quot;20148&quot; value=&quot;5&quot;/&gt;&lt;property id=&quot;20300&quot; value=&quot;Slide 22&quot;/&gt;&lt;property id=&quot;20307&quot; value=&quot;1934&quot;/&gt;&lt;/object&gt;&lt;object type=&quot;3&quot; unique_id=&quot;1357874&quot;&gt;&lt;property id=&quot;20148&quot; value=&quot;5&quot;/&gt;&lt;property id=&quot;20300&quot; value=&quot;Slide 23&quot;/&gt;&lt;property id=&quot;20307&quot; value=&quot;1922&quot;/&gt;&lt;/object&gt;&lt;object type=&quot;3&quot; unique_id=&quot;1357875&quot;&gt;&lt;property id=&quot;20148&quot; value=&quot;5&quot;/&gt;&lt;property id=&quot;20300&quot; value=&quot;Slide 24&quot;/&gt;&lt;property id=&quot;20307&quot; value=&quot;1960&quot;/&gt;&lt;/object&gt;&lt;object type=&quot;3&quot; unique_id=&quot;1357876&quot;&gt;&lt;property id=&quot;20148&quot; value=&quot;5&quot;/&gt;&lt;property id=&quot;20300&quot; value=&quot;Slide 25&quot;/&gt;&lt;property id=&quot;20307&quot; value=&quot;1933&quot;/&gt;&lt;/object&gt;&lt;object type=&quot;3&quot; unique_id=&quot;1358046&quot;&gt;&lt;property id=&quot;20148&quot; value=&quot;5&quot;/&gt;&lt;property id=&quot;20300&quot; value=&quot;Slide 7&quot;/&gt;&lt;property id=&quot;20307&quot; value=&quot;1961&quot;/&gt;&lt;/object&gt;&lt;/object&gt;&lt;object type=&quot;8&quot; unique_id=&quot;10054&quot;&gt;&lt;/object&gt;&lt;/object&gt;&lt;/database&gt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2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3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7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8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5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3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4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5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6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6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9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0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11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UM" val="24"/>
</p:tagLst>
</file>

<file path=ppt/theme/theme1.xml><?xml version="1.0" encoding="utf-8"?>
<a:theme xmlns:a="http://schemas.openxmlformats.org/drawingml/2006/main" name="Office Theme">
  <a:themeElements>
    <a:clrScheme name="Sunlife">
      <a:dk1>
        <a:srgbClr val="000000"/>
      </a:dk1>
      <a:lt1>
        <a:srgbClr val="FFFFFF"/>
      </a:lt1>
      <a:dk2>
        <a:srgbClr val="003846"/>
      </a:dk2>
      <a:lt2>
        <a:srgbClr val="FFF8E0"/>
      </a:lt2>
      <a:accent1>
        <a:srgbClr val="FEBE10"/>
      </a:accent1>
      <a:accent2>
        <a:srgbClr val="DDE6E1"/>
      </a:accent2>
      <a:accent3>
        <a:srgbClr val="E0DCD1"/>
      </a:accent3>
      <a:accent4>
        <a:srgbClr val="A59E8C"/>
      </a:accent4>
      <a:accent5>
        <a:srgbClr val="AC6100"/>
      </a:accent5>
      <a:accent6>
        <a:srgbClr val="FCDB54"/>
      </a:accent6>
      <a:hlink>
        <a:srgbClr val="6ED2DF"/>
      </a:hlink>
      <a:folHlink>
        <a:srgbClr val="D9541A"/>
      </a:folHlink>
    </a:clrScheme>
    <a:fontScheme name="Sun Life">
      <a:majorFont>
        <a:latin typeface="Sun Life Serif"/>
        <a:ea typeface=""/>
        <a:cs typeface=""/>
      </a:majorFont>
      <a:minorFont>
        <a:latin typeface="Sun Lif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Sunlife">
      <a:dk1>
        <a:srgbClr val="000000"/>
      </a:dk1>
      <a:lt1>
        <a:srgbClr val="FFFFFF"/>
      </a:lt1>
      <a:dk2>
        <a:srgbClr val="003846"/>
      </a:dk2>
      <a:lt2>
        <a:srgbClr val="FFF8E0"/>
      </a:lt2>
      <a:accent1>
        <a:srgbClr val="FEBE10"/>
      </a:accent1>
      <a:accent2>
        <a:srgbClr val="DDE6E1"/>
      </a:accent2>
      <a:accent3>
        <a:srgbClr val="E0DCD1"/>
      </a:accent3>
      <a:accent4>
        <a:srgbClr val="A59E8C"/>
      </a:accent4>
      <a:accent5>
        <a:srgbClr val="AC6100"/>
      </a:accent5>
      <a:accent6>
        <a:srgbClr val="FCDB54"/>
      </a:accent6>
      <a:hlink>
        <a:srgbClr val="6ED2DF"/>
      </a:hlink>
      <a:folHlink>
        <a:srgbClr val="D9541A"/>
      </a:folHlink>
    </a:clrScheme>
    <a:fontScheme name="Sun Life">
      <a:majorFont>
        <a:latin typeface="Sun Life Serif"/>
        <a:ea typeface=""/>
        <a:cs typeface=""/>
      </a:majorFont>
      <a:minorFont>
        <a:latin typeface="Sun Lif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6_Office Theme">
  <a:themeElements>
    <a:clrScheme name="Sunlife">
      <a:dk1>
        <a:srgbClr val="000000"/>
      </a:dk1>
      <a:lt1>
        <a:srgbClr val="FFFFFF"/>
      </a:lt1>
      <a:dk2>
        <a:srgbClr val="003846"/>
      </a:dk2>
      <a:lt2>
        <a:srgbClr val="FFF8E0"/>
      </a:lt2>
      <a:accent1>
        <a:srgbClr val="FEBE10"/>
      </a:accent1>
      <a:accent2>
        <a:srgbClr val="DDE6E1"/>
      </a:accent2>
      <a:accent3>
        <a:srgbClr val="E0DCD1"/>
      </a:accent3>
      <a:accent4>
        <a:srgbClr val="A59E8C"/>
      </a:accent4>
      <a:accent5>
        <a:srgbClr val="AC6100"/>
      </a:accent5>
      <a:accent6>
        <a:srgbClr val="FCDB54"/>
      </a:accent6>
      <a:hlink>
        <a:srgbClr val="6ED2DF"/>
      </a:hlink>
      <a:folHlink>
        <a:srgbClr val="D9541A"/>
      </a:folHlink>
    </a:clrScheme>
    <a:fontScheme name="Sun Life">
      <a:majorFont>
        <a:latin typeface="Sun Life Serif"/>
        <a:ea typeface=""/>
        <a:cs typeface=""/>
      </a:majorFont>
      <a:minorFont>
        <a:latin typeface="Sun Lif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Sunlife">
      <a:dk1>
        <a:srgbClr val="000000"/>
      </a:dk1>
      <a:lt1>
        <a:srgbClr val="FFFFFF"/>
      </a:lt1>
      <a:dk2>
        <a:srgbClr val="003846"/>
      </a:dk2>
      <a:lt2>
        <a:srgbClr val="FFF8E0"/>
      </a:lt2>
      <a:accent1>
        <a:srgbClr val="FEBE10"/>
      </a:accent1>
      <a:accent2>
        <a:srgbClr val="DDE6E1"/>
      </a:accent2>
      <a:accent3>
        <a:srgbClr val="E0DCD1"/>
      </a:accent3>
      <a:accent4>
        <a:srgbClr val="A59E8C"/>
      </a:accent4>
      <a:accent5>
        <a:srgbClr val="AC6100"/>
      </a:accent5>
      <a:accent6>
        <a:srgbClr val="FCDB54"/>
      </a:accent6>
      <a:hlink>
        <a:srgbClr val="6ED2DF"/>
      </a:hlink>
      <a:folHlink>
        <a:srgbClr val="D9541A"/>
      </a:folHlink>
    </a:clrScheme>
    <a:fontScheme name="Sun Life">
      <a:majorFont>
        <a:latin typeface="Sun Life Serif"/>
        <a:ea typeface=""/>
        <a:cs typeface=""/>
      </a:majorFont>
      <a:minorFont>
        <a:latin typeface="Sun Lif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8_Office Theme">
  <a:themeElements>
    <a:clrScheme name="Sunlife">
      <a:dk1>
        <a:srgbClr val="000000"/>
      </a:dk1>
      <a:lt1>
        <a:srgbClr val="FFFFFF"/>
      </a:lt1>
      <a:dk2>
        <a:srgbClr val="003846"/>
      </a:dk2>
      <a:lt2>
        <a:srgbClr val="FFF8E0"/>
      </a:lt2>
      <a:accent1>
        <a:srgbClr val="FEBE10"/>
      </a:accent1>
      <a:accent2>
        <a:srgbClr val="DDE6E1"/>
      </a:accent2>
      <a:accent3>
        <a:srgbClr val="E0DCD1"/>
      </a:accent3>
      <a:accent4>
        <a:srgbClr val="A59E8C"/>
      </a:accent4>
      <a:accent5>
        <a:srgbClr val="AC6100"/>
      </a:accent5>
      <a:accent6>
        <a:srgbClr val="FCDB54"/>
      </a:accent6>
      <a:hlink>
        <a:srgbClr val="6ED2DF"/>
      </a:hlink>
      <a:folHlink>
        <a:srgbClr val="D9541A"/>
      </a:folHlink>
    </a:clrScheme>
    <a:fontScheme name="Sun Life">
      <a:majorFont>
        <a:latin typeface="Sun Life Serif"/>
        <a:ea typeface=""/>
        <a:cs typeface=""/>
      </a:majorFont>
      <a:minorFont>
        <a:latin typeface="Sun Lif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0_Office Theme">
  <a:themeElements>
    <a:clrScheme name="Sunlife">
      <a:dk1>
        <a:srgbClr val="000000"/>
      </a:dk1>
      <a:lt1>
        <a:srgbClr val="FFFFFF"/>
      </a:lt1>
      <a:dk2>
        <a:srgbClr val="003846"/>
      </a:dk2>
      <a:lt2>
        <a:srgbClr val="FFF8E0"/>
      </a:lt2>
      <a:accent1>
        <a:srgbClr val="FEBE10"/>
      </a:accent1>
      <a:accent2>
        <a:srgbClr val="DDE6E1"/>
      </a:accent2>
      <a:accent3>
        <a:srgbClr val="E0DCD1"/>
      </a:accent3>
      <a:accent4>
        <a:srgbClr val="A59E8C"/>
      </a:accent4>
      <a:accent5>
        <a:srgbClr val="AC6100"/>
      </a:accent5>
      <a:accent6>
        <a:srgbClr val="FCDB54"/>
      </a:accent6>
      <a:hlink>
        <a:srgbClr val="6ED2DF"/>
      </a:hlink>
      <a:folHlink>
        <a:srgbClr val="D9541A"/>
      </a:folHlink>
    </a:clrScheme>
    <a:fontScheme name="Sun Life">
      <a:majorFont>
        <a:latin typeface="Sun Life Serif"/>
        <a:ea typeface=""/>
        <a:cs typeface=""/>
      </a:majorFont>
      <a:minorFont>
        <a:latin typeface="Sun Lif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7_Office Theme">
  <a:themeElements>
    <a:clrScheme name="Sunlife">
      <a:dk1>
        <a:srgbClr val="000000"/>
      </a:dk1>
      <a:lt1>
        <a:srgbClr val="FFFFFF"/>
      </a:lt1>
      <a:dk2>
        <a:srgbClr val="003846"/>
      </a:dk2>
      <a:lt2>
        <a:srgbClr val="FFF8E0"/>
      </a:lt2>
      <a:accent1>
        <a:srgbClr val="FEBE10"/>
      </a:accent1>
      <a:accent2>
        <a:srgbClr val="DDE6E1"/>
      </a:accent2>
      <a:accent3>
        <a:srgbClr val="E0DCD1"/>
      </a:accent3>
      <a:accent4>
        <a:srgbClr val="A59E8C"/>
      </a:accent4>
      <a:accent5>
        <a:srgbClr val="AC6100"/>
      </a:accent5>
      <a:accent6>
        <a:srgbClr val="FCDB54"/>
      </a:accent6>
      <a:hlink>
        <a:srgbClr val="6ED2DF"/>
      </a:hlink>
      <a:folHlink>
        <a:srgbClr val="D9541A"/>
      </a:folHlink>
    </a:clrScheme>
    <a:fontScheme name="Sun Life">
      <a:majorFont>
        <a:latin typeface="Sun Life Serif"/>
        <a:ea typeface=""/>
        <a:cs typeface=""/>
      </a:majorFont>
      <a:minorFont>
        <a:latin typeface="Sun Lif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3BC424F530A5BE4B98854DCA00BF051F" ma:contentTypeVersion="3984" ma:contentTypeDescription="Create a new document." ma:contentTypeScope="" ma:versionID="7492aaa79acce3e5028e443d76e0be60">
  <xsd:schema xmlns:xsd="http://www.w3.org/2001/XMLSchema" xmlns:xs="http://www.w3.org/2001/XMLSchema" xmlns:p="http://schemas.microsoft.com/office/2006/metadata/properties" xmlns:ns1="http://schemas.microsoft.com/sharepoint/v3" xmlns:ns2="c8e2261c-d36f-4e15-9393-72878087d242" xmlns:ns3="f3356d00-3bac-4125-beb8-3fe6f2a1b406" xmlns:ns4="http://schemas.microsoft.com/sharepoint/v3/fields" xmlns:ns5="3cdaa3e1-0311-4014-9630-d77d2ddf556e" xmlns:ns6="http://schemas.microsoft.com/sharepoint/v4" targetNamespace="http://schemas.microsoft.com/office/2006/metadata/properties" ma:root="true" ma:fieldsID="98767f9d8de828c04730a55f346d67ee" ns1:_="" ns2:_="" ns3:_="" ns4:_="" ns5:_="" ns6:_="">
    <xsd:import namespace="http://schemas.microsoft.com/sharepoint/v3"/>
    <xsd:import namespace="c8e2261c-d36f-4e15-9393-72878087d242"/>
    <xsd:import namespace="f3356d00-3bac-4125-beb8-3fe6f2a1b406"/>
    <xsd:import namespace="http://schemas.microsoft.com/sharepoint/v3/fields"/>
    <xsd:import namespace="3cdaa3e1-0311-4014-9630-d77d2ddf556e"/>
    <xsd:import namespace="http://schemas.microsoft.com/sharepoint/v4"/>
    <xsd:element name="properties">
      <xsd:complexType>
        <xsd:sequence>
          <xsd:element name="documentManagement">
            <xsd:complexType>
              <xsd:all>
                <xsd:element ref="ns2:_dlc_DocIdUrl" minOccurs="0"/>
                <xsd:element ref="ns3:Category" minOccurs="0"/>
                <xsd:element ref="ns4:_Version" minOccurs="0"/>
                <xsd:element ref="ns3:Note" minOccurs="0"/>
                <xsd:element ref="ns2:_dlc_DocIdPersistId" minOccurs="0"/>
                <xsd:element ref="ns5:AxSourceListID" minOccurs="0"/>
                <xsd:element ref="ns5:AxSourceItemID" minOccurs="0"/>
                <xsd:element ref="ns2:_dlc_Doc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5:SharedWithUsers" minOccurs="0"/>
                <xsd:element ref="ns5:SharedWithDetails" minOccurs="0"/>
                <xsd:element ref="ns3:MediaServiceAutoKeyPoints" minOccurs="0"/>
                <xsd:element ref="ns3:MediaServiceKeyPoints" minOccurs="0"/>
                <xsd:element ref="ns1:_ip_UnifiedCompliancePolicyProperties" minOccurs="0"/>
                <xsd:element ref="ns1:_ip_UnifiedCompliancePolicyUIAction" minOccurs="0"/>
                <xsd:element ref="ns6:IconOverlay" minOccurs="0"/>
                <xsd:element ref="ns3:MediaLengthInSeconds" minOccurs="0"/>
                <xsd:element ref="ns3:lcf76f155ced4ddcb4097134ff3c332f" minOccurs="0"/>
                <xsd:element ref="ns2:TaxCatchAll" minOccurs="0"/>
                <xsd:element ref="ns3:MediaServiceObjectDetectorVersions" minOccurs="0"/>
                <xsd:element ref="ns3:MediaServiceSearchProperties" minOccurs="0"/>
                <xsd:element ref="ns3:asdf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8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9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8e2261c-d36f-4e15-9393-72878087d242" elementFormDefault="qualified">
    <xsd:import namespace="http://schemas.microsoft.com/office/2006/documentManagement/types"/>
    <xsd:import namespace="http://schemas.microsoft.com/office/infopath/2007/PartnerControls"/>
    <xsd:element name="_dlc_DocIdUrl" ma:index="2" nillable="true" ma:displayName="Document ID" ma:description="Permanent link to this document." ma:hidden="true" ma:internalName="_dlc_DocIdUrl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9" nillable="true" ma:displayName="Persist ID" ma:description="Keep ID on add." ma:hidden="true" ma:internalName="_dlc_DocIdPersistId" ma:readOnly="false">
      <xsd:simpleType>
        <xsd:restriction base="dms:Boolean"/>
      </xsd:simpleType>
    </xsd:element>
    <xsd:element name="_dlc_DocId" ma:index="12" nillable="true" ma:displayName="Document ID Value" ma:description="The value of the document ID assigned to this item." ma:hidden="true" ma:indexed="true" ma:internalName="_dlc_DocId" ma:readOnly="true">
      <xsd:simpleType>
        <xsd:restriction base="dms:Text"/>
      </xsd:simpleType>
    </xsd:element>
    <xsd:element name="TaxCatchAll" ma:index="34" nillable="true" ma:displayName="Taxonomy Catch All Column" ma:hidden="true" ma:list="{d800bb0c-e60b-41ba-8b51-31b814220371}" ma:internalName="TaxCatchAll" ma:showField="CatchAllData" ma:web="c8e2261c-d36f-4e15-9393-72878087d24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3356d00-3bac-4125-beb8-3fe6f2a1b406" elementFormDefault="qualified">
    <xsd:import namespace="http://schemas.microsoft.com/office/2006/documentManagement/types"/>
    <xsd:import namespace="http://schemas.microsoft.com/office/infopath/2007/PartnerControls"/>
    <xsd:element name="Category" ma:index="3" nillable="true" ma:displayName="Category" ma:internalName="Category" ma:readOnly="false">
      <xsd:complexType>
        <xsd:complexContent>
          <xsd:extension base="dms:MultiChoice">
            <xsd:sequence>
              <xsd:element name="Value" maxOccurs="unbounded" minOccurs="0" nillable="true">
                <xsd:simpleType>
                  <xsd:restriction base="dms:Choice">
                    <xsd:enumeration value="Advisors"/>
                    <xsd:enumeration value="Marketing material"/>
                    <xsd:enumeration value="Seminars"/>
                  </xsd:restriction>
                </xsd:simpleType>
              </xsd:element>
            </xsd:sequence>
          </xsd:extension>
        </xsd:complexContent>
      </xsd:complexType>
    </xsd:element>
    <xsd:element name="Note" ma:index="5" nillable="true" ma:displayName="Note" ma:description="To draw attention that there are multiple versions of a file - that could have been used at different points of our process" ma:internalName="Note" ma:readOnly="false">
      <xsd:simpleType>
        <xsd:restriction base="dms:Text">
          <xsd:maxLength value="255"/>
        </xsd:restriction>
      </xsd:simpleType>
    </xsd:element>
    <xsd:element name="MediaServiceMetadata" ma:index="15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6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7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8" nillable="true" ma:displayName="Tags" ma:hidden="true" ma:internalName="MediaServiceAutoTags" ma:readOnly="true">
      <xsd:simpleType>
        <xsd:restriction base="dms:Text"/>
      </xsd:simpleType>
    </xsd:element>
    <xsd:element name="MediaServiceOCR" ma:index="19" nillable="true" ma:displayName="Extracted Text" ma:hidden="true" ma:internalName="MediaServiceOCR" ma:readOnly="true">
      <xsd:simpleType>
        <xsd:restriction base="dms:Note"/>
      </xsd:simpleType>
    </xsd:element>
    <xsd:element name="MediaServiceGenerationTime" ma:index="20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21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22" nillable="true" ma:displayName="Location" ma:hidden="true" ma:internalName="MediaServiceLocation" ma:readOnly="true">
      <xsd:simpleType>
        <xsd:restriction base="dms:Text"/>
      </xsd:simpleType>
    </xsd:element>
    <xsd:element name="MediaServiceAutoKeyPoints" ma:index="2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6" nillable="true" ma:displayName="KeyPoints" ma:hidden="true" ma:internalName="MediaServiceKeyPoints" ma:readOnly="true">
      <xsd:simpleType>
        <xsd:restriction base="dms:Note"/>
      </xsd:simpleType>
    </xsd:element>
    <xsd:element name="MediaLengthInSeconds" ma:index="31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33" nillable="true" ma:taxonomy="true" ma:internalName="lcf76f155ced4ddcb4097134ff3c332f" ma:taxonomyFieldName="MediaServiceImageTags" ma:displayName="Image Tags" ma:readOnly="false" ma:fieldId="{5cf76f15-5ced-4ddc-b409-7134ff3c332f}" ma:taxonomyMulti="true" ma:sspId="9af281f3-005c-4590-8509-9f2f2da8adb9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35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36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asdfa" ma:index="37" nillable="true" ma:displayName="asdfa" ma:format="DateOnly" ma:internalName="asdfa">
      <xsd:simpleType>
        <xsd:restriction base="dms:DateTim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/fields" elementFormDefault="qualified">
    <xsd:import namespace="http://schemas.microsoft.com/office/2006/documentManagement/types"/>
    <xsd:import namespace="http://schemas.microsoft.com/office/infopath/2007/PartnerControls"/>
    <xsd:element name="_Version" ma:index="4" nillable="true" ma:displayName="Version" ma:internalName="_Vers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cdaa3e1-0311-4014-9630-d77d2ddf556e" elementFormDefault="qualified">
    <xsd:import namespace="http://schemas.microsoft.com/office/2006/documentManagement/types"/>
    <xsd:import namespace="http://schemas.microsoft.com/office/infopath/2007/PartnerControls"/>
    <xsd:element name="AxSourceListID" ma:index="10" nillable="true" ma:displayName="AxSourceListID" ma:hidden="true" ma:internalName="AxSourceListID" ma:readOnly="false">
      <xsd:simpleType>
        <xsd:restriction base="dms:Unknown"/>
      </xsd:simpleType>
    </xsd:element>
    <xsd:element name="AxSourceItemID" ma:index="11" nillable="true" ma:displayName="AxSourceItemID" ma:hidden="true" ma:internalName="AxSourceItemID" ma:readOnly="false">
      <xsd:simpleType>
        <xsd:restriction base="dms:Unknown"/>
      </xsd:simpleType>
    </xsd:element>
    <xsd:element name="SharedWithUsers" ma:index="23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4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4" elementFormDefault="qualified">
    <xsd:import namespace="http://schemas.microsoft.com/office/2006/documentManagement/types"/>
    <xsd:import namespace="http://schemas.microsoft.com/office/infopath/2007/PartnerControls"/>
    <xsd:element name="IconOverlay" ma:index="30" nillable="true" ma:displayName="IconOverlay" ma:hidden="true" ma:internalName="IconOverlay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spe:Receivers xmlns:spe="http://schemas.microsoft.com/sharepoint/events">
  <Receiver xmlns="">
    <Name>Document ID Generator</Name>
    <Synchronization>Synchronous</Synchronization>
    <Type>10001</Type>
    <SequenceNumber>1000</SequenceNumber>
    <Assembly>Microsoft.Office.DocumentManagement, Version=14.0.0.0, Culture=neutral, PublicKeyToken=71e9bce111e9429c</Assembly>
    <Class>Microsoft.Office.DocumentManagement.Internal.DocIdHandler</Class>
    <Data/>
    <Filter/>
  </Receiver>
  <Receiver xmlns="">
    <Name>Document ID Generator</Name>
    <Synchronization>Synchronous</Synchronization>
    <Type>10002</Type>
    <SequenceNumber>1001</SequenceNumber>
    <Assembly>Microsoft.Office.DocumentManagement, Version=14.0.0.0, Culture=neutral, PublicKeyToken=71e9bce111e9429c</Assembly>
    <Class>Microsoft.Office.DocumentManagement.Internal.DocIdHandler</Class>
    <Data/>
    <Filter/>
  </Receiver>
  <Receiver xmlns="">
    <Name>Document ID Generator</Name>
    <Synchronization>Synchronous</Synchronization>
    <Type>10004</Type>
    <SequenceNumber>1002</SequenceNumber>
    <Assembly>Microsoft.Office.DocumentManagement, Version=14.0.0.0, Culture=neutral, PublicKeyToken=71e9bce111e9429c</Assembly>
    <Class>Microsoft.Office.DocumentManagement.Internal.DocIdHandler</Class>
    <Data/>
    <Filter/>
  </Receiver>
  <Receiver xmlns="">
    <Name>Document ID Generator</Name>
    <Synchronization>Synchronous</Synchronization>
    <Type>10006</Type>
    <SequenceNumber>1003</SequenceNumber>
    <Assembly>Microsoft.Office.DocumentManagement, Version=14.0.0.0, Culture=neutral, PublicKeyToken=71e9bce111e9429c</Assembly>
    <Class>Microsoft.Office.DocumentManagement.Internal.DocIdHandler</Class>
    <Data/>
    <Filter/>
  </Receiver>
</spe:Receiver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  <lcf76f155ced4ddcb4097134ff3c332f xmlns="f3356d00-3bac-4125-beb8-3fe6f2a1b406">
      <Terms xmlns="http://schemas.microsoft.com/office/infopath/2007/PartnerControls"/>
    </lcf76f155ced4ddcb4097134ff3c332f>
    <TaxCatchAll xmlns="c8e2261c-d36f-4e15-9393-72878087d242" xsi:nil="true"/>
    <_dlc_DocIdUrl xmlns="c8e2261c-d36f-4e15-9393-72878087d242">
      <Url>https://sunlifefinancial.sharepoint.com/sites/EI/WPSAL/_layouts/15/DocIdRedir.aspx?ID=SLFEI-1539375121-38714</Url>
      <Description>SLFEI-1539375121-38714</Description>
    </_dlc_DocIdUrl>
    <_Version xmlns="http://schemas.microsoft.com/sharepoint/v3/fields" xsi:nil="true"/>
    <Category xmlns="f3356d00-3bac-4125-beb8-3fe6f2a1b406" xsi:nil="true"/>
    <AxSourceListID xmlns="3cdaa3e1-0311-4014-9630-d77d2ddf556e" xsi:nil="true"/>
    <_dlc_DocIdPersistId xmlns="c8e2261c-d36f-4e15-9393-72878087d242" xsi:nil="true"/>
    <IconOverlay xmlns="http://schemas.microsoft.com/sharepoint/v4" xsi:nil="true"/>
    <AxSourceItemID xmlns="3cdaa3e1-0311-4014-9630-d77d2ddf556e" xsi:nil="true"/>
    <Note xmlns="f3356d00-3bac-4125-beb8-3fe6f2a1b406" xsi:nil="true"/>
    <_dlc_DocId xmlns="c8e2261c-d36f-4e15-9393-72878087d242">SLFEI-1539375121-38714</_dlc_DocId>
    <asdfa xmlns="f3356d00-3bac-4125-beb8-3fe6f2a1b406" xsi:nil="true"/>
  </documentManagement>
</p:properties>
</file>

<file path=customXml/itemProps1.xml><?xml version="1.0" encoding="utf-8"?>
<ds:datastoreItem xmlns:ds="http://schemas.openxmlformats.org/officeDocument/2006/customXml" ds:itemID="{62B99DCF-CE19-4915-9A78-4E459C4F8A7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c8e2261c-d36f-4e15-9393-72878087d242"/>
    <ds:schemaRef ds:uri="f3356d00-3bac-4125-beb8-3fe6f2a1b406"/>
    <ds:schemaRef ds:uri="http://schemas.microsoft.com/sharepoint/v3/fields"/>
    <ds:schemaRef ds:uri="3cdaa3e1-0311-4014-9630-d77d2ddf556e"/>
    <ds:schemaRef ds:uri="http://schemas.microsoft.com/sharepoint/v4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5170E1EB-79A3-4E3E-9E52-B095CEEDE8D1}">
  <ds:schemaRefs>
    <ds:schemaRef ds:uri="http://schemas.microsoft.com/sharepoint/events"/>
    <ds:schemaRef ds:uri=""/>
  </ds:schemaRefs>
</ds:datastoreItem>
</file>

<file path=customXml/itemProps3.xml><?xml version="1.0" encoding="utf-8"?>
<ds:datastoreItem xmlns:ds="http://schemas.openxmlformats.org/officeDocument/2006/customXml" ds:itemID="{63B37A35-6125-4602-A7D0-C56262159BBA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F5001A02-8704-4F9D-948C-9501947CE32B}">
  <ds:schemaRefs>
    <ds:schemaRef ds:uri="http://purl.org/dc/terms/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schemas.microsoft.com/sharepoint/v3"/>
    <ds:schemaRef ds:uri="3cdaa3e1-0311-4014-9630-d77d2ddf556e"/>
    <ds:schemaRef ds:uri="http://schemas.microsoft.com/office/2006/documentManagement/types"/>
    <ds:schemaRef ds:uri="http://schemas.microsoft.com/sharepoint/v4"/>
    <ds:schemaRef ds:uri="http://schemas.microsoft.com/sharepoint/v3/fields"/>
    <ds:schemaRef ds:uri="http://www.w3.org/XML/1998/namespace"/>
    <ds:schemaRef ds:uri="http://purl.org/dc/elements/1.1/"/>
    <ds:schemaRef ds:uri="f3356d00-3bac-4125-beb8-3fe6f2a1b406"/>
    <ds:schemaRef ds:uri="c8e2261c-d36f-4e15-9393-72878087d242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4241</TotalTime>
  <Words>1255</Words>
  <Application>Microsoft Office PowerPoint</Application>
  <PresentationFormat>On-screen Show (16:9)</PresentationFormat>
  <Paragraphs>221</Paragraphs>
  <Slides>22</Slides>
  <Notes>22</Notes>
  <HiddenSlides>0</HiddenSlides>
  <MMClips>1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22</vt:i4>
      </vt:variant>
    </vt:vector>
  </HeadingPairs>
  <TitlesOfParts>
    <vt:vector size="36" baseType="lpstr">
      <vt:lpstr>Arial</vt:lpstr>
      <vt:lpstr>Calibri</vt:lpstr>
      <vt:lpstr>Sun Life New Display</vt:lpstr>
      <vt:lpstr>Sun Life New Text</vt:lpstr>
      <vt:lpstr>Sun Life Sans</vt:lpstr>
      <vt:lpstr>Sun Life Serif</vt:lpstr>
      <vt:lpstr>Times New Roman</vt:lpstr>
      <vt:lpstr>Office Theme</vt:lpstr>
      <vt:lpstr>3_Office Theme</vt:lpstr>
      <vt:lpstr>6_Office Theme</vt:lpstr>
      <vt:lpstr>2_Office Theme</vt:lpstr>
      <vt:lpstr>8_Office Theme</vt:lpstr>
      <vt:lpstr>10_Office Theme</vt:lpstr>
      <vt:lpstr>7_Office Theme</vt:lpstr>
      <vt:lpstr>Épargnez pour votre retraite dès maintenant</vt:lpstr>
      <vt:lpstr>Pourquoi dois-je planifier  ma retraite?</vt:lpstr>
      <vt:lpstr>Avoir 100 ans aujourd’hui, est-ce comme avoir 80 ans autrefois?</vt:lpstr>
      <vt:lpstr>N’oubliez pas l’inflation</vt:lpstr>
      <vt:lpstr>Les phases de la retraite</vt:lpstr>
      <vt:lpstr>Comment entrevoyez-vous votre retraite? </vt:lpstr>
      <vt:lpstr>Vos dépenses à la retraite</vt:lpstr>
      <vt:lpstr>Sources de revenus potentielles à la retraite </vt:lpstr>
      <vt:lpstr>Sources de revenus offertes par l’État  à la retraite</vt:lpstr>
      <vt:lpstr>Prestations gouvernementales</vt:lpstr>
      <vt:lpstr>En quoi le moment choisi influence-t-il le montant versé par le RPC/RRQ et par la SV?</vt:lpstr>
      <vt:lpstr>Pensez aux avantages fiscaux</vt:lpstr>
      <vt:lpstr>Qu’est-ce qu’un REER?</vt:lpstr>
      <vt:lpstr>Les REER peuvent être composés de plusieurs types de placements :</vt:lpstr>
      <vt:lpstr>Le REER de conjoint</vt:lpstr>
      <vt:lpstr>Qu’est-ce qu’un CELI?</vt:lpstr>
      <vt:lpstr>Sources secondaires de revenu</vt:lpstr>
      <vt:lpstr>Qu’est-ce qu’un RENE?</vt:lpstr>
      <vt:lpstr>Vous n’avez pas les moyens d’épargner?</vt:lpstr>
      <vt:lpstr>Prochaines étapes</vt:lpstr>
      <vt:lpstr>La valeur des conseils</vt:lpstr>
      <vt:lpstr>Comment communiquer avec la Sun Life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Michelle Shieh</dc:creator>
  <cp:lastModifiedBy>Lisa Plater</cp:lastModifiedBy>
  <cp:revision>166</cp:revision>
  <cp:lastPrinted>2022-12-13T14:54:02Z</cp:lastPrinted>
  <dcterms:created xsi:type="dcterms:W3CDTF">2022-11-22T01:52:20Z</dcterms:created>
  <dcterms:modified xsi:type="dcterms:W3CDTF">2026-03-09T16:10:25Z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0x0101003BC424F530A5BE4B98854DCA00BF051F</vt:lpwstr>
  </property>
  <property fmtid="{D5CDD505-2E9C-101B-9397-08002B2CF9AE}" pid="3" name="_dlc_DocId">
    <vt:lpwstr>5CD5YEM5C3YY-1947770086-56883</vt:lpwstr>
  </property>
  <property fmtid="{D5CDD505-2E9C-101B-9397-08002B2CF9AE}" pid="4" name="_dlc_DocIdItemGuid">
    <vt:lpwstr>aa0a3b1b-29b2-465e-8467-5e803458c1ba</vt:lpwstr>
  </property>
  <property fmtid="{D5CDD505-2E9C-101B-9397-08002B2CF9AE}" pid="5" name="_dlc_DocIdUrl">
    <vt:lpwstr>https://sunlifefinancial.sharepoint.com/sites/Group/GRSES/_layouts/15/DocIdRedir.aspx?ID=5CD5YEM5C3YY-1947770086-56883, 5CD5YEM5C3YY-1947770086-56883</vt:lpwstr>
  </property>
  <property fmtid="{D5CDD505-2E9C-101B-9397-08002B2CF9AE}" pid="6" name="MediaServiceImageTags">
    <vt:lpwstr/>
  </property>
</Properties>
</file>