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2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3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4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5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5"/>
    <p:sldMasterId id="2147483795" r:id="rId6"/>
    <p:sldMasterId id="2147483874" r:id="rId7"/>
    <p:sldMasterId id="2147483929" r:id="rId8"/>
    <p:sldMasterId id="2147483957" r:id="rId9"/>
    <p:sldMasterId id="2147483984" r:id="rId10"/>
  </p:sldMasterIdLst>
  <p:notesMasterIdLst>
    <p:notesMasterId r:id="rId30"/>
  </p:notesMasterIdLst>
  <p:sldIdLst>
    <p:sldId id="5794" r:id="rId11"/>
    <p:sldId id="5787" r:id="rId12"/>
    <p:sldId id="2050" r:id="rId13"/>
    <p:sldId id="5786" r:id="rId14"/>
    <p:sldId id="5785" r:id="rId15"/>
    <p:sldId id="5788" r:id="rId16"/>
    <p:sldId id="5789" r:id="rId17"/>
    <p:sldId id="2040" r:id="rId18"/>
    <p:sldId id="5792" r:id="rId19"/>
    <p:sldId id="5761" r:id="rId20"/>
    <p:sldId id="2084" r:id="rId21"/>
    <p:sldId id="5795" r:id="rId22"/>
    <p:sldId id="5796" r:id="rId23"/>
    <p:sldId id="5797" r:id="rId24"/>
    <p:sldId id="5798" r:id="rId25"/>
    <p:sldId id="5790" r:id="rId26"/>
    <p:sldId id="5793" r:id="rId27"/>
    <p:sldId id="5791" r:id="rId28"/>
    <p:sldId id="1997" r:id="rId29"/>
  </p:sldIdLst>
  <p:sldSz cx="9144000" cy="5143500" type="screen16x9"/>
  <p:notesSz cx="6858000" cy="9144000"/>
  <p:custDataLst>
    <p:tags r:id="rId3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44A924-74E9-23E5-EC95-C4F8E4BE3565}" name="Craig Knight" initials="CK" userId="S::Craig.Knight@sunlife.com::32a3ead4-4b30-4217-b24e-7329372bf26d" providerId="AD"/>
  <p188:author id="{CAA0587B-735D-E423-91A5-7D19F51DC017}" name="Kristine Pino" initials="KP" userId="S::Kristine.Pino@sunlife.com::7bfe616f-fbc0-4e71-8a3c-9a7facf6aa6e" providerId="AD"/>
  <p188:author id="{C07D0981-9573-5AEC-CB66-A18F9425FD77}" name="Lisa Plater" initials="LP" userId="S::lisa.plater@sunlife.com::3108f9e6-46bb-406e-962f-36880693622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73"/>
    <a:srgbClr val="D9541A"/>
    <a:srgbClr val="6ED2DF"/>
    <a:srgbClr val="38758E"/>
    <a:srgbClr val="C00000"/>
    <a:srgbClr val="FFC000"/>
    <a:srgbClr val="FC9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EC7822-8D18-4AA2-8555-39F6221B4E61}" v="1" dt="2026-03-02T17:28:08.6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421" autoAdjust="0"/>
    <p:restoredTop sz="62098" autoAdjust="0"/>
  </p:normalViewPr>
  <p:slideViewPr>
    <p:cSldViewPr snapToGrid="0">
      <p:cViewPr varScale="1">
        <p:scale>
          <a:sx n="52" d="100"/>
          <a:sy n="52" d="100"/>
        </p:scale>
        <p:origin x="128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microsoft.com/office/2016/11/relationships/changesInfo" Target="changesInfos/changesInfo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31" Type="http://schemas.openxmlformats.org/officeDocument/2006/relationships/tags" Target="tags/tag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Plater" userId="3108f9e6-46bb-406e-962f-36880693622a" providerId="ADAL" clId="{4915C16F-F2BC-4F71-80F8-29E3A040A9FB}"/>
    <pc:docChg chg="addSld delSld modSld">
      <pc:chgData name="Lisa Plater" userId="3108f9e6-46bb-406e-962f-36880693622a" providerId="ADAL" clId="{4915C16F-F2BC-4F71-80F8-29E3A040A9FB}" dt="2026-03-02T17:28:42.409" v="8" actId="47"/>
      <pc:docMkLst>
        <pc:docMk/>
      </pc:docMkLst>
      <pc:sldChg chg="del">
        <pc:chgData name="Lisa Plater" userId="3108f9e6-46bb-406e-962f-36880693622a" providerId="ADAL" clId="{4915C16F-F2BC-4F71-80F8-29E3A040A9FB}" dt="2026-03-02T17:28:37.124" v="7" actId="47"/>
        <pc:sldMkLst>
          <pc:docMk/>
          <pc:sldMk cId="2700173110" sldId="260"/>
        </pc:sldMkLst>
      </pc:sldChg>
      <pc:sldChg chg="del">
        <pc:chgData name="Lisa Plater" userId="3108f9e6-46bb-406e-962f-36880693622a" providerId="ADAL" clId="{4915C16F-F2BC-4F71-80F8-29E3A040A9FB}" dt="2026-03-02T17:28:35.169" v="6" actId="47"/>
        <pc:sldMkLst>
          <pc:docMk/>
          <pc:sldMk cId="3918377556" sldId="2026"/>
        </pc:sldMkLst>
      </pc:sldChg>
      <pc:sldChg chg="del">
        <pc:chgData name="Lisa Plater" userId="3108f9e6-46bb-406e-962f-36880693622a" providerId="ADAL" clId="{4915C16F-F2BC-4F71-80F8-29E3A040A9FB}" dt="2026-03-02T17:28:13.320" v="1" actId="47"/>
        <pc:sldMkLst>
          <pc:docMk/>
          <pc:sldMk cId="2248015713" sldId="2079"/>
        </pc:sldMkLst>
      </pc:sldChg>
      <pc:sldChg chg="del">
        <pc:chgData name="Lisa Plater" userId="3108f9e6-46bb-406e-962f-36880693622a" providerId="ADAL" clId="{4915C16F-F2BC-4F71-80F8-29E3A040A9FB}" dt="2026-03-02T17:28:42.409" v="8" actId="47"/>
        <pc:sldMkLst>
          <pc:docMk/>
          <pc:sldMk cId="3840625233" sldId="2080"/>
        </pc:sldMkLst>
      </pc:sldChg>
      <pc:sldChg chg="add modNotesTx">
        <pc:chgData name="Lisa Plater" userId="3108f9e6-46bb-406e-962f-36880693622a" providerId="ADAL" clId="{4915C16F-F2BC-4F71-80F8-29E3A040A9FB}" dt="2026-03-02T17:28:17.023" v="2" actId="6549"/>
        <pc:sldMkLst>
          <pc:docMk/>
          <pc:sldMk cId="2330469129" sldId="5795"/>
        </pc:sldMkLst>
      </pc:sldChg>
      <pc:sldChg chg="add modNotesTx">
        <pc:chgData name="Lisa Plater" userId="3108f9e6-46bb-406e-962f-36880693622a" providerId="ADAL" clId="{4915C16F-F2BC-4F71-80F8-29E3A040A9FB}" dt="2026-03-02T17:28:22.215" v="3" actId="6549"/>
        <pc:sldMkLst>
          <pc:docMk/>
          <pc:sldMk cId="97337449" sldId="5796"/>
        </pc:sldMkLst>
      </pc:sldChg>
      <pc:sldChg chg="add modNotesTx">
        <pc:chgData name="Lisa Plater" userId="3108f9e6-46bb-406e-962f-36880693622a" providerId="ADAL" clId="{4915C16F-F2BC-4F71-80F8-29E3A040A9FB}" dt="2026-03-02T17:28:27.744" v="4" actId="6549"/>
        <pc:sldMkLst>
          <pc:docMk/>
          <pc:sldMk cId="28596933" sldId="5797"/>
        </pc:sldMkLst>
      </pc:sldChg>
      <pc:sldChg chg="add modNotesTx">
        <pc:chgData name="Lisa Plater" userId="3108f9e6-46bb-406e-962f-36880693622a" providerId="ADAL" clId="{4915C16F-F2BC-4F71-80F8-29E3A040A9FB}" dt="2026-03-02T17:28:32.864" v="5" actId="6549"/>
        <pc:sldMkLst>
          <pc:docMk/>
          <pc:sldMk cId="3925106800" sldId="579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F28585-B6D2-40B0-B6C6-521D776CBAB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BD7185-6A8A-4074-B909-BA339700DDD6}">
      <dgm:prSet custT="1"/>
      <dgm:spPr>
        <a:solidFill>
          <a:srgbClr val="DDE6E1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5</a:t>
          </a:r>
        </a:p>
      </dgm:t>
    </dgm:pt>
    <dgm:pt modelId="{6168DC29-A6A8-4176-836A-B6139FC2CB3B}" type="parTrans" cxnId="{E2056CC4-6F8D-4664-8DDD-FB225C693954}">
      <dgm:prSet/>
      <dgm:spPr/>
      <dgm:t>
        <a:bodyPr/>
        <a:lstStyle/>
        <a:p>
          <a:endParaRPr lang="en-CA"/>
        </a:p>
      </dgm:t>
    </dgm:pt>
    <dgm:pt modelId="{1DB7AF04-157E-4853-8C18-50844737BFD6}" type="sibTrans" cxnId="{E2056CC4-6F8D-4664-8DDD-FB225C693954}">
      <dgm:prSet/>
      <dgm:spPr/>
      <dgm:t>
        <a:bodyPr/>
        <a:lstStyle/>
        <a:p>
          <a:endParaRPr lang="en-CA"/>
        </a:p>
      </dgm:t>
    </dgm:pt>
    <dgm:pt modelId="{5DC36533-EB05-4F8B-B7FD-5C64916593A6}">
      <dgm:prSet custT="1"/>
      <dgm:spPr>
        <a:solidFill>
          <a:schemeClr val="bg2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4</a:t>
          </a:r>
        </a:p>
      </dgm:t>
    </dgm:pt>
    <dgm:pt modelId="{4D5AAE8B-86FC-435E-BCF2-B280579692BA}" type="parTrans" cxnId="{B09D1EE9-CFC9-4D1D-AED2-B0A37DBA8175}">
      <dgm:prSet/>
      <dgm:spPr/>
      <dgm:t>
        <a:bodyPr/>
        <a:lstStyle/>
        <a:p>
          <a:endParaRPr lang="en-CA"/>
        </a:p>
      </dgm:t>
    </dgm:pt>
    <dgm:pt modelId="{6BBDBD62-90E4-4ABA-8BBB-9500969757E5}" type="sibTrans" cxnId="{B09D1EE9-CFC9-4D1D-AED2-B0A37DBA8175}">
      <dgm:prSet/>
      <dgm:spPr/>
      <dgm:t>
        <a:bodyPr/>
        <a:lstStyle/>
        <a:p>
          <a:endParaRPr lang="en-CA"/>
        </a:p>
      </dgm:t>
    </dgm:pt>
    <dgm:pt modelId="{4DB53DC3-4257-456D-AFDF-5EBA01766CA4}">
      <dgm:prSet custT="1"/>
      <dgm:spPr>
        <a:solidFill>
          <a:schemeClr val="bg2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2</a:t>
          </a:r>
        </a:p>
      </dgm:t>
    </dgm:pt>
    <dgm:pt modelId="{288E37E3-FB9E-4B39-98CC-33504C211BA5}" type="parTrans" cxnId="{6CD99075-1873-4725-8D28-63BCCC980114}">
      <dgm:prSet/>
      <dgm:spPr/>
      <dgm:t>
        <a:bodyPr/>
        <a:lstStyle/>
        <a:p>
          <a:endParaRPr lang="en-CA"/>
        </a:p>
      </dgm:t>
    </dgm:pt>
    <dgm:pt modelId="{7F59CF52-78BE-4BD4-A4F9-C1F8A043252E}" type="sibTrans" cxnId="{6CD99075-1873-4725-8D28-63BCCC980114}">
      <dgm:prSet/>
      <dgm:spPr/>
      <dgm:t>
        <a:bodyPr/>
        <a:lstStyle/>
        <a:p>
          <a:endParaRPr lang="en-CA"/>
        </a:p>
      </dgm:t>
    </dgm:pt>
    <dgm:pt modelId="{BBC09E34-ABA7-4C2A-9CC7-36C77D6A53DE}">
      <dgm:prSet custT="1"/>
      <dgm:spPr>
        <a:solidFill>
          <a:srgbClr val="DDE6E1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3</a:t>
          </a:r>
        </a:p>
      </dgm:t>
    </dgm:pt>
    <dgm:pt modelId="{FA89260F-9A1E-49FE-982C-10EAACFCDF6D}" type="parTrans" cxnId="{566EE85F-F28F-4F3F-B654-A53A5848C65D}">
      <dgm:prSet/>
      <dgm:spPr/>
      <dgm:t>
        <a:bodyPr/>
        <a:lstStyle/>
        <a:p>
          <a:endParaRPr lang="en-CA"/>
        </a:p>
      </dgm:t>
    </dgm:pt>
    <dgm:pt modelId="{DA40A801-64AE-4045-A329-A4580097E3AC}" type="sibTrans" cxnId="{566EE85F-F28F-4F3F-B654-A53A5848C65D}">
      <dgm:prSet/>
      <dgm:spPr/>
      <dgm:t>
        <a:bodyPr/>
        <a:lstStyle/>
        <a:p>
          <a:endParaRPr lang="en-CA"/>
        </a:p>
      </dgm:t>
    </dgm:pt>
    <dgm:pt modelId="{0901ECF0-0C4F-43E4-BB7F-2DDB1E648A21}">
      <dgm:prSet custT="1"/>
      <dgm:spPr>
        <a:solidFill>
          <a:schemeClr val="accent2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1</a:t>
          </a:r>
        </a:p>
      </dgm:t>
    </dgm:pt>
    <dgm:pt modelId="{25AD4288-3AAE-4893-B1DE-58BE29D23F19}" type="parTrans" cxnId="{387D5E4E-D575-41A8-B256-59A7EA38C529}">
      <dgm:prSet/>
      <dgm:spPr/>
      <dgm:t>
        <a:bodyPr/>
        <a:lstStyle/>
        <a:p>
          <a:endParaRPr lang="en-CA"/>
        </a:p>
      </dgm:t>
    </dgm:pt>
    <dgm:pt modelId="{2BC5B667-61AC-4B1A-AC5E-64033941CB0A}" type="sibTrans" cxnId="{387D5E4E-D575-41A8-B256-59A7EA38C529}">
      <dgm:prSet/>
      <dgm:spPr/>
      <dgm:t>
        <a:bodyPr/>
        <a:lstStyle/>
        <a:p>
          <a:endParaRPr lang="en-CA"/>
        </a:p>
      </dgm:t>
    </dgm:pt>
    <dgm:pt modelId="{377235D7-552E-430F-9793-DB52F2B3ECCA}" type="pres">
      <dgm:prSet presAssocID="{07F28585-B6D2-40B0-B6C6-521D776CBAB6}" presName="Name0" presStyleCnt="0">
        <dgm:presLayoutVars>
          <dgm:dir/>
          <dgm:animLvl val="lvl"/>
          <dgm:resizeHandles val="exact"/>
        </dgm:presLayoutVars>
      </dgm:prSet>
      <dgm:spPr/>
    </dgm:pt>
    <dgm:pt modelId="{FA866CE0-B5F6-4EDA-A4BC-9BD7C4AC4260}" type="pres">
      <dgm:prSet presAssocID="{47BD7185-6A8A-4074-B909-BA339700DDD6}" presName="Name8" presStyleCnt="0"/>
      <dgm:spPr/>
    </dgm:pt>
    <dgm:pt modelId="{97F87CC5-382E-4792-9B8C-80A2D007FC33}" type="pres">
      <dgm:prSet presAssocID="{47BD7185-6A8A-4074-B909-BA339700DDD6}" presName="level" presStyleLbl="node1" presStyleIdx="0" presStyleCnt="5">
        <dgm:presLayoutVars>
          <dgm:chMax val="1"/>
          <dgm:bulletEnabled val="1"/>
        </dgm:presLayoutVars>
      </dgm:prSet>
      <dgm:spPr/>
    </dgm:pt>
    <dgm:pt modelId="{C5F44E4F-1D7A-4D6E-9DEC-898AD58BB1F0}" type="pres">
      <dgm:prSet presAssocID="{47BD7185-6A8A-4074-B909-BA339700DDD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351E33A-85DB-4C27-9EA1-DA70D7140F2D}" type="pres">
      <dgm:prSet presAssocID="{5DC36533-EB05-4F8B-B7FD-5C64916593A6}" presName="Name8" presStyleCnt="0"/>
      <dgm:spPr/>
    </dgm:pt>
    <dgm:pt modelId="{E2BD458A-7260-41D5-814B-5A4AF3934DC9}" type="pres">
      <dgm:prSet presAssocID="{5DC36533-EB05-4F8B-B7FD-5C64916593A6}" presName="level" presStyleLbl="node1" presStyleIdx="1" presStyleCnt="5">
        <dgm:presLayoutVars>
          <dgm:chMax val="1"/>
          <dgm:bulletEnabled val="1"/>
        </dgm:presLayoutVars>
      </dgm:prSet>
      <dgm:spPr/>
    </dgm:pt>
    <dgm:pt modelId="{63409A8E-E23F-4966-AFDE-6E1D4470FB01}" type="pres">
      <dgm:prSet presAssocID="{5DC36533-EB05-4F8B-B7FD-5C64916593A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E901E8B-9CEE-4F9A-B54A-34985F265E7F}" type="pres">
      <dgm:prSet presAssocID="{BBC09E34-ABA7-4C2A-9CC7-36C77D6A53DE}" presName="Name8" presStyleCnt="0"/>
      <dgm:spPr/>
    </dgm:pt>
    <dgm:pt modelId="{7C86E07A-48C9-4291-9B48-2FC7CBB64D9A}" type="pres">
      <dgm:prSet presAssocID="{BBC09E34-ABA7-4C2A-9CC7-36C77D6A53DE}" presName="level" presStyleLbl="node1" presStyleIdx="2" presStyleCnt="5">
        <dgm:presLayoutVars>
          <dgm:chMax val="1"/>
          <dgm:bulletEnabled val="1"/>
        </dgm:presLayoutVars>
      </dgm:prSet>
      <dgm:spPr/>
    </dgm:pt>
    <dgm:pt modelId="{64FA526D-ECA0-47CA-B891-D420057AB050}" type="pres">
      <dgm:prSet presAssocID="{BBC09E34-ABA7-4C2A-9CC7-36C77D6A53D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78E1EB3-7DF2-4412-95DF-1C085CB36F8D}" type="pres">
      <dgm:prSet presAssocID="{4DB53DC3-4257-456D-AFDF-5EBA01766CA4}" presName="Name8" presStyleCnt="0"/>
      <dgm:spPr/>
    </dgm:pt>
    <dgm:pt modelId="{38A6F091-3DE8-431A-941A-C2BCE70CF452}" type="pres">
      <dgm:prSet presAssocID="{4DB53DC3-4257-456D-AFDF-5EBA01766CA4}" presName="level" presStyleLbl="node1" presStyleIdx="3" presStyleCnt="5">
        <dgm:presLayoutVars>
          <dgm:chMax val="1"/>
          <dgm:bulletEnabled val="1"/>
        </dgm:presLayoutVars>
      </dgm:prSet>
      <dgm:spPr/>
    </dgm:pt>
    <dgm:pt modelId="{7D2B7820-9CE8-4F84-8CFC-867D2B80FD39}" type="pres">
      <dgm:prSet presAssocID="{4DB53DC3-4257-456D-AFDF-5EBA01766CA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7F058FF-8B13-40A2-98F2-939953543A6F}" type="pres">
      <dgm:prSet presAssocID="{0901ECF0-0C4F-43E4-BB7F-2DDB1E648A21}" presName="Name8" presStyleCnt="0"/>
      <dgm:spPr/>
    </dgm:pt>
    <dgm:pt modelId="{3D708D36-882D-470E-91BA-9B822CFAA9A2}" type="pres">
      <dgm:prSet presAssocID="{0901ECF0-0C4F-43E4-BB7F-2DDB1E648A21}" presName="level" presStyleLbl="node1" presStyleIdx="4" presStyleCnt="5">
        <dgm:presLayoutVars>
          <dgm:chMax val="1"/>
          <dgm:bulletEnabled val="1"/>
        </dgm:presLayoutVars>
      </dgm:prSet>
      <dgm:spPr/>
    </dgm:pt>
    <dgm:pt modelId="{0479EE2A-E982-400B-9C35-C2A40C8D2B09}" type="pres">
      <dgm:prSet presAssocID="{0901ECF0-0C4F-43E4-BB7F-2DDB1E648A21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C002234-3A1D-4BB6-A18F-5377142E1BBF}" type="presOf" srcId="{5DC36533-EB05-4F8B-B7FD-5C64916593A6}" destId="{63409A8E-E23F-4966-AFDE-6E1D4470FB01}" srcOrd="1" destOrd="0" presId="urn:microsoft.com/office/officeart/2005/8/layout/pyramid1"/>
    <dgm:cxn modelId="{566EE85F-F28F-4F3F-B654-A53A5848C65D}" srcId="{07F28585-B6D2-40B0-B6C6-521D776CBAB6}" destId="{BBC09E34-ABA7-4C2A-9CC7-36C77D6A53DE}" srcOrd="2" destOrd="0" parTransId="{FA89260F-9A1E-49FE-982C-10EAACFCDF6D}" sibTransId="{DA40A801-64AE-4045-A329-A4580097E3AC}"/>
    <dgm:cxn modelId="{7DC25B43-9298-425B-BC39-E06F60A1FA58}" type="presOf" srcId="{0901ECF0-0C4F-43E4-BB7F-2DDB1E648A21}" destId="{0479EE2A-E982-400B-9C35-C2A40C8D2B09}" srcOrd="1" destOrd="0" presId="urn:microsoft.com/office/officeart/2005/8/layout/pyramid1"/>
    <dgm:cxn modelId="{3C53F469-489E-45D1-BD4C-EF063349D8AF}" type="presOf" srcId="{4DB53DC3-4257-456D-AFDF-5EBA01766CA4}" destId="{38A6F091-3DE8-431A-941A-C2BCE70CF452}" srcOrd="0" destOrd="0" presId="urn:microsoft.com/office/officeart/2005/8/layout/pyramid1"/>
    <dgm:cxn modelId="{D9758C4C-7C24-4DB5-A86E-B9F8412BEF75}" type="presOf" srcId="{47BD7185-6A8A-4074-B909-BA339700DDD6}" destId="{C5F44E4F-1D7A-4D6E-9DEC-898AD58BB1F0}" srcOrd="1" destOrd="0" presId="urn:microsoft.com/office/officeart/2005/8/layout/pyramid1"/>
    <dgm:cxn modelId="{387D5E4E-D575-41A8-B256-59A7EA38C529}" srcId="{07F28585-B6D2-40B0-B6C6-521D776CBAB6}" destId="{0901ECF0-0C4F-43E4-BB7F-2DDB1E648A21}" srcOrd="4" destOrd="0" parTransId="{25AD4288-3AAE-4893-B1DE-58BE29D23F19}" sibTransId="{2BC5B667-61AC-4B1A-AC5E-64033941CB0A}"/>
    <dgm:cxn modelId="{6CD99075-1873-4725-8D28-63BCCC980114}" srcId="{07F28585-B6D2-40B0-B6C6-521D776CBAB6}" destId="{4DB53DC3-4257-456D-AFDF-5EBA01766CA4}" srcOrd="3" destOrd="0" parTransId="{288E37E3-FB9E-4B39-98CC-33504C211BA5}" sibTransId="{7F59CF52-78BE-4BD4-A4F9-C1F8A043252E}"/>
    <dgm:cxn modelId="{CA61DA79-7CEF-4757-896A-9A153603C243}" type="presOf" srcId="{07F28585-B6D2-40B0-B6C6-521D776CBAB6}" destId="{377235D7-552E-430F-9793-DB52F2B3ECCA}" srcOrd="0" destOrd="0" presId="urn:microsoft.com/office/officeart/2005/8/layout/pyramid1"/>
    <dgm:cxn modelId="{AA8D315A-1FDF-40DF-A09F-2EC6FBAC702D}" type="presOf" srcId="{5DC36533-EB05-4F8B-B7FD-5C64916593A6}" destId="{E2BD458A-7260-41D5-814B-5A4AF3934DC9}" srcOrd="0" destOrd="0" presId="urn:microsoft.com/office/officeart/2005/8/layout/pyramid1"/>
    <dgm:cxn modelId="{9EFFD4A3-44F2-4783-8558-2BF18942675B}" type="presOf" srcId="{BBC09E34-ABA7-4C2A-9CC7-36C77D6A53DE}" destId="{7C86E07A-48C9-4291-9B48-2FC7CBB64D9A}" srcOrd="0" destOrd="0" presId="urn:microsoft.com/office/officeart/2005/8/layout/pyramid1"/>
    <dgm:cxn modelId="{D22026A9-9583-48A0-985A-43F6A97894E2}" type="presOf" srcId="{47BD7185-6A8A-4074-B909-BA339700DDD6}" destId="{97F87CC5-382E-4792-9B8C-80A2D007FC33}" srcOrd="0" destOrd="0" presId="urn:microsoft.com/office/officeart/2005/8/layout/pyramid1"/>
    <dgm:cxn modelId="{BA37F1BD-6143-4372-A674-0871D0928592}" type="presOf" srcId="{BBC09E34-ABA7-4C2A-9CC7-36C77D6A53DE}" destId="{64FA526D-ECA0-47CA-B891-D420057AB050}" srcOrd="1" destOrd="0" presId="urn:microsoft.com/office/officeart/2005/8/layout/pyramid1"/>
    <dgm:cxn modelId="{E2056CC4-6F8D-4664-8DDD-FB225C693954}" srcId="{07F28585-B6D2-40B0-B6C6-521D776CBAB6}" destId="{47BD7185-6A8A-4074-B909-BA339700DDD6}" srcOrd="0" destOrd="0" parTransId="{6168DC29-A6A8-4176-836A-B6139FC2CB3B}" sibTransId="{1DB7AF04-157E-4853-8C18-50844737BFD6}"/>
    <dgm:cxn modelId="{3CE844C7-D40B-4F6F-BE7A-5CB13BE4E5FD}" type="presOf" srcId="{4DB53DC3-4257-456D-AFDF-5EBA01766CA4}" destId="{7D2B7820-9CE8-4F84-8CFC-867D2B80FD39}" srcOrd="1" destOrd="0" presId="urn:microsoft.com/office/officeart/2005/8/layout/pyramid1"/>
    <dgm:cxn modelId="{B09D1EE9-CFC9-4D1D-AED2-B0A37DBA8175}" srcId="{07F28585-B6D2-40B0-B6C6-521D776CBAB6}" destId="{5DC36533-EB05-4F8B-B7FD-5C64916593A6}" srcOrd="1" destOrd="0" parTransId="{4D5AAE8B-86FC-435E-BCF2-B280579692BA}" sibTransId="{6BBDBD62-90E4-4ABA-8BBB-9500969757E5}"/>
    <dgm:cxn modelId="{36F373E9-09CD-478A-876C-D5D2663ED170}" type="presOf" srcId="{0901ECF0-0C4F-43E4-BB7F-2DDB1E648A21}" destId="{3D708D36-882D-470E-91BA-9B822CFAA9A2}" srcOrd="0" destOrd="0" presId="urn:microsoft.com/office/officeart/2005/8/layout/pyramid1"/>
    <dgm:cxn modelId="{0A631A90-E959-4904-9A73-5FA20AF24C9A}" type="presParOf" srcId="{377235D7-552E-430F-9793-DB52F2B3ECCA}" destId="{FA866CE0-B5F6-4EDA-A4BC-9BD7C4AC4260}" srcOrd="0" destOrd="0" presId="urn:microsoft.com/office/officeart/2005/8/layout/pyramid1"/>
    <dgm:cxn modelId="{726A7914-4F6B-4158-AA90-99DBEE379888}" type="presParOf" srcId="{FA866CE0-B5F6-4EDA-A4BC-9BD7C4AC4260}" destId="{97F87CC5-382E-4792-9B8C-80A2D007FC33}" srcOrd="0" destOrd="0" presId="urn:microsoft.com/office/officeart/2005/8/layout/pyramid1"/>
    <dgm:cxn modelId="{32D7A8D7-89FA-4E37-B296-AFE080C742FF}" type="presParOf" srcId="{FA866CE0-B5F6-4EDA-A4BC-9BD7C4AC4260}" destId="{C5F44E4F-1D7A-4D6E-9DEC-898AD58BB1F0}" srcOrd="1" destOrd="0" presId="urn:microsoft.com/office/officeart/2005/8/layout/pyramid1"/>
    <dgm:cxn modelId="{CB193B12-FA25-4FD4-A7AB-334A88530B8A}" type="presParOf" srcId="{377235D7-552E-430F-9793-DB52F2B3ECCA}" destId="{F351E33A-85DB-4C27-9EA1-DA70D7140F2D}" srcOrd="1" destOrd="0" presId="urn:microsoft.com/office/officeart/2005/8/layout/pyramid1"/>
    <dgm:cxn modelId="{7A438626-0700-4655-A987-849F7077B7E3}" type="presParOf" srcId="{F351E33A-85DB-4C27-9EA1-DA70D7140F2D}" destId="{E2BD458A-7260-41D5-814B-5A4AF3934DC9}" srcOrd="0" destOrd="0" presId="urn:microsoft.com/office/officeart/2005/8/layout/pyramid1"/>
    <dgm:cxn modelId="{EA69E677-78C0-4E68-BA95-8FEF27FF433A}" type="presParOf" srcId="{F351E33A-85DB-4C27-9EA1-DA70D7140F2D}" destId="{63409A8E-E23F-4966-AFDE-6E1D4470FB01}" srcOrd="1" destOrd="0" presId="urn:microsoft.com/office/officeart/2005/8/layout/pyramid1"/>
    <dgm:cxn modelId="{2312D276-567C-4713-A00B-5554AC6EDE71}" type="presParOf" srcId="{377235D7-552E-430F-9793-DB52F2B3ECCA}" destId="{EE901E8B-9CEE-4F9A-B54A-34985F265E7F}" srcOrd="2" destOrd="0" presId="urn:microsoft.com/office/officeart/2005/8/layout/pyramid1"/>
    <dgm:cxn modelId="{9740362A-7C9F-4AF8-8C7D-DF1376E5621F}" type="presParOf" srcId="{EE901E8B-9CEE-4F9A-B54A-34985F265E7F}" destId="{7C86E07A-48C9-4291-9B48-2FC7CBB64D9A}" srcOrd="0" destOrd="0" presId="urn:microsoft.com/office/officeart/2005/8/layout/pyramid1"/>
    <dgm:cxn modelId="{6F64C35B-76DA-40FF-BBE6-5ED3828E9A12}" type="presParOf" srcId="{EE901E8B-9CEE-4F9A-B54A-34985F265E7F}" destId="{64FA526D-ECA0-47CA-B891-D420057AB050}" srcOrd="1" destOrd="0" presId="urn:microsoft.com/office/officeart/2005/8/layout/pyramid1"/>
    <dgm:cxn modelId="{ACA17E15-5694-4FCD-A4DD-9309326A161F}" type="presParOf" srcId="{377235D7-552E-430F-9793-DB52F2B3ECCA}" destId="{578E1EB3-7DF2-4412-95DF-1C085CB36F8D}" srcOrd="3" destOrd="0" presId="urn:microsoft.com/office/officeart/2005/8/layout/pyramid1"/>
    <dgm:cxn modelId="{F091186E-FA42-406B-9C44-0B2E2A1FF0AC}" type="presParOf" srcId="{578E1EB3-7DF2-4412-95DF-1C085CB36F8D}" destId="{38A6F091-3DE8-431A-941A-C2BCE70CF452}" srcOrd="0" destOrd="0" presId="urn:microsoft.com/office/officeart/2005/8/layout/pyramid1"/>
    <dgm:cxn modelId="{E9BFD813-F1E1-4929-B9FF-A2FA19B44E10}" type="presParOf" srcId="{578E1EB3-7DF2-4412-95DF-1C085CB36F8D}" destId="{7D2B7820-9CE8-4F84-8CFC-867D2B80FD39}" srcOrd="1" destOrd="0" presId="urn:microsoft.com/office/officeart/2005/8/layout/pyramid1"/>
    <dgm:cxn modelId="{3624E50D-4AE0-44F5-9827-D9FCEC33373A}" type="presParOf" srcId="{377235D7-552E-430F-9793-DB52F2B3ECCA}" destId="{F7F058FF-8B13-40A2-98F2-939953543A6F}" srcOrd="4" destOrd="0" presId="urn:microsoft.com/office/officeart/2005/8/layout/pyramid1"/>
    <dgm:cxn modelId="{7BB41B19-42C4-457F-8EA0-28AD33229D47}" type="presParOf" srcId="{F7F058FF-8B13-40A2-98F2-939953543A6F}" destId="{3D708D36-882D-470E-91BA-9B822CFAA9A2}" srcOrd="0" destOrd="0" presId="urn:microsoft.com/office/officeart/2005/8/layout/pyramid1"/>
    <dgm:cxn modelId="{1F53A6E1-1BA8-4AB5-B834-858490F50FA9}" type="presParOf" srcId="{F7F058FF-8B13-40A2-98F2-939953543A6F}" destId="{0479EE2A-E982-400B-9C35-C2A40C8D2B0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D754AF-D1FC-43EE-8C71-74130C2D5D87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6548CD-2813-4F63-925C-7ED77E0331C5}">
      <dgm:prSet phldrT="[Text]"/>
      <dgm:spPr>
        <a:solidFill>
          <a:schemeClr val="bg2"/>
        </a:solidFill>
      </dgm:spPr>
      <dgm:t>
        <a:bodyPr/>
        <a:lstStyle/>
        <a:p>
          <a:r>
            <a:rPr lang="fr-CA" dirty="0" err="1">
              <a:latin typeface="Sun Life New Text" pitchFamily="2" charset="0"/>
            </a:rPr>
            <a:t>Wellness</a:t>
          </a:r>
          <a:endParaRPr lang="en-US" dirty="0">
            <a:latin typeface="Sun Life New Text" pitchFamily="2" charset="0"/>
          </a:endParaRPr>
        </a:p>
      </dgm:t>
    </dgm:pt>
    <dgm:pt modelId="{ED928018-2687-4D9B-AF35-1584F748043B}" type="parTrans" cxnId="{0B0891E2-C1F4-4E31-8F4B-18F91F66E872}">
      <dgm:prSet/>
      <dgm:spPr/>
      <dgm:t>
        <a:bodyPr/>
        <a:lstStyle/>
        <a:p>
          <a:endParaRPr lang="en-US"/>
        </a:p>
      </dgm:t>
    </dgm:pt>
    <dgm:pt modelId="{3C7CE29B-36D6-4DDE-8978-141A81CB4F90}" type="sibTrans" cxnId="{0B0891E2-C1F4-4E31-8F4B-18F91F66E872}">
      <dgm:prSet/>
      <dgm:spPr/>
      <dgm:t>
        <a:bodyPr/>
        <a:lstStyle/>
        <a:p>
          <a:endParaRPr lang="en-US"/>
        </a:p>
      </dgm:t>
    </dgm:pt>
    <dgm:pt modelId="{3D87B128-2153-44ED-A236-242AA18F0544}">
      <dgm:prSet phldrT="[Text]"/>
      <dgm:spPr>
        <a:solidFill>
          <a:srgbClr val="A59E8C"/>
        </a:solidFill>
      </dgm:spPr>
      <dgm:t>
        <a:bodyPr/>
        <a:lstStyle/>
        <a:p>
          <a:r>
            <a:rPr lang="fr-CA" dirty="0">
              <a:latin typeface="Sun Life New Text" pitchFamily="2" charset="0"/>
            </a:rPr>
            <a:t>Mental</a:t>
          </a:r>
          <a:endParaRPr lang="en-US" dirty="0">
            <a:latin typeface="Sun Life New Text" pitchFamily="2" charset="0"/>
          </a:endParaRPr>
        </a:p>
      </dgm:t>
    </dgm:pt>
    <dgm:pt modelId="{57C97D39-7626-4477-84F0-8D8D3DC34694}" type="parTrans" cxnId="{20E5E762-F9B2-4778-A08D-738FAB08C772}">
      <dgm:prSet/>
      <dgm:spPr/>
      <dgm:t>
        <a:bodyPr/>
        <a:lstStyle/>
        <a:p>
          <a:endParaRPr lang="en-US"/>
        </a:p>
      </dgm:t>
    </dgm:pt>
    <dgm:pt modelId="{63EA56A0-5317-4372-A4CF-C1E1FB53DA3C}" type="sibTrans" cxnId="{20E5E762-F9B2-4778-A08D-738FAB08C772}">
      <dgm:prSet/>
      <dgm:spPr/>
      <dgm:t>
        <a:bodyPr/>
        <a:lstStyle/>
        <a:p>
          <a:endParaRPr lang="en-US"/>
        </a:p>
      </dgm:t>
    </dgm:pt>
    <dgm:pt modelId="{5686ADE1-E794-4EA2-B85A-CA2BD7FC5673}">
      <dgm:prSet phldrT="[Text]"/>
      <dgm:spPr>
        <a:solidFill>
          <a:schemeClr val="accent2"/>
        </a:solidFill>
      </dgm:spPr>
      <dgm:t>
        <a:bodyPr/>
        <a:lstStyle/>
        <a:p>
          <a:r>
            <a:rPr lang="fr-CA" dirty="0">
              <a:solidFill>
                <a:schemeClr val="tx1"/>
              </a:solidFill>
              <a:latin typeface="Sun Life New Text" pitchFamily="2" charset="0"/>
            </a:rPr>
            <a:t>Physical</a:t>
          </a:r>
          <a:endParaRPr lang="en-US" dirty="0">
            <a:solidFill>
              <a:schemeClr val="tx1"/>
            </a:solidFill>
            <a:latin typeface="Sun Life New Text" pitchFamily="2" charset="0"/>
          </a:endParaRPr>
        </a:p>
      </dgm:t>
    </dgm:pt>
    <dgm:pt modelId="{C3D30D79-7EED-4461-979D-6B5C56D429B0}" type="parTrans" cxnId="{1EEE8FBB-7C7D-4540-9B74-28F02585893D}">
      <dgm:prSet/>
      <dgm:spPr/>
      <dgm:t>
        <a:bodyPr/>
        <a:lstStyle/>
        <a:p>
          <a:endParaRPr lang="en-US"/>
        </a:p>
      </dgm:t>
    </dgm:pt>
    <dgm:pt modelId="{B8A8D65C-DF0F-445A-8B0E-4F20071C56A4}" type="sibTrans" cxnId="{1EEE8FBB-7C7D-4540-9B74-28F02585893D}">
      <dgm:prSet/>
      <dgm:spPr/>
      <dgm:t>
        <a:bodyPr/>
        <a:lstStyle/>
        <a:p>
          <a:endParaRPr lang="en-US"/>
        </a:p>
      </dgm:t>
    </dgm:pt>
    <dgm:pt modelId="{3910296A-C85E-47FA-98C5-2EF177FD0D8B}">
      <dgm:prSet phldrT="[Text]"/>
      <dgm:spPr>
        <a:solidFill>
          <a:srgbClr val="38758E"/>
        </a:solidFill>
      </dgm:spPr>
      <dgm:t>
        <a:bodyPr/>
        <a:lstStyle/>
        <a:p>
          <a:r>
            <a:rPr lang="fr-CA" dirty="0">
              <a:solidFill>
                <a:schemeClr val="bg1"/>
              </a:solidFill>
              <a:latin typeface="Sun Life New Text" pitchFamily="2" charset="0"/>
            </a:rPr>
            <a:t>Financial</a:t>
          </a:r>
          <a:endParaRPr lang="en-US" dirty="0">
            <a:solidFill>
              <a:schemeClr val="bg1"/>
            </a:solidFill>
            <a:latin typeface="Sun Life New Text" pitchFamily="2" charset="0"/>
          </a:endParaRPr>
        </a:p>
      </dgm:t>
    </dgm:pt>
    <dgm:pt modelId="{230EF5A3-EBE0-4D2A-AA51-A6EAAA917869}" type="parTrans" cxnId="{19DAE40E-026E-4A6D-8618-0F760F98F881}">
      <dgm:prSet/>
      <dgm:spPr/>
      <dgm:t>
        <a:bodyPr/>
        <a:lstStyle/>
        <a:p>
          <a:endParaRPr lang="en-US"/>
        </a:p>
      </dgm:t>
    </dgm:pt>
    <dgm:pt modelId="{F1C505DE-6993-4AF4-B41F-905D25F07D24}" type="sibTrans" cxnId="{19DAE40E-026E-4A6D-8618-0F760F98F881}">
      <dgm:prSet/>
      <dgm:spPr/>
      <dgm:t>
        <a:bodyPr/>
        <a:lstStyle/>
        <a:p>
          <a:endParaRPr lang="en-US"/>
        </a:p>
      </dgm:t>
    </dgm:pt>
    <dgm:pt modelId="{010A98CA-111B-460E-8C9E-F4B87FA4FBD5}" type="pres">
      <dgm:prSet presAssocID="{C6D754AF-D1FC-43EE-8C71-74130C2D5D87}" presName="composite" presStyleCnt="0">
        <dgm:presLayoutVars>
          <dgm:chMax val="1"/>
          <dgm:dir/>
          <dgm:resizeHandles val="exact"/>
        </dgm:presLayoutVars>
      </dgm:prSet>
      <dgm:spPr/>
    </dgm:pt>
    <dgm:pt modelId="{93AA8372-B849-48A7-B288-6520ECB04A18}" type="pres">
      <dgm:prSet presAssocID="{C6D754AF-D1FC-43EE-8C71-74130C2D5D87}" presName="radial" presStyleCnt="0">
        <dgm:presLayoutVars>
          <dgm:animLvl val="ctr"/>
        </dgm:presLayoutVars>
      </dgm:prSet>
      <dgm:spPr/>
    </dgm:pt>
    <dgm:pt modelId="{3D727A23-0CC7-486C-912E-D2FFA63D3501}" type="pres">
      <dgm:prSet presAssocID="{B36548CD-2813-4F63-925C-7ED77E0331C5}" presName="centerShape" presStyleLbl="vennNode1" presStyleIdx="0" presStyleCnt="4"/>
      <dgm:spPr/>
    </dgm:pt>
    <dgm:pt modelId="{33CB334B-142D-4794-8B8C-CE1F5F37E0E5}" type="pres">
      <dgm:prSet presAssocID="{3D87B128-2153-44ED-A236-242AA18F0544}" presName="node" presStyleLbl="vennNode1" presStyleIdx="1" presStyleCnt="4">
        <dgm:presLayoutVars>
          <dgm:bulletEnabled val="1"/>
        </dgm:presLayoutVars>
      </dgm:prSet>
      <dgm:spPr/>
    </dgm:pt>
    <dgm:pt modelId="{45CF283B-EBC7-433F-92B9-959EE5FCC1C7}" type="pres">
      <dgm:prSet presAssocID="{5686ADE1-E794-4EA2-B85A-CA2BD7FC5673}" presName="node" presStyleLbl="vennNode1" presStyleIdx="2" presStyleCnt="4">
        <dgm:presLayoutVars>
          <dgm:bulletEnabled val="1"/>
        </dgm:presLayoutVars>
      </dgm:prSet>
      <dgm:spPr/>
    </dgm:pt>
    <dgm:pt modelId="{A53D297B-8647-4E8F-8885-0D5F04123030}" type="pres">
      <dgm:prSet presAssocID="{3910296A-C85E-47FA-98C5-2EF177FD0D8B}" presName="node" presStyleLbl="vennNode1" presStyleIdx="3" presStyleCnt="4">
        <dgm:presLayoutVars>
          <dgm:bulletEnabled val="1"/>
        </dgm:presLayoutVars>
      </dgm:prSet>
      <dgm:spPr/>
    </dgm:pt>
  </dgm:ptLst>
  <dgm:cxnLst>
    <dgm:cxn modelId="{656A3607-8F14-46A3-AAB7-62F30DC355C4}" type="presOf" srcId="{3910296A-C85E-47FA-98C5-2EF177FD0D8B}" destId="{A53D297B-8647-4E8F-8885-0D5F04123030}" srcOrd="0" destOrd="0" presId="urn:microsoft.com/office/officeart/2005/8/layout/radial3"/>
    <dgm:cxn modelId="{19DAE40E-026E-4A6D-8618-0F760F98F881}" srcId="{B36548CD-2813-4F63-925C-7ED77E0331C5}" destId="{3910296A-C85E-47FA-98C5-2EF177FD0D8B}" srcOrd="2" destOrd="0" parTransId="{230EF5A3-EBE0-4D2A-AA51-A6EAAA917869}" sibTransId="{F1C505DE-6993-4AF4-B41F-905D25F07D24}"/>
    <dgm:cxn modelId="{20E5E762-F9B2-4778-A08D-738FAB08C772}" srcId="{B36548CD-2813-4F63-925C-7ED77E0331C5}" destId="{3D87B128-2153-44ED-A236-242AA18F0544}" srcOrd="0" destOrd="0" parTransId="{57C97D39-7626-4477-84F0-8D8D3DC34694}" sibTransId="{63EA56A0-5317-4372-A4CF-C1E1FB53DA3C}"/>
    <dgm:cxn modelId="{01F22867-8833-4593-99D5-6EF7594C30D8}" type="presOf" srcId="{C6D754AF-D1FC-43EE-8C71-74130C2D5D87}" destId="{010A98CA-111B-460E-8C9E-F4B87FA4FBD5}" srcOrd="0" destOrd="0" presId="urn:microsoft.com/office/officeart/2005/8/layout/radial3"/>
    <dgm:cxn modelId="{6536E66A-7764-404A-8F2E-165D43DBB947}" type="presOf" srcId="{5686ADE1-E794-4EA2-B85A-CA2BD7FC5673}" destId="{45CF283B-EBC7-433F-92B9-959EE5FCC1C7}" srcOrd="0" destOrd="0" presId="urn:microsoft.com/office/officeart/2005/8/layout/radial3"/>
    <dgm:cxn modelId="{52A1E5A9-0CFF-4A10-8EB4-35FE22EDC89F}" type="presOf" srcId="{3D87B128-2153-44ED-A236-242AA18F0544}" destId="{33CB334B-142D-4794-8B8C-CE1F5F37E0E5}" srcOrd="0" destOrd="0" presId="urn:microsoft.com/office/officeart/2005/8/layout/radial3"/>
    <dgm:cxn modelId="{1F66B6AE-4C60-4CA6-91A2-C029A60D6DDF}" type="presOf" srcId="{B36548CD-2813-4F63-925C-7ED77E0331C5}" destId="{3D727A23-0CC7-486C-912E-D2FFA63D3501}" srcOrd="0" destOrd="0" presId="urn:microsoft.com/office/officeart/2005/8/layout/radial3"/>
    <dgm:cxn modelId="{1EEE8FBB-7C7D-4540-9B74-28F02585893D}" srcId="{B36548CD-2813-4F63-925C-7ED77E0331C5}" destId="{5686ADE1-E794-4EA2-B85A-CA2BD7FC5673}" srcOrd="1" destOrd="0" parTransId="{C3D30D79-7EED-4461-979D-6B5C56D429B0}" sibTransId="{B8A8D65C-DF0F-445A-8B0E-4F20071C56A4}"/>
    <dgm:cxn modelId="{0B0891E2-C1F4-4E31-8F4B-18F91F66E872}" srcId="{C6D754AF-D1FC-43EE-8C71-74130C2D5D87}" destId="{B36548CD-2813-4F63-925C-7ED77E0331C5}" srcOrd="0" destOrd="0" parTransId="{ED928018-2687-4D9B-AF35-1584F748043B}" sibTransId="{3C7CE29B-36D6-4DDE-8978-141A81CB4F90}"/>
    <dgm:cxn modelId="{3DA1F90B-E7FE-40ED-9683-5B1B3233E1FA}" type="presParOf" srcId="{010A98CA-111B-460E-8C9E-F4B87FA4FBD5}" destId="{93AA8372-B849-48A7-B288-6520ECB04A18}" srcOrd="0" destOrd="0" presId="urn:microsoft.com/office/officeart/2005/8/layout/radial3"/>
    <dgm:cxn modelId="{6FC6CC28-A1C1-4692-9522-7E16349F36F6}" type="presParOf" srcId="{93AA8372-B849-48A7-B288-6520ECB04A18}" destId="{3D727A23-0CC7-486C-912E-D2FFA63D3501}" srcOrd="0" destOrd="0" presId="urn:microsoft.com/office/officeart/2005/8/layout/radial3"/>
    <dgm:cxn modelId="{857F0DBF-B1EC-44BF-B547-FDB4A5214D50}" type="presParOf" srcId="{93AA8372-B849-48A7-B288-6520ECB04A18}" destId="{33CB334B-142D-4794-8B8C-CE1F5F37E0E5}" srcOrd="1" destOrd="0" presId="urn:microsoft.com/office/officeart/2005/8/layout/radial3"/>
    <dgm:cxn modelId="{05FF75A5-5BCD-440D-9ABD-FBDD55B8AE4C}" type="presParOf" srcId="{93AA8372-B849-48A7-B288-6520ECB04A18}" destId="{45CF283B-EBC7-433F-92B9-959EE5FCC1C7}" srcOrd="2" destOrd="0" presId="urn:microsoft.com/office/officeart/2005/8/layout/radial3"/>
    <dgm:cxn modelId="{EB235B0B-F0F3-4B31-B887-089C5C2BF136}" type="presParOf" srcId="{93AA8372-B849-48A7-B288-6520ECB04A18}" destId="{A53D297B-8647-4E8F-8885-0D5F04123030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F28585-B6D2-40B0-B6C6-521D776CBAB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BD7185-6A8A-4074-B909-BA339700DDD6}">
      <dgm:prSet custT="1"/>
      <dgm:spPr>
        <a:solidFill>
          <a:srgbClr val="DDE6E1"/>
        </a:solidFill>
      </dgm:spPr>
      <dgm:t>
        <a:bodyPr/>
        <a:lstStyle/>
        <a:p>
          <a:endParaRPr lang="en-US" sz="14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6168DC29-A6A8-4176-836A-B6139FC2CB3B}" type="parTrans" cxnId="{E2056CC4-6F8D-4664-8DDD-FB225C693954}">
      <dgm:prSet/>
      <dgm:spPr/>
      <dgm:t>
        <a:bodyPr/>
        <a:lstStyle/>
        <a:p>
          <a:endParaRPr lang="en-CA"/>
        </a:p>
      </dgm:t>
    </dgm:pt>
    <dgm:pt modelId="{1DB7AF04-157E-4853-8C18-50844737BFD6}" type="sibTrans" cxnId="{E2056CC4-6F8D-4664-8DDD-FB225C693954}">
      <dgm:prSet/>
      <dgm:spPr/>
      <dgm:t>
        <a:bodyPr/>
        <a:lstStyle/>
        <a:p>
          <a:endParaRPr lang="en-CA"/>
        </a:p>
      </dgm:t>
    </dgm:pt>
    <dgm:pt modelId="{5DC36533-EB05-4F8B-B7FD-5C64916593A6}">
      <dgm:prSet custT="1"/>
      <dgm:spPr>
        <a:solidFill>
          <a:schemeClr val="bg2"/>
        </a:solidFill>
      </dgm:spPr>
      <dgm:t>
        <a:bodyPr/>
        <a:lstStyle/>
        <a:p>
          <a:endParaRPr lang="en-US" sz="14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4D5AAE8B-86FC-435E-BCF2-B280579692BA}" type="parTrans" cxnId="{B09D1EE9-CFC9-4D1D-AED2-B0A37DBA8175}">
      <dgm:prSet/>
      <dgm:spPr/>
      <dgm:t>
        <a:bodyPr/>
        <a:lstStyle/>
        <a:p>
          <a:endParaRPr lang="en-CA"/>
        </a:p>
      </dgm:t>
    </dgm:pt>
    <dgm:pt modelId="{6BBDBD62-90E4-4ABA-8BBB-9500969757E5}" type="sibTrans" cxnId="{B09D1EE9-CFC9-4D1D-AED2-B0A37DBA8175}">
      <dgm:prSet/>
      <dgm:spPr/>
      <dgm:t>
        <a:bodyPr/>
        <a:lstStyle/>
        <a:p>
          <a:endParaRPr lang="en-CA"/>
        </a:p>
      </dgm:t>
    </dgm:pt>
    <dgm:pt modelId="{BBC09E34-ABA7-4C2A-9CC7-36C77D6A53DE}">
      <dgm:prSet custT="1"/>
      <dgm:spPr>
        <a:solidFill>
          <a:srgbClr val="DDE6E1"/>
        </a:solidFill>
      </dgm:spPr>
      <dgm:t>
        <a:bodyPr/>
        <a:lstStyle/>
        <a:p>
          <a:r>
            <a:rPr lang="en-US" sz="1400" b="1" baseline="0" dirty="0">
              <a:solidFill>
                <a:schemeClr val="tx1"/>
              </a:solidFill>
              <a:latin typeface="Sun Life New Text" pitchFamily="2" charset="0"/>
            </a:rPr>
            <a:t>Non-controllable events</a:t>
          </a:r>
        </a:p>
      </dgm:t>
    </dgm:pt>
    <dgm:pt modelId="{FA89260F-9A1E-49FE-982C-10EAACFCDF6D}" type="parTrans" cxnId="{566EE85F-F28F-4F3F-B654-A53A5848C65D}">
      <dgm:prSet/>
      <dgm:spPr/>
      <dgm:t>
        <a:bodyPr/>
        <a:lstStyle/>
        <a:p>
          <a:endParaRPr lang="en-CA"/>
        </a:p>
      </dgm:t>
    </dgm:pt>
    <dgm:pt modelId="{DA40A801-64AE-4045-A329-A4580097E3AC}" type="sibTrans" cxnId="{566EE85F-F28F-4F3F-B654-A53A5848C65D}">
      <dgm:prSet/>
      <dgm:spPr/>
      <dgm:t>
        <a:bodyPr/>
        <a:lstStyle/>
        <a:p>
          <a:endParaRPr lang="en-CA"/>
        </a:p>
      </dgm:t>
    </dgm:pt>
    <dgm:pt modelId="{35952454-C0E8-4836-A0BB-789439BD5CF3}">
      <dgm:prSet custT="1"/>
      <dgm:spPr>
        <a:solidFill>
          <a:srgbClr val="DDE6E1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C896AB33-D96F-4AFD-99B3-D353F522D526}" type="parTrans" cxnId="{C58A65F3-6E2B-4996-B0DD-FDAF3DC1063C}">
      <dgm:prSet/>
      <dgm:spPr/>
      <dgm:t>
        <a:bodyPr/>
        <a:lstStyle/>
        <a:p>
          <a:endParaRPr lang="en-CA"/>
        </a:p>
      </dgm:t>
    </dgm:pt>
    <dgm:pt modelId="{9B0E76D3-4D75-43F5-8B7D-49F94897294C}" type="sibTrans" cxnId="{C58A65F3-6E2B-4996-B0DD-FDAF3DC1063C}">
      <dgm:prSet/>
      <dgm:spPr/>
      <dgm:t>
        <a:bodyPr/>
        <a:lstStyle/>
        <a:p>
          <a:endParaRPr lang="en-CA"/>
        </a:p>
      </dgm:t>
    </dgm:pt>
    <dgm:pt modelId="{8492DD07-7F84-4003-A36F-F822DE7161E4}">
      <dgm:prSet custT="1"/>
      <dgm:spPr>
        <a:solidFill>
          <a:schemeClr val="bg2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1227FBAD-43F1-4A85-9BDA-823C47F64FCE}" type="parTrans" cxnId="{1F9BE4F2-4548-43CC-B9AC-A6811CC51F88}">
      <dgm:prSet/>
      <dgm:spPr/>
      <dgm:t>
        <a:bodyPr/>
        <a:lstStyle/>
        <a:p>
          <a:endParaRPr lang="en-CA"/>
        </a:p>
      </dgm:t>
    </dgm:pt>
    <dgm:pt modelId="{02F171BE-39DB-43FB-8AA9-2417889111F2}" type="sibTrans" cxnId="{1F9BE4F2-4548-43CC-B9AC-A6811CC51F88}">
      <dgm:prSet/>
      <dgm:spPr/>
      <dgm:t>
        <a:bodyPr/>
        <a:lstStyle/>
        <a:p>
          <a:endParaRPr lang="en-CA"/>
        </a:p>
      </dgm:t>
    </dgm:pt>
    <dgm:pt modelId="{377235D7-552E-430F-9793-DB52F2B3ECCA}" type="pres">
      <dgm:prSet presAssocID="{07F28585-B6D2-40B0-B6C6-521D776CBAB6}" presName="Name0" presStyleCnt="0">
        <dgm:presLayoutVars>
          <dgm:dir/>
          <dgm:animLvl val="lvl"/>
          <dgm:resizeHandles val="exact"/>
        </dgm:presLayoutVars>
      </dgm:prSet>
      <dgm:spPr/>
    </dgm:pt>
    <dgm:pt modelId="{FA866CE0-B5F6-4EDA-A4BC-9BD7C4AC4260}" type="pres">
      <dgm:prSet presAssocID="{47BD7185-6A8A-4074-B909-BA339700DDD6}" presName="Name8" presStyleCnt="0"/>
      <dgm:spPr/>
    </dgm:pt>
    <dgm:pt modelId="{97F87CC5-382E-4792-9B8C-80A2D007FC33}" type="pres">
      <dgm:prSet presAssocID="{47BD7185-6A8A-4074-B909-BA339700DDD6}" presName="level" presStyleLbl="node1" presStyleIdx="0" presStyleCnt="5">
        <dgm:presLayoutVars>
          <dgm:chMax val="1"/>
          <dgm:bulletEnabled val="1"/>
        </dgm:presLayoutVars>
      </dgm:prSet>
      <dgm:spPr/>
    </dgm:pt>
    <dgm:pt modelId="{C5F44E4F-1D7A-4D6E-9DEC-898AD58BB1F0}" type="pres">
      <dgm:prSet presAssocID="{47BD7185-6A8A-4074-B909-BA339700DDD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351E33A-85DB-4C27-9EA1-DA70D7140F2D}" type="pres">
      <dgm:prSet presAssocID="{5DC36533-EB05-4F8B-B7FD-5C64916593A6}" presName="Name8" presStyleCnt="0"/>
      <dgm:spPr/>
    </dgm:pt>
    <dgm:pt modelId="{E2BD458A-7260-41D5-814B-5A4AF3934DC9}" type="pres">
      <dgm:prSet presAssocID="{5DC36533-EB05-4F8B-B7FD-5C64916593A6}" presName="level" presStyleLbl="node1" presStyleIdx="1" presStyleCnt="5">
        <dgm:presLayoutVars>
          <dgm:chMax val="1"/>
          <dgm:bulletEnabled val="1"/>
        </dgm:presLayoutVars>
      </dgm:prSet>
      <dgm:spPr/>
    </dgm:pt>
    <dgm:pt modelId="{63409A8E-E23F-4966-AFDE-6E1D4470FB01}" type="pres">
      <dgm:prSet presAssocID="{5DC36533-EB05-4F8B-B7FD-5C64916593A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E901E8B-9CEE-4F9A-B54A-34985F265E7F}" type="pres">
      <dgm:prSet presAssocID="{BBC09E34-ABA7-4C2A-9CC7-36C77D6A53DE}" presName="Name8" presStyleCnt="0"/>
      <dgm:spPr/>
    </dgm:pt>
    <dgm:pt modelId="{7C86E07A-48C9-4291-9B48-2FC7CBB64D9A}" type="pres">
      <dgm:prSet presAssocID="{BBC09E34-ABA7-4C2A-9CC7-36C77D6A53DE}" presName="level" presStyleLbl="node1" presStyleIdx="2" presStyleCnt="5">
        <dgm:presLayoutVars>
          <dgm:chMax val="1"/>
          <dgm:bulletEnabled val="1"/>
        </dgm:presLayoutVars>
      </dgm:prSet>
      <dgm:spPr/>
    </dgm:pt>
    <dgm:pt modelId="{64FA526D-ECA0-47CA-B891-D420057AB050}" type="pres">
      <dgm:prSet presAssocID="{BBC09E34-ABA7-4C2A-9CC7-36C77D6A53D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48C4019-4289-4591-B86B-AC3704D7E505}" type="pres">
      <dgm:prSet presAssocID="{8492DD07-7F84-4003-A36F-F822DE7161E4}" presName="Name8" presStyleCnt="0"/>
      <dgm:spPr/>
    </dgm:pt>
    <dgm:pt modelId="{9F144231-9C66-4B55-A2EE-ED70E89F0B29}" type="pres">
      <dgm:prSet presAssocID="{8492DD07-7F84-4003-A36F-F822DE7161E4}" presName="level" presStyleLbl="node1" presStyleIdx="3" presStyleCnt="5">
        <dgm:presLayoutVars>
          <dgm:chMax val="1"/>
          <dgm:bulletEnabled val="1"/>
        </dgm:presLayoutVars>
      </dgm:prSet>
      <dgm:spPr/>
    </dgm:pt>
    <dgm:pt modelId="{9BBB95F1-8EA9-43C7-8757-69A93D33EB44}" type="pres">
      <dgm:prSet presAssocID="{8492DD07-7F84-4003-A36F-F822DE7161E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3EF5D73-D7F4-4763-8C36-8D2F598A2C9E}" type="pres">
      <dgm:prSet presAssocID="{35952454-C0E8-4836-A0BB-789439BD5CF3}" presName="Name8" presStyleCnt="0"/>
      <dgm:spPr/>
    </dgm:pt>
    <dgm:pt modelId="{AEB11AA3-D80D-400C-AA4E-9EEB2B6EFC56}" type="pres">
      <dgm:prSet presAssocID="{35952454-C0E8-4836-A0BB-789439BD5CF3}" presName="level" presStyleLbl="node1" presStyleIdx="4" presStyleCnt="5">
        <dgm:presLayoutVars>
          <dgm:chMax val="1"/>
          <dgm:bulletEnabled val="1"/>
        </dgm:presLayoutVars>
      </dgm:prSet>
      <dgm:spPr/>
    </dgm:pt>
    <dgm:pt modelId="{86DCC088-5EFA-4F18-8125-4A0B85A338D6}" type="pres">
      <dgm:prSet presAssocID="{35952454-C0E8-4836-A0BB-789439BD5CF3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C002234-3A1D-4BB6-A18F-5377142E1BBF}" type="presOf" srcId="{5DC36533-EB05-4F8B-B7FD-5C64916593A6}" destId="{63409A8E-E23F-4966-AFDE-6E1D4470FB01}" srcOrd="1" destOrd="0" presId="urn:microsoft.com/office/officeart/2005/8/layout/pyramid1"/>
    <dgm:cxn modelId="{566EE85F-F28F-4F3F-B654-A53A5848C65D}" srcId="{07F28585-B6D2-40B0-B6C6-521D776CBAB6}" destId="{BBC09E34-ABA7-4C2A-9CC7-36C77D6A53DE}" srcOrd="2" destOrd="0" parTransId="{FA89260F-9A1E-49FE-982C-10EAACFCDF6D}" sibTransId="{DA40A801-64AE-4045-A329-A4580097E3AC}"/>
    <dgm:cxn modelId="{D9758C4C-7C24-4DB5-A86E-B9F8412BEF75}" type="presOf" srcId="{47BD7185-6A8A-4074-B909-BA339700DDD6}" destId="{C5F44E4F-1D7A-4D6E-9DEC-898AD58BB1F0}" srcOrd="1" destOrd="0" presId="urn:microsoft.com/office/officeart/2005/8/layout/pyramid1"/>
    <dgm:cxn modelId="{CA61DA79-7CEF-4757-896A-9A153603C243}" type="presOf" srcId="{07F28585-B6D2-40B0-B6C6-521D776CBAB6}" destId="{377235D7-552E-430F-9793-DB52F2B3ECCA}" srcOrd="0" destOrd="0" presId="urn:microsoft.com/office/officeart/2005/8/layout/pyramid1"/>
    <dgm:cxn modelId="{AA8D315A-1FDF-40DF-A09F-2EC6FBAC702D}" type="presOf" srcId="{5DC36533-EB05-4F8B-B7FD-5C64916593A6}" destId="{E2BD458A-7260-41D5-814B-5A4AF3934DC9}" srcOrd="0" destOrd="0" presId="urn:microsoft.com/office/officeart/2005/8/layout/pyramid1"/>
    <dgm:cxn modelId="{6C26B99B-89A5-4916-8443-2494E1BC1998}" type="presOf" srcId="{35952454-C0E8-4836-A0BB-789439BD5CF3}" destId="{86DCC088-5EFA-4F18-8125-4A0B85A338D6}" srcOrd="1" destOrd="0" presId="urn:microsoft.com/office/officeart/2005/8/layout/pyramid1"/>
    <dgm:cxn modelId="{9EFFD4A3-44F2-4783-8558-2BF18942675B}" type="presOf" srcId="{BBC09E34-ABA7-4C2A-9CC7-36C77D6A53DE}" destId="{7C86E07A-48C9-4291-9B48-2FC7CBB64D9A}" srcOrd="0" destOrd="0" presId="urn:microsoft.com/office/officeart/2005/8/layout/pyramid1"/>
    <dgm:cxn modelId="{D22026A9-9583-48A0-985A-43F6A97894E2}" type="presOf" srcId="{47BD7185-6A8A-4074-B909-BA339700DDD6}" destId="{97F87CC5-382E-4792-9B8C-80A2D007FC33}" srcOrd="0" destOrd="0" presId="urn:microsoft.com/office/officeart/2005/8/layout/pyramid1"/>
    <dgm:cxn modelId="{8F3155AD-72F9-49F8-A5B0-41074A182484}" type="presOf" srcId="{8492DD07-7F84-4003-A36F-F822DE7161E4}" destId="{9F144231-9C66-4B55-A2EE-ED70E89F0B29}" srcOrd="0" destOrd="0" presId="urn:microsoft.com/office/officeart/2005/8/layout/pyramid1"/>
    <dgm:cxn modelId="{FFA96FB6-6850-4E3D-BF04-E51B72EE3CF6}" type="presOf" srcId="{35952454-C0E8-4836-A0BB-789439BD5CF3}" destId="{AEB11AA3-D80D-400C-AA4E-9EEB2B6EFC56}" srcOrd="0" destOrd="0" presId="urn:microsoft.com/office/officeart/2005/8/layout/pyramid1"/>
    <dgm:cxn modelId="{BA37F1BD-6143-4372-A674-0871D0928592}" type="presOf" srcId="{BBC09E34-ABA7-4C2A-9CC7-36C77D6A53DE}" destId="{64FA526D-ECA0-47CA-B891-D420057AB050}" srcOrd="1" destOrd="0" presId="urn:microsoft.com/office/officeart/2005/8/layout/pyramid1"/>
    <dgm:cxn modelId="{E2056CC4-6F8D-4664-8DDD-FB225C693954}" srcId="{07F28585-B6D2-40B0-B6C6-521D776CBAB6}" destId="{47BD7185-6A8A-4074-B909-BA339700DDD6}" srcOrd="0" destOrd="0" parTransId="{6168DC29-A6A8-4176-836A-B6139FC2CB3B}" sibTransId="{1DB7AF04-157E-4853-8C18-50844737BFD6}"/>
    <dgm:cxn modelId="{B09D1EE9-CFC9-4D1D-AED2-B0A37DBA8175}" srcId="{07F28585-B6D2-40B0-B6C6-521D776CBAB6}" destId="{5DC36533-EB05-4F8B-B7FD-5C64916593A6}" srcOrd="1" destOrd="0" parTransId="{4D5AAE8B-86FC-435E-BCF2-B280579692BA}" sibTransId="{6BBDBD62-90E4-4ABA-8BBB-9500969757E5}"/>
    <dgm:cxn modelId="{1F9BE4F2-4548-43CC-B9AC-A6811CC51F88}" srcId="{07F28585-B6D2-40B0-B6C6-521D776CBAB6}" destId="{8492DD07-7F84-4003-A36F-F822DE7161E4}" srcOrd="3" destOrd="0" parTransId="{1227FBAD-43F1-4A85-9BDA-823C47F64FCE}" sibTransId="{02F171BE-39DB-43FB-8AA9-2417889111F2}"/>
    <dgm:cxn modelId="{C58A65F3-6E2B-4996-B0DD-FDAF3DC1063C}" srcId="{07F28585-B6D2-40B0-B6C6-521D776CBAB6}" destId="{35952454-C0E8-4836-A0BB-789439BD5CF3}" srcOrd="4" destOrd="0" parTransId="{C896AB33-D96F-4AFD-99B3-D353F522D526}" sibTransId="{9B0E76D3-4D75-43F5-8B7D-49F94897294C}"/>
    <dgm:cxn modelId="{022B8CFA-2D57-423E-B518-7647EC40BD93}" type="presOf" srcId="{8492DD07-7F84-4003-A36F-F822DE7161E4}" destId="{9BBB95F1-8EA9-43C7-8757-69A93D33EB44}" srcOrd="1" destOrd="0" presId="urn:microsoft.com/office/officeart/2005/8/layout/pyramid1"/>
    <dgm:cxn modelId="{0A631A90-E959-4904-9A73-5FA20AF24C9A}" type="presParOf" srcId="{377235D7-552E-430F-9793-DB52F2B3ECCA}" destId="{FA866CE0-B5F6-4EDA-A4BC-9BD7C4AC4260}" srcOrd="0" destOrd="0" presId="urn:microsoft.com/office/officeart/2005/8/layout/pyramid1"/>
    <dgm:cxn modelId="{726A7914-4F6B-4158-AA90-99DBEE379888}" type="presParOf" srcId="{FA866CE0-B5F6-4EDA-A4BC-9BD7C4AC4260}" destId="{97F87CC5-382E-4792-9B8C-80A2D007FC33}" srcOrd="0" destOrd="0" presId="urn:microsoft.com/office/officeart/2005/8/layout/pyramid1"/>
    <dgm:cxn modelId="{32D7A8D7-89FA-4E37-B296-AFE080C742FF}" type="presParOf" srcId="{FA866CE0-B5F6-4EDA-A4BC-9BD7C4AC4260}" destId="{C5F44E4F-1D7A-4D6E-9DEC-898AD58BB1F0}" srcOrd="1" destOrd="0" presId="urn:microsoft.com/office/officeart/2005/8/layout/pyramid1"/>
    <dgm:cxn modelId="{CB193B12-FA25-4FD4-A7AB-334A88530B8A}" type="presParOf" srcId="{377235D7-552E-430F-9793-DB52F2B3ECCA}" destId="{F351E33A-85DB-4C27-9EA1-DA70D7140F2D}" srcOrd="1" destOrd="0" presId="urn:microsoft.com/office/officeart/2005/8/layout/pyramid1"/>
    <dgm:cxn modelId="{7A438626-0700-4655-A987-849F7077B7E3}" type="presParOf" srcId="{F351E33A-85DB-4C27-9EA1-DA70D7140F2D}" destId="{E2BD458A-7260-41D5-814B-5A4AF3934DC9}" srcOrd="0" destOrd="0" presId="urn:microsoft.com/office/officeart/2005/8/layout/pyramid1"/>
    <dgm:cxn modelId="{EA69E677-78C0-4E68-BA95-8FEF27FF433A}" type="presParOf" srcId="{F351E33A-85DB-4C27-9EA1-DA70D7140F2D}" destId="{63409A8E-E23F-4966-AFDE-6E1D4470FB01}" srcOrd="1" destOrd="0" presId="urn:microsoft.com/office/officeart/2005/8/layout/pyramid1"/>
    <dgm:cxn modelId="{2312D276-567C-4713-A00B-5554AC6EDE71}" type="presParOf" srcId="{377235D7-552E-430F-9793-DB52F2B3ECCA}" destId="{EE901E8B-9CEE-4F9A-B54A-34985F265E7F}" srcOrd="2" destOrd="0" presId="urn:microsoft.com/office/officeart/2005/8/layout/pyramid1"/>
    <dgm:cxn modelId="{9740362A-7C9F-4AF8-8C7D-DF1376E5621F}" type="presParOf" srcId="{EE901E8B-9CEE-4F9A-B54A-34985F265E7F}" destId="{7C86E07A-48C9-4291-9B48-2FC7CBB64D9A}" srcOrd="0" destOrd="0" presId="urn:microsoft.com/office/officeart/2005/8/layout/pyramid1"/>
    <dgm:cxn modelId="{6F64C35B-76DA-40FF-BBE6-5ED3828E9A12}" type="presParOf" srcId="{EE901E8B-9CEE-4F9A-B54A-34985F265E7F}" destId="{64FA526D-ECA0-47CA-B891-D420057AB050}" srcOrd="1" destOrd="0" presId="urn:microsoft.com/office/officeart/2005/8/layout/pyramid1"/>
    <dgm:cxn modelId="{4916B3A8-8E57-4665-8053-C10831B48594}" type="presParOf" srcId="{377235D7-552E-430F-9793-DB52F2B3ECCA}" destId="{B48C4019-4289-4591-B86B-AC3704D7E505}" srcOrd="3" destOrd="0" presId="urn:microsoft.com/office/officeart/2005/8/layout/pyramid1"/>
    <dgm:cxn modelId="{1218FB5C-E3F4-4EEE-8A19-E755B324B145}" type="presParOf" srcId="{B48C4019-4289-4591-B86B-AC3704D7E505}" destId="{9F144231-9C66-4B55-A2EE-ED70E89F0B29}" srcOrd="0" destOrd="0" presId="urn:microsoft.com/office/officeart/2005/8/layout/pyramid1"/>
    <dgm:cxn modelId="{DECBCD4F-9037-4887-B024-E9A1A940DD36}" type="presParOf" srcId="{B48C4019-4289-4591-B86B-AC3704D7E505}" destId="{9BBB95F1-8EA9-43C7-8757-69A93D33EB44}" srcOrd="1" destOrd="0" presId="urn:microsoft.com/office/officeart/2005/8/layout/pyramid1"/>
    <dgm:cxn modelId="{CEB2E214-34B7-45BF-9DBB-4C16096AB6BC}" type="presParOf" srcId="{377235D7-552E-430F-9793-DB52F2B3ECCA}" destId="{03EF5D73-D7F4-4763-8C36-8D2F598A2C9E}" srcOrd="4" destOrd="0" presId="urn:microsoft.com/office/officeart/2005/8/layout/pyramid1"/>
    <dgm:cxn modelId="{8BECE558-4CB3-4FC4-8AEC-97E393028976}" type="presParOf" srcId="{03EF5D73-D7F4-4763-8C36-8D2F598A2C9E}" destId="{AEB11AA3-D80D-400C-AA4E-9EEB2B6EFC56}" srcOrd="0" destOrd="0" presId="urn:microsoft.com/office/officeart/2005/8/layout/pyramid1"/>
    <dgm:cxn modelId="{64464F5B-AAE1-47F8-9C06-11D322A3F004}" type="presParOf" srcId="{03EF5D73-D7F4-4763-8C36-8D2F598A2C9E}" destId="{86DCC088-5EFA-4F18-8125-4A0B85A338D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F28585-B6D2-40B0-B6C6-521D776CBAB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BD7185-6A8A-4074-B909-BA339700DDD6}">
      <dgm:prSet custT="1"/>
      <dgm:spPr>
        <a:solidFill>
          <a:srgbClr val="DDE6E1"/>
        </a:solidFill>
      </dgm:spPr>
      <dgm:t>
        <a:bodyPr/>
        <a:lstStyle/>
        <a:p>
          <a:endParaRPr lang="en-US" sz="14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6168DC29-A6A8-4176-836A-B6139FC2CB3B}" type="parTrans" cxnId="{E2056CC4-6F8D-4664-8DDD-FB225C693954}">
      <dgm:prSet/>
      <dgm:spPr/>
      <dgm:t>
        <a:bodyPr/>
        <a:lstStyle/>
        <a:p>
          <a:endParaRPr lang="en-CA"/>
        </a:p>
      </dgm:t>
    </dgm:pt>
    <dgm:pt modelId="{1DB7AF04-157E-4853-8C18-50844737BFD6}" type="sibTrans" cxnId="{E2056CC4-6F8D-4664-8DDD-FB225C693954}">
      <dgm:prSet/>
      <dgm:spPr/>
      <dgm:t>
        <a:bodyPr/>
        <a:lstStyle/>
        <a:p>
          <a:endParaRPr lang="en-CA"/>
        </a:p>
      </dgm:t>
    </dgm:pt>
    <dgm:pt modelId="{5DC36533-EB05-4F8B-B7FD-5C64916593A6}">
      <dgm:prSet custT="1"/>
      <dgm:spPr>
        <a:solidFill>
          <a:schemeClr val="bg2"/>
        </a:solidFill>
      </dgm:spPr>
      <dgm:t>
        <a:bodyPr/>
        <a:lstStyle/>
        <a:p>
          <a:r>
            <a:rPr lang="en-US" sz="1300" b="1" baseline="0" dirty="0">
              <a:solidFill>
                <a:schemeClr val="tx1"/>
              </a:solidFill>
              <a:latin typeface="Sun Life New Text" pitchFamily="2" charset="0"/>
            </a:rPr>
            <a:t>Controllable priorities</a:t>
          </a:r>
        </a:p>
      </dgm:t>
    </dgm:pt>
    <dgm:pt modelId="{4D5AAE8B-86FC-435E-BCF2-B280579692BA}" type="parTrans" cxnId="{B09D1EE9-CFC9-4D1D-AED2-B0A37DBA8175}">
      <dgm:prSet/>
      <dgm:spPr/>
      <dgm:t>
        <a:bodyPr/>
        <a:lstStyle/>
        <a:p>
          <a:endParaRPr lang="en-CA"/>
        </a:p>
      </dgm:t>
    </dgm:pt>
    <dgm:pt modelId="{6BBDBD62-90E4-4ABA-8BBB-9500969757E5}" type="sibTrans" cxnId="{B09D1EE9-CFC9-4D1D-AED2-B0A37DBA8175}">
      <dgm:prSet/>
      <dgm:spPr/>
      <dgm:t>
        <a:bodyPr/>
        <a:lstStyle/>
        <a:p>
          <a:endParaRPr lang="en-CA"/>
        </a:p>
      </dgm:t>
    </dgm:pt>
    <dgm:pt modelId="{35952454-C0E8-4836-A0BB-789439BD5CF3}">
      <dgm:prSet custT="1"/>
      <dgm:spPr>
        <a:solidFill>
          <a:srgbClr val="DDE6E1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C896AB33-D96F-4AFD-99B3-D353F522D526}" type="parTrans" cxnId="{C58A65F3-6E2B-4996-B0DD-FDAF3DC1063C}">
      <dgm:prSet/>
      <dgm:spPr/>
      <dgm:t>
        <a:bodyPr/>
        <a:lstStyle/>
        <a:p>
          <a:endParaRPr lang="en-CA"/>
        </a:p>
      </dgm:t>
    </dgm:pt>
    <dgm:pt modelId="{9B0E76D3-4D75-43F5-8B7D-49F94897294C}" type="sibTrans" cxnId="{C58A65F3-6E2B-4996-B0DD-FDAF3DC1063C}">
      <dgm:prSet/>
      <dgm:spPr/>
      <dgm:t>
        <a:bodyPr/>
        <a:lstStyle/>
        <a:p>
          <a:endParaRPr lang="en-CA"/>
        </a:p>
      </dgm:t>
    </dgm:pt>
    <dgm:pt modelId="{8492DD07-7F84-4003-A36F-F822DE7161E4}">
      <dgm:prSet custT="1"/>
      <dgm:spPr>
        <a:solidFill>
          <a:schemeClr val="bg2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1227FBAD-43F1-4A85-9BDA-823C47F64FCE}" type="parTrans" cxnId="{1F9BE4F2-4548-43CC-B9AC-A6811CC51F88}">
      <dgm:prSet/>
      <dgm:spPr/>
      <dgm:t>
        <a:bodyPr/>
        <a:lstStyle/>
        <a:p>
          <a:endParaRPr lang="en-CA"/>
        </a:p>
      </dgm:t>
    </dgm:pt>
    <dgm:pt modelId="{02F171BE-39DB-43FB-8AA9-2417889111F2}" type="sibTrans" cxnId="{1F9BE4F2-4548-43CC-B9AC-A6811CC51F88}">
      <dgm:prSet/>
      <dgm:spPr/>
      <dgm:t>
        <a:bodyPr/>
        <a:lstStyle/>
        <a:p>
          <a:endParaRPr lang="en-CA"/>
        </a:p>
      </dgm:t>
    </dgm:pt>
    <dgm:pt modelId="{ABDE62E2-60DE-416C-82ED-ED9C9FB5CDA0}">
      <dgm:prSet custT="1"/>
      <dgm:spPr>
        <a:solidFill>
          <a:schemeClr val="accent2"/>
        </a:solidFill>
      </dgm:spPr>
      <dgm:t>
        <a:bodyPr/>
        <a:lstStyle/>
        <a:p>
          <a:endParaRPr lang="en-US" sz="14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C12C0B31-5E17-45AA-ACA7-E7619BC51FFB}" type="parTrans" cxnId="{9763B1A1-6A5C-46CB-A504-46EDBADA5570}">
      <dgm:prSet/>
      <dgm:spPr/>
      <dgm:t>
        <a:bodyPr/>
        <a:lstStyle/>
        <a:p>
          <a:endParaRPr lang="en-CA"/>
        </a:p>
      </dgm:t>
    </dgm:pt>
    <dgm:pt modelId="{D30DBCE6-87E9-4A5D-B3A1-57739001347D}" type="sibTrans" cxnId="{9763B1A1-6A5C-46CB-A504-46EDBADA5570}">
      <dgm:prSet/>
      <dgm:spPr/>
      <dgm:t>
        <a:bodyPr/>
        <a:lstStyle/>
        <a:p>
          <a:endParaRPr lang="en-CA"/>
        </a:p>
      </dgm:t>
    </dgm:pt>
    <dgm:pt modelId="{377235D7-552E-430F-9793-DB52F2B3ECCA}" type="pres">
      <dgm:prSet presAssocID="{07F28585-B6D2-40B0-B6C6-521D776CBAB6}" presName="Name0" presStyleCnt="0">
        <dgm:presLayoutVars>
          <dgm:dir/>
          <dgm:animLvl val="lvl"/>
          <dgm:resizeHandles val="exact"/>
        </dgm:presLayoutVars>
      </dgm:prSet>
      <dgm:spPr/>
    </dgm:pt>
    <dgm:pt modelId="{FA866CE0-B5F6-4EDA-A4BC-9BD7C4AC4260}" type="pres">
      <dgm:prSet presAssocID="{47BD7185-6A8A-4074-B909-BA339700DDD6}" presName="Name8" presStyleCnt="0"/>
      <dgm:spPr/>
    </dgm:pt>
    <dgm:pt modelId="{97F87CC5-382E-4792-9B8C-80A2D007FC33}" type="pres">
      <dgm:prSet presAssocID="{47BD7185-6A8A-4074-B909-BA339700DDD6}" presName="level" presStyleLbl="node1" presStyleIdx="0" presStyleCnt="5">
        <dgm:presLayoutVars>
          <dgm:chMax val="1"/>
          <dgm:bulletEnabled val="1"/>
        </dgm:presLayoutVars>
      </dgm:prSet>
      <dgm:spPr/>
    </dgm:pt>
    <dgm:pt modelId="{C5F44E4F-1D7A-4D6E-9DEC-898AD58BB1F0}" type="pres">
      <dgm:prSet presAssocID="{47BD7185-6A8A-4074-B909-BA339700DDD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351E33A-85DB-4C27-9EA1-DA70D7140F2D}" type="pres">
      <dgm:prSet presAssocID="{5DC36533-EB05-4F8B-B7FD-5C64916593A6}" presName="Name8" presStyleCnt="0"/>
      <dgm:spPr/>
    </dgm:pt>
    <dgm:pt modelId="{E2BD458A-7260-41D5-814B-5A4AF3934DC9}" type="pres">
      <dgm:prSet presAssocID="{5DC36533-EB05-4F8B-B7FD-5C64916593A6}" presName="level" presStyleLbl="node1" presStyleIdx="1" presStyleCnt="5">
        <dgm:presLayoutVars>
          <dgm:chMax val="1"/>
          <dgm:bulletEnabled val="1"/>
        </dgm:presLayoutVars>
      </dgm:prSet>
      <dgm:spPr/>
    </dgm:pt>
    <dgm:pt modelId="{63409A8E-E23F-4966-AFDE-6E1D4470FB01}" type="pres">
      <dgm:prSet presAssocID="{5DC36533-EB05-4F8B-B7FD-5C64916593A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8426CB3-3F52-485B-897B-97024E523E85}" type="pres">
      <dgm:prSet presAssocID="{ABDE62E2-60DE-416C-82ED-ED9C9FB5CDA0}" presName="Name8" presStyleCnt="0"/>
      <dgm:spPr/>
    </dgm:pt>
    <dgm:pt modelId="{A8B75CC6-BB9E-43F6-9359-E412AC0BA03C}" type="pres">
      <dgm:prSet presAssocID="{ABDE62E2-60DE-416C-82ED-ED9C9FB5CDA0}" presName="level" presStyleLbl="node1" presStyleIdx="2" presStyleCnt="5">
        <dgm:presLayoutVars>
          <dgm:chMax val="1"/>
          <dgm:bulletEnabled val="1"/>
        </dgm:presLayoutVars>
      </dgm:prSet>
      <dgm:spPr/>
    </dgm:pt>
    <dgm:pt modelId="{8EC5AD8A-996F-43C3-A6B4-8B3B7CCB8B0A}" type="pres">
      <dgm:prSet presAssocID="{ABDE62E2-60DE-416C-82ED-ED9C9FB5CDA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48C4019-4289-4591-B86B-AC3704D7E505}" type="pres">
      <dgm:prSet presAssocID="{8492DD07-7F84-4003-A36F-F822DE7161E4}" presName="Name8" presStyleCnt="0"/>
      <dgm:spPr/>
    </dgm:pt>
    <dgm:pt modelId="{9F144231-9C66-4B55-A2EE-ED70E89F0B29}" type="pres">
      <dgm:prSet presAssocID="{8492DD07-7F84-4003-A36F-F822DE7161E4}" presName="level" presStyleLbl="node1" presStyleIdx="3" presStyleCnt="5">
        <dgm:presLayoutVars>
          <dgm:chMax val="1"/>
          <dgm:bulletEnabled val="1"/>
        </dgm:presLayoutVars>
      </dgm:prSet>
      <dgm:spPr/>
    </dgm:pt>
    <dgm:pt modelId="{9BBB95F1-8EA9-43C7-8757-69A93D33EB44}" type="pres">
      <dgm:prSet presAssocID="{8492DD07-7F84-4003-A36F-F822DE7161E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3EF5D73-D7F4-4763-8C36-8D2F598A2C9E}" type="pres">
      <dgm:prSet presAssocID="{35952454-C0E8-4836-A0BB-789439BD5CF3}" presName="Name8" presStyleCnt="0"/>
      <dgm:spPr/>
    </dgm:pt>
    <dgm:pt modelId="{AEB11AA3-D80D-400C-AA4E-9EEB2B6EFC56}" type="pres">
      <dgm:prSet presAssocID="{35952454-C0E8-4836-A0BB-789439BD5CF3}" presName="level" presStyleLbl="node1" presStyleIdx="4" presStyleCnt="5">
        <dgm:presLayoutVars>
          <dgm:chMax val="1"/>
          <dgm:bulletEnabled val="1"/>
        </dgm:presLayoutVars>
      </dgm:prSet>
      <dgm:spPr/>
    </dgm:pt>
    <dgm:pt modelId="{86DCC088-5EFA-4F18-8125-4A0B85A338D6}" type="pres">
      <dgm:prSet presAssocID="{35952454-C0E8-4836-A0BB-789439BD5CF3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C002234-3A1D-4BB6-A18F-5377142E1BBF}" type="presOf" srcId="{5DC36533-EB05-4F8B-B7FD-5C64916593A6}" destId="{63409A8E-E23F-4966-AFDE-6E1D4470FB01}" srcOrd="1" destOrd="0" presId="urn:microsoft.com/office/officeart/2005/8/layout/pyramid1"/>
    <dgm:cxn modelId="{D9758C4C-7C24-4DB5-A86E-B9F8412BEF75}" type="presOf" srcId="{47BD7185-6A8A-4074-B909-BA339700DDD6}" destId="{C5F44E4F-1D7A-4D6E-9DEC-898AD58BB1F0}" srcOrd="1" destOrd="0" presId="urn:microsoft.com/office/officeart/2005/8/layout/pyramid1"/>
    <dgm:cxn modelId="{CA61DA79-7CEF-4757-896A-9A153603C243}" type="presOf" srcId="{07F28585-B6D2-40B0-B6C6-521D776CBAB6}" destId="{377235D7-552E-430F-9793-DB52F2B3ECCA}" srcOrd="0" destOrd="0" presId="urn:microsoft.com/office/officeart/2005/8/layout/pyramid1"/>
    <dgm:cxn modelId="{AA8D315A-1FDF-40DF-A09F-2EC6FBAC702D}" type="presOf" srcId="{5DC36533-EB05-4F8B-B7FD-5C64916593A6}" destId="{E2BD458A-7260-41D5-814B-5A4AF3934DC9}" srcOrd="0" destOrd="0" presId="urn:microsoft.com/office/officeart/2005/8/layout/pyramid1"/>
    <dgm:cxn modelId="{2495BF82-2DE4-42A6-BFCB-D57AA6B751E4}" type="presOf" srcId="{ABDE62E2-60DE-416C-82ED-ED9C9FB5CDA0}" destId="{A8B75CC6-BB9E-43F6-9359-E412AC0BA03C}" srcOrd="0" destOrd="0" presId="urn:microsoft.com/office/officeart/2005/8/layout/pyramid1"/>
    <dgm:cxn modelId="{6C26B99B-89A5-4916-8443-2494E1BC1998}" type="presOf" srcId="{35952454-C0E8-4836-A0BB-789439BD5CF3}" destId="{86DCC088-5EFA-4F18-8125-4A0B85A338D6}" srcOrd="1" destOrd="0" presId="urn:microsoft.com/office/officeart/2005/8/layout/pyramid1"/>
    <dgm:cxn modelId="{9763B1A1-6A5C-46CB-A504-46EDBADA5570}" srcId="{07F28585-B6D2-40B0-B6C6-521D776CBAB6}" destId="{ABDE62E2-60DE-416C-82ED-ED9C9FB5CDA0}" srcOrd="2" destOrd="0" parTransId="{C12C0B31-5E17-45AA-ACA7-E7619BC51FFB}" sibTransId="{D30DBCE6-87E9-4A5D-B3A1-57739001347D}"/>
    <dgm:cxn modelId="{274925A8-5B1A-4C17-948C-663EE62B4D18}" type="presOf" srcId="{ABDE62E2-60DE-416C-82ED-ED9C9FB5CDA0}" destId="{8EC5AD8A-996F-43C3-A6B4-8B3B7CCB8B0A}" srcOrd="1" destOrd="0" presId="urn:microsoft.com/office/officeart/2005/8/layout/pyramid1"/>
    <dgm:cxn modelId="{D22026A9-9583-48A0-985A-43F6A97894E2}" type="presOf" srcId="{47BD7185-6A8A-4074-B909-BA339700DDD6}" destId="{97F87CC5-382E-4792-9B8C-80A2D007FC33}" srcOrd="0" destOrd="0" presId="urn:microsoft.com/office/officeart/2005/8/layout/pyramid1"/>
    <dgm:cxn modelId="{8F3155AD-72F9-49F8-A5B0-41074A182484}" type="presOf" srcId="{8492DD07-7F84-4003-A36F-F822DE7161E4}" destId="{9F144231-9C66-4B55-A2EE-ED70E89F0B29}" srcOrd="0" destOrd="0" presId="urn:microsoft.com/office/officeart/2005/8/layout/pyramid1"/>
    <dgm:cxn modelId="{FFA96FB6-6850-4E3D-BF04-E51B72EE3CF6}" type="presOf" srcId="{35952454-C0E8-4836-A0BB-789439BD5CF3}" destId="{AEB11AA3-D80D-400C-AA4E-9EEB2B6EFC56}" srcOrd="0" destOrd="0" presId="urn:microsoft.com/office/officeart/2005/8/layout/pyramid1"/>
    <dgm:cxn modelId="{E2056CC4-6F8D-4664-8DDD-FB225C693954}" srcId="{07F28585-B6D2-40B0-B6C6-521D776CBAB6}" destId="{47BD7185-6A8A-4074-B909-BA339700DDD6}" srcOrd="0" destOrd="0" parTransId="{6168DC29-A6A8-4176-836A-B6139FC2CB3B}" sibTransId="{1DB7AF04-157E-4853-8C18-50844737BFD6}"/>
    <dgm:cxn modelId="{B09D1EE9-CFC9-4D1D-AED2-B0A37DBA8175}" srcId="{07F28585-B6D2-40B0-B6C6-521D776CBAB6}" destId="{5DC36533-EB05-4F8B-B7FD-5C64916593A6}" srcOrd="1" destOrd="0" parTransId="{4D5AAE8B-86FC-435E-BCF2-B280579692BA}" sibTransId="{6BBDBD62-90E4-4ABA-8BBB-9500969757E5}"/>
    <dgm:cxn modelId="{1F9BE4F2-4548-43CC-B9AC-A6811CC51F88}" srcId="{07F28585-B6D2-40B0-B6C6-521D776CBAB6}" destId="{8492DD07-7F84-4003-A36F-F822DE7161E4}" srcOrd="3" destOrd="0" parTransId="{1227FBAD-43F1-4A85-9BDA-823C47F64FCE}" sibTransId="{02F171BE-39DB-43FB-8AA9-2417889111F2}"/>
    <dgm:cxn modelId="{C58A65F3-6E2B-4996-B0DD-FDAF3DC1063C}" srcId="{07F28585-B6D2-40B0-B6C6-521D776CBAB6}" destId="{35952454-C0E8-4836-A0BB-789439BD5CF3}" srcOrd="4" destOrd="0" parTransId="{C896AB33-D96F-4AFD-99B3-D353F522D526}" sibTransId="{9B0E76D3-4D75-43F5-8B7D-49F94897294C}"/>
    <dgm:cxn modelId="{022B8CFA-2D57-423E-B518-7647EC40BD93}" type="presOf" srcId="{8492DD07-7F84-4003-A36F-F822DE7161E4}" destId="{9BBB95F1-8EA9-43C7-8757-69A93D33EB44}" srcOrd="1" destOrd="0" presId="urn:microsoft.com/office/officeart/2005/8/layout/pyramid1"/>
    <dgm:cxn modelId="{0A631A90-E959-4904-9A73-5FA20AF24C9A}" type="presParOf" srcId="{377235D7-552E-430F-9793-DB52F2B3ECCA}" destId="{FA866CE0-B5F6-4EDA-A4BC-9BD7C4AC4260}" srcOrd="0" destOrd="0" presId="urn:microsoft.com/office/officeart/2005/8/layout/pyramid1"/>
    <dgm:cxn modelId="{726A7914-4F6B-4158-AA90-99DBEE379888}" type="presParOf" srcId="{FA866CE0-B5F6-4EDA-A4BC-9BD7C4AC4260}" destId="{97F87CC5-382E-4792-9B8C-80A2D007FC33}" srcOrd="0" destOrd="0" presId="urn:microsoft.com/office/officeart/2005/8/layout/pyramid1"/>
    <dgm:cxn modelId="{32D7A8D7-89FA-4E37-B296-AFE080C742FF}" type="presParOf" srcId="{FA866CE0-B5F6-4EDA-A4BC-9BD7C4AC4260}" destId="{C5F44E4F-1D7A-4D6E-9DEC-898AD58BB1F0}" srcOrd="1" destOrd="0" presId="urn:microsoft.com/office/officeart/2005/8/layout/pyramid1"/>
    <dgm:cxn modelId="{CB193B12-FA25-4FD4-A7AB-334A88530B8A}" type="presParOf" srcId="{377235D7-552E-430F-9793-DB52F2B3ECCA}" destId="{F351E33A-85DB-4C27-9EA1-DA70D7140F2D}" srcOrd="1" destOrd="0" presId="urn:microsoft.com/office/officeart/2005/8/layout/pyramid1"/>
    <dgm:cxn modelId="{7A438626-0700-4655-A987-849F7077B7E3}" type="presParOf" srcId="{F351E33A-85DB-4C27-9EA1-DA70D7140F2D}" destId="{E2BD458A-7260-41D5-814B-5A4AF3934DC9}" srcOrd="0" destOrd="0" presId="urn:microsoft.com/office/officeart/2005/8/layout/pyramid1"/>
    <dgm:cxn modelId="{EA69E677-78C0-4E68-BA95-8FEF27FF433A}" type="presParOf" srcId="{F351E33A-85DB-4C27-9EA1-DA70D7140F2D}" destId="{63409A8E-E23F-4966-AFDE-6E1D4470FB01}" srcOrd="1" destOrd="0" presId="urn:microsoft.com/office/officeart/2005/8/layout/pyramid1"/>
    <dgm:cxn modelId="{1E678E4B-1A2C-459E-8EAC-2716E0CEAB5D}" type="presParOf" srcId="{377235D7-552E-430F-9793-DB52F2B3ECCA}" destId="{98426CB3-3F52-485B-897B-97024E523E85}" srcOrd="2" destOrd="0" presId="urn:microsoft.com/office/officeart/2005/8/layout/pyramid1"/>
    <dgm:cxn modelId="{B2DC7415-FCE7-4792-88F7-E3001AABDA93}" type="presParOf" srcId="{98426CB3-3F52-485B-897B-97024E523E85}" destId="{A8B75CC6-BB9E-43F6-9359-E412AC0BA03C}" srcOrd="0" destOrd="0" presId="urn:microsoft.com/office/officeart/2005/8/layout/pyramid1"/>
    <dgm:cxn modelId="{2538629B-AD8F-42E9-A93C-9687A8B62C99}" type="presParOf" srcId="{98426CB3-3F52-485B-897B-97024E523E85}" destId="{8EC5AD8A-996F-43C3-A6B4-8B3B7CCB8B0A}" srcOrd="1" destOrd="0" presId="urn:microsoft.com/office/officeart/2005/8/layout/pyramid1"/>
    <dgm:cxn modelId="{4916B3A8-8E57-4665-8053-C10831B48594}" type="presParOf" srcId="{377235D7-552E-430F-9793-DB52F2B3ECCA}" destId="{B48C4019-4289-4591-B86B-AC3704D7E505}" srcOrd="3" destOrd="0" presId="urn:microsoft.com/office/officeart/2005/8/layout/pyramid1"/>
    <dgm:cxn modelId="{1218FB5C-E3F4-4EEE-8A19-E755B324B145}" type="presParOf" srcId="{B48C4019-4289-4591-B86B-AC3704D7E505}" destId="{9F144231-9C66-4B55-A2EE-ED70E89F0B29}" srcOrd="0" destOrd="0" presId="urn:microsoft.com/office/officeart/2005/8/layout/pyramid1"/>
    <dgm:cxn modelId="{DECBCD4F-9037-4887-B024-E9A1A940DD36}" type="presParOf" srcId="{B48C4019-4289-4591-B86B-AC3704D7E505}" destId="{9BBB95F1-8EA9-43C7-8757-69A93D33EB44}" srcOrd="1" destOrd="0" presId="urn:microsoft.com/office/officeart/2005/8/layout/pyramid1"/>
    <dgm:cxn modelId="{CEB2E214-34B7-45BF-9DBB-4C16096AB6BC}" type="presParOf" srcId="{377235D7-552E-430F-9793-DB52F2B3ECCA}" destId="{03EF5D73-D7F4-4763-8C36-8D2F598A2C9E}" srcOrd="4" destOrd="0" presId="urn:microsoft.com/office/officeart/2005/8/layout/pyramid1"/>
    <dgm:cxn modelId="{8BECE558-4CB3-4FC4-8AEC-97E393028976}" type="presParOf" srcId="{03EF5D73-D7F4-4763-8C36-8D2F598A2C9E}" destId="{AEB11AA3-D80D-400C-AA4E-9EEB2B6EFC56}" srcOrd="0" destOrd="0" presId="urn:microsoft.com/office/officeart/2005/8/layout/pyramid1"/>
    <dgm:cxn modelId="{64464F5B-AAE1-47F8-9C06-11D322A3F004}" type="presParOf" srcId="{03EF5D73-D7F4-4763-8C36-8D2F598A2C9E}" destId="{86DCC088-5EFA-4F18-8125-4A0B85A338D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7F28585-B6D2-40B0-B6C6-521D776CBAB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BD7185-6A8A-4074-B909-BA339700DDD6}">
      <dgm:prSet custT="1"/>
      <dgm:spPr>
        <a:solidFill>
          <a:srgbClr val="DDE6E1"/>
        </a:solidFill>
      </dgm:spPr>
      <dgm:t>
        <a:bodyPr/>
        <a:lstStyle/>
        <a:p>
          <a:r>
            <a:rPr lang="en-US" sz="800" b="1" baseline="0" dirty="0">
              <a:solidFill>
                <a:schemeClr val="tx1"/>
              </a:solidFill>
              <a:latin typeface="Sun Life New Text" pitchFamily="2" charset="0"/>
            </a:rPr>
            <a:t>Growth Opportunities</a:t>
          </a:r>
        </a:p>
      </dgm:t>
    </dgm:pt>
    <dgm:pt modelId="{6168DC29-A6A8-4176-836A-B6139FC2CB3B}" type="parTrans" cxnId="{E2056CC4-6F8D-4664-8DDD-FB225C693954}">
      <dgm:prSet/>
      <dgm:spPr/>
      <dgm:t>
        <a:bodyPr/>
        <a:lstStyle/>
        <a:p>
          <a:endParaRPr lang="en-CA"/>
        </a:p>
      </dgm:t>
    </dgm:pt>
    <dgm:pt modelId="{1DB7AF04-157E-4853-8C18-50844737BFD6}" type="sibTrans" cxnId="{E2056CC4-6F8D-4664-8DDD-FB225C693954}">
      <dgm:prSet/>
      <dgm:spPr/>
      <dgm:t>
        <a:bodyPr/>
        <a:lstStyle/>
        <a:p>
          <a:endParaRPr lang="en-CA"/>
        </a:p>
      </dgm:t>
    </dgm:pt>
    <dgm:pt modelId="{35952454-C0E8-4836-A0BB-789439BD5CF3}">
      <dgm:prSet custT="1"/>
      <dgm:spPr>
        <a:solidFill>
          <a:srgbClr val="DDE6E1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C896AB33-D96F-4AFD-99B3-D353F522D526}" type="parTrans" cxnId="{C58A65F3-6E2B-4996-B0DD-FDAF3DC1063C}">
      <dgm:prSet/>
      <dgm:spPr/>
      <dgm:t>
        <a:bodyPr/>
        <a:lstStyle/>
        <a:p>
          <a:endParaRPr lang="en-CA"/>
        </a:p>
      </dgm:t>
    </dgm:pt>
    <dgm:pt modelId="{9B0E76D3-4D75-43F5-8B7D-49F94897294C}" type="sibTrans" cxnId="{C58A65F3-6E2B-4996-B0DD-FDAF3DC1063C}">
      <dgm:prSet/>
      <dgm:spPr/>
      <dgm:t>
        <a:bodyPr/>
        <a:lstStyle/>
        <a:p>
          <a:endParaRPr lang="en-CA"/>
        </a:p>
      </dgm:t>
    </dgm:pt>
    <dgm:pt modelId="{8492DD07-7F84-4003-A36F-F822DE7161E4}">
      <dgm:prSet custT="1"/>
      <dgm:spPr>
        <a:solidFill>
          <a:schemeClr val="bg2"/>
        </a:solidFill>
      </dgm:spPr>
      <dgm:t>
        <a:bodyPr/>
        <a:lstStyle/>
        <a:p>
          <a:endParaRPr lang="en-US" sz="1400" b="1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1227FBAD-43F1-4A85-9BDA-823C47F64FCE}" type="parTrans" cxnId="{1F9BE4F2-4548-43CC-B9AC-A6811CC51F88}">
      <dgm:prSet/>
      <dgm:spPr/>
      <dgm:t>
        <a:bodyPr/>
        <a:lstStyle/>
        <a:p>
          <a:endParaRPr lang="en-CA"/>
        </a:p>
      </dgm:t>
    </dgm:pt>
    <dgm:pt modelId="{02F171BE-39DB-43FB-8AA9-2417889111F2}" type="sibTrans" cxnId="{1F9BE4F2-4548-43CC-B9AC-A6811CC51F88}">
      <dgm:prSet/>
      <dgm:spPr/>
      <dgm:t>
        <a:bodyPr/>
        <a:lstStyle/>
        <a:p>
          <a:endParaRPr lang="en-CA"/>
        </a:p>
      </dgm:t>
    </dgm:pt>
    <dgm:pt modelId="{ABDE62E2-60DE-416C-82ED-ED9C9FB5CDA0}">
      <dgm:prSet custT="1"/>
      <dgm:spPr>
        <a:solidFill>
          <a:schemeClr val="accent2"/>
        </a:solidFill>
      </dgm:spPr>
      <dgm:t>
        <a:bodyPr/>
        <a:lstStyle/>
        <a:p>
          <a:endParaRPr lang="en-US" sz="8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C12C0B31-5E17-45AA-ACA7-E7619BC51FFB}" type="parTrans" cxnId="{9763B1A1-6A5C-46CB-A504-46EDBADA5570}">
      <dgm:prSet/>
      <dgm:spPr/>
      <dgm:t>
        <a:bodyPr/>
        <a:lstStyle/>
        <a:p>
          <a:endParaRPr lang="en-CA"/>
        </a:p>
      </dgm:t>
    </dgm:pt>
    <dgm:pt modelId="{D30DBCE6-87E9-4A5D-B3A1-57739001347D}" type="sibTrans" cxnId="{9763B1A1-6A5C-46CB-A504-46EDBADA5570}">
      <dgm:prSet/>
      <dgm:spPr/>
      <dgm:t>
        <a:bodyPr/>
        <a:lstStyle/>
        <a:p>
          <a:endParaRPr lang="en-CA"/>
        </a:p>
      </dgm:t>
    </dgm:pt>
    <dgm:pt modelId="{3B77570F-A98F-4DE4-AE6E-06603C0E66CB}">
      <dgm:prSet custT="1"/>
      <dgm:spPr>
        <a:solidFill>
          <a:schemeClr val="bg2"/>
        </a:solidFill>
      </dgm:spPr>
      <dgm:t>
        <a:bodyPr/>
        <a:lstStyle/>
        <a:p>
          <a:endParaRPr lang="en-US" sz="1000" baseline="0" dirty="0">
            <a:solidFill>
              <a:schemeClr val="tx1"/>
            </a:solidFill>
            <a:latin typeface="Sun Life New Text" pitchFamily="2" charset="0"/>
          </a:endParaRPr>
        </a:p>
      </dgm:t>
    </dgm:pt>
    <dgm:pt modelId="{335A6725-CD0E-4A64-B098-BC121446455A}" type="parTrans" cxnId="{789D231B-23FB-4A1B-A6D9-FB1410D5F691}">
      <dgm:prSet/>
      <dgm:spPr/>
      <dgm:t>
        <a:bodyPr/>
        <a:lstStyle/>
        <a:p>
          <a:endParaRPr lang="en-CA"/>
        </a:p>
      </dgm:t>
    </dgm:pt>
    <dgm:pt modelId="{BE15A21E-E371-4C59-B669-A4B5C137B33D}" type="sibTrans" cxnId="{789D231B-23FB-4A1B-A6D9-FB1410D5F691}">
      <dgm:prSet/>
      <dgm:spPr/>
      <dgm:t>
        <a:bodyPr/>
        <a:lstStyle/>
        <a:p>
          <a:endParaRPr lang="en-CA"/>
        </a:p>
      </dgm:t>
    </dgm:pt>
    <dgm:pt modelId="{377235D7-552E-430F-9793-DB52F2B3ECCA}" type="pres">
      <dgm:prSet presAssocID="{07F28585-B6D2-40B0-B6C6-521D776CBAB6}" presName="Name0" presStyleCnt="0">
        <dgm:presLayoutVars>
          <dgm:dir/>
          <dgm:animLvl val="lvl"/>
          <dgm:resizeHandles val="exact"/>
        </dgm:presLayoutVars>
      </dgm:prSet>
      <dgm:spPr/>
    </dgm:pt>
    <dgm:pt modelId="{FA866CE0-B5F6-4EDA-A4BC-9BD7C4AC4260}" type="pres">
      <dgm:prSet presAssocID="{47BD7185-6A8A-4074-B909-BA339700DDD6}" presName="Name8" presStyleCnt="0"/>
      <dgm:spPr/>
    </dgm:pt>
    <dgm:pt modelId="{97F87CC5-382E-4792-9B8C-80A2D007FC33}" type="pres">
      <dgm:prSet presAssocID="{47BD7185-6A8A-4074-B909-BA339700DDD6}" presName="level" presStyleLbl="node1" presStyleIdx="0" presStyleCnt="5">
        <dgm:presLayoutVars>
          <dgm:chMax val="1"/>
          <dgm:bulletEnabled val="1"/>
        </dgm:presLayoutVars>
      </dgm:prSet>
      <dgm:spPr/>
    </dgm:pt>
    <dgm:pt modelId="{C5F44E4F-1D7A-4D6E-9DEC-898AD58BB1F0}" type="pres">
      <dgm:prSet presAssocID="{47BD7185-6A8A-4074-B909-BA339700DDD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C5140C8-7770-4235-AB29-31B573E6A43B}" type="pres">
      <dgm:prSet presAssocID="{3B77570F-A98F-4DE4-AE6E-06603C0E66CB}" presName="Name8" presStyleCnt="0"/>
      <dgm:spPr/>
    </dgm:pt>
    <dgm:pt modelId="{EB1F5633-8F35-4300-98CE-E7E4EDCCAC28}" type="pres">
      <dgm:prSet presAssocID="{3B77570F-A98F-4DE4-AE6E-06603C0E66CB}" presName="level" presStyleLbl="node1" presStyleIdx="1" presStyleCnt="5">
        <dgm:presLayoutVars>
          <dgm:chMax val="1"/>
          <dgm:bulletEnabled val="1"/>
        </dgm:presLayoutVars>
      </dgm:prSet>
      <dgm:spPr/>
    </dgm:pt>
    <dgm:pt modelId="{70B238E4-FD94-463D-81A3-FBE4D8A1CA35}" type="pres">
      <dgm:prSet presAssocID="{3B77570F-A98F-4DE4-AE6E-06603C0E66C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8426CB3-3F52-485B-897B-97024E523E85}" type="pres">
      <dgm:prSet presAssocID="{ABDE62E2-60DE-416C-82ED-ED9C9FB5CDA0}" presName="Name8" presStyleCnt="0"/>
      <dgm:spPr/>
    </dgm:pt>
    <dgm:pt modelId="{A8B75CC6-BB9E-43F6-9359-E412AC0BA03C}" type="pres">
      <dgm:prSet presAssocID="{ABDE62E2-60DE-416C-82ED-ED9C9FB5CDA0}" presName="level" presStyleLbl="node1" presStyleIdx="2" presStyleCnt="5">
        <dgm:presLayoutVars>
          <dgm:chMax val="1"/>
          <dgm:bulletEnabled val="1"/>
        </dgm:presLayoutVars>
      </dgm:prSet>
      <dgm:spPr/>
    </dgm:pt>
    <dgm:pt modelId="{8EC5AD8A-996F-43C3-A6B4-8B3B7CCB8B0A}" type="pres">
      <dgm:prSet presAssocID="{ABDE62E2-60DE-416C-82ED-ED9C9FB5CDA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48C4019-4289-4591-B86B-AC3704D7E505}" type="pres">
      <dgm:prSet presAssocID="{8492DD07-7F84-4003-A36F-F822DE7161E4}" presName="Name8" presStyleCnt="0"/>
      <dgm:spPr/>
    </dgm:pt>
    <dgm:pt modelId="{9F144231-9C66-4B55-A2EE-ED70E89F0B29}" type="pres">
      <dgm:prSet presAssocID="{8492DD07-7F84-4003-A36F-F822DE7161E4}" presName="level" presStyleLbl="node1" presStyleIdx="3" presStyleCnt="5">
        <dgm:presLayoutVars>
          <dgm:chMax val="1"/>
          <dgm:bulletEnabled val="1"/>
        </dgm:presLayoutVars>
      </dgm:prSet>
      <dgm:spPr/>
    </dgm:pt>
    <dgm:pt modelId="{9BBB95F1-8EA9-43C7-8757-69A93D33EB44}" type="pres">
      <dgm:prSet presAssocID="{8492DD07-7F84-4003-A36F-F822DE7161E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3EF5D73-D7F4-4763-8C36-8D2F598A2C9E}" type="pres">
      <dgm:prSet presAssocID="{35952454-C0E8-4836-A0BB-789439BD5CF3}" presName="Name8" presStyleCnt="0"/>
      <dgm:spPr/>
    </dgm:pt>
    <dgm:pt modelId="{AEB11AA3-D80D-400C-AA4E-9EEB2B6EFC56}" type="pres">
      <dgm:prSet presAssocID="{35952454-C0E8-4836-A0BB-789439BD5CF3}" presName="level" presStyleLbl="node1" presStyleIdx="4" presStyleCnt="5">
        <dgm:presLayoutVars>
          <dgm:chMax val="1"/>
          <dgm:bulletEnabled val="1"/>
        </dgm:presLayoutVars>
      </dgm:prSet>
      <dgm:spPr/>
    </dgm:pt>
    <dgm:pt modelId="{86DCC088-5EFA-4F18-8125-4A0B85A338D6}" type="pres">
      <dgm:prSet presAssocID="{35952454-C0E8-4836-A0BB-789439BD5CF3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789D231B-23FB-4A1B-A6D9-FB1410D5F691}" srcId="{07F28585-B6D2-40B0-B6C6-521D776CBAB6}" destId="{3B77570F-A98F-4DE4-AE6E-06603C0E66CB}" srcOrd="1" destOrd="0" parTransId="{335A6725-CD0E-4A64-B098-BC121446455A}" sibTransId="{BE15A21E-E371-4C59-B669-A4B5C137B33D}"/>
    <dgm:cxn modelId="{D9758C4C-7C24-4DB5-A86E-B9F8412BEF75}" type="presOf" srcId="{47BD7185-6A8A-4074-B909-BA339700DDD6}" destId="{C5F44E4F-1D7A-4D6E-9DEC-898AD58BB1F0}" srcOrd="1" destOrd="0" presId="urn:microsoft.com/office/officeart/2005/8/layout/pyramid1"/>
    <dgm:cxn modelId="{CA61DA79-7CEF-4757-896A-9A153603C243}" type="presOf" srcId="{07F28585-B6D2-40B0-B6C6-521D776CBAB6}" destId="{377235D7-552E-430F-9793-DB52F2B3ECCA}" srcOrd="0" destOrd="0" presId="urn:microsoft.com/office/officeart/2005/8/layout/pyramid1"/>
    <dgm:cxn modelId="{2495BF82-2DE4-42A6-BFCB-D57AA6B751E4}" type="presOf" srcId="{ABDE62E2-60DE-416C-82ED-ED9C9FB5CDA0}" destId="{A8B75CC6-BB9E-43F6-9359-E412AC0BA03C}" srcOrd="0" destOrd="0" presId="urn:microsoft.com/office/officeart/2005/8/layout/pyramid1"/>
    <dgm:cxn modelId="{6C26B99B-89A5-4916-8443-2494E1BC1998}" type="presOf" srcId="{35952454-C0E8-4836-A0BB-789439BD5CF3}" destId="{86DCC088-5EFA-4F18-8125-4A0B85A338D6}" srcOrd="1" destOrd="0" presId="urn:microsoft.com/office/officeart/2005/8/layout/pyramid1"/>
    <dgm:cxn modelId="{41A54DA0-0236-4F9D-A0FE-A5C231E2AF26}" type="presOf" srcId="{3B77570F-A98F-4DE4-AE6E-06603C0E66CB}" destId="{EB1F5633-8F35-4300-98CE-E7E4EDCCAC28}" srcOrd="0" destOrd="0" presId="urn:microsoft.com/office/officeart/2005/8/layout/pyramid1"/>
    <dgm:cxn modelId="{9763B1A1-6A5C-46CB-A504-46EDBADA5570}" srcId="{07F28585-B6D2-40B0-B6C6-521D776CBAB6}" destId="{ABDE62E2-60DE-416C-82ED-ED9C9FB5CDA0}" srcOrd="2" destOrd="0" parTransId="{C12C0B31-5E17-45AA-ACA7-E7619BC51FFB}" sibTransId="{D30DBCE6-87E9-4A5D-B3A1-57739001347D}"/>
    <dgm:cxn modelId="{274925A8-5B1A-4C17-948C-663EE62B4D18}" type="presOf" srcId="{ABDE62E2-60DE-416C-82ED-ED9C9FB5CDA0}" destId="{8EC5AD8A-996F-43C3-A6B4-8B3B7CCB8B0A}" srcOrd="1" destOrd="0" presId="urn:microsoft.com/office/officeart/2005/8/layout/pyramid1"/>
    <dgm:cxn modelId="{D22026A9-9583-48A0-985A-43F6A97894E2}" type="presOf" srcId="{47BD7185-6A8A-4074-B909-BA339700DDD6}" destId="{97F87CC5-382E-4792-9B8C-80A2D007FC33}" srcOrd="0" destOrd="0" presId="urn:microsoft.com/office/officeart/2005/8/layout/pyramid1"/>
    <dgm:cxn modelId="{8F3155AD-72F9-49F8-A5B0-41074A182484}" type="presOf" srcId="{8492DD07-7F84-4003-A36F-F822DE7161E4}" destId="{9F144231-9C66-4B55-A2EE-ED70E89F0B29}" srcOrd="0" destOrd="0" presId="urn:microsoft.com/office/officeart/2005/8/layout/pyramid1"/>
    <dgm:cxn modelId="{FFA96FB6-6850-4E3D-BF04-E51B72EE3CF6}" type="presOf" srcId="{35952454-C0E8-4836-A0BB-789439BD5CF3}" destId="{AEB11AA3-D80D-400C-AA4E-9EEB2B6EFC56}" srcOrd="0" destOrd="0" presId="urn:microsoft.com/office/officeart/2005/8/layout/pyramid1"/>
    <dgm:cxn modelId="{E2056CC4-6F8D-4664-8DDD-FB225C693954}" srcId="{07F28585-B6D2-40B0-B6C6-521D776CBAB6}" destId="{47BD7185-6A8A-4074-B909-BA339700DDD6}" srcOrd="0" destOrd="0" parTransId="{6168DC29-A6A8-4176-836A-B6139FC2CB3B}" sibTransId="{1DB7AF04-157E-4853-8C18-50844737BFD6}"/>
    <dgm:cxn modelId="{1F9BE4F2-4548-43CC-B9AC-A6811CC51F88}" srcId="{07F28585-B6D2-40B0-B6C6-521D776CBAB6}" destId="{8492DD07-7F84-4003-A36F-F822DE7161E4}" srcOrd="3" destOrd="0" parTransId="{1227FBAD-43F1-4A85-9BDA-823C47F64FCE}" sibTransId="{02F171BE-39DB-43FB-8AA9-2417889111F2}"/>
    <dgm:cxn modelId="{C58A65F3-6E2B-4996-B0DD-FDAF3DC1063C}" srcId="{07F28585-B6D2-40B0-B6C6-521D776CBAB6}" destId="{35952454-C0E8-4836-A0BB-789439BD5CF3}" srcOrd="4" destOrd="0" parTransId="{C896AB33-D96F-4AFD-99B3-D353F522D526}" sibTransId="{9B0E76D3-4D75-43F5-8B7D-49F94897294C}"/>
    <dgm:cxn modelId="{E776B7F9-DFB2-4493-9D62-863E8003493D}" type="presOf" srcId="{3B77570F-A98F-4DE4-AE6E-06603C0E66CB}" destId="{70B238E4-FD94-463D-81A3-FBE4D8A1CA35}" srcOrd="1" destOrd="0" presId="urn:microsoft.com/office/officeart/2005/8/layout/pyramid1"/>
    <dgm:cxn modelId="{022B8CFA-2D57-423E-B518-7647EC40BD93}" type="presOf" srcId="{8492DD07-7F84-4003-A36F-F822DE7161E4}" destId="{9BBB95F1-8EA9-43C7-8757-69A93D33EB44}" srcOrd="1" destOrd="0" presId="urn:microsoft.com/office/officeart/2005/8/layout/pyramid1"/>
    <dgm:cxn modelId="{0A631A90-E959-4904-9A73-5FA20AF24C9A}" type="presParOf" srcId="{377235D7-552E-430F-9793-DB52F2B3ECCA}" destId="{FA866CE0-B5F6-4EDA-A4BC-9BD7C4AC4260}" srcOrd="0" destOrd="0" presId="urn:microsoft.com/office/officeart/2005/8/layout/pyramid1"/>
    <dgm:cxn modelId="{726A7914-4F6B-4158-AA90-99DBEE379888}" type="presParOf" srcId="{FA866CE0-B5F6-4EDA-A4BC-9BD7C4AC4260}" destId="{97F87CC5-382E-4792-9B8C-80A2D007FC33}" srcOrd="0" destOrd="0" presId="urn:microsoft.com/office/officeart/2005/8/layout/pyramid1"/>
    <dgm:cxn modelId="{32D7A8D7-89FA-4E37-B296-AFE080C742FF}" type="presParOf" srcId="{FA866CE0-B5F6-4EDA-A4BC-9BD7C4AC4260}" destId="{C5F44E4F-1D7A-4D6E-9DEC-898AD58BB1F0}" srcOrd="1" destOrd="0" presId="urn:microsoft.com/office/officeart/2005/8/layout/pyramid1"/>
    <dgm:cxn modelId="{BC14D3A1-ADE1-4E37-8D55-ABBB7AA97442}" type="presParOf" srcId="{377235D7-552E-430F-9793-DB52F2B3ECCA}" destId="{1C5140C8-7770-4235-AB29-31B573E6A43B}" srcOrd="1" destOrd="0" presId="urn:microsoft.com/office/officeart/2005/8/layout/pyramid1"/>
    <dgm:cxn modelId="{15FE834F-4D6D-41B5-88B3-1E1F01B76083}" type="presParOf" srcId="{1C5140C8-7770-4235-AB29-31B573E6A43B}" destId="{EB1F5633-8F35-4300-98CE-E7E4EDCCAC28}" srcOrd="0" destOrd="0" presId="urn:microsoft.com/office/officeart/2005/8/layout/pyramid1"/>
    <dgm:cxn modelId="{5BBB088F-6FCE-476C-AAA2-8D374BC917A2}" type="presParOf" srcId="{1C5140C8-7770-4235-AB29-31B573E6A43B}" destId="{70B238E4-FD94-463D-81A3-FBE4D8A1CA35}" srcOrd="1" destOrd="0" presId="urn:microsoft.com/office/officeart/2005/8/layout/pyramid1"/>
    <dgm:cxn modelId="{1E678E4B-1A2C-459E-8EAC-2716E0CEAB5D}" type="presParOf" srcId="{377235D7-552E-430F-9793-DB52F2B3ECCA}" destId="{98426CB3-3F52-485B-897B-97024E523E85}" srcOrd="2" destOrd="0" presId="urn:microsoft.com/office/officeart/2005/8/layout/pyramid1"/>
    <dgm:cxn modelId="{B2DC7415-FCE7-4792-88F7-E3001AABDA93}" type="presParOf" srcId="{98426CB3-3F52-485B-897B-97024E523E85}" destId="{A8B75CC6-BB9E-43F6-9359-E412AC0BA03C}" srcOrd="0" destOrd="0" presId="urn:microsoft.com/office/officeart/2005/8/layout/pyramid1"/>
    <dgm:cxn modelId="{2538629B-AD8F-42E9-A93C-9687A8B62C99}" type="presParOf" srcId="{98426CB3-3F52-485B-897B-97024E523E85}" destId="{8EC5AD8A-996F-43C3-A6B4-8B3B7CCB8B0A}" srcOrd="1" destOrd="0" presId="urn:microsoft.com/office/officeart/2005/8/layout/pyramid1"/>
    <dgm:cxn modelId="{4916B3A8-8E57-4665-8053-C10831B48594}" type="presParOf" srcId="{377235D7-552E-430F-9793-DB52F2B3ECCA}" destId="{B48C4019-4289-4591-B86B-AC3704D7E505}" srcOrd="3" destOrd="0" presId="urn:microsoft.com/office/officeart/2005/8/layout/pyramid1"/>
    <dgm:cxn modelId="{1218FB5C-E3F4-4EEE-8A19-E755B324B145}" type="presParOf" srcId="{B48C4019-4289-4591-B86B-AC3704D7E505}" destId="{9F144231-9C66-4B55-A2EE-ED70E89F0B29}" srcOrd="0" destOrd="0" presId="urn:microsoft.com/office/officeart/2005/8/layout/pyramid1"/>
    <dgm:cxn modelId="{DECBCD4F-9037-4887-B024-E9A1A940DD36}" type="presParOf" srcId="{B48C4019-4289-4591-B86B-AC3704D7E505}" destId="{9BBB95F1-8EA9-43C7-8757-69A93D33EB44}" srcOrd="1" destOrd="0" presId="urn:microsoft.com/office/officeart/2005/8/layout/pyramid1"/>
    <dgm:cxn modelId="{CEB2E214-34B7-45BF-9DBB-4C16096AB6BC}" type="presParOf" srcId="{377235D7-552E-430F-9793-DB52F2B3ECCA}" destId="{03EF5D73-D7F4-4763-8C36-8D2F598A2C9E}" srcOrd="4" destOrd="0" presId="urn:microsoft.com/office/officeart/2005/8/layout/pyramid1"/>
    <dgm:cxn modelId="{8BECE558-4CB3-4FC4-8AEC-97E393028976}" type="presParOf" srcId="{03EF5D73-D7F4-4763-8C36-8D2F598A2C9E}" destId="{AEB11AA3-D80D-400C-AA4E-9EEB2B6EFC56}" srcOrd="0" destOrd="0" presId="urn:microsoft.com/office/officeart/2005/8/layout/pyramid1"/>
    <dgm:cxn modelId="{64464F5B-AAE1-47F8-9C06-11D322A3F004}" type="presParOf" srcId="{03EF5D73-D7F4-4763-8C36-8D2F598A2C9E}" destId="{86DCC088-5EFA-4F18-8125-4A0B85A338D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87CC5-382E-4792-9B8C-80A2D007FC33}">
      <dsp:nvSpPr>
        <dsp:cNvPr id="0" name=""/>
        <dsp:cNvSpPr/>
      </dsp:nvSpPr>
      <dsp:spPr>
        <a:xfrm>
          <a:off x="1568193" y="0"/>
          <a:ext cx="784096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5</a:t>
          </a:r>
        </a:p>
      </dsp:txBody>
      <dsp:txXfrm>
        <a:off x="1568193" y="0"/>
        <a:ext cx="784096" cy="591973"/>
      </dsp:txXfrm>
    </dsp:sp>
    <dsp:sp modelId="{E2BD458A-7260-41D5-814B-5A4AF3934DC9}">
      <dsp:nvSpPr>
        <dsp:cNvPr id="0" name=""/>
        <dsp:cNvSpPr/>
      </dsp:nvSpPr>
      <dsp:spPr>
        <a:xfrm>
          <a:off x="1176145" y="591973"/>
          <a:ext cx="1568193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4</a:t>
          </a:r>
        </a:p>
      </dsp:txBody>
      <dsp:txXfrm>
        <a:off x="1450579" y="591973"/>
        <a:ext cx="1019325" cy="591973"/>
      </dsp:txXfrm>
    </dsp:sp>
    <dsp:sp modelId="{7C86E07A-48C9-4291-9B48-2FC7CBB64D9A}">
      <dsp:nvSpPr>
        <dsp:cNvPr id="0" name=""/>
        <dsp:cNvSpPr/>
      </dsp:nvSpPr>
      <dsp:spPr>
        <a:xfrm>
          <a:off x="784096" y="1183947"/>
          <a:ext cx="2352290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3</a:t>
          </a:r>
        </a:p>
      </dsp:txBody>
      <dsp:txXfrm>
        <a:off x="1195747" y="1183947"/>
        <a:ext cx="1528988" cy="591973"/>
      </dsp:txXfrm>
    </dsp:sp>
    <dsp:sp modelId="{38A6F091-3DE8-431A-941A-C2BCE70CF452}">
      <dsp:nvSpPr>
        <dsp:cNvPr id="0" name=""/>
        <dsp:cNvSpPr/>
      </dsp:nvSpPr>
      <dsp:spPr>
        <a:xfrm>
          <a:off x="392048" y="1775921"/>
          <a:ext cx="3136387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2</a:t>
          </a:r>
        </a:p>
      </dsp:txBody>
      <dsp:txXfrm>
        <a:off x="940916" y="1775921"/>
        <a:ext cx="2038651" cy="591973"/>
      </dsp:txXfrm>
    </dsp:sp>
    <dsp:sp modelId="{3D708D36-882D-470E-91BA-9B822CFAA9A2}">
      <dsp:nvSpPr>
        <dsp:cNvPr id="0" name=""/>
        <dsp:cNvSpPr/>
      </dsp:nvSpPr>
      <dsp:spPr>
        <a:xfrm>
          <a:off x="0" y="2367895"/>
          <a:ext cx="3920484" cy="591973"/>
        </a:xfrm>
        <a:prstGeom prst="trapezoid">
          <a:avLst>
            <a:gd name="adj" fmla="val 66227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1</a:t>
          </a:r>
        </a:p>
      </dsp:txBody>
      <dsp:txXfrm>
        <a:off x="686084" y="2367895"/>
        <a:ext cx="2548314" cy="5919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27A23-0CC7-486C-912E-D2FFA63D3501}">
      <dsp:nvSpPr>
        <dsp:cNvPr id="0" name=""/>
        <dsp:cNvSpPr/>
      </dsp:nvSpPr>
      <dsp:spPr>
        <a:xfrm>
          <a:off x="1494625" y="1018917"/>
          <a:ext cx="2137714" cy="2137714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800" kern="1200" dirty="0" err="1">
              <a:latin typeface="Sun Life New Text" pitchFamily="2" charset="0"/>
            </a:rPr>
            <a:t>Wellness</a:t>
          </a:r>
          <a:endParaRPr lang="en-US" sz="2800" kern="1200" dirty="0">
            <a:latin typeface="Sun Life New Text" pitchFamily="2" charset="0"/>
          </a:endParaRPr>
        </a:p>
      </dsp:txBody>
      <dsp:txXfrm>
        <a:off x="1807686" y="1331978"/>
        <a:ext cx="1511592" cy="1511592"/>
      </dsp:txXfrm>
    </dsp:sp>
    <dsp:sp modelId="{33CB334B-142D-4794-8B8C-CE1F5F37E0E5}">
      <dsp:nvSpPr>
        <dsp:cNvPr id="0" name=""/>
        <dsp:cNvSpPr/>
      </dsp:nvSpPr>
      <dsp:spPr>
        <a:xfrm>
          <a:off x="2029054" y="162563"/>
          <a:ext cx="1068857" cy="1068857"/>
        </a:xfrm>
        <a:prstGeom prst="ellipse">
          <a:avLst/>
        </a:prstGeom>
        <a:solidFill>
          <a:srgbClr val="A59E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300" kern="1200" dirty="0">
              <a:latin typeface="Sun Life New Text" pitchFamily="2" charset="0"/>
            </a:rPr>
            <a:t>Mental</a:t>
          </a:r>
          <a:endParaRPr lang="en-US" sz="1300" kern="1200" dirty="0">
            <a:latin typeface="Sun Life New Text" pitchFamily="2" charset="0"/>
          </a:endParaRPr>
        </a:p>
      </dsp:txBody>
      <dsp:txXfrm>
        <a:off x="2185584" y="319093"/>
        <a:ext cx="755797" cy="755797"/>
      </dsp:txXfrm>
    </dsp:sp>
    <dsp:sp modelId="{45CF283B-EBC7-433F-92B9-959EE5FCC1C7}">
      <dsp:nvSpPr>
        <dsp:cNvPr id="0" name=""/>
        <dsp:cNvSpPr/>
      </dsp:nvSpPr>
      <dsp:spPr>
        <a:xfrm>
          <a:off x="3233507" y="2248738"/>
          <a:ext cx="1068857" cy="1068857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300" kern="1200" dirty="0">
              <a:solidFill>
                <a:schemeClr val="tx1"/>
              </a:solidFill>
              <a:latin typeface="Sun Life New Text" pitchFamily="2" charset="0"/>
            </a:rPr>
            <a:t>Physical</a:t>
          </a:r>
          <a:endParaRPr lang="en-US" sz="1300" kern="120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3390037" y="2405268"/>
        <a:ext cx="755797" cy="755797"/>
      </dsp:txXfrm>
    </dsp:sp>
    <dsp:sp modelId="{A53D297B-8647-4E8F-8885-0D5F04123030}">
      <dsp:nvSpPr>
        <dsp:cNvPr id="0" name=""/>
        <dsp:cNvSpPr/>
      </dsp:nvSpPr>
      <dsp:spPr>
        <a:xfrm>
          <a:off x="824600" y="2248738"/>
          <a:ext cx="1068857" cy="1068857"/>
        </a:xfrm>
        <a:prstGeom prst="ellipse">
          <a:avLst/>
        </a:prstGeom>
        <a:solidFill>
          <a:srgbClr val="3875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300" kern="1200" dirty="0">
              <a:solidFill>
                <a:schemeClr val="bg1"/>
              </a:solidFill>
              <a:latin typeface="Sun Life New Text" pitchFamily="2" charset="0"/>
            </a:rPr>
            <a:t>Financial</a:t>
          </a:r>
          <a:endParaRPr lang="en-US" sz="1300" kern="1200" dirty="0">
            <a:solidFill>
              <a:schemeClr val="bg1"/>
            </a:solidFill>
            <a:latin typeface="Sun Life New Text" pitchFamily="2" charset="0"/>
          </a:endParaRPr>
        </a:p>
      </dsp:txBody>
      <dsp:txXfrm>
        <a:off x="981130" y="2405268"/>
        <a:ext cx="755797" cy="7557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87CC5-382E-4792-9B8C-80A2D007FC33}">
      <dsp:nvSpPr>
        <dsp:cNvPr id="0" name=""/>
        <dsp:cNvSpPr/>
      </dsp:nvSpPr>
      <dsp:spPr>
        <a:xfrm>
          <a:off x="1568193" y="0"/>
          <a:ext cx="784096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568193" y="0"/>
        <a:ext cx="784096" cy="591973"/>
      </dsp:txXfrm>
    </dsp:sp>
    <dsp:sp modelId="{E2BD458A-7260-41D5-814B-5A4AF3934DC9}">
      <dsp:nvSpPr>
        <dsp:cNvPr id="0" name=""/>
        <dsp:cNvSpPr/>
      </dsp:nvSpPr>
      <dsp:spPr>
        <a:xfrm>
          <a:off x="1176145" y="591973"/>
          <a:ext cx="1568193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450579" y="591973"/>
        <a:ext cx="1019325" cy="591973"/>
      </dsp:txXfrm>
    </dsp:sp>
    <dsp:sp modelId="{7C86E07A-48C9-4291-9B48-2FC7CBB64D9A}">
      <dsp:nvSpPr>
        <dsp:cNvPr id="0" name=""/>
        <dsp:cNvSpPr/>
      </dsp:nvSpPr>
      <dsp:spPr>
        <a:xfrm>
          <a:off x="784096" y="1183947"/>
          <a:ext cx="2352290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baseline="0" dirty="0">
              <a:solidFill>
                <a:schemeClr val="tx1"/>
              </a:solidFill>
              <a:latin typeface="Sun Life New Text" pitchFamily="2" charset="0"/>
            </a:rPr>
            <a:t>Non-controllable events</a:t>
          </a:r>
        </a:p>
      </dsp:txBody>
      <dsp:txXfrm>
        <a:off x="1195747" y="1183947"/>
        <a:ext cx="1528988" cy="591973"/>
      </dsp:txXfrm>
    </dsp:sp>
    <dsp:sp modelId="{9F144231-9C66-4B55-A2EE-ED70E89F0B29}">
      <dsp:nvSpPr>
        <dsp:cNvPr id="0" name=""/>
        <dsp:cNvSpPr/>
      </dsp:nvSpPr>
      <dsp:spPr>
        <a:xfrm>
          <a:off x="392048" y="1775921"/>
          <a:ext cx="3136387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940916" y="1775921"/>
        <a:ext cx="2038651" cy="591973"/>
      </dsp:txXfrm>
    </dsp:sp>
    <dsp:sp modelId="{AEB11AA3-D80D-400C-AA4E-9EEB2B6EFC56}">
      <dsp:nvSpPr>
        <dsp:cNvPr id="0" name=""/>
        <dsp:cNvSpPr/>
      </dsp:nvSpPr>
      <dsp:spPr>
        <a:xfrm>
          <a:off x="0" y="2367895"/>
          <a:ext cx="3920484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686084" y="2367895"/>
        <a:ext cx="2548314" cy="5919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87CC5-382E-4792-9B8C-80A2D007FC33}">
      <dsp:nvSpPr>
        <dsp:cNvPr id="0" name=""/>
        <dsp:cNvSpPr/>
      </dsp:nvSpPr>
      <dsp:spPr>
        <a:xfrm>
          <a:off x="1568193" y="0"/>
          <a:ext cx="784096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568193" y="0"/>
        <a:ext cx="784096" cy="591973"/>
      </dsp:txXfrm>
    </dsp:sp>
    <dsp:sp modelId="{E2BD458A-7260-41D5-814B-5A4AF3934DC9}">
      <dsp:nvSpPr>
        <dsp:cNvPr id="0" name=""/>
        <dsp:cNvSpPr/>
      </dsp:nvSpPr>
      <dsp:spPr>
        <a:xfrm>
          <a:off x="1176145" y="591973"/>
          <a:ext cx="1568193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baseline="0" dirty="0">
              <a:solidFill>
                <a:schemeClr val="tx1"/>
              </a:solidFill>
              <a:latin typeface="Sun Life New Text" pitchFamily="2" charset="0"/>
            </a:rPr>
            <a:t>Controllable priorities</a:t>
          </a:r>
        </a:p>
      </dsp:txBody>
      <dsp:txXfrm>
        <a:off x="1450579" y="591973"/>
        <a:ext cx="1019325" cy="591973"/>
      </dsp:txXfrm>
    </dsp:sp>
    <dsp:sp modelId="{A8B75CC6-BB9E-43F6-9359-E412AC0BA03C}">
      <dsp:nvSpPr>
        <dsp:cNvPr id="0" name=""/>
        <dsp:cNvSpPr/>
      </dsp:nvSpPr>
      <dsp:spPr>
        <a:xfrm>
          <a:off x="784096" y="1183947"/>
          <a:ext cx="2352290" cy="591973"/>
        </a:xfrm>
        <a:prstGeom prst="trapezoid">
          <a:avLst>
            <a:gd name="adj" fmla="val 66227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195747" y="1183947"/>
        <a:ext cx="1528988" cy="591973"/>
      </dsp:txXfrm>
    </dsp:sp>
    <dsp:sp modelId="{9F144231-9C66-4B55-A2EE-ED70E89F0B29}">
      <dsp:nvSpPr>
        <dsp:cNvPr id="0" name=""/>
        <dsp:cNvSpPr/>
      </dsp:nvSpPr>
      <dsp:spPr>
        <a:xfrm>
          <a:off x="392048" y="1775921"/>
          <a:ext cx="3136387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940916" y="1775921"/>
        <a:ext cx="2038651" cy="591973"/>
      </dsp:txXfrm>
    </dsp:sp>
    <dsp:sp modelId="{AEB11AA3-D80D-400C-AA4E-9EEB2B6EFC56}">
      <dsp:nvSpPr>
        <dsp:cNvPr id="0" name=""/>
        <dsp:cNvSpPr/>
      </dsp:nvSpPr>
      <dsp:spPr>
        <a:xfrm>
          <a:off x="0" y="2367895"/>
          <a:ext cx="3920484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686084" y="2367895"/>
        <a:ext cx="2548314" cy="5919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87CC5-382E-4792-9B8C-80A2D007FC33}">
      <dsp:nvSpPr>
        <dsp:cNvPr id="0" name=""/>
        <dsp:cNvSpPr/>
      </dsp:nvSpPr>
      <dsp:spPr>
        <a:xfrm>
          <a:off x="1568193" y="0"/>
          <a:ext cx="784096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baseline="0" dirty="0">
              <a:solidFill>
                <a:schemeClr val="tx1"/>
              </a:solidFill>
              <a:latin typeface="Sun Life New Text" pitchFamily="2" charset="0"/>
            </a:rPr>
            <a:t>Growth Opportunities</a:t>
          </a:r>
        </a:p>
      </dsp:txBody>
      <dsp:txXfrm>
        <a:off x="1568193" y="0"/>
        <a:ext cx="784096" cy="591973"/>
      </dsp:txXfrm>
    </dsp:sp>
    <dsp:sp modelId="{EB1F5633-8F35-4300-98CE-E7E4EDCCAC28}">
      <dsp:nvSpPr>
        <dsp:cNvPr id="0" name=""/>
        <dsp:cNvSpPr/>
      </dsp:nvSpPr>
      <dsp:spPr>
        <a:xfrm>
          <a:off x="1176145" y="591973"/>
          <a:ext cx="1568193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450579" y="591973"/>
        <a:ext cx="1019325" cy="591973"/>
      </dsp:txXfrm>
    </dsp:sp>
    <dsp:sp modelId="{A8B75CC6-BB9E-43F6-9359-E412AC0BA03C}">
      <dsp:nvSpPr>
        <dsp:cNvPr id="0" name=""/>
        <dsp:cNvSpPr/>
      </dsp:nvSpPr>
      <dsp:spPr>
        <a:xfrm>
          <a:off x="784096" y="1183947"/>
          <a:ext cx="2352290" cy="591973"/>
        </a:xfrm>
        <a:prstGeom prst="trapezoid">
          <a:avLst>
            <a:gd name="adj" fmla="val 66227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195747" y="1183947"/>
        <a:ext cx="1528988" cy="591973"/>
      </dsp:txXfrm>
    </dsp:sp>
    <dsp:sp modelId="{9F144231-9C66-4B55-A2EE-ED70E89F0B29}">
      <dsp:nvSpPr>
        <dsp:cNvPr id="0" name=""/>
        <dsp:cNvSpPr/>
      </dsp:nvSpPr>
      <dsp:spPr>
        <a:xfrm>
          <a:off x="392048" y="1775921"/>
          <a:ext cx="3136387" cy="591973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940916" y="1775921"/>
        <a:ext cx="2038651" cy="591973"/>
      </dsp:txXfrm>
    </dsp:sp>
    <dsp:sp modelId="{AEB11AA3-D80D-400C-AA4E-9EEB2B6EFC56}">
      <dsp:nvSpPr>
        <dsp:cNvPr id="0" name=""/>
        <dsp:cNvSpPr/>
      </dsp:nvSpPr>
      <dsp:spPr>
        <a:xfrm>
          <a:off x="0" y="2367895"/>
          <a:ext cx="3920484" cy="591973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baseline="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686084" y="2367895"/>
        <a:ext cx="2548314" cy="5919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10896-C5D7-2849-8149-EB1C546F261E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A1A7-703D-AF42-A879-6FFC26780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2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8516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615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1734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93653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2D581B-F440-4E36-A4C8-34F8B36E1B1C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6099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85237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It’s emotional to see the markets drop. But remember that markets have a history of bouncing back. </a:t>
            </a:r>
          </a:p>
          <a:p>
            <a:endParaRPr lang="en-CA" dirty="0"/>
          </a:p>
          <a:p>
            <a:r>
              <a:rPr lang="en-CA" dirty="0"/>
              <a:t>If you have time on your side, then you may be better off staying the course and sticking to your original plan. </a:t>
            </a:r>
          </a:p>
          <a:p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00291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CE1831-8A5F-B96A-09E9-6A4A006FA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261FEE-91C9-26A5-39EB-F1EB973660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76BCA1-D215-E714-6965-A036E00770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5B6D10-719B-C8D2-D336-728C5814CB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8208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00CEE-2D29-AEDA-A0BC-76BBF9666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2FB4BC-F6F7-5102-163E-23E95436A5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458F58-2B4F-B4AF-98AC-3EAC98EE4E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26C451-383B-F587-819C-D4FB60D0AC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275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578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4178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580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561F5-30E7-4196-BC7E-489D242C7544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878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01EC7-E9FE-BD1F-F69D-A27F98D79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9CBC3A-A9B6-7A83-C7CF-5D95C8AF2F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BDAFA3-2AA5-A400-42C4-DDAB09F5D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D5D8D4-FB43-C9EB-0DAC-0D0DBCD6AB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3042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D409A-1787-D906-EC72-7B7E5BE84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D94A95-3D2B-D086-49ED-78A0E18961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9A714E-FF0D-D2B4-689F-9C627558B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F7CEBA-6A18-2211-307E-DB4A063478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586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8759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B9708-1386-27AA-6149-E9263561C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FFD7FE-5CB0-D9E9-AFE8-9F2F750C7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51D39D-3AEB-6412-FF94-C52E234DF9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E54E02-815C-967C-671E-6C4F3FC54B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547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372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0789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455305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3030852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262412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60725785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61622659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59326312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96279191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47447721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475094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1389427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109251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178753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285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045444"/>
      </p:ext>
    </p:extLst>
  </p:cSld>
  <p:clrMapOvr>
    <a:masterClrMapping/>
  </p:clrMapOvr>
  <p:hf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915090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55566427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81933976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12358826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59811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69898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33305822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5721289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011013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18615092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828293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25088312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9096303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42410370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22514258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748176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2565732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792272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98419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54139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92400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95465798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59117508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74841901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417806792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67508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6545225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14522966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280788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852050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12168-3976-456C-FA66-F44D7DD94F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9B0967-A25F-432A-25ED-595D42D653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F5C852-B23A-9851-93BD-2CAF9048D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E83B2-3565-02B4-C918-20450F69C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BF0A3-D3BD-2CFC-D7BB-EB7581827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9746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6042683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09127-42AE-2A74-7651-CD48E4769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F2522-0EC1-C4C1-E8D0-041BCA09D4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4243E5-A1D6-8542-819E-7325D1CEF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CD52F1-1DF2-3C64-BD8D-B97ED6075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3AEC5-AAF7-0A34-DD7F-B8E4BDD08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948125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26809-858F-3AC0-4CD4-2752B887A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3BAFB8-A421-4DB3-DDB9-CD1F4C40F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3A2B8-EB71-DDBC-D9ED-B51CE3B37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A4196E-1255-7F0E-849E-FE366DAD6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AF599-24F2-EB40-568D-C90ADE198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318856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8517D-B4C5-90D2-F465-E3D789513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EE3FDF-4EE3-A9B7-BBF1-A8F1A401B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70A815-0134-F40F-303C-407B154409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73DF63-2955-EDEE-CBF0-F0FA7B94B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A787C-403D-2BD3-A02A-5C2A1E651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94186B-43D8-67F6-5770-640471375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3560316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794FC-BF3D-C904-4C3C-E20503871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C2052F-AFDC-A2F4-2CBB-963A9A1646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900E61-1CE5-D2C6-B37C-6A606D2617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6463ED-88A4-D306-8AC1-E5950D802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D0BAB8-10D5-D02B-FBAE-CA0B40F62D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3779F8-0B07-B385-267C-5912CF67A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8E2FF0-92EE-6571-B846-E8E1BF5B8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5118D-3023-0CE0-EF6A-F210B6E8F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412527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868F3-433A-66BC-FA2D-148FAF8C6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FB0A26-6CEF-8240-B114-407E53F64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5B1DA3-316B-B08B-3A91-DAA80EBE6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5F0812-78FB-FCE2-C745-28C115994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942252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9A7D90-A3C2-AE28-03F4-64BFF3FE5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3B33C0-84BE-6350-69DF-BF816F9AD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5DC092-76C5-429C-13D7-05140AFF0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2679575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891AA-8035-7A46-43BC-6B5AB2510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0E66C-650F-B8B4-6F7D-CB00C615C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242E9F-1828-E1CF-4B3E-6EB8E02000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EFDE19-8989-841E-67B2-32CA73A92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708516-3424-1EB4-695F-54CB57013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214967-AA5E-272A-AEE0-8D26C6446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0295962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DEECB-2665-289B-1D95-858266570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C8437F-48CF-8260-EB97-B9E4ABAA2A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F3F0B2-499E-00CE-152B-DA9366014D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829638-7CE3-9ACC-8BA0-2EB1D5FCD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EFC3A3-CED7-6EFC-B09C-05153CAC1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4B54E5-11FA-E493-DFE1-840E7705A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287151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2951B-818E-0066-BB7D-63E631763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A26C58-09A4-BB35-F2FF-7CEE9FF318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08088-E4DF-CFB5-7F66-BBFF3BFE5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4EA98-9749-8674-FDB9-1AAB0BEF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DE99D-CEC0-58EB-EA2C-C3B2303D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981611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5DDCB8-FBEC-D84D-3046-76C7CA56E5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286424-B090-9EDE-7618-D14D942032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03A1C7-392E-DCE9-3777-B47832D19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AF80C-E1E7-03FE-06D7-3CF476804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39B95F-71C3-F18B-6D2D-3D742DDDA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7126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77543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8237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9305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51956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09685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72678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141986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869600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1066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347689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746627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12145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8003768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291880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772437"/>
            <a:ext cx="2087563" cy="13871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857196" y="772437"/>
            <a:ext cx="2087563" cy="13871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5498492" y="772437"/>
            <a:ext cx="2087563" cy="13871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611650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618362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618362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7850B8A0-1285-0FA8-4A8B-D1E3C3A978E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1752310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27430"/>
            <a:ext cx="4278279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381338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38220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5DA307-5A6B-980D-340D-3289BBA8AA5F}"/>
              </a:ext>
            </a:extLst>
          </p:cNvPr>
          <p:cNvSpPr/>
          <p:nvPr userDrawn="1"/>
        </p:nvSpPr>
        <p:spPr>
          <a:xfrm>
            <a:off x="4572000" y="3427430"/>
            <a:ext cx="4356100" cy="1512888"/>
          </a:xfrm>
          <a:prstGeom prst="rect">
            <a:avLst/>
          </a:prstGeom>
          <a:solidFill>
            <a:srgbClr val="E0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32">
            <a:extLst>
              <a:ext uri="{FF2B5EF4-FFF2-40B4-BE49-F238E27FC236}">
                <a16:creationId xmlns:a16="http://schemas.microsoft.com/office/drawing/2014/main" id="{901B2D2F-0236-6818-42FF-F89CF90D0E3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693378" y="3762548"/>
            <a:ext cx="38220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3155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263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4944969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718709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008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89822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9184709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3193739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1302099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01663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7790495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435254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0262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1510287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5268238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45549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– Presentation Title: Section Name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610791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16751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63326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653885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033565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7222573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000017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124847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3574221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95022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6466508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40820741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87191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660998"/>
      </p:ext>
    </p:extLst>
  </p:cSld>
  <p:clrMapOvr>
    <a:masterClrMapping/>
  </p:clrMapOvr>
  <p:hf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65550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772437"/>
            <a:ext cx="2087563" cy="13871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857196" y="772437"/>
            <a:ext cx="2087563" cy="13871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5498492" y="772437"/>
            <a:ext cx="2087563" cy="13871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907374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688426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99415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3283159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611650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618362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618362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7850B8A0-1285-0FA8-4A8B-D1E3C3A978E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0563815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27430"/>
            <a:ext cx="4278279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381338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38220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5DA307-5A6B-980D-340D-3289BBA8AA5F}"/>
              </a:ext>
            </a:extLst>
          </p:cNvPr>
          <p:cNvSpPr/>
          <p:nvPr userDrawn="1"/>
        </p:nvSpPr>
        <p:spPr>
          <a:xfrm>
            <a:off x="4572000" y="3427430"/>
            <a:ext cx="4356100" cy="1512888"/>
          </a:xfrm>
          <a:prstGeom prst="rect">
            <a:avLst/>
          </a:prstGeom>
          <a:solidFill>
            <a:srgbClr val="E0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32">
            <a:extLst>
              <a:ext uri="{FF2B5EF4-FFF2-40B4-BE49-F238E27FC236}">
                <a16:creationId xmlns:a16="http://schemas.microsoft.com/office/drawing/2014/main" id="{901B2D2F-0236-6818-42FF-F89CF90D0E3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693378" y="3762548"/>
            <a:ext cx="38220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68774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475202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188797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7979618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1605193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1944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6762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09351239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8548585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66751063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63871052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2338654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15341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8484929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28327341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5251306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8475748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66572879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828955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56356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2708320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28231091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25887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063557"/>
            <a:ext cx="2087563" cy="38846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063557"/>
            <a:ext cx="2087563" cy="38846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0978" y="1086745"/>
            <a:ext cx="2087563" cy="38846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063557"/>
            <a:ext cx="2087563" cy="38846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D11132FC-48B7-1261-098E-6E9CC41AE8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410839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15235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452204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6212922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645620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4141776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583103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520932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73384133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62157532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22955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1677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97062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9224436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68909078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74045409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1252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3159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3039662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113098783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89811776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941769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83738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slideLayout" Target="../slideLayouts/slideLayout55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29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28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slideLayout" Target="../slideLayouts/slideLayout56.xml"/><Relationship Id="rId30" Type="http://schemas.openxmlformats.org/officeDocument/2006/relationships/slideLayout" Target="../slideLayouts/slideLayout5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26" Type="http://schemas.openxmlformats.org/officeDocument/2006/relationships/slideLayout" Target="../slideLayouts/slideLayout85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5" Type="http://schemas.openxmlformats.org/officeDocument/2006/relationships/slideLayout" Target="../slideLayouts/slideLayout84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Relationship Id="rId27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103.xml"/><Relationship Id="rId26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88.xml"/><Relationship Id="rId21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5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20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24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23" Type="http://schemas.openxmlformats.org/officeDocument/2006/relationships/slideLayout" Target="../slideLayouts/slideLayout108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7.xml"/><Relationship Id="rId27" Type="http://schemas.openxmlformats.org/officeDocument/2006/relationships/slideLayout" Target="../slideLayouts/slideLayout11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25.xml"/><Relationship Id="rId18" Type="http://schemas.openxmlformats.org/officeDocument/2006/relationships/slideLayout" Target="../slideLayouts/slideLayout130.xml"/><Relationship Id="rId26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15.xml"/><Relationship Id="rId21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17" Type="http://schemas.openxmlformats.org/officeDocument/2006/relationships/slideLayout" Target="../slideLayouts/slideLayout129.xml"/><Relationship Id="rId25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14.xml"/><Relationship Id="rId16" Type="http://schemas.openxmlformats.org/officeDocument/2006/relationships/slideLayout" Target="../slideLayouts/slideLayout128.xml"/><Relationship Id="rId20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24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17.xml"/><Relationship Id="rId15" Type="http://schemas.openxmlformats.org/officeDocument/2006/relationships/slideLayout" Target="../slideLayouts/slideLayout127.xml"/><Relationship Id="rId23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22.xml"/><Relationship Id="rId19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slideLayout" Target="../slideLayouts/slideLayout126.xml"/><Relationship Id="rId22" Type="http://schemas.openxmlformats.org/officeDocument/2006/relationships/slideLayout" Target="../slideLayouts/slideLayout134.xml"/><Relationship Id="rId27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194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62" r:id="rId3"/>
    <p:sldLayoutId id="2147483663" r:id="rId4"/>
    <p:sldLayoutId id="2147483672" r:id="rId5"/>
    <p:sldLayoutId id="2147483689" r:id="rId6"/>
    <p:sldLayoutId id="2147483690" r:id="rId7"/>
    <p:sldLayoutId id="2147483666" r:id="rId8"/>
    <p:sldLayoutId id="2147483664" r:id="rId9"/>
    <p:sldLayoutId id="2147483674" r:id="rId10"/>
    <p:sldLayoutId id="2147483675" r:id="rId11"/>
    <p:sldLayoutId id="2147483676" r:id="rId12"/>
    <p:sldLayoutId id="2147483692" r:id="rId13"/>
    <p:sldLayoutId id="2147483694" r:id="rId14"/>
    <p:sldLayoutId id="2147483677" r:id="rId15"/>
    <p:sldLayoutId id="2147483665" r:id="rId16"/>
    <p:sldLayoutId id="2147483673" r:id="rId17"/>
    <p:sldLayoutId id="2147483667" r:id="rId18"/>
    <p:sldLayoutId id="2147483678" r:id="rId19"/>
    <p:sldLayoutId id="2147483679" r:id="rId20"/>
    <p:sldLayoutId id="2147483681" r:id="rId21"/>
    <p:sldLayoutId id="2147483683" r:id="rId22"/>
    <p:sldLayoutId id="2147483680" r:id="rId23"/>
    <p:sldLayoutId id="2147483682" r:id="rId24"/>
    <p:sldLayoutId id="2147483691" r:id="rId25"/>
    <p:sldLayoutId id="2147483699" r:id="rId26"/>
    <p:sldLayoutId id="2147483717" r:id="rId27"/>
    <p:sldLayoutId id="2147483710" r:id="rId28"/>
    <p:sldLayoutId id="2147483718" r:id="rId29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136" userDrawn="1">
          <p15:clr>
            <a:srgbClr val="F26B43"/>
          </p15:clr>
        </p15:guide>
        <p15:guide id="3" pos="5624" userDrawn="1">
          <p15:clr>
            <a:srgbClr val="F26B43"/>
          </p15:clr>
        </p15:guide>
        <p15:guide id="4" pos="249" userDrawn="1">
          <p15:clr>
            <a:srgbClr val="F26B43"/>
          </p15:clr>
        </p15:guide>
        <p15:guide id="5" pos="521" userDrawn="1">
          <p15:clr>
            <a:srgbClr val="F26B43"/>
          </p15:clr>
        </p15:guide>
        <p15:guide id="6" pos="589" userDrawn="1">
          <p15:clr>
            <a:srgbClr val="F26B43"/>
          </p15:clr>
        </p15:guide>
        <p15:guide id="7" pos="1066" userDrawn="1">
          <p15:clr>
            <a:srgbClr val="F26B43"/>
          </p15:clr>
        </p15:guide>
        <p15:guide id="8" pos="998" userDrawn="1">
          <p15:clr>
            <a:srgbClr val="F26B43"/>
          </p15:clr>
        </p15:guide>
        <p15:guide id="9" pos="1519" userDrawn="1">
          <p15:clr>
            <a:srgbClr val="F26B43"/>
          </p15:clr>
        </p15:guide>
        <p15:guide id="10" pos="1451" userDrawn="1">
          <p15:clr>
            <a:srgbClr val="F26B43"/>
          </p15:clr>
        </p15:guide>
        <p15:guide id="11" pos="1927" userDrawn="1">
          <p15:clr>
            <a:srgbClr val="F26B43"/>
          </p15:clr>
        </p15:guide>
        <p15:guide id="12" pos="1995" userDrawn="1">
          <p15:clr>
            <a:srgbClr val="F26B43"/>
          </p15:clr>
        </p15:guide>
        <p15:guide id="13" pos="2449" userDrawn="1">
          <p15:clr>
            <a:srgbClr val="F26B43"/>
          </p15:clr>
        </p15:guide>
        <p15:guide id="14" pos="2835" userDrawn="1">
          <p15:clr>
            <a:srgbClr val="F26B43"/>
          </p15:clr>
        </p15:guide>
        <p15:guide id="15" pos="2381" userDrawn="1">
          <p15:clr>
            <a:srgbClr val="F26B43"/>
          </p15:clr>
        </p15:guide>
        <p15:guide id="16" pos="2903" userDrawn="1">
          <p15:clr>
            <a:srgbClr val="F26B43"/>
          </p15:clr>
        </p15:guide>
        <p15:guide id="17" pos="3311" userDrawn="1">
          <p15:clr>
            <a:srgbClr val="F26B43"/>
          </p15:clr>
        </p15:guide>
        <p15:guide id="18" pos="3379" userDrawn="1">
          <p15:clr>
            <a:srgbClr val="F26B43"/>
          </p15:clr>
        </p15:guide>
        <p15:guide id="19" pos="3765" userDrawn="1">
          <p15:clr>
            <a:srgbClr val="F26B43"/>
          </p15:clr>
        </p15:guide>
        <p15:guide id="20" pos="4309" userDrawn="1">
          <p15:clr>
            <a:srgbClr val="F26B43"/>
          </p15:clr>
        </p15:guide>
        <p15:guide id="21" pos="4241" userDrawn="1">
          <p15:clr>
            <a:srgbClr val="F26B43"/>
          </p15:clr>
        </p15:guide>
        <p15:guide id="22" pos="3833" userDrawn="1">
          <p15:clr>
            <a:srgbClr val="F26B43"/>
          </p15:clr>
        </p15:guide>
        <p15:guide id="23" pos="4694" userDrawn="1">
          <p15:clr>
            <a:srgbClr val="F26B43"/>
          </p15:clr>
        </p15:guide>
        <p15:guide id="24" pos="4762" userDrawn="1">
          <p15:clr>
            <a:srgbClr val="F26B43"/>
          </p15:clr>
        </p15:guide>
        <p15:guide id="26" pos="5216" userDrawn="1">
          <p15:clr>
            <a:srgbClr val="F26B43"/>
          </p15:clr>
        </p15:guide>
        <p15:guide id="27" pos="5148" userDrawn="1">
          <p15:clr>
            <a:srgbClr val="F26B43"/>
          </p15:clr>
        </p15:guide>
        <p15:guide id="28" pos="5511" userDrawn="1">
          <p15:clr>
            <a:srgbClr val="F26B43"/>
          </p15:clr>
        </p15:guide>
        <p15:guide id="29" orient="horz" pos="327" userDrawn="1">
          <p15:clr>
            <a:srgbClr val="F26B43"/>
          </p15:clr>
        </p15:guide>
        <p15:guide id="31" orient="horz" pos="2913" userDrawn="1">
          <p15:clr>
            <a:srgbClr val="F26B43"/>
          </p15:clr>
        </p15:guide>
        <p15:guide id="32" orient="horz" pos="3117" userDrawn="1">
          <p15:clr>
            <a:srgbClr val="F26B43"/>
          </p15:clr>
        </p15:guide>
        <p15:guide id="33" orient="horz" pos="395" userDrawn="1">
          <p15:clr>
            <a:srgbClr val="F26B43"/>
          </p15:clr>
        </p15:guide>
        <p15:guide id="34" orient="horz" pos="577" userDrawn="1">
          <p15:clr>
            <a:srgbClr val="F26B43"/>
          </p15:clr>
        </p15:guide>
        <p15:guide id="35" orient="horz" pos="645" userDrawn="1">
          <p15:clr>
            <a:srgbClr val="F26B43"/>
          </p15:clr>
        </p15:guide>
        <p15:guide id="36" orient="horz" pos="826" userDrawn="1">
          <p15:clr>
            <a:srgbClr val="F26B43"/>
          </p15:clr>
        </p15:guide>
        <p15:guide id="37" orient="horz" pos="894" userDrawn="1">
          <p15:clr>
            <a:srgbClr val="F26B43"/>
          </p15:clr>
        </p15:guide>
        <p15:guide id="38" orient="horz" pos="1076" userDrawn="1">
          <p15:clr>
            <a:srgbClr val="F26B43"/>
          </p15:clr>
        </p15:guide>
        <p15:guide id="39" orient="horz" pos="1144" userDrawn="1">
          <p15:clr>
            <a:srgbClr val="F26B43"/>
          </p15:clr>
        </p15:guide>
        <p15:guide id="41" orient="horz" pos="1325" userDrawn="1">
          <p15:clr>
            <a:srgbClr val="F26B43"/>
          </p15:clr>
        </p15:guide>
        <p15:guide id="42" orient="horz" pos="1393" userDrawn="1">
          <p15:clr>
            <a:srgbClr val="F26B43"/>
          </p15:clr>
        </p15:guide>
        <p15:guide id="43" orient="horz" pos="1597" userDrawn="1">
          <p15:clr>
            <a:srgbClr val="F26B43"/>
          </p15:clr>
        </p15:guide>
        <p15:guide id="44" orient="horz" pos="1665" userDrawn="1">
          <p15:clr>
            <a:srgbClr val="F26B43"/>
          </p15:clr>
        </p15:guide>
        <p15:guide id="45" orient="horz" pos="1847" userDrawn="1">
          <p15:clr>
            <a:srgbClr val="F26B43"/>
          </p15:clr>
        </p15:guide>
        <p15:guide id="46" orient="horz" pos="1915" userDrawn="1">
          <p15:clr>
            <a:srgbClr val="F26B43"/>
          </p15:clr>
        </p15:guide>
        <p15:guide id="47" orient="horz" pos="2096" userDrawn="1">
          <p15:clr>
            <a:srgbClr val="F26B43"/>
          </p15:clr>
        </p15:guide>
        <p15:guide id="48" orient="horz" pos="2164" userDrawn="1">
          <p15:clr>
            <a:srgbClr val="F26B43"/>
          </p15:clr>
        </p15:guide>
        <p15:guide id="50" orient="horz" pos="2346" userDrawn="1">
          <p15:clr>
            <a:srgbClr val="F26B43"/>
          </p15:clr>
        </p15:guide>
        <p15:guide id="51" orient="horz" pos="2414" userDrawn="1">
          <p15:clr>
            <a:srgbClr val="F26B43"/>
          </p15:clr>
        </p15:guide>
        <p15:guide id="52" orient="horz" pos="2595" userDrawn="1">
          <p15:clr>
            <a:srgbClr val="F26B43"/>
          </p15:clr>
        </p15:guide>
        <p15:guide id="53" orient="horz" pos="2663" userDrawn="1">
          <p15:clr>
            <a:srgbClr val="F26B43"/>
          </p15:clr>
        </p15:guide>
        <p15:guide id="54" orient="horz" pos="284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690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  <p:sldLayoutId id="2147483810" r:id="rId15"/>
    <p:sldLayoutId id="2147483811" r:id="rId16"/>
    <p:sldLayoutId id="2147483812" r:id="rId17"/>
    <p:sldLayoutId id="2147483813" r:id="rId18"/>
    <p:sldLayoutId id="2147483814" r:id="rId19"/>
    <p:sldLayoutId id="2147483815" r:id="rId20"/>
    <p:sldLayoutId id="2147483816" r:id="rId21"/>
    <p:sldLayoutId id="2147483817" r:id="rId22"/>
    <p:sldLayoutId id="2147483818" r:id="rId23"/>
    <p:sldLayoutId id="2147483819" r:id="rId24"/>
    <p:sldLayoutId id="2147483820" r:id="rId25"/>
    <p:sldLayoutId id="2147483821" r:id="rId26"/>
    <p:sldLayoutId id="2147483822" r:id="rId27"/>
    <p:sldLayoutId id="2147483831" r:id="rId28"/>
    <p:sldLayoutId id="2147483838" r:id="rId29"/>
    <p:sldLayoutId id="2147483848" r:id="rId30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396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  <p:sldLayoutId id="2147483891" r:id="rId17"/>
    <p:sldLayoutId id="2147483892" r:id="rId18"/>
    <p:sldLayoutId id="2147483893" r:id="rId19"/>
    <p:sldLayoutId id="2147483894" r:id="rId20"/>
    <p:sldLayoutId id="2147483895" r:id="rId21"/>
    <p:sldLayoutId id="2147483896" r:id="rId22"/>
    <p:sldLayoutId id="2147483897" r:id="rId23"/>
    <p:sldLayoutId id="2147483898" r:id="rId24"/>
    <p:sldLayoutId id="2147483899" r:id="rId25"/>
    <p:sldLayoutId id="2147483900" r:id="rId26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050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  <p:sldLayoutId id="2147483941" r:id="rId12"/>
    <p:sldLayoutId id="2147483942" r:id="rId13"/>
    <p:sldLayoutId id="2147483943" r:id="rId14"/>
    <p:sldLayoutId id="2147483944" r:id="rId15"/>
    <p:sldLayoutId id="2147483945" r:id="rId16"/>
    <p:sldLayoutId id="2147483946" r:id="rId17"/>
    <p:sldLayoutId id="2147483947" r:id="rId18"/>
    <p:sldLayoutId id="2147483948" r:id="rId19"/>
    <p:sldLayoutId id="2147483949" r:id="rId20"/>
    <p:sldLayoutId id="2147483950" r:id="rId21"/>
    <p:sldLayoutId id="2147483951" r:id="rId22"/>
    <p:sldLayoutId id="2147483952" r:id="rId23"/>
    <p:sldLayoutId id="2147483953" r:id="rId24"/>
    <p:sldLayoutId id="2147483954" r:id="rId25"/>
    <p:sldLayoutId id="2147483955" r:id="rId26"/>
    <p:sldLayoutId id="2147483956" r:id="rId27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84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  <p:sldLayoutId id="2147483970" r:id="rId13"/>
    <p:sldLayoutId id="2147483971" r:id="rId14"/>
    <p:sldLayoutId id="2147483972" r:id="rId15"/>
    <p:sldLayoutId id="2147483973" r:id="rId16"/>
    <p:sldLayoutId id="2147483974" r:id="rId17"/>
    <p:sldLayoutId id="2147483975" r:id="rId18"/>
    <p:sldLayoutId id="2147483976" r:id="rId19"/>
    <p:sldLayoutId id="2147483977" r:id="rId20"/>
    <p:sldLayoutId id="2147483978" r:id="rId21"/>
    <p:sldLayoutId id="2147483979" r:id="rId22"/>
    <p:sldLayoutId id="2147483980" r:id="rId23"/>
    <p:sldLayoutId id="2147483981" r:id="rId24"/>
    <p:sldLayoutId id="2147483982" r:id="rId25"/>
    <p:sldLayoutId id="2147483983" r:id="rId26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98E772-257D-3CD2-BB81-79CF6FC60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2F1947-8BA9-94D0-0D59-8A7EE6FB0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3E603-896C-30AE-E407-F3CC1F78FE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22438-2C2B-4F2F-9250-B12C1156992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B4EA1A-16E1-899D-2B56-54B0FF5965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091B7-D020-A66E-ADC2-AB072660BA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B3542-A811-40B8-BDC6-798BAAEBFA9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054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16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5.xml"/><Relationship Id="rId4" Type="http://schemas.openxmlformats.org/officeDocument/2006/relationships/image" Target="../media/image1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1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22.jpeg"/><Relationship Id="rId4" Type="http://schemas.openxmlformats.org/officeDocument/2006/relationships/image" Target="../media/image16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nlife.ca/mymoney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25.jp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5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36B9452-9DF8-C28A-B2F9-1BCE57128D6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5900" y="1414243"/>
            <a:ext cx="3600450" cy="818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j-ea"/>
                <a:cs typeface="+mj-cs"/>
              </a:rPr>
              <a:t>Reviewing your financial roadmap</a:t>
            </a:r>
          </a:p>
        </p:txBody>
      </p:sp>
      <p:pic>
        <p:nvPicPr>
          <p:cNvPr id="4" name="Picture Placeholder 5">
            <a:extLst>
              <a:ext uri="{FF2B5EF4-FFF2-40B4-BE49-F238E27FC236}">
                <a16:creationId xmlns:a16="http://schemas.microsoft.com/office/drawing/2014/main" id="{D2F866F7-F499-332D-07F1-48B10D91C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692" r="19692"/>
          <a:stretch>
            <a:fillRect/>
          </a:stretch>
        </p:blipFill>
        <p:spPr>
          <a:xfrm>
            <a:off x="4627582" y="204788"/>
            <a:ext cx="4300517" cy="473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313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BEF5C4-8417-C493-CAC0-865BED00D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A1BCCB60-A739-80EB-3809-96D1DE672E8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5900" y="212185"/>
            <a:ext cx="8353425" cy="20478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Money management tips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4A681CC-5D4D-F2AF-C649-ABDEF1D127F2}"/>
              </a:ext>
            </a:extLst>
          </p:cNvPr>
          <p:cNvSpPr txBox="1">
            <a:spLocks/>
          </p:cNvSpPr>
          <p:nvPr/>
        </p:nvSpPr>
        <p:spPr>
          <a:xfrm>
            <a:off x="352179" y="1719988"/>
            <a:ext cx="1731667" cy="20939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Pay yourself first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5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7BDE0EB9-03E5-E0B6-495A-3F78943C5172}"/>
              </a:ext>
            </a:extLst>
          </p:cNvPr>
          <p:cNvSpPr txBox="1">
            <a:spLocks/>
          </p:cNvSpPr>
          <p:nvPr/>
        </p:nvSpPr>
        <p:spPr>
          <a:xfrm>
            <a:off x="348210" y="2360217"/>
            <a:ext cx="1870515" cy="1561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92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783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675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566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marR="0" lvl="1" indent="-171446" algn="l" defTabSz="685783" rtl="0" eaLnBrk="1" fontAlgn="auto" latinLnBrk="0" hangingPunct="1">
              <a:lnSpc>
                <a:spcPct val="114000"/>
              </a:lnSpc>
              <a:spcBef>
                <a:spcPts val="375"/>
              </a:spcBef>
              <a:spcAft>
                <a:spcPts val="54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Make it part of your budget</a:t>
            </a:r>
          </a:p>
          <a:p>
            <a:pPr marL="171446" marR="0" lvl="1" indent="-171446" algn="l" defTabSz="685783" rtl="0" eaLnBrk="1" fontAlgn="auto" latinLnBrk="0" hangingPunct="1">
              <a:lnSpc>
                <a:spcPct val="114000"/>
              </a:lnSpc>
              <a:spcBef>
                <a:spcPts val="375"/>
              </a:spcBef>
              <a:spcAft>
                <a:spcPts val="54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Save for yourself and then look at what you can afford for bills and other expenses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A69DA4B-1CA0-323D-717D-6C723E28E247}"/>
              </a:ext>
            </a:extLst>
          </p:cNvPr>
          <p:cNvSpPr txBox="1">
            <a:spLocks/>
          </p:cNvSpPr>
          <p:nvPr/>
        </p:nvSpPr>
        <p:spPr>
          <a:xfrm>
            <a:off x="2554699" y="1719989"/>
            <a:ext cx="1731667" cy="8361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There is no one rule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5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33770295-5C38-21B8-96DD-0448F85D9A6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535483" y="2360217"/>
            <a:ext cx="1870515" cy="1561680"/>
          </a:xfrm>
        </p:spPr>
        <p:txBody>
          <a:bodyPr/>
          <a:lstStyle/>
          <a:p>
            <a:pPr marL="171446" lvl="1" indent="-171446">
              <a:spcAft>
                <a:spcPts val="54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Some people have a savings plan through their employment</a:t>
            </a:r>
          </a:p>
          <a:p>
            <a:pPr marL="171446" lvl="1" indent="-171446">
              <a:spcAft>
                <a:spcPts val="54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Some people have low-interest debt payments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9B7C2C-7456-A3FE-FE3F-611618438F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38003" y="1727334"/>
            <a:ext cx="1971233" cy="2194563"/>
          </a:xfrm>
        </p:spPr>
        <p:txBody>
          <a:bodyPr/>
          <a:lstStyle/>
          <a:p>
            <a:r>
              <a:rPr lang="en-CA" sz="1300" dirty="0">
                <a:latin typeface="Sun Life New Display" pitchFamily="2" charset="0"/>
              </a:rPr>
              <a:t>Build an emergency fund</a:t>
            </a:r>
          </a:p>
          <a:p>
            <a:endParaRPr lang="en-CA" sz="1125" dirty="0">
              <a:latin typeface="Sun Life New Display" pitchFamily="2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chemeClr val="tx1"/>
                </a:solidFill>
                <a:latin typeface="Sun Life New Text" pitchFamily="2" charset="0"/>
              </a:rPr>
              <a:t>Taking  small steps toward saving is better than no steps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chemeClr val="tx1"/>
                </a:solidFill>
                <a:latin typeface="Sun Life New Text" pitchFamily="2" charset="0"/>
              </a:rPr>
              <a:t>Keep your emergency fund separate from other savings</a:t>
            </a:r>
            <a:endParaRPr lang="en-US" sz="1200" dirty="0">
              <a:solidFill>
                <a:schemeClr val="tx1"/>
              </a:solidFill>
              <a:latin typeface="Sun Life New Text" pitchFamily="2" charset="0"/>
            </a:endParaRPr>
          </a:p>
          <a:p>
            <a:endParaRPr lang="en-US" sz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7EB9BD3-60FC-0E58-0E63-2235A6E028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21307" y="1752579"/>
            <a:ext cx="1971233" cy="2397026"/>
          </a:xfrm>
        </p:spPr>
        <p:txBody>
          <a:bodyPr/>
          <a:lstStyle/>
          <a:p>
            <a:r>
              <a:rPr lang="en-US" sz="1300" dirty="0">
                <a:latin typeface="Sun Life New Display" pitchFamily="2" charset="0"/>
              </a:rPr>
              <a:t>Prioritize your expenses</a:t>
            </a:r>
          </a:p>
          <a:p>
            <a:endParaRPr lang="en-US" sz="1125" dirty="0">
              <a:latin typeface="Sun Life New Display" pitchFamily="2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chemeClr val="tx1"/>
                </a:solidFill>
                <a:latin typeface="Sun Life New Text" pitchFamily="2" charset="0"/>
              </a:rPr>
              <a:t>Don’t rely on debt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Sometimes a balance between saving vs paying debt is the solution</a:t>
            </a:r>
            <a:endParaRPr lang="en-US" sz="1200" dirty="0">
              <a:latin typeface="Sun Life New Text" pitchFamily="2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353DD9-5714-66B6-615D-D350C5E55E98}"/>
              </a:ext>
            </a:extLst>
          </p:cNvPr>
          <p:cNvSpPr txBox="1"/>
          <p:nvPr/>
        </p:nvSpPr>
        <p:spPr>
          <a:xfrm>
            <a:off x="723320" y="4450572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Try to save 3 to 6 months of expenses!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41B42C-F0C6-222E-A804-BDA124A0E1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280" y="1041564"/>
            <a:ext cx="288037" cy="2880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73F624D-4625-66B4-5BA1-F990953A65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0747" y="993895"/>
            <a:ext cx="274321" cy="28117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8562D50-76FA-B221-33D5-C84CCCB78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1624" y="978047"/>
            <a:ext cx="229744" cy="28803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D4FFA33-5C3B-3229-2F3A-CC261DC36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4211" y="1056244"/>
            <a:ext cx="294895" cy="23660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761D569-24D2-2397-5022-11A0BBA88C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3164" y="4311159"/>
            <a:ext cx="520157" cy="52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542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BBC0BF-7397-7EC7-7E9A-E756495A1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66828097-57FA-A557-DCBC-B8DA03BF49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34" b="13334"/>
          <a:stretch>
            <a:fillRect/>
          </a:stretch>
        </p:blipFill>
        <p:spPr/>
      </p:pic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0D5BCD3-1070-17B0-6177-A75CB770ECE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0493" y="102393"/>
            <a:ext cx="8353425" cy="20478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Potential sources of income in retirement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1CA8E479-02A6-60A3-728C-3B686CF6BA3C}"/>
              </a:ext>
            </a:extLst>
          </p:cNvPr>
          <p:cNvSpPr txBox="1">
            <a:spLocks/>
          </p:cNvSpPr>
          <p:nvPr/>
        </p:nvSpPr>
        <p:spPr>
          <a:xfrm>
            <a:off x="130493" y="760259"/>
            <a:ext cx="4300517" cy="47148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Government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: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512AD167-DECA-AB08-27DE-4D71F6EF5FC9}"/>
              </a:ext>
            </a:extLst>
          </p:cNvPr>
          <p:cNvSpPr txBox="1">
            <a:spLocks/>
          </p:cNvSpPr>
          <p:nvPr/>
        </p:nvSpPr>
        <p:spPr>
          <a:xfrm>
            <a:off x="232422" y="1114316"/>
            <a:ext cx="3958578" cy="8038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Canada Pension Plan (CPP)/Quebec Pension Plan (QPP)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Old Age Security (OAS)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Guaranteed Income Supplement (GIS)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Allowance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CA" sz="12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C4C5A7ED-6838-7752-6C64-7E5FC0995207}"/>
              </a:ext>
            </a:extLst>
          </p:cNvPr>
          <p:cNvSpPr txBox="1">
            <a:spLocks/>
          </p:cNvSpPr>
          <p:nvPr/>
        </p:nvSpPr>
        <p:spPr>
          <a:xfrm>
            <a:off x="108193" y="2328300"/>
            <a:ext cx="4300517" cy="47148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Primary: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1D56B188-9871-2FCD-F2C1-D28CE19C17E6}"/>
              </a:ext>
            </a:extLst>
          </p:cNvPr>
          <p:cNvSpPr txBox="1">
            <a:spLocks/>
          </p:cNvSpPr>
          <p:nvPr/>
        </p:nvSpPr>
        <p:spPr>
          <a:xfrm>
            <a:off x="193601" y="2705744"/>
            <a:ext cx="4198587" cy="8860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Company retirement program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Personal Registered Retirement Savings Plan (RRSP)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Personal Tax-Free Savings Account (TFSA)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24ADDEA5-C179-2756-582B-C06A1F87D86D}"/>
              </a:ext>
            </a:extLst>
          </p:cNvPr>
          <p:cNvSpPr txBox="1">
            <a:spLocks/>
          </p:cNvSpPr>
          <p:nvPr/>
        </p:nvSpPr>
        <p:spPr>
          <a:xfrm>
            <a:off x="130492" y="3649863"/>
            <a:ext cx="4300517" cy="47148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Secondary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0EA5EC96-35D9-8EE1-01F8-7DE876D702EE}"/>
              </a:ext>
            </a:extLst>
          </p:cNvPr>
          <p:cNvSpPr txBox="1">
            <a:spLocks/>
          </p:cNvSpPr>
          <p:nvPr/>
        </p:nvSpPr>
        <p:spPr>
          <a:xfrm>
            <a:off x="232422" y="3980826"/>
            <a:ext cx="3414292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Home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Rental property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Other savings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007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1013" y="23177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Saving for retirement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B4B8C9-71F6-B030-FBA7-A03E65B14353}"/>
              </a:ext>
            </a:extLst>
          </p:cNvPr>
          <p:cNvGraphicFramePr>
            <a:graphicFrameLocks noGrp="1"/>
          </p:cNvGraphicFramePr>
          <p:nvPr/>
        </p:nvGraphicFramePr>
        <p:xfrm>
          <a:off x="480521" y="775611"/>
          <a:ext cx="7871284" cy="31955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77328">
                  <a:extLst>
                    <a:ext uri="{9D8B030D-6E8A-4147-A177-3AD203B41FA5}">
                      <a16:colId xmlns:a16="http://schemas.microsoft.com/office/drawing/2014/main" val="3920185389"/>
                    </a:ext>
                  </a:extLst>
                </a:gridCol>
                <a:gridCol w="2759590">
                  <a:extLst>
                    <a:ext uri="{9D8B030D-6E8A-4147-A177-3AD203B41FA5}">
                      <a16:colId xmlns:a16="http://schemas.microsoft.com/office/drawing/2014/main" val="3556845540"/>
                    </a:ext>
                  </a:extLst>
                </a:gridCol>
                <a:gridCol w="2534366">
                  <a:extLst>
                    <a:ext uri="{9D8B030D-6E8A-4147-A177-3AD203B41FA5}">
                      <a16:colId xmlns:a16="http://schemas.microsoft.com/office/drawing/2014/main" val="2467159826"/>
                    </a:ext>
                  </a:extLst>
                </a:gridCol>
              </a:tblGrid>
              <a:tr h="481409">
                <a:tc>
                  <a:txBody>
                    <a:bodyPr/>
                    <a:lstStyle/>
                    <a:p>
                      <a:endParaRPr lang="en-CA" sz="1000" b="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Sun Life New Display" pitchFamily="2" charset="0"/>
                        </a:rPr>
                        <a:t>Defined Contribution Pension Plan (DCPP)</a:t>
                      </a:r>
                      <a:endParaRPr lang="en-CA" sz="1200" b="1" dirty="0">
                        <a:solidFill>
                          <a:schemeClr val="tx2"/>
                        </a:solidFill>
                        <a:latin typeface="Sun Life New Display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Sun Life New Display" pitchFamily="2" charset="0"/>
                        </a:rPr>
                        <a:t>Registered Retirement Savings Plan (RRSP)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038617"/>
                  </a:ext>
                </a:extLst>
              </a:tr>
              <a:tr h="654644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Contribution limit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Maximum $35,390  (2026)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$33,810*  (2026) </a:t>
                      </a:r>
                    </a:p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894506"/>
                  </a:ext>
                </a:extLst>
              </a:tr>
              <a:tr h="1185752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CA" sz="10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Tax-sheltered. </a:t>
                      </a:r>
                      <a:r>
                        <a:rPr lang="en-CA" sz="1000" baseline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Pay taxes upon withdrawal.  </a:t>
                      </a:r>
                    </a:p>
                    <a:p>
                      <a:pPr algn="l"/>
                      <a:r>
                        <a:rPr lang="en-CA" sz="1000" b="0" i="0" kern="120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Withdrawal amounts included as income when filing your tax return for the year.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un Life New Text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Tax</a:t>
                      </a:r>
                      <a:r>
                        <a:rPr lang="en-CA" sz="1000" baseline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-sheltered. Pay taxes upon withdrawal.  </a:t>
                      </a:r>
                      <a:r>
                        <a:rPr lang="en-CA" sz="1000" b="0" i="0" kern="120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Withdrawal amounts included as income when filing your tax return for the year unless withdrawal qualifies for Home Buyers Plan or Life- Long Learning Plan.</a:t>
                      </a:r>
                      <a:endParaRPr lang="en-CA" sz="10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301040"/>
                  </a:ext>
                </a:extLst>
              </a:tr>
              <a:tr h="873712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Reporting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CA" sz="1000" b="0" i="0" kern="120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Contributions are reported on your T4  (and Relevé 1 for QC members)</a:t>
                      </a:r>
                    </a:p>
                    <a:p>
                      <a:pPr algn="l"/>
                      <a:r>
                        <a:rPr lang="en-CA" sz="1000" b="0" i="0" kern="120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Withdrawals </a:t>
                      </a:r>
                      <a:r>
                        <a:rPr lang="en-CA" sz="1000" b="0" i="0" kern="120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would be reported on a T4A (and Relevé 2 for QC members)</a:t>
                      </a:r>
                      <a:endParaRPr lang="en-CA" sz="10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un Life New Text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CA" sz="10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Contributions - RRSP receipts (2</a:t>
                      </a:r>
                      <a:r>
                        <a:rPr lang="en-CA" sz="1000" baseline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 per year)</a:t>
                      </a:r>
                    </a:p>
                    <a:p>
                      <a:pPr algn="l"/>
                      <a:r>
                        <a:rPr lang="en-CA" sz="1000" baseline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Withdrawals - </a:t>
                      </a:r>
                      <a:r>
                        <a:rPr lang="en-CA" sz="1000" b="0" i="0" kern="120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T4RSP (and Relevé 2 for QC members)</a:t>
                      </a:r>
                      <a:endParaRPr lang="en-CA" sz="10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5289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29DB501-7924-EEC8-FCFF-ED1B7CA21E3B}"/>
              </a:ext>
            </a:extLst>
          </p:cNvPr>
          <p:cNvSpPr txBox="1"/>
          <p:nvPr/>
        </p:nvSpPr>
        <p:spPr>
          <a:xfrm>
            <a:off x="1000677" y="4125515"/>
            <a:ext cx="778743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RRSP room becomes available 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after 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you have earned income and filed your first tax return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7A96705-963C-BE00-947C-1609721900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521" y="3971127"/>
            <a:ext cx="520157" cy="5201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932A1F-4EB4-05A5-3BFB-82EB91F1299E}"/>
              </a:ext>
            </a:extLst>
          </p:cNvPr>
          <p:cNvSpPr txBox="1"/>
          <p:nvPr/>
        </p:nvSpPr>
        <p:spPr>
          <a:xfrm>
            <a:off x="471537" y="4648262"/>
            <a:ext cx="320792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*Subject to your personal RRSP contribution limit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DPSP, Spousal RRSPs and TFSAs are also used for retirement savings</a:t>
            </a:r>
            <a:endParaRPr kumimoji="0" lang="en-CA" sz="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0469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15938" y="300038"/>
            <a:ext cx="8353425" cy="20478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Saving for education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4F4CD4-69C2-A276-DFAE-78AFE1C050D3}"/>
              </a:ext>
            </a:extLst>
          </p:cNvPr>
          <p:cNvGraphicFramePr>
            <a:graphicFrameLocks noGrp="1"/>
          </p:cNvGraphicFramePr>
          <p:nvPr/>
        </p:nvGraphicFramePr>
        <p:xfrm>
          <a:off x="516374" y="808376"/>
          <a:ext cx="8111252" cy="35007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55626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4055626">
                  <a:extLst>
                    <a:ext uri="{9D8B030D-6E8A-4147-A177-3AD203B41FA5}">
                      <a16:colId xmlns:a16="http://schemas.microsoft.com/office/drawing/2014/main" val="2143853516"/>
                    </a:ext>
                  </a:extLst>
                </a:gridCol>
              </a:tblGrid>
              <a:tr h="516101">
                <a:tc>
                  <a:txBody>
                    <a:bodyPr/>
                    <a:lstStyle/>
                    <a:p>
                      <a:r>
                        <a:rPr lang="en-CA" sz="1200" b="0" dirty="0">
                          <a:solidFill>
                            <a:schemeClr val="tx2"/>
                          </a:solidFill>
                          <a:latin typeface="Sun Life New Display" pitchFamily="2" charset="0"/>
                        </a:rPr>
                        <a:t>Registered Education Savings Plan (RESP)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2"/>
                          </a:solidFill>
                          <a:latin typeface="Sun Life New Display" pitchFamily="2" charset="0"/>
                        </a:rPr>
                        <a:t>Canada Education </a:t>
                      </a:r>
                      <a:br>
                        <a:rPr lang="en-US" sz="1200" b="0" dirty="0">
                          <a:solidFill>
                            <a:schemeClr val="tx2"/>
                          </a:solidFill>
                          <a:latin typeface="Sun Life New Display" pitchFamily="2" charset="0"/>
                        </a:rPr>
                      </a:br>
                      <a:r>
                        <a:rPr lang="en-US" sz="1200" b="0" dirty="0">
                          <a:solidFill>
                            <a:schemeClr val="tx2"/>
                          </a:solidFill>
                          <a:latin typeface="Sun Life New Display" pitchFamily="2" charset="0"/>
                        </a:rPr>
                        <a:t>Savings Grant (CESG)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706155"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Contributions allowed until the plan's </a:t>
                      </a:r>
                      <a:r>
                        <a:rPr lang="en-CA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31</a:t>
                      </a:r>
                      <a:r>
                        <a:rPr lang="en-CA" sz="1100" b="1" baseline="30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st</a:t>
                      </a:r>
                      <a:r>
                        <a:rPr lang="en-CA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 anniversary </a:t>
                      </a:r>
                      <a:r>
                        <a:rPr lang="en-CA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(year end)</a:t>
                      </a:r>
                    </a:p>
                    <a:p>
                      <a:pPr marL="0" indent="0" defTabSz="548626">
                        <a:spcBef>
                          <a:spcPts val="0"/>
                        </a:spcBef>
                        <a:spcAft>
                          <a:spcPts val="1440"/>
                        </a:spcAft>
                        <a:buFont typeface="Arial"/>
                        <a:buNone/>
                        <a:defRPr/>
                      </a:pPr>
                      <a:endParaRPr lang="en-US" altLang="en-US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20% grant </a:t>
                      </a:r>
                      <a:r>
                        <a:rPr lang="en-CA" sz="11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based on </a:t>
                      </a:r>
                      <a:r>
                        <a:rPr lang="en-CA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your yearly contribution, to a maximum</a:t>
                      </a:r>
                      <a:endParaRPr lang="en-US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151332"/>
                  </a:ext>
                </a:extLst>
              </a:tr>
              <a:tr h="648788">
                <a:tc>
                  <a:txBody>
                    <a:bodyPr/>
                    <a:lstStyle/>
                    <a:p>
                      <a:pPr marL="0" indent="0" defTabSz="548626">
                        <a:spcBef>
                          <a:spcPts val="0"/>
                        </a:spcBef>
                        <a:spcAft>
                          <a:spcPts val="1440"/>
                        </a:spcAft>
                        <a:buFont typeface="Arial"/>
                        <a:buNone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Maximum contribution is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$50,000 per beneficiary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Maximum grant is $500 annually per eligible child.  </a:t>
                      </a:r>
                      <a:r>
                        <a:rPr lang="en-CA" sz="1100" b="0" i="0" kern="120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$1,000 if there is unused grant room from a previous year. Lifetime limit of $7,200.</a:t>
                      </a:r>
                      <a:endParaRPr lang="en-CA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  <a:p>
                      <a:pPr marL="0" indent="0" defTabSz="548626">
                        <a:spcBef>
                          <a:spcPts val="0"/>
                        </a:spcBef>
                        <a:spcAft>
                          <a:spcPts val="1440"/>
                        </a:spcAft>
                        <a:buFont typeface="Arial"/>
                        <a:buNone/>
                        <a:defRPr/>
                      </a:pPr>
                      <a:endParaRPr lang="en-US" sz="1100" dirty="0">
                        <a:solidFill>
                          <a:srgbClr val="FF0000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  <a:tr h="412596"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Contributions are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not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 a tax deduction</a:t>
                      </a:r>
                    </a:p>
                    <a:p>
                      <a:pPr marL="0" indent="0" defTabSz="548626">
                        <a:spcBef>
                          <a:spcPts val="0"/>
                        </a:spcBef>
                        <a:spcAft>
                          <a:spcPts val="1440"/>
                        </a:spcAft>
                        <a:buFont typeface="Arial"/>
                        <a:buNone/>
                        <a:defRPr/>
                      </a:pPr>
                      <a:endParaRPr lang="en-US" altLang="en-US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If money isn’t used, the  20% grant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must be returned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to the government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160275"/>
                  </a:ext>
                </a:extLst>
              </a:tr>
              <a:tr h="668124">
                <a:tc>
                  <a:txBody>
                    <a:bodyPr/>
                    <a:lstStyle/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Interest/growth earned is </a:t>
                      </a:r>
                      <a:r>
                        <a:rPr lang="en-US" alt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not taxable </a:t>
                      </a:r>
                      <a:r>
                        <a:rPr lang="en-US" alt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until withdrawal</a:t>
                      </a:r>
                    </a:p>
                    <a:p>
                      <a:pPr marL="0" marR="0" lvl="0" indent="0" algn="l" defTabSz="548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44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en-US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defTabSz="548626">
                        <a:spcBef>
                          <a:spcPts val="0"/>
                        </a:spcBef>
                        <a:spcAft>
                          <a:spcPts val="1440"/>
                        </a:spcAft>
                        <a:buFont typeface="Arial"/>
                        <a:buNone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864220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88DC011-806F-7BD0-F49E-2C14CDF103C7}"/>
              </a:ext>
            </a:extLst>
          </p:cNvPr>
          <p:cNvSpPr txBox="1"/>
          <p:nvPr/>
        </p:nvSpPr>
        <p:spPr>
          <a:xfrm>
            <a:off x="516374" y="4612760"/>
            <a:ext cx="16514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900" b="0" i="1" u="none" strike="noStrike" kern="1200" cap="none" spc="0" normalizeH="0" baseline="0" noProof="0" dirty="0">
                <a:ln>
                  <a:noFill/>
                </a:ln>
                <a:solidFill>
                  <a:srgbClr val="696158">
                    <a:lumMod val="75000"/>
                  </a:srgbClr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Source: www.canlearn.ca</a:t>
            </a:r>
            <a:endParaRPr kumimoji="0" lang="en-US" altLang="en-US" sz="900" b="0" i="1" u="none" strike="noStrike" kern="1200" cap="none" spc="0" normalizeH="0" baseline="0" noProof="0" dirty="0">
              <a:ln>
                <a:noFill/>
              </a:ln>
              <a:solidFill>
                <a:srgbClr val="696158">
                  <a:lumMod val="75000"/>
                </a:srgbClr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3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814"/>
    </mc:Choice>
    <mc:Fallback xmlns="">
      <p:transition spd="slow" advTm="53814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9198B578-FB65-6CE0-9657-71384F0E465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88752" y="233895"/>
            <a:ext cx="8353425" cy="20478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Saving for a home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BE2AF17-99C0-9B36-D8EC-3468A428FC4B}"/>
              </a:ext>
            </a:extLst>
          </p:cNvPr>
          <p:cNvGraphicFramePr>
            <a:graphicFrameLocks noGrp="1"/>
          </p:cNvGraphicFramePr>
          <p:nvPr/>
        </p:nvGraphicFramePr>
        <p:xfrm>
          <a:off x="488752" y="1028507"/>
          <a:ext cx="8186323" cy="2677727"/>
        </p:xfrm>
        <a:graphic>
          <a:graphicData uri="http://schemas.openxmlformats.org/drawingml/2006/table">
            <a:tbl>
              <a:tblPr firstRow="1" bandRow="1"/>
              <a:tblGrid>
                <a:gridCol w="1795390">
                  <a:extLst>
                    <a:ext uri="{9D8B030D-6E8A-4147-A177-3AD203B41FA5}">
                      <a16:colId xmlns:a16="http://schemas.microsoft.com/office/drawing/2014/main" val="744005337"/>
                    </a:ext>
                  </a:extLst>
                </a:gridCol>
                <a:gridCol w="3277824">
                  <a:extLst>
                    <a:ext uri="{9D8B030D-6E8A-4147-A177-3AD203B41FA5}">
                      <a16:colId xmlns:a16="http://schemas.microsoft.com/office/drawing/2014/main" val="3556845540"/>
                    </a:ext>
                  </a:extLst>
                </a:gridCol>
                <a:gridCol w="3113109">
                  <a:extLst>
                    <a:ext uri="{9D8B030D-6E8A-4147-A177-3AD203B41FA5}">
                      <a16:colId xmlns:a16="http://schemas.microsoft.com/office/drawing/2014/main" val="2467159826"/>
                    </a:ext>
                  </a:extLst>
                </a:gridCol>
              </a:tblGrid>
              <a:tr h="3886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800" b="1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3946"/>
                          </a:solidFill>
                          <a:effectLst/>
                          <a:latin typeface="Sun Life New Display" pitchFamily="2" charset="0"/>
                          <a:ea typeface="+mn-ea"/>
                          <a:cs typeface="Arial" panose="020B0604020202020204" pitchFamily="34" charset="0"/>
                        </a:rPr>
                        <a:t>First Home Savings Account</a:t>
                      </a:r>
                      <a:r>
                        <a:rPr kumimoji="0" lang="en-CA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3946"/>
                          </a:solidFill>
                          <a:effectLst/>
                          <a:latin typeface="Sun Life New Display" pitchFamily="2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1" dirty="0">
                          <a:solidFill>
                            <a:srgbClr val="003946"/>
                          </a:solidFill>
                          <a:latin typeface="Sun Life New Display" pitchFamily="2" charset="0"/>
                        </a:rPr>
                        <a:t>(FHSA)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00" b="1" i="0" kern="1200" dirty="0">
                          <a:solidFill>
                            <a:srgbClr val="003946"/>
                          </a:solidFill>
                          <a:effectLst/>
                          <a:latin typeface="Sun Life New Display" pitchFamily="2" charset="0"/>
                          <a:ea typeface="+mn-ea"/>
                          <a:cs typeface="+mn-cs"/>
                        </a:rPr>
                        <a:t>Registered Retirement Savings Plan </a:t>
                      </a:r>
                      <a:r>
                        <a:rPr kumimoji="0" lang="en-CA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3946"/>
                          </a:solidFill>
                          <a:effectLst/>
                          <a:latin typeface="Sun Life New Display" pitchFamily="2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3946"/>
                          </a:solidFill>
                          <a:latin typeface="Sun Life New Display" pitchFamily="2" charset="0"/>
                        </a:rPr>
                        <a:t>RRSP) – Home Buyers’ Plan (HBP)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038617"/>
                  </a:ext>
                </a:extLst>
              </a:tr>
              <a:tr h="5284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Annual contribution limit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$8,000/</a:t>
                      </a:r>
                      <a:r>
                        <a:rPr kumimoji="0" lang="en-US" sz="9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yr</a:t>
                      </a:r>
                      <a:r>
                        <a:rPr kumimoji="0" lang="en-US" sz="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once plan is open*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$33,810**  (2026)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894506"/>
                  </a:ext>
                </a:extLst>
              </a:tr>
              <a:tr h="6133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Contributions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Tax-deductible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Tax-deductible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301040"/>
                  </a:ext>
                </a:extLst>
              </a:tr>
              <a:tr h="581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Growth &amp;</a:t>
                      </a:r>
                    </a:p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Withdrawals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Tax-Free growth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Tax-Free withdrawals if it is a qualifying withdrawal or a designated amount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Tax-deferred growth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Tax-Free up to $60,000 if criteria met for HBP; otherwise, withdrawals are taxable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52893"/>
                  </a:ext>
                </a:extLst>
              </a:tr>
              <a:tr h="557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Is there a pay back required?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en-CA" sz="9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Yes</a:t>
                      </a:r>
                    </a:p>
                    <a:p>
                      <a:pPr algn="l"/>
                      <a:r>
                        <a:rPr lang="en-CA" sz="9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Payback period is 15 years if withdrawal was for qualified HBP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42832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E9937FA-160C-B23B-DF95-E83490A6DD84}"/>
              </a:ext>
            </a:extLst>
          </p:cNvPr>
          <p:cNvSpPr txBox="1"/>
          <p:nvPr/>
        </p:nvSpPr>
        <p:spPr>
          <a:xfrm>
            <a:off x="3717176" y="3922779"/>
            <a:ext cx="155901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You can use both!</a:t>
            </a:r>
            <a:endParaRPr kumimoji="0" lang="en-CA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3BCDE6-B98D-2F00-D7D3-54350BF7395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388579" y="4320413"/>
            <a:ext cx="9204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*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$40,000 lifetime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**Subject to your personal RRSP contribution limit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</a:t>
            </a:r>
            <a:endParaRPr kumimoji="0" lang="en-CA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648042E-1192-9059-0AB3-F0CE4FF676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81587" y="3826500"/>
            <a:ext cx="469557" cy="4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6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2600" y="203200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Saving for any purpose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B4B8C9-71F6-B030-FBA7-A03E65B14353}"/>
              </a:ext>
            </a:extLst>
          </p:cNvPr>
          <p:cNvGraphicFramePr>
            <a:graphicFrameLocks noGrp="1"/>
          </p:cNvGraphicFramePr>
          <p:nvPr/>
        </p:nvGraphicFramePr>
        <p:xfrm>
          <a:off x="468563" y="713200"/>
          <a:ext cx="8353426" cy="28613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2519">
                  <a:extLst>
                    <a:ext uri="{9D8B030D-6E8A-4147-A177-3AD203B41FA5}">
                      <a16:colId xmlns:a16="http://schemas.microsoft.com/office/drawing/2014/main" val="3709267198"/>
                    </a:ext>
                  </a:extLst>
                </a:gridCol>
                <a:gridCol w="2890027">
                  <a:extLst>
                    <a:ext uri="{9D8B030D-6E8A-4147-A177-3AD203B41FA5}">
                      <a16:colId xmlns:a16="http://schemas.microsoft.com/office/drawing/2014/main" val="3556845540"/>
                    </a:ext>
                  </a:extLst>
                </a:gridCol>
                <a:gridCol w="3520880">
                  <a:extLst>
                    <a:ext uri="{9D8B030D-6E8A-4147-A177-3AD203B41FA5}">
                      <a16:colId xmlns:a16="http://schemas.microsoft.com/office/drawing/2014/main" val="2467159826"/>
                    </a:ext>
                  </a:extLst>
                </a:gridCol>
              </a:tblGrid>
              <a:tr h="476806">
                <a:tc>
                  <a:txBody>
                    <a:bodyPr/>
                    <a:lstStyle/>
                    <a:p>
                      <a:endParaRPr lang="en-CA" sz="1000" b="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3946"/>
                          </a:solidFill>
                          <a:latin typeface="Sun Life New Display" pitchFamily="2" charset="0"/>
                        </a:rPr>
                        <a:t>Tax-Free Savings account (TFSA)</a:t>
                      </a:r>
                      <a:endParaRPr lang="en-CA" sz="1000" b="1" dirty="0">
                        <a:solidFill>
                          <a:srgbClr val="003946"/>
                        </a:solidFill>
                        <a:latin typeface="Sun Life New Display" pitchFamily="2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3946"/>
                          </a:solidFill>
                          <a:latin typeface="Sun Life New Display" pitchFamily="2" charset="0"/>
                        </a:rPr>
                        <a:t>Non-registered Account (NREG)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038617"/>
                  </a:ext>
                </a:extLst>
              </a:tr>
              <a:tr h="648385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Contribution limit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$7,000 (2026)*</a:t>
                      </a:r>
                      <a:endParaRPr lang="en-CA" sz="10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N/A</a:t>
                      </a:r>
                      <a:endParaRPr lang="en-CA" sz="10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894506"/>
                  </a:ext>
                </a:extLst>
              </a:tr>
              <a:tr h="97352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Taxation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179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Contributions made with after-tax dollars.</a:t>
                      </a:r>
                    </a:p>
                    <a:p>
                      <a:pPr marL="0" marR="0" lvl="0" indent="0" algn="l" defTabSz="179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0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CA" sz="10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Investment growth is tax free. </a:t>
                      </a:r>
                    </a:p>
                    <a:p>
                      <a:pPr algn="l"/>
                      <a:r>
                        <a:rPr lang="en-CA" sz="10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No taxes upon withdrawal.</a:t>
                      </a:r>
                    </a:p>
                    <a:p>
                      <a:pPr marL="0" marR="0" lvl="0" indent="0" algn="l" defTabSz="179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0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Contributions made with after-tax dollars.</a:t>
                      </a:r>
                      <a:r>
                        <a:rPr lang="en-CA" sz="1000" baseline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000" baseline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Investment </a:t>
                      </a:r>
                      <a:r>
                        <a:rPr lang="en-CA" sz="1000" b="0" i="0" kern="120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income and capital gains are taxable each year.</a:t>
                      </a:r>
                      <a:endParaRPr lang="en-CA" sz="1000" baseline="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0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301040"/>
                  </a:ext>
                </a:extLst>
              </a:tr>
              <a:tr h="762597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Reporting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179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000" b="0" i="0" kern="1200" dirty="0"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93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00" b="0" i="0" kern="120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No tax forms are issued but your contributions and withdrawals are reported to CRA each year.</a:t>
                      </a:r>
                      <a:endParaRPr lang="en-CA" sz="10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CA" sz="10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Investment </a:t>
                      </a:r>
                      <a:r>
                        <a:rPr lang="en-CA" sz="1000" b="0" i="0" kern="120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income earned and capital gains or losses realized during the year, are taxable each year and reported to you via tax</a:t>
                      </a:r>
                      <a:r>
                        <a:rPr lang="en-CA" sz="1000" b="0" i="0" kern="1200" baseline="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 slips.</a:t>
                      </a:r>
                      <a:r>
                        <a:rPr lang="en-CA" sz="1000" b="0" i="0" kern="1200" dirty="0"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+mn-cs"/>
                        </a:rPr>
                        <a:t> </a:t>
                      </a:r>
                      <a:endParaRPr lang="en-CA" sz="1000" dirty="0">
                        <a:solidFill>
                          <a:schemeClr val="tx1"/>
                        </a:solidFill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61722" marR="61722" marT="34290" marB="3429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5289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E661DAC-9098-BE3C-ECF6-7244FE322EF1}"/>
              </a:ext>
            </a:extLst>
          </p:cNvPr>
          <p:cNvSpPr txBox="1"/>
          <p:nvPr/>
        </p:nvSpPr>
        <p:spPr>
          <a:xfrm>
            <a:off x="909408" y="3982160"/>
            <a:ext cx="774564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TFSA room is based on age </a:t>
            </a:r>
            <a:r>
              <a:rPr kumimoji="0" lang="en-US" sz="135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and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residency in Canada. Only Canadian residents 18 years and older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can contribute.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7CB39BF-7E12-D687-E86B-9C79F806E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8563" y="3860580"/>
            <a:ext cx="520157" cy="52015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00934F2-2F8B-6DD5-E8BF-2B35005F6ED8}"/>
              </a:ext>
            </a:extLst>
          </p:cNvPr>
          <p:cNvSpPr txBox="1"/>
          <p:nvPr/>
        </p:nvSpPr>
        <p:spPr>
          <a:xfrm>
            <a:off x="468563" y="4680819"/>
            <a:ext cx="2327881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*Subject to your personal TFSA contribution limit</a:t>
            </a:r>
          </a:p>
        </p:txBody>
      </p:sp>
    </p:spTree>
    <p:extLst>
      <p:ext uri="{BB962C8B-B14F-4D97-AF65-F5344CB8AC3E}">
        <p14:creationId xmlns:p14="http://schemas.microsoft.com/office/powerpoint/2010/main" val="3925106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6312A-0B2A-C4D5-A87C-A77E2A9E34C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Consider staying the course</a:t>
            </a:r>
            <a:endParaRPr lang="en-C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4965078-8585-CED1-2CD1-8D7058D77A5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502385" y="382724"/>
            <a:ext cx="3575778" cy="290274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Think about your personal financial situation and ask yourself: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34E2EB7-4CF2-A9AB-EE00-B8E3A34ABC4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72992" y="1273688"/>
            <a:ext cx="3982309" cy="99060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>
                <a:latin typeface="Sun Life New Text" pitchFamily="2" charset="0"/>
              </a:rPr>
              <a:t>Has my financial situation or savings goals changed?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>
                <a:latin typeface="Sun Life New Text" pitchFamily="2" charset="0"/>
              </a:rPr>
              <a:t>When do I need to use my investments?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>
                <a:latin typeface="Sun Life New Text" pitchFamily="2" charset="0"/>
              </a:rPr>
              <a:t>Do I need access to the money I’ve saved up now or later?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3EEC3D5-573C-FDEB-B4E2-9400C7A1816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071100" y="2843874"/>
            <a:ext cx="3300921" cy="446016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You may want to stay invested: If you sell when the market is down, you may miss out, by: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05B3DE2-8DA0-5217-85D3-E77B0BF32B72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9712" y="3681049"/>
            <a:ext cx="3982309" cy="99060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>
                <a:latin typeface="Sun Life New Text" pitchFamily="2" charset="0"/>
              </a:rPr>
              <a:t>Locking in a loss from selling at low value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>
                <a:latin typeface="Sun Life New Text" pitchFamily="2" charset="0"/>
              </a:rPr>
              <a:t>Missing the market rebound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059D5E-1FD6-962E-0BA8-BBDCA53ACCD1}"/>
              </a:ext>
            </a:extLst>
          </p:cNvPr>
          <p:cNvSpPr txBox="1"/>
          <p:nvPr/>
        </p:nvSpPr>
        <p:spPr>
          <a:xfrm>
            <a:off x="180975" y="4655177"/>
            <a:ext cx="44275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Seek professional advice from a qualified financial advisor</a:t>
            </a: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DA8C0009-2ACC-611C-8755-457A011579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32" b="1632"/>
          <a:stretch>
            <a:fillRect/>
          </a:stretch>
        </p:blipFill>
        <p:spPr/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DE367F4-B64A-00CB-2B73-7FA98D2E74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712" y="2835046"/>
            <a:ext cx="499873" cy="52425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904F2B6-34ED-C2BB-8DAE-F4FAAAA28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2992" y="382724"/>
            <a:ext cx="560833" cy="512065"/>
          </a:xfrm>
          <a:prstGeom prst="rect">
            <a:avLst/>
          </a:prstGeom>
        </p:spPr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3B011CE-6A06-1DA1-D2D1-CD3A4BB66B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78" b="99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95328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25A4F-315C-B7B6-4FB9-C5F60710E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1A7C1D-3FEE-2849-4F39-C71587E27A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4D4100-35F8-C68C-7584-478B05D760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The financial pyramid: growth opportunities</a:t>
            </a:r>
          </a:p>
        </p:txBody>
      </p:sp>
      <p:graphicFrame>
        <p:nvGraphicFramePr>
          <p:cNvPr id="5" name="TextBox 1">
            <a:extLst>
              <a:ext uri="{FF2B5EF4-FFF2-40B4-BE49-F238E27FC236}">
                <a16:creationId xmlns:a16="http://schemas.microsoft.com/office/drawing/2014/main" id="{425FEA72-A15C-2E09-646D-6D9819ECDF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2012747"/>
              </p:ext>
            </p:extLst>
          </p:nvPr>
        </p:nvGraphicFramePr>
        <p:xfrm>
          <a:off x="429071" y="1280402"/>
          <a:ext cx="3920484" cy="29598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Arrow: Right 1">
            <a:extLst>
              <a:ext uri="{FF2B5EF4-FFF2-40B4-BE49-F238E27FC236}">
                <a16:creationId xmlns:a16="http://schemas.microsoft.com/office/drawing/2014/main" id="{77772995-AC7C-4A74-3B92-A281F3A8AE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3572692" y="1337727"/>
            <a:ext cx="666206" cy="244742"/>
          </a:xfrm>
          <a:prstGeom prst="rightArrow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950C1E6-8BA3-F758-7909-5CAEA0CFF850}"/>
              </a:ext>
            </a:extLst>
          </p:cNvPr>
          <p:cNvSpPr/>
          <p:nvPr/>
        </p:nvSpPr>
        <p:spPr>
          <a:xfrm>
            <a:off x="4910281" y="1115328"/>
            <a:ext cx="3384724" cy="648899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Estate preservation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03B3628-ACEF-BCA0-147A-F71C805A83F3}"/>
              </a:ext>
            </a:extLst>
          </p:cNvPr>
          <p:cNvSpPr/>
          <p:nvPr/>
        </p:nvSpPr>
        <p:spPr>
          <a:xfrm>
            <a:off x="4910281" y="1902531"/>
            <a:ext cx="3384724" cy="648899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Maximizing wealth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01C0268-48A4-C39E-78CF-A773CEBFCAF7}"/>
              </a:ext>
            </a:extLst>
          </p:cNvPr>
          <p:cNvSpPr/>
          <p:nvPr/>
        </p:nvSpPr>
        <p:spPr>
          <a:xfrm>
            <a:off x="4910281" y="2661842"/>
            <a:ext cx="3384724" cy="690504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Financial security</a:t>
            </a:r>
          </a:p>
        </p:txBody>
      </p:sp>
    </p:spTree>
    <p:extLst>
      <p:ext uri="{BB962C8B-B14F-4D97-AF65-F5344CB8AC3E}">
        <p14:creationId xmlns:p14="http://schemas.microsoft.com/office/powerpoint/2010/main" val="3183778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9E9B1-F48C-E131-373E-AE4C8DFDB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E38269-BC39-AAE3-5CCA-5306BD9890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D97016-CBCC-E880-FD75-D3084080442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1013" y="333375"/>
            <a:ext cx="4162425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Without a plan: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E6A9077-B635-7D06-6E34-681534FD4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3260" y="4308839"/>
            <a:ext cx="520157" cy="520157"/>
          </a:xfrm>
          <a:prstGeom prst="rect">
            <a:avLst/>
          </a:prstGeo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455F977A-3DB0-2BFE-C0C0-FEEA36A32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275" r="25275"/>
          <a:stretch>
            <a:fillRect/>
          </a:stretch>
        </p:blipFill>
        <p:spPr>
          <a:xfrm>
            <a:off x="4713288" y="158750"/>
            <a:ext cx="4300537" cy="4730750"/>
          </a:xfr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1460FAF-F947-B01F-4E16-D579FDC7F485}"/>
              </a:ext>
            </a:extLst>
          </p:cNvPr>
          <p:cNvSpPr/>
          <p:nvPr/>
        </p:nvSpPr>
        <p:spPr>
          <a:xfrm>
            <a:off x="496201" y="1036493"/>
            <a:ext cx="3869034" cy="645301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="0" dirty="0">
                <a:solidFill>
                  <a:schemeClr val="tx1"/>
                </a:solidFill>
                <a:latin typeface="Sun Life New Text" pitchFamily="2" charset="0"/>
              </a:rPr>
              <a:t>Inefficient use of resources</a:t>
            </a:r>
            <a:endParaRPr lang="en-US" sz="1400" b="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185B56C-779E-6258-4BAA-8A1230CF6409}"/>
              </a:ext>
            </a:extLst>
          </p:cNvPr>
          <p:cNvSpPr/>
          <p:nvPr/>
        </p:nvSpPr>
        <p:spPr>
          <a:xfrm>
            <a:off x="480521" y="1782428"/>
            <a:ext cx="3869034" cy="645301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="0" dirty="0">
                <a:solidFill>
                  <a:schemeClr val="tx1"/>
                </a:solidFill>
                <a:latin typeface="Sun Life New Text" pitchFamily="2" charset="0"/>
              </a:rPr>
              <a:t>Unprepared for catastrophes</a:t>
            </a:r>
            <a:endParaRPr lang="en-US" sz="1400" b="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40DC738-414C-20A4-84D9-92180F14B632}"/>
              </a:ext>
            </a:extLst>
          </p:cNvPr>
          <p:cNvSpPr/>
          <p:nvPr/>
        </p:nvSpPr>
        <p:spPr>
          <a:xfrm>
            <a:off x="480521" y="2534190"/>
            <a:ext cx="3869034" cy="645300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="0" dirty="0">
                <a:solidFill>
                  <a:schemeClr val="tx1"/>
                </a:solidFill>
                <a:latin typeface="Sun Life New Text" pitchFamily="2" charset="0"/>
              </a:rPr>
              <a:t>May pay higher taxes than necessary</a:t>
            </a:r>
            <a:endParaRPr lang="en-US" sz="1400" b="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BA98CDC-F199-A51F-449E-7B6DC7BE591E}"/>
              </a:ext>
            </a:extLst>
          </p:cNvPr>
          <p:cNvSpPr/>
          <p:nvPr/>
        </p:nvSpPr>
        <p:spPr>
          <a:xfrm>
            <a:off x="496201" y="3285950"/>
            <a:ext cx="3869034" cy="645299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="0" baseline="0" dirty="0">
                <a:solidFill>
                  <a:schemeClr val="tx1"/>
                </a:solidFill>
                <a:latin typeface="Sun Life New Text" pitchFamily="2" charset="0"/>
              </a:rPr>
              <a:t>May have to d</a:t>
            </a:r>
            <a:r>
              <a:rPr lang="en-US" sz="1400" b="0" dirty="0">
                <a:solidFill>
                  <a:schemeClr val="tx1"/>
                </a:solidFill>
                <a:latin typeface="Sun Life New Text" pitchFamily="2" charset="0"/>
              </a:rPr>
              <a:t>elay retirement or  live on less money</a:t>
            </a:r>
            <a:endParaRPr lang="en-US" sz="1400" b="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875DC1-9D6B-52B2-C8E2-825607EC3544}"/>
              </a:ext>
            </a:extLst>
          </p:cNvPr>
          <p:cNvSpPr txBox="1"/>
          <p:nvPr/>
        </p:nvSpPr>
        <p:spPr>
          <a:xfrm>
            <a:off x="854566" y="4344572"/>
            <a:ext cx="3479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Sun Life New Text" pitchFamily="2" charset="0"/>
              </a:rPr>
              <a:t>Planning and reviewing your plan frequently will help keep you on the right path to </a:t>
            </a:r>
            <a:r>
              <a:rPr lang="en-US" sz="1200" b="1" dirty="0">
                <a:latin typeface="Sun Life New Text" pitchFamily="2" charset="0"/>
              </a:rPr>
              <a:t>financial success</a:t>
            </a:r>
            <a:r>
              <a:rPr lang="en-US" sz="1200" dirty="0">
                <a:latin typeface="Sun Life New Tex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7132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59D2D4-CFA6-96DB-851E-C77CFEFEFDD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Connecting with Sun Life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2DBA-FEA6-ED28-D341-5AB377F4FA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14199" y="1477834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Display" pitchFamily="2" charset="0"/>
              </a:rPr>
              <a:t>my Sun Life Mobile app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4199" y="1697701"/>
            <a:ext cx="2084867" cy="881063"/>
          </a:xfrm>
        </p:spPr>
        <p:txBody>
          <a:bodyPr/>
          <a:lstStyle/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Download it today from </a:t>
            </a:r>
          </a:p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Google Play and the Apple </a:t>
            </a:r>
          </a:p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App Store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438D7FD9-8824-8AC0-4CD6-5B3B205C465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46083" y="1477834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Display" pitchFamily="2" charset="0"/>
              </a:rPr>
              <a:t>mysunlife.ca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E87BA35A-F0C0-4308-B7D1-91D6459F551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50481" y="1676271"/>
            <a:ext cx="2084867" cy="881063"/>
          </a:xfrm>
        </p:spPr>
        <p:txBody>
          <a:bodyPr/>
          <a:lstStyle/>
          <a:p>
            <a:pPr defTabSz="182867">
              <a:spcAft>
                <a:spcPts val="5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Need Help - 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Sign in and select </a:t>
            </a:r>
            <a:r>
              <a:rPr lang="en-GB" b="1" dirty="0">
                <a:solidFill>
                  <a:schemeClr val="tx1"/>
                </a:solidFill>
                <a:latin typeface="Sun Life New Text" pitchFamily="2" charset="0"/>
              </a:rPr>
              <a:t>Chat live now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 to get live support.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CFC5C746-CD8D-C242-85F8-2889E2F4204A}"/>
              </a:ext>
            </a:extLst>
          </p:cNvPr>
          <p:cNvSpPr txBox="1">
            <a:spLocks/>
          </p:cNvSpPr>
          <p:nvPr/>
        </p:nvSpPr>
        <p:spPr>
          <a:xfrm>
            <a:off x="302477" y="3537110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1-866-733-8612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7F9EA9EF-113C-71EE-2FD2-F9E0CABFE934}"/>
              </a:ext>
            </a:extLst>
          </p:cNvPr>
          <p:cNvSpPr txBox="1">
            <a:spLocks/>
          </p:cNvSpPr>
          <p:nvPr/>
        </p:nvSpPr>
        <p:spPr>
          <a:xfrm>
            <a:off x="300126" y="3769732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8 a.m. to 8 p.m. ET 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Any business day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FD0BB44B-993D-6805-978B-71C12DD6FA6E}"/>
              </a:ext>
            </a:extLst>
          </p:cNvPr>
          <p:cNvSpPr txBox="1">
            <a:spLocks/>
          </p:cNvSpPr>
          <p:nvPr/>
        </p:nvSpPr>
        <p:spPr>
          <a:xfrm>
            <a:off x="2493094" y="3428482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wellness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webinar series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8265CF3B-1CB3-3568-90A9-2B044FDE1729}"/>
              </a:ext>
            </a:extLst>
          </p:cNvPr>
          <p:cNvSpPr txBox="1">
            <a:spLocks/>
          </p:cNvSpPr>
          <p:nvPr/>
        </p:nvSpPr>
        <p:spPr>
          <a:xfrm>
            <a:off x="2492286" y="3819549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3"/>
              </a:rPr>
              <a:t>sunlife.ca/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3"/>
              </a:rPr>
              <a:t>mymoney</a:t>
            </a:r>
            <a:endParaRPr kumimoji="0" lang="en-CA" sz="900" b="1" i="0" u="none" strike="noStrike" kern="1200" cap="none" spc="0" normalizeH="0" baseline="0" noProof="0" dirty="0">
              <a:ln>
                <a:noFill/>
              </a:ln>
              <a:solidFill>
                <a:srgbClr val="851534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F7C3FFB-9932-FEDA-91EC-C075265F9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78" y="803664"/>
            <a:ext cx="335281" cy="5364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FEF82C-116F-4CBA-B761-9F550BD44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755" y="2845914"/>
            <a:ext cx="536449" cy="426721"/>
          </a:xfrm>
          <a:prstGeom prst="rect">
            <a:avLst/>
          </a:prstGeom>
        </p:spPr>
      </p:pic>
      <p:pic>
        <p:nvPicPr>
          <p:cNvPr id="15" name="Picture Placeholder 21">
            <a:extLst>
              <a:ext uri="{FF2B5EF4-FFF2-40B4-BE49-F238E27FC236}">
                <a16:creationId xmlns:a16="http://schemas.microsoft.com/office/drawing/2014/main" id="{E85747A2-886E-B078-079B-85D3F9980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/>
          <a:srcRect t="13336" b="13336"/>
          <a:stretch>
            <a:fillRect/>
          </a:stretch>
        </p:blipFill>
        <p:spPr>
          <a:xfrm>
            <a:off x="4625975" y="204788"/>
            <a:ext cx="4300538" cy="4730750"/>
          </a:xfr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ADCE0A-F28E-CB5A-48AA-8887022AE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01" y="2877542"/>
            <a:ext cx="485550" cy="485550"/>
          </a:xfrm>
          <a:prstGeom prst="rect">
            <a:avLst/>
          </a:prstGeom>
        </p:spPr>
      </p:pic>
      <p:grpSp>
        <p:nvGrpSpPr>
          <p:cNvPr id="22" name="Graphic 5">
            <a:extLst>
              <a:ext uri="{FF2B5EF4-FFF2-40B4-BE49-F238E27FC236}">
                <a16:creationId xmlns:a16="http://schemas.microsoft.com/office/drawing/2014/main" id="{ECA73F14-0978-3094-0E89-273D874E0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10789" y="813333"/>
            <a:ext cx="499711" cy="423317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F4D64FED-6D0C-591D-8DA0-42E194C7A1CA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9A679045-9D95-DA6A-4C36-BFA8FCAA995D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5828973D-0F99-1E00-A955-7D03C69953A1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7DD8C872-B3FC-65FC-DC54-0A6D30693266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B42302B4-2AB6-E7C9-8B36-E10B4CF41F60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98155E1B-EECD-7D3A-1BC0-EE48EF4432AF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5065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365D9D-630E-798A-1BD6-00817D5FF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73C0BE-90F7-BAFB-F1DD-1C354061C09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What is the financial pyramid?</a:t>
            </a:r>
          </a:p>
        </p:txBody>
      </p:sp>
      <p:graphicFrame>
        <p:nvGraphicFramePr>
          <p:cNvPr id="5" name="TextBox 1">
            <a:extLst>
              <a:ext uri="{FF2B5EF4-FFF2-40B4-BE49-F238E27FC236}">
                <a16:creationId xmlns:a16="http://schemas.microsoft.com/office/drawing/2014/main" id="{A3DBCADF-C3AE-D898-6673-AB9C3431F6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9777298"/>
              </p:ext>
            </p:extLst>
          </p:nvPr>
        </p:nvGraphicFramePr>
        <p:xfrm>
          <a:off x="429071" y="1280402"/>
          <a:ext cx="3920484" cy="29598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8E8FC8D-C94A-525F-AA7C-638FC6586CC7}"/>
              </a:ext>
            </a:extLst>
          </p:cNvPr>
          <p:cNvSpPr/>
          <p:nvPr/>
        </p:nvSpPr>
        <p:spPr>
          <a:xfrm>
            <a:off x="4950921" y="1434929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Growth opportunities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AAD0D2-E674-5A2B-5BE0-9DA9678522A5}"/>
              </a:ext>
            </a:extLst>
          </p:cNvPr>
          <p:cNvSpPr/>
          <p:nvPr/>
        </p:nvSpPr>
        <p:spPr>
          <a:xfrm>
            <a:off x="4950921" y="2024920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Controllable priorities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3D289DE-7D62-6D01-5020-55949977B667}"/>
              </a:ext>
            </a:extLst>
          </p:cNvPr>
          <p:cNvSpPr/>
          <p:nvPr/>
        </p:nvSpPr>
        <p:spPr>
          <a:xfrm>
            <a:off x="4950921" y="2614911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>
                <a:solidFill>
                  <a:schemeClr val="tx1"/>
                </a:solidFill>
                <a:latin typeface="Sun Life New Text" pitchFamily="2" charset="0"/>
              </a:rPr>
              <a:t>Non-controllable events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2DB8B82-251D-9104-62F3-5F8E6485A324}"/>
              </a:ext>
            </a:extLst>
          </p:cNvPr>
          <p:cNvSpPr/>
          <p:nvPr/>
        </p:nvSpPr>
        <p:spPr>
          <a:xfrm>
            <a:off x="4950921" y="3183630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>
                <a:solidFill>
                  <a:schemeClr val="tx1"/>
                </a:solidFill>
                <a:latin typeface="Sun Life New Text" pitchFamily="2" charset="0"/>
              </a:rPr>
              <a:t>Estate planning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F0BACF5-3661-FFE7-A480-65228D8BE50E}"/>
              </a:ext>
            </a:extLst>
          </p:cNvPr>
          <p:cNvSpPr/>
          <p:nvPr/>
        </p:nvSpPr>
        <p:spPr>
          <a:xfrm>
            <a:off x="4950921" y="3752349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Financial roadmap</a:t>
            </a:r>
          </a:p>
        </p:txBody>
      </p:sp>
    </p:spTree>
    <p:extLst>
      <p:ext uri="{BB962C8B-B14F-4D97-AF65-F5344CB8AC3E}">
        <p14:creationId xmlns:p14="http://schemas.microsoft.com/office/powerpoint/2010/main" val="1137607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39B4A5-9CCB-4F36-7C66-6DF30C9041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F1B1290-9764-52E5-E0D1-7D201AFF4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Placeholder 16">
            <a:extLst>
              <a:ext uri="{FF2B5EF4-FFF2-40B4-BE49-F238E27FC236}">
                <a16:creationId xmlns:a16="http://schemas.microsoft.com/office/drawing/2014/main" id="{89228194-E5C5-6A40-3916-900D642EC4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910" r="15910"/>
          <a:stretch>
            <a:fillRect/>
          </a:stretch>
        </p:blipFill>
        <p:spPr>
          <a:xfrm>
            <a:off x="205626" y="151081"/>
            <a:ext cx="4366374" cy="4803196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85150DB1-D89D-3240-4C60-1F427E60B78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905893" y="369377"/>
            <a:ext cx="4138618" cy="16546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Your financial roadmap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graphicFrame>
        <p:nvGraphicFramePr>
          <p:cNvPr id="6" name="Diagram 5" descr="A ven diagram showing Wellness at the centre and Financial, Physical and Mental as the overlapping circles">
            <a:extLst>
              <a:ext uri="{FF2B5EF4-FFF2-40B4-BE49-F238E27FC236}">
                <a16:creationId xmlns:a16="http://schemas.microsoft.com/office/drawing/2014/main" id="{75BCABE4-5306-E050-D6DE-84AD709128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1485265"/>
              </p:ext>
            </p:extLst>
          </p:nvPr>
        </p:nvGraphicFramePr>
        <p:xfrm>
          <a:off x="4301706" y="1211232"/>
          <a:ext cx="5126966" cy="3480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21795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461941-13C4-BC79-2836-765EDA1E61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01663" y="527050"/>
            <a:ext cx="4164012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A financial roadmap helps you: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4FBD31E-41DB-E70A-5B33-949DE3162F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180" b="11180"/>
          <a:stretch>
            <a:fillRect/>
          </a:stretch>
        </p:blipFill>
        <p:spPr>
          <a:xfrm>
            <a:off x="4673305" y="160252"/>
            <a:ext cx="4300517" cy="4730750"/>
          </a:xfr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64F8FF4-3A62-8B23-3CE0-0A7F356C7E9D}"/>
              </a:ext>
            </a:extLst>
          </p:cNvPr>
          <p:cNvSpPr/>
          <p:nvPr/>
        </p:nvSpPr>
        <p:spPr>
          <a:xfrm>
            <a:off x="601663" y="1415677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Prioritize your financial goals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DB25B65-7889-4452-B180-E64DBF6C8820}"/>
              </a:ext>
            </a:extLst>
          </p:cNvPr>
          <p:cNvSpPr/>
          <p:nvPr/>
        </p:nvSpPr>
        <p:spPr>
          <a:xfrm>
            <a:off x="601663" y="1967498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Focus on the bigger picture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197C3A8-4390-332F-0922-9ABDB1C28AA4}"/>
              </a:ext>
            </a:extLst>
          </p:cNvPr>
          <p:cNvSpPr/>
          <p:nvPr/>
        </p:nvSpPr>
        <p:spPr>
          <a:xfrm>
            <a:off x="601663" y="2525627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="0" dirty="0">
                <a:solidFill>
                  <a:schemeClr val="tx1"/>
                </a:solidFill>
                <a:latin typeface="Sun Life New Text" pitchFamily="2" charset="0"/>
              </a:rPr>
              <a:t>Worry less about money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2DDCDA2-C3F9-EC7E-F610-C7E1715EB674}"/>
              </a:ext>
            </a:extLst>
          </p:cNvPr>
          <p:cNvSpPr/>
          <p:nvPr/>
        </p:nvSpPr>
        <p:spPr>
          <a:xfrm>
            <a:off x="601663" y="3083756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="0" dirty="0">
                <a:solidFill>
                  <a:schemeClr val="tx1"/>
                </a:solidFill>
                <a:latin typeface="Sun Life New Text" pitchFamily="2" charset="0"/>
              </a:rPr>
              <a:t>Organize your finances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6F89CC1-CD3B-AA3D-499E-A4B45B227CC5}"/>
              </a:ext>
            </a:extLst>
          </p:cNvPr>
          <p:cNvSpPr/>
          <p:nvPr/>
        </p:nvSpPr>
        <p:spPr>
          <a:xfrm>
            <a:off x="601663" y="3641885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="0" dirty="0">
                <a:solidFill>
                  <a:schemeClr val="tx1"/>
                </a:solidFill>
                <a:latin typeface="Sun Life New Text" pitchFamily="2" charset="0"/>
              </a:rPr>
              <a:t>Save money to reach your goals</a:t>
            </a:r>
          </a:p>
        </p:txBody>
      </p:sp>
    </p:spTree>
    <p:extLst>
      <p:ext uri="{BB962C8B-B14F-4D97-AF65-F5344CB8AC3E}">
        <p14:creationId xmlns:p14="http://schemas.microsoft.com/office/powerpoint/2010/main" val="312338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6873EF-87D1-55E8-70D0-80D94D82C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ADD4779F-8DA4-300B-0953-A3D82250240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42780" y="204789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46" indent="-171446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37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Have your estate planning in order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099C189B-DF8D-5D00-1124-585DE123AF57}"/>
              </a:ext>
            </a:extLst>
          </p:cNvPr>
          <p:cNvSpPr txBox="1">
            <a:spLocks/>
          </p:cNvSpPr>
          <p:nvPr/>
        </p:nvSpPr>
        <p:spPr>
          <a:xfrm>
            <a:off x="215900" y="1115641"/>
            <a:ext cx="1836009" cy="7921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Will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F660DA26-8D8E-3CB6-248B-80626D4D164A}"/>
              </a:ext>
            </a:extLst>
          </p:cNvPr>
          <p:cNvSpPr txBox="1">
            <a:spLocks/>
          </p:cNvSpPr>
          <p:nvPr/>
        </p:nvSpPr>
        <p:spPr>
          <a:xfrm>
            <a:off x="215900" y="1423350"/>
            <a:ext cx="3952064" cy="990600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- Instructions on how your estate will be distributed</a:t>
            </a:r>
          </a:p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- Update every 3 to 5 years 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1C3661-A7F9-CA3C-AD84-4159A471597A}"/>
              </a:ext>
            </a:extLst>
          </p:cNvPr>
          <p:cNvSpPr txBox="1">
            <a:spLocks/>
          </p:cNvSpPr>
          <p:nvPr/>
        </p:nvSpPr>
        <p:spPr>
          <a:xfrm>
            <a:off x="325620" y="2253748"/>
            <a:ext cx="3602272" cy="5064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Power of attorney  </a:t>
            </a:r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FA172C1E-1256-732D-2CF8-D6F302E4FACF}"/>
              </a:ext>
            </a:extLst>
          </p:cNvPr>
          <p:cNvSpPr txBox="1">
            <a:spLocks/>
          </p:cNvSpPr>
          <p:nvPr/>
        </p:nvSpPr>
        <p:spPr>
          <a:xfrm>
            <a:off x="264094" y="2622303"/>
            <a:ext cx="4515588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 legal document that allows another person to act for you</a:t>
            </a:r>
          </a:p>
          <a:p>
            <a:pPr marL="514334" marR="0" lvl="1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financial decisions</a:t>
            </a:r>
          </a:p>
          <a:p>
            <a:pPr marL="514334" marR="0" lvl="1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health-care decisions </a:t>
            </a:r>
          </a:p>
        </p:txBody>
      </p:sp>
      <p:sp>
        <p:nvSpPr>
          <p:cNvPr id="45" name="Text Placeholder 4">
            <a:extLst>
              <a:ext uri="{FF2B5EF4-FFF2-40B4-BE49-F238E27FC236}">
                <a16:creationId xmlns:a16="http://schemas.microsoft.com/office/drawing/2014/main" id="{46F4751D-2BBC-FE45-5B8D-AA441234EBA7}"/>
              </a:ext>
            </a:extLst>
          </p:cNvPr>
          <p:cNvSpPr txBox="1">
            <a:spLocks/>
          </p:cNvSpPr>
          <p:nvPr/>
        </p:nvSpPr>
        <p:spPr>
          <a:xfrm>
            <a:off x="325620" y="3612903"/>
            <a:ext cx="1836009" cy="33987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Beneficiary designations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A63FF1CC-B250-1428-954A-DE4F8244DEF7}"/>
              </a:ext>
            </a:extLst>
          </p:cNvPr>
          <p:cNvSpPr txBox="1">
            <a:spLocks/>
          </p:cNvSpPr>
          <p:nvPr/>
        </p:nvSpPr>
        <p:spPr>
          <a:xfrm>
            <a:off x="329648" y="3876949"/>
            <a:ext cx="4070902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Any person (or organization) you name to receive your assets upon your death  </a:t>
            </a:r>
          </a:p>
          <a:p>
            <a:pPr marL="171450" marR="0" lvl="0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Review regularly and update as life changes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C451984-3A2D-5F2A-44E7-8E00F17A5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98" r="196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6148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46268-910E-4036-FFCD-A591D81A0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233A1C-C1E6-04D6-0D08-96CBBEE3FB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BE04D6-C1FD-B1B9-5BC4-71415DA9F5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The financial pyramid: non-controllable events</a:t>
            </a:r>
          </a:p>
        </p:txBody>
      </p:sp>
      <p:graphicFrame>
        <p:nvGraphicFramePr>
          <p:cNvPr id="5" name="TextBox 1">
            <a:extLst>
              <a:ext uri="{FF2B5EF4-FFF2-40B4-BE49-F238E27FC236}">
                <a16:creationId xmlns:a16="http://schemas.microsoft.com/office/drawing/2014/main" id="{63AD5825-891D-A014-F0B4-A185A9A87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9141730"/>
              </p:ext>
            </p:extLst>
          </p:nvPr>
        </p:nvGraphicFramePr>
        <p:xfrm>
          <a:off x="429071" y="1280402"/>
          <a:ext cx="3920484" cy="29598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Arrow: Right 1">
            <a:extLst>
              <a:ext uri="{FF2B5EF4-FFF2-40B4-BE49-F238E27FC236}">
                <a16:creationId xmlns:a16="http://schemas.microsoft.com/office/drawing/2014/main" id="{CB82E59A-9F59-F0B8-2FF1-DC2B2E3C6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3726406" y="2515594"/>
            <a:ext cx="666206" cy="244742"/>
          </a:xfrm>
          <a:prstGeom prst="rightArrow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02B2F6D-C584-30A4-2F85-3F57CA8FF2D4}"/>
              </a:ext>
            </a:extLst>
          </p:cNvPr>
          <p:cNvSpPr/>
          <p:nvPr/>
        </p:nvSpPr>
        <p:spPr>
          <a:xfrm>
            <a:off x="4920441" y="1474558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Becoming dependent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207EB19-DF43-9AFC-AFE9-DB8E1C80F56B}"/>
              </a:ext>
            </a:extLst>
          </p:cNvPr>
          <p:cNvSpPr/>
          <p:nvPr/>
        </p:nvSpPr>
        <p:spPr>
          <a:xfrm>
            <a:off x="4920441" y="2064549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Suffering serious illness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3CEA418-1B25-20E5-3960-D1C391175C5E}"/>
              </a:ext>
            </a:extLst>
          </p:cNvPr>
          <p:cNvSpPr/>
          <p:nvPr/>
        </p:nvSpPr>
        <p:spPr>
          <a:xfrm>
            <a:off x="4920441" y="2654540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Suffering health issues</a:t>
            </a:r>
            <a:endParaRPr lang="en-CA" sz="14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948BE8B-B34E-6645-C259-43E3401146B2}"/>
              </a:ext>
            </a:extLst>
          </p:cNvPr>
          <p:cNvSpPr/>
          <p:nvPr/>
        </p:nvSpPr>
        <p:spPr>
          <a:xfrm>
            <a:off x="4920441" y="3223259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Dying prematurely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0417F2C-63E0-35E7-3D5B-30271B35A2FE}"/>
              </a:ext>
            </a:extLst>
          </p:cNvPr>
          <p:cNvSpPr/>
          <p:nvPr/>
        </p:nvSpPr>
        <p:spPr>
          <a:xfrm>
            <a:off x="4920441" y="3791978"/>
            <a:ext cx="3869034" cy="487922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Becoming disabled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96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15B4A-40B4-DF7B-0185-9461C5870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20F1105-4CE1-6055-5665-E33647C3DB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65" r="19665"/>
          <a:stretch>
            <a:fillRect/>
          </a:stretch>
        </p:blipFill>
        <p:spPr>
          <a:xfrm>
            <a:off x="4654088" y="206375"/>
            <a:ext cx="4300538" cy="473075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EC5A6F-96C9-77CA-0EF3-6FB4974A0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0AC467-3F56-A8E4-B60A-5AD6160B80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7488" y="166942"/>
            <a:ext cx="4162425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Preparing for non-controllable events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7AC0E23-EFAB-8783-37F6-9E90DC96FA84}"/>
              </a:ext>
            </a:extLst>
          </p:cNvPr>
          <p:cNvSpPr/>
          <p:nvPr/>
        </p:nvSpPr>
        <p:spPr>
          <a:xfrm>
            <a:off x="356720" y="1032280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Canada Pension Plan/Quebec Pension Plan (CPP/QPP) disability benefit</a:t>
            </a:r>
            <a:endParaRPr lang="en-US" sz="11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196A8D4-3922-6B4A-1AC4-8EC792E680D6}"/>
              </a:ext>
            </a:extLst>
          </p:cNvPr>
          <p:cNvSpPr/>
          <p:nvPr/>
        </p:nvSpPr>
        <p:spPr>
          <a:xfrm>
            <a:off x="356720" y="1600999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Workplace plan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8903DA-395E-3AAD-4ACB-B4C4AA6E081A}"/>
              </a:ext>
            </a:extLst>
          </p:cNvPr>
          <p:cNvSpPr/>
          <p:nvPr/>
        </p:nvSpPr>
        <p:spPr>
          <a:xfrm>
            <a:off x="356720" y="2169718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Critical illness insurance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A3BE68B-C5F5-40C1-1DF9-32F6B32B077F}"/>
              </a:ext>
            </a:extLst>
          </p:cNvPr>
          <p:cNvSpPr/>
          <p:nvPr/>
        </p:nvSpPr>
        <p:spPr>
          <a:xfrm>
            <a:off x="356720" y="2738437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Long-term care insurance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E46CD7E-A777-5132-8421-0D896DD9B802}"/>
              </a:ext>
            </a:extLst>
          </p:cNvPr>
          <p:cNvSpPr/>
          <p:nvPr/>
        </p:nvSpPr>
        <p:spPr>
          <a:xfrm>
            <a:off x="356720" y="3307156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Disability insurance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B2C30E4-A143-2D23-0E27-17003AA3B0F8}"/>
              </a:ext>
            </a:extLst>
          </p:cNvPr>
          <p:cNvSpPr/>
          <p:nvPr/>
        </p:nvSpPr>
        <p:spPr>
          <a:xfrm>
            <a:off x="356720" y="3875875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100" dirty="0">
                <a:solidFill>
                  <a:schemeClr val="tx1"/>
                </a:solidFill>
                <a:latin typeface="Sun Life New Text" pitchFamily="2" charset="0"/>
              </a:rPr>
              <a:t>Personal health insurance</a:t>
            </a:r>
          </a:p>
        </p:txBody>
      </p:sp>
    </p:spTree>
    <p:extLst>
      <p:ext uri="{BB962C8B-B14F-4D97-AF65-F5344CB8AC3E}">
        <p14:creationId xmlns:p14="http://schemas.microsoft.com/office/powerpoint/2010/main" val="3255591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57AA6B-F3DD-8735-23B2-125BE443D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BEFFAD-7118-E7FD-1BA0-D704DB66D97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1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Financial protection</a:t>
            </a:r>
            <a:endParaRPr lang="en-C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D899A9-6A2A-2B78-BD36-B6A6CAFEEBC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038727" y="497676"/>
            <a:ext cx="3982308" cy="140525"/>
          </a:xfrm>
        </p:spPr>
        <p:txBody>
          <a:bodyPr/>
          <a:lstStyle/>
          <a:p>
            <a:r>
              <a:rPr lang="en-US" sz="1600" dirty="0">
                <a:solidFill>
                  <a:schemeClr val="tx2"/>
                </a:solidFill>
                <a:latin typeface="Sun Life New Display" pitchFamily="2" charset="0"/>
              </a:rPr>
              <a:t>Financial protection – Life insurance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F903B0-9EC9-98E9-3A1B-E0E6F33E8DA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222084"/>
            <a:ext cx="3982309" cy="990600"/>
          </a:xfrm>
        </p:spPr>
        <p:txBody>
          <a:bodyPr/>
          <a:lstStyle/>
          <a:p>
            <a:r>
              <a:rPr lang="en-US" sz="1200" dirty="0">
                <a:latin typeface="Sun Life New Text" pitchFamily="2" charset="0"/>
              </a:rPr>
              <a:t>Term – protection for short-term needs</a:t>
            </a:r>
          </a:p>
          <a:p>
            <a:r>
              <a:rPr lang="en-US" sz="1200" dirty="0">
                <a:latin typeface="Sun Life New Text" pitchFamily="2" charset="0"/>
              </a:rPr>
              <a:t>Permanent – protection for long-term needs</a:t>
            </a:r>
          </a:p>
          <a:p>
            <a:endParaRPr lang="en-US" sz="1200" dirty="0">
              <a:latin typeface="Sun Life New Text" pitchFamily="2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D9EA74-1DFB-F8D5-00B3-F5461C84583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61131" y="2873878"/>
            <a:ext cx="3982308" cy="140525"/>
          </a:xfrm>
        </p:spPr>
        <p:txBody>
          <a:bodyPr/>
          <a:lstStyle/>
          <a:p>
            <a:r>
              <a:rPr lang="en-US" sz="1600" dirty="0">
                <a:solidFill>
                  <a:schemeClr val="tx2"/>
                </a:solidFill>
                <a:latin typeface="Sun Life New Display" pitchFamily="2" charset="0"/>
              </a:rPr>
              <a:t>Financial protection – Health insurance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71D7594-01F0-935A-1DE3-9D1A208A863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69735" y="3373381"/>
            <a:ext cx="3982309" cy="990600"/>
          </a:xfrm>
        </p:spPr>
        <p:txBody>
          <a:bodyPr/>
          <a:lstStyle/>
          <a:p>
            <a:r>
              <a:rPr lang="en-US" sz="1200" dirty="0">
                <a:latin typeface="Sun Life New Text" pitchFamily="2" charset="0"/>
              </a:rPr>
              <a:t>Long-term care</a:t>
            </a:r>
          </a:p>
          <a:p>
            <a:r>
              <a:rPr lang="en-US" sz="1200" dirty="0">
                <a:latin typeface="Sun Life New Text" pitchFamily="2" charset="0"/>
              </a:rPr>
              <a:t>Critical illness</a:t>
            </a:r>
          </a:p>
          <a:p>
            <a:r>
              <a:rPr lang="en-US" sz="1200" dirty="0">
                <a:latin typeface="Sun Life New Text" pitchFamily="2" charset="0"/>
              </a:rPr>
              <a:t>Disability</a:t>
            </a:r>
          </a:p>
          <a:p>
            <a:r>
              <a:rPr lang="en-US" sz="1200" dirty="0">
                <a:latin typeface="Sun Life New Text" pitchFamily="2" charset="0"/>
              </a:rPr>
              <a:t>Health &amp; Dental</a:t>
            </a:r>
          </a:p>
          <a:p>
            <a:r>
              <a:rPr lang="en-US" sz="1200" dirty="0">
                <a:latin typeface="Sun Life New Text" pitchFamily="2" charset="0"/>
              </a:rPr>
              <a:t>Accidental death &amp; dismemberment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9FA86DA-5232-5677-B84B-1659E5D23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11" y="2811108"/>
            <a:ext cx="216028" cy="2880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B10A9D-E523-22CB-D549-34C4B3C0C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404" y="430772"/>
            <a:ext cx="216028" cy="288037"/>
          </a:xfrm>
          <a:prstGeom prst="rect">
            <a:avLst/>
          </a:prstGeom>
        </p:spPr>
      </p:pic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EBF06B9-B258-9131-35AC-D3902FD702B3}"/>
              </a:ext>
            </a:extLst>
          </p:cNvPr>
          <p:cNvSpPr txBox="1">
            <a:spLocks/>
          </p:cNvSpPr>
          <p:nvPr/>
        </p:nvSpPr>
        <p:spPr>
          <a:xfrm>
            <a:off x="4766403" y="2873878"/>
            <a:ext cx="4094855" cy="4505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protection – Other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97417B06-0001-73B0-6239-DF20F366DACB}"/>
              </a:ext>
            </a:extLst>
          </p:cNvPr>
          <p:cNvSpPr txBox="1">
            <a:spLocks/>
          </p:cNvSpPr>
          <p:nvPr/>
        </p:nvSpPr>
        <p:spPr>
          <a:xfrm>
            <a:off x="4766403" y="3276071"/>
            <a:ext cx="3982309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Property insurance (house, condo, apartment)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Vehicle insurance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Emergency account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CPP/QPP disability benefit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Workplace coverage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B1D0150E-CD6E-DFC1-5C29-5CA4F5C146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30" b="9230"/>
          <a:stretch>
            <a:fillRect/>
          </a:stretch>
        </p:blipFill>
        <p:spPr>
          <a:xfrm>
            <a:off x="215900" y="242887"/>
            <a:ext cx="4279347" cy="2328863"/>
          </a:xfrm>
        </p:spPr>
      </p:pic>
    </p:spTree>
    <p:extLst>
      <p:ext uri="{BB962C8B-B14F-4D97-AF65-F5344CB8AC3E}">
        <p14:creationId xmlns:p14="http://schemas.microsoft.com/office/powerpoint/2010/main" val="3384369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E32E6-1929-AEF8-D733-4A026C6F7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53A1F4-5E63-76E2-B261-E95259779A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59E233-7707-1502-8F77-4E78F613666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The financial pyramid: controllable priorities</a:t>
            </a:r>
          </a:p>
        </p:txBody>
      </p:sp>
      <p:graphicFrame>
        <p:nvGraphicFramePr>
          <p:cNvPr id="5" name="TextBox 1">
            <a:extLst>
              <a:ext uri="{FF2B5EF4-FFF2-40B4-BE49-F238E27FC236}">
                <a16:creationId xmlns:a16="http://schemas.microsoft.com/office/drawing/2014/main" id="{25B90776-ED6D-883C-94C0-BC38202128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0803087"/>
              </p:ext>
            </p:extLst>
          </p:nvPr>
        </p:nvGraphicFramePr>
        <p:xfrm>
          <a:off x="429071" y="1280402"/>
          <a:ext cx="3920484" cy="29598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Arrow: Right 1">
            <a:extLst>
              <a:ext uri="{FF2B5EF4-FFF2-40B4-BE49-F238E27FC236}">
                <a16:creationId xmlns:a16="http://schemas.microsoft.com/office/drawing/2014/main" id="{8598E07F-71FD-1F0A-1CAB-654C9A7E4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3683349" y="1936474"/>
            <a:ext cx="666206" cy="244742"/>
          </a:xfrm>
          <a:prstGeom prst="rightArrow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22F0AF-A16F-31E6-1DE6-D19995B8BC4E}"/>
              </a:ext>
            </a:extLst>
          </p:cNvPr>
          <p:cNvSpPr/>
          <p:nvPr/>
        </p:nvSpPr>
        <p:spPr>
          <a:xfrm>
            <a:off x="4926989" y="1434929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Education savings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A6014EB-4146-9C50-885B-43037F9E8C3E}"/>
              </a:ext>
            </a:extLst>
          </p:cNvPr>
          <p:cNvSpPr/>
          <p:nvPr/>
        </p:nvSpPr>
        <p:spPr>
          <a:xfrm>
            <a:off x="4926989" y="2024920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Home</a:t>
            </a:r>
            <a:endParaRPr lang="en-CA" sz="14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BC6CF7A-9BB5-A390-7D53-07158275B3C8}"/>
              </a:ext>
            </a:extLst>
          </p:cNvPr>
          <p:cNvSpPr/>
          <p:nvPr/>
        </p:nvSpPr>
        <p:spPr>
          <a:xfrm>
            <a:off x="4926989" y="2614911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Debt reduction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04171DA-C6D5-6F92-A69C-65C5DEEC9997}"/>
              </a:ext>
            </a:extLst>
          </p:cNvPr>
          <p:cNvSpPr/>
          <p:nvPr/>
        </p:nvSpPr>
        <p:spPr>
          <a:xfrm>
            <a:off x="4926989" y="3183630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aseline="0" dirty="0">
                <a:solidFill>
                  <a:schemeClr val="tx1"/>
                </a:solidFill>
                <a:latin typeface="Sun Life New Text" pitchFamily="2" charset="0"/>
              </a:rPr>
              <a:t>Emergency cash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B0D2E68-633C-A81A-D323-6EBA8412EEFE}"/>
              </a:ext>
            </a:extLst>
          </p:cNvPr>
          <p:cNvSpPr/>
          <p:nvPr/>
        </p:nvSpPr>
        <p:spPr>
          <a:xfrm>
            <a:off x="4926989" y="3752349"/>
            <a:ext cx="3869034" cy="48792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j-ea"/>
                <a:cs typeface="Calibri"/>
              </a:rPr>
              <a:t>Personal and retirement savings</a:t>
            </a:r>
            <a:endParaRPr lang="en-US" sz="14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3292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348015&quot;&gt;&lt;object type=&quot;3&quot; unique_id=&quot;1348745&quot;&gt;&lt;property id=&quot;20148&quot; value=&quot;5&quot;/&gt;&lt;property id=&quot;20300&quot; value=&quot;Slide 22&quot;/&gt;&lt;property id=&quot;20307&quot; value=&quot;291&quot;/&gt;&lt;/object&gt;&lt;object type=&quot;3&quot; unique_id=&quot;1352237&quot;&gt;&lt;property id=&quot;20148&quot; value=&quot;5&quot;/&gt;&lt;property id=&quot;20300&quot; value=&quot;Slide 1 - &amp;quot;Reviewing your financial roadmap&amp;quot;&quot;/&gt;&lt;property id=&quot;20307&quot; value=&quot;279&quot;/&gt;&lt;/object&gt;&lt;object type=&quot;3&quot; unique_id=&quot;1360946&quot;&gt;&lt;property id=&quot;20148&quot; value=&quot;5&quot;/&gt;&lt;property id=&quot;20300&quot; value=&quot;Slide 12&quot;/&gt;&lt;property id=&quot;20307&quot; value=&quot;1979&quot;/&gt;&lt;/object&gt;&lt;object type=&quot;3&quot; unique_id=&quot;1365382&quot;&gt;&lt;property id=&quot;20148&quot; value=&quot;5&quot;/&gt;&lt;property id=&quot;20300&quot; value=&quot;Slide 14&quot;/&gt;&lt;property id=&quot;20307&quot; value=&quot;1999&quot;/&gt;&lt;/object&gt;&lt;object type=&quot;3&quot; unique_id=&quot;1365384&quot;&gt;&lt;property id=&quot;20148&quot; value=&quot;5&quot;/&gt;&lt;property id=&quot;20300&quot; value=&quot;Slide 8&quot;/&gt;&lt;property id=&quot;20307&quot; value=&quot;437&quot;/&gt;&lt;/object&gt;&lt;object type=&quot;3&quot; unique_id=&quot;1365385&quot;&gt;&lt;property id=&quot;20148&quot; value=&quot;5&quot;/&gt;&lt;property id=&quot;20300&quot; value=&quot;Slide 10&quot;/&gt;&lt;property id=&quot;20307&quot; value=&quot;1958&quot;/&gt;&lt;/object&gt;&lt;object type=&quot;3&quot; unique_id=&quot;1368518&quot;&gt;&lt;property id=&quot;20148&quot; value=&quot;5&quot;/&gt;&lt;property id=&quot;20300&quot; value=&quot;Slide 3&quot;/&gt;&lt;property id=&quot;20307&quot; value=&quot;2005&quot;/&gt;&lt;/object&gt;&lt;object type=&quot;3&quot; unique_id=&quot;1368519&quot;&gt;&lt;property id=&quot;20148&quot; value=&quot;5&quot;/&gt;&lt;property id=&quot;20300&quot; value=&quot;Slide 4&quot;/&gt;&lt;property id=&quot;20307&quot; value=&quot;2006&quot;/&gt;&lt;/object&gt;&lt;object type=&quot;3&quot; unique_id=&quot;1368622&quot;&gt;&lt;property id=&quot;20148&quot; value=&quot;5&quot;/&gt;&lt;property id=&quot;20300&quot; value=&quot;Slide 5&quot;/&gt;&lt;property id=&quot;20307&quot; value=&quot;2007&quot;/&gt;&lt;/object&gt;&lt;object type=&quot;3&quot; unique_id=&quot;1368624&quot;&gt;&lt;property id=&quot;20148&quot; value=&quot;5&quot;/&gt;&lt;property id=&quot;20300&quot; value=&quot;Slide 7&quot;/&gt;&lt;property id=&quot;20307&quot; value=&quot;2009&quot;/&gt;&lt;/object&gt;&lt;object type=&quot;3&quot; unique_id=&quot;1369236&quot;&gt;&lt;property id=&quot;20148&quot; value=&quot;5&quot;/&gt;&lt;property id=&quot;20300&quot; value=&quot;Slide 11&quot;/&gt;&lt;property id=&quot;20307&quot; value=&quot;1957&quot;/&gt;&lt;/object&gt;&lt;object type=&quot;3&quot; unique_id=&quot;1369237&quot;&gt;&lt;property id=&quot;20148&quot; value=&quot;5&quot;/&gt;&lt;property id=&quot;20300&quot; value=&quot;Slide 13&quot;/&gt;&lt;property id=&quot;20307&quot; value=&quot;1956&quot;/&gt;&lt;/object&gt;&lt;object type=&quot;3&quot; unique_id=&quot;1369238&quot;&gt;&lt;property id=&quot;20148&quot; value=&quot;5&quot;/&gt;&lt;property id=&quot;20300&quot; value=&quot;Slide 15&quot;/&gt;&lt;property id=&quot;20307&quot; value=&quot;2011&quot;/&gt;&lt;/object&gt;&lt;object type=&quot;3&quot; unique_id=&quot;1369240&quot;&gt;&lt;property id=&quot;20148&quot; value=&quot;5&quot;/&gt;&lt;property id=&quot;20300&quot; value=&quot;Slide 17&quot;/&gt;&lt;property id=&quot;20307&quot; value=&quot;2013&quot;/&gt;&lt;/object&gt;&lt;object type=&quot;3&quot; unique_id=&quot;1369241&quot;&gt;&lt;property id=&quot;20148&quot; value=&quot;5&quot;/&gt;&lt;property id=&quot;20300&quot; value=&quot;Slide 18&quot;/&gt;&lt;property id=&quot;20307&quot; value=&quot;435&quot;/&gt;&lt;/object&gt;&lt;object type=&quot;3&quot; unique_id=&quot;1369242&quot;&gt;&lt;property id=&quot;20148&quot; value=&quot;5&quot;/&gt;&lt;property id=&quot;20300&quot; value=&quot;Slide 19&quot;/&gt;&lt;property id=&quot;20307&quot; value=&quot;1922&quot;/&gt;&lt;/object&gt;&lt;object type=&quot;3&quot; unique_id=&quot;1369243&quot;&gt;&lt;property id=&quot;20148&quot; value=&quot;5&quot;/&gt;&lt;property id=&quot;20300&quot; value=&quot;Slide 20&quot;/&gt;&lt;property id=&quot;20307&quot; value=&quot;1960&quot;/&gt;&lt;/object&gt;&lt;object type=&quot;3&quot; unique_id=&quot;1369244&quot;&gt;&lt;property id=&quot;20148&quot; value=&quot;5&quot;/&gt;&lt;property id=&quot;20300&quot; value=&quot;Slide 21&quot;/&gt;&lt;property id=&quot;20307&quot; value=&quot;1933&quot;/&gt;&lt;/object&gt;&lt;object type=&quot;3&quot; unique_id=&quot;1369542&quot;&gt;&lt;property id=&quot;20148&quot; value=&quot;5&quot;/&gt;&lt;property id=&quot;20300&quot; value=&quot;Slide 2&quot;/&gt;&lt;property id=&quot;20307&quot; value=&quot;2014&quot;/&gt;&lt;/object&gt;&lt;object type=&quot;3&quot; unique_id=&quot;1369543&quot;&gt;&lt;property id=&quot;20148&quot; value=&quot;5&quot;/&gt;&lt;property id=&quot;20300&quot; value=&quot;Slide 6&quot;/&gt;&lt;property id=&quot;20307&quot; value=&quot;2015&quot;/&gt;&lt;/object&gt;&lt;object type=&quot;3&quot; unique_id=&quot;1369544&quot;&gt;&lt;property id=&quot;20148&quot; value=&quot;5&quot;/&gt;&lt;property id=&quot;20300&quot; value=&quot;Slide 9&quot;/&gt;&lt;property id=&quot;20307&quot; value=&quot;2016&quot;/&gt;&lt;/object&gt;&lt;object type=&quot;3&quot; unique_id=&quot;1369545&quot;&gt;&lt;property id=&quot;20148&quot; value=&quot;5&quot;/&gt;&lt;property id=&quot;20300&quot; value=&quot;Slide 16&quot;/&gt;&lt;property id=&quot;20307&quot; value=&quot;2017&quot;/&gt;&lt;/object&gt;&lt;/object&gt;&lt;object type=&quot;8&quot; unique_id=&quot;1348067&quot;&gt;&lt;/object&gt;&lt;/object&gt;&lt;/database&gt;"/>
</p:tagLst>
</file>

<file path=ppt/theme/theme1.xml><?xml version="1.0" encoding="utf-8"?>
<a:theme xmlns:a="http://schemas.openxmlformats.org/drawingml/2006/main" name="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424F530A5BE4B98854DCA00BF051F" ma:contentTypeVersion="3984" ma:contentTypeDescription="Create a new document." ma:contentTypeScope="" ma:versionID="7492aaa79acce3e5028e443d76e0be60">
  <xsd:schema xmlns:xsd="http://www.w3.org/2001/XMLSchema" xmlns:xs="http://www.w3.org/2001/XMLSchema" xmlns:p="http://schemas.microsoft.com/office/2006/metadata/properties" xmlns:ns1="http://schemas.microsoft.com/sharepoint/v3" xmlns:ns2="c8e2261c-d36f-4e15-9393-72878087d242" xmlns:ns3="f3356d00-3bac-4125-beb8-3fe6f2a1b406" xmlns:ns4="http://schemas.microsoft.com/sharepoint/v3/fields" xmlns:ns5="3cdaa3e1-0311-4014-9630-d77d2ddf556e" xmlns:ns6="http://schemas.microsoft.com/sharepoint/v4" targetNamespace="http://schemas.microsoft.com/office/2006/metadata/properties" ma:root="true" ma:fieldsID="98767f9d8de828c04730a55f346d67ee" ns1:_="" ns2:_="" ns3:_="" ns4:_="" ns5:_="" ns6:_="">
    <xsd:import namespace="http://schemas.microsoft.com/sharepoint/v3"/>
    <xsd:import namespace="c8e2261c-d36f-4e15-9393-72878087d242"/>
    <xsd:import namespace="f3356d00-3bac-4125-beb8-3fe6f2a1b406"/>
    <xsd:import namespace="http://schemas.microsoft.com/sharepoint/v3/fields"/>
    <xsd:import namespace="3cdaa3e1-0311-4014-9630-d77d2ddf556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Url" minOccurs="0"/>
                <xsd:element ref="ns3:Category" minOccurs="0"/>
                <xsd:element ref="ns4:_Version" minOccurs="0"/>
                <xsd:element ref="ns3:Note" minOccurs="0"/>
                <xsd:element ref="ns2:_dlc_DocIdPersistId" minOccurs="0"/>
                <xsd:element ref="ns5:AxSourceListID" minOccurs="0"/>
                <xsd:element ref="ns5:AxSourceItemID" minOccurs="0"/>
                <xsd:element ref="ns2:_dlc_Doc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5:SharedWithUsers" minOccurs="0"/>
                <xsd:element ref="ns5:SharedWithDetails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6:IconOverlay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asdf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e2261c-d36f-4e15-9393-72878087d242" elementFormDefault="qualified">
    <xsd:import namespace="http://schemas.microsoft.com/office/2006/documentManagement/types"/>
    <xsd:import namespace="http://schemas.microsoft.com/office/infopath/2007/PartnerControls"/>
    <xsd:element name="_dlc_DocIdUrl" ma:index="2" nillable="true" ma:displayName="Document ID" ma:description="Permanent link to this document.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9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_dlc_DocId" ma:index="12" nillable="true" ma:displayName="Document ID Value" ma:description="The value of the document ID assigned to this item." ma:hidden="true" ma:indexed="true" ma:internalName="_dlc_DocId" ma:readOnly="true">
      <xsd:simpleType>
        <xsd:restriction base="dms:Text"/>
      </xsd:simpleType>
    </xsd:element>
    <xsd:element name="TaxCatchAll" ma:index="34" nillable="true" ma:displayName="Taxonomy Catch All Column" ma:hidden="true" ma:list="{d800bb0c-e60b-41ba-8b51-31b814220371}" ma:internalName="TaxCatchAll" ma:showField="CatchAllData" ma:web="c8e2261c-d36f-4e15-9393-72878087d2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356d00-3bac-4125-beb8-3fe6f2a1b406" elementFormDefault="qualified">
    <xsd:import namespace="http://schemas.microsoft.com/office/2006/documentManagement/types"/>
    <xsd:import namespace="http://schemas.microsoft.com/office/infopath/2007/PartnerControls"/>
    <xsd:element name="Category" ma:index="3" nillable="true" ma:displayName="Category" ma:internalName="Category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dvisors"/>
                    <xsd:enumeration value="Marketing material"/>
                    <xsd:enumeration value="Seminars"/>
                  </xsd:restriction>
                </xsd:simpleType>
              </xsd:element>
            </xsd:sequence>
          </xsd:extension>
        </xsd:complexContent>
      </xsd:complexType>
    </xsd:element>
    <xsd:element name="Note" ma:index="5" nillable="true" ma:displayName="Note" ma:description="To draw attention that there are multiple versions of a file - that could have been used at different points of our process" ma:internalName="Note" ma:readOnly="false">
      <xsd:simpleType>
        <xsd:restriction base="dms:Text">
          <xsd:maxLength value="255"/>
        </xsd:restriction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ServiceAutoKeyPoints" ma:index="2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6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3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9af281f3-005c-4590-8509-9f2f2da8ad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asdfa" ma:index="37" nillable="true" ma:displayName="asdfa" ma:format="DateOnly" ma:internalName="asdfa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Version" ma:index="4" nillable="true" ma:displayName="Version" ma:internalName="_Vers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daa3e1-0311-4014-9630-d77d2ddf556e" elementFormDefault="qualified">
    <xsd:import namespace="http://schemas.microsoft.com/office/2006/documentManagement/types"/>
    <xsd:import namespace="http://schemas.microsoft.com/office/infopath/2007/PartnerControls"/>
    <xsd:element name="AxSourceListID" ma:index="10" nillable="true" ma:displayName="AxSourceListID" ma:hidden="true" ma:internalName="AxSourceListID" ma:readOnly="false">
      <xsd:simpleType>
        <xsd:restriction base="dms:Unknown"/>
      </xsd:simpleType>
    </xsd:element>
    <xsd:element name="AxSourceItemID" ma:index="11" nillable="true" ma:displayName="AxSourceItemID" ma:hidden="true" ma:internalName="AxSourceItemID" ma:readOnly="false">
      <xsd:simpleType>
        <xsd:restriction base="dms:Unknown"/>
      </xsd:simpleType>
    </xsd:element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 xmlns=""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3356d00-3bac-4125-beb8-3fe6f2a1b406">
      <Terms xmlns="http://schemas.microsoft.com/office/infopath/2007/PartnerControls"/>
    </lcf76f155ced4ddcb4097134ff3c332f>
    <TaxCatchAll xmlns="c8e2261c-d36f-4e15-9393-72878087d242" xsi:nil="true"/>
    <_dlc_DocIdUrl xmlns="c8e2261c-d36f-4e15-9393-72878087d242">
      <Url>https://sunlifefinancial.sharepoint.com/sites/EI/WPSAL/_layouts/15/DocIdRedir.aspx?ID=SLFEI-1539375121-31187</Url>
      <Description>SLFEI-1539375121-31187</Description>
    </_dlc_DocIdUrl>
    <_Version xmlns="http://schemas.microsoft.com/sharepoint/v3/fields" xsi:nil="true"/>
    <Category xmlns="f3356d00-3bac-4125-beb8-3fe6f2a1b406" xsi:nil="true"/>
    <AxSourceListID xmlns="3cdaa3e1-0311-4014-9630-d77d2ddf556e" xsi:nil="true"/>
    <_dlc_DocIdPersistId xmlns="c8e2261c-d36f-4e15-9393-72878087d242" xsi:nil="true"/>
    <IconOverlay xmlns="http://schemas.microsoft.com/sharepoint/v4" xsi:nil="true"/>
    <AxSourceItemID xmlns="3cdaa3e1-0311-4014-9630-d77d2ddf556e" xsi:nil="true"/>
    <Note xmlns="f3356d00-3bac-4125-beb8-3fe6f2a1b406" xsi:nil="true"/>
    <_dlc_DocId xmlns="c8e2261c-d36f-4e15-9393-72878087d242">SLFEI-1539375121-31187</_dlc_DocId>
    <asdfa xmlns="f3356d00-3bac-4125-beb8-3fe6f2a1b406" xsi:nil="true"/>
  </documentManagement>
</p:properties>
</file>

<file path=customXml/itemProps1.xml><?xml version="1.0" encoding="utf-8"?>
<ds:datastoreItem xmlns:ds="http://schemas.openxmlformats.org/officeDocument/2006/customXml" ds:itemID="{ABBED4B1-5303-40BA-BB90-4A7D3A39D6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8e2261c-d36f-4e15-9393-72878087d242"/>
    <ds:schemaRef ds:uri="f3356d00-3bac-4125-beb8-3fe6f2a1b406"/>
    <ds:schemaRef ds:uri="http://schemas.microsoft.com/sharepoint/v3/fields"/>
    <ds:schemaRef ds:uri="3cdaa3e1-0311-4014-9630-d77d2ddf556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4BDA36-6E4B-44BC-B5E2-104E52908E40}">
  <ds:schemaRefs>
    <ds:schemaRef ds:uri="http://schemas.microsoft.com/sharepoint/events"/>
    <ds:schemaRef ds:uri=""/>
  </ds:schemaRefs>
</ds:datastoreItem>
</file>

<file path=customXml/itemProps3.xml><?xml version="1.0" encoding="utf-8"?>
<ds:datastoreItem xmlns:ds="http://schemas.openxmlformats.org/officeDocument/2006/customXml" ds:itemID="{E4C33063-F698-4BD1-8174-5B359DF04D5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8261DBD-1650-4AC5-AEE8-6FCBCFF1EAC6}">
  <ds:schemaRefs>
    <ds:schemaRef ds:uri="http://schemas.microsoft.com/office/2006/documentManagement/types"/>
    <ds:schemaRef ds:uri="f3356d00-3bac-4125-beb8-3fe6f2a1b406"/>
    <ds:schemaRef ds:uri="http://schemas.openxmlformats.org/package/2006/metadata/core-properties"/>
    <ds:schemaRef ds:uri="c8e2261c-d36f-4e15-9393-72878087d242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microsoft.com/sharepoint/v3"/>
    <ds:schemaRef ds:uri="3cdaa3e1-0311-4014-9630-d77d2ddf556e"/>
    <ds:schemaRef ds:uri="http://purl.org/dc/terms/"/>
    <ds:schemaRef ds:uri="http://schemas.microsoft.com/sharepoint/v3/field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4193</TotalTime>
  <Words>1235</Words>
  <Application>Microsoft Office PowerPoint</Application>
  <PresentationFormat>On-screen Show (16:9)</PresentationFormat>
  <Paragraphs>244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19</vt:i4>
      </vt:variant>
    </vt:vector>
  </HeadingPairs>
  <TitlesOfParts>
    <vt:vector size="32" baseType="lpstr">
      <vt:lpstr>Arial</vt:lpstr>
      <vt:lpstr>Calibri</vt:lpstr>
      <vt:lpstr>Calibri Light</vt:lpstr>
      <vt:lpstr>Sun Life New Display</vt:lpstr>
      <vt:lpstr>Sun Life New Text</vt:lpstr>
      <vt:lpstr>Sun Life Sans</vt:lpstr>
      <vt:lpstr>Sun Life Serif</vt:lpstr>
      <vt:lpstr>Office Theme</vt:lpstr>
      <vt:lpstr>3_Office Theme</vt:lpstr>
      <vt:lpstr>5_Office Theme</vt:lpstr>
      <vt:lpstr>11_Office Theme</vt:lpstr>
      <vt:lpstr>6_Office Theme</vt:lpstr>
      <vt:lpstr>9_Office Theme</vt:lpstr>
      <vt:lpstr>Reviewing your financial roadmap</vt:lpstr>
      <vt:lpstr>What is the financial pyramid?</vt:lpstr>
      <vt:lpstr>Your financial roadmap</vt:lpstr>
      <vt:lpstr>A financial roadmap helps you:</vt:lpstr>
      <vt:lpstr>Have your estate planning in order</vt:lpstr>
      <vt:lpstr>The financial pyramid: non-controllable events</vt:lpstr>
      <vt:lpstr>Preparing for non-controllable events</vt:lpstr>
      <vt:lpstr>Financial protection</vt:lpstr>
      <vt:lpstr>The financial pyramid: controllable priorities</vt:lpstr>
      <vt:lpstr>Money management tips</vt:lpstr>
      <vt:lpstr>Potential sources of income in retirement</vt:lpstr>
      <vt:lpstr>Saving for retirement</vt:lpstr>
      <vt:lpstr>Saving for education</vt:lpstr>
      <vt:lpstr>Saving for a home</vt:lpstr>
      <vt:lpstr>Saving for any purpose </vt:lpstr>
      <vt:lpstr>Consider staying the course</vt:lpstr>
      <vt:lpstr>The financial pyramid: growth opportunities</vt:lpstr>
      <vt:lpstr>Without a plan:</vt:lpstr>
      <vt:lpstr>Connecting with Sun Life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Shieh</dc:creator>
  <cp:lastModifiedBy>Lisa Plater</cp:lastModifiedBy>
  <cp:revision>136</cp:revision>
  <dcterms:created xsi:type="dcterms:W3CDTF">2022-11-22T01:52:20Z</dcterms:created>
  <dcterms:modified xsi:type="dcterms:W3CDTF">2026-03-02T17:28:48Z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0x0101003BC424F530A5BE4B98854DCA00BF051F</vt:lpwstr>
  </property>
  <property fmtid="{D5CDD505-2E9C-101B-9397-08002B2CF9AE}" pid="3" name="_dlc_DocId">
    <vt:lpwstr>5CD5YEM5C3YY-1947770086-57057</vt:lpwstr>
  </property>
  <property fmtid="{D5CDD505-2E9C-101B-9397-08002B2CF9AE}" pid="4" name="_dlc_DocIdItemGuid">
    <vt:lpwstr>0925430d-7f3d-4c0f-a6ab-b4e74eff3640</vt:lpwstr>
  </property>
  <property fmtid="{D5CDD505-2E9C-101B-9397-08002B2CF9AE}" pid="5" name="_dlc_DocIdUrl">
    <vt:lpwstr>https://sunlifefinancial.sharepoint.com/sites/Group/GRSES/_layouts/15/DocIdRedir.aspx?ID=5CD5YEM5C3YY-1947770086-57057, 5CD5YEM5C3YY-1947770086-57057</vt:lpwstr>
  </property>
  <property fmtid="{D5CDD505-2E9C-101B-9397-08002B2CF9AE}" pid="6" name="MediaServiceImageTags">
    <vt:lpwstr/>
  </property>
</Properties>
</file>