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theme/theme2.xml" ContentType="application/vnd.openxmlformats-officedocument.theme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theme/theme3.xml" ContentType="application/vnd.openxmlformats-officedocument.theme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slideLayouts/slideLayout28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29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92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296.xml" ContentType="application/vnd.openxmlformats-officedocument.presentationml.slideLayout+xml"/>
  <Override PartName="/ppt/slideLayouts/slideLayout297.xml" ContentType="application/vnd.openxmlformats-officedocument.presentationml.slideLayout+xml"/>
  <Override PartName="/ppt/slideLayouts/slideLayout298.xml" ContentType="application/vnd.openxmlformats-officedocument.presentationml.slideLayout+xml"/>
  <Override PartName="/ppt/slideLayouts/slideLayout299.xml" ContentType="application/vnd.openxmlformats-officedocument.presentationml.slideLayout+xml"/>
  <Override PartName="/ppt/slideLayouts/slideLayout300.xml" ContentType="application/vnd.openxmlformats-officedocument.presentationml.slideLayout+xml"/>
  <Override PartName="/ppt/slideLayouts/slideLayout301.xml" ContentType="application/vnd.openxmlformats-officedocument.presentationml.slideLayout+xml"/>
  <Override PartName="/ppt/slideLayouts/slideLayout302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Layouts/slideLayout304.xml" ContentType="application/vnd.openxmlformats-officedocument.presentationml.slideLayout+xml"/>
  <Override PartName="/ppt/slideLayouts/slideLayout305.xml" ContentType="application/vnd.openxmlformats-officedocument.presentationml.slideLayout+xml"/>
  <Override PartName="/ppt/slideLayouts/slideLayout306.xml" ContentType="application/vnd.openxmlformats-officedocument.presentationml.slideLayout+xml"/>
  <Override PartName="/ppt/slideLayouts/slideLayout307.xml" ContentType="application/vnd.openxmlformats-officedocument.presentationml.slideLayout+xml"/>
  <Override PartName="/ppt/slideLayouts/slideLayout308.xml" ContentType="application/vnd.openxmlformats-officedocument.presentationml.slideLayout+xml"/>
  <Override PartName="/ppt/slideLayouts/slideLayout309.xml" ContentType="application/vnd.openxmlformats-officedocument.presentationml.slideLayout+xml"/>
  <Override PartName="/ppt/slideLayouts/slideLayout310.xml" ContentType="application/vnd.openxmlformats-officedocument.presentationml.slideLayout+xml"/>
  <Override PartName="/ppt/slideLayouts/slideLayout311.xml" ContentType="application/vnd.openxmlformats-officedocument.presentationml.slideLayout+xml"/>
  <Override PartName="/ppt/slideLayouts/slideLayout312.xml" ContentType="application/vnd.openxmlformats-officedocument.presentationml.slideLayout+xml"/>
  <Override PartName="/ppt/slideLayouts/slideLayout313.xml" ContentType="application/vnd.openxmlformats-officedocument.presentationml.slideLayout+xml"/>
  <Override PartName="/ppt/slideLayouts/slideLayout314.xml" ContentType="application/vnd.openxmlformats-officedocument.presentationml.slideLayout+xml"/>
  <Override PartName="/ppt/slideLayouts/slideLayout315.xml" ContentType="application/vnd.openxmlformats-officedocument.presentationml.slideLayout+xml"/>
  <Override PartName="/ppt/slideLayouts/slideLayout316.xml" ContentType="application/vnd.openxmlformats-officedocument.presentationml.slideLayout+xml"/>
  <Override PartName="/ppt/slideLayouts/slideLayout317.xml" ContentType="application/vnd.openxmlformats-officedocument.presentationml.slideLayout+xml"/>
  <Override PartName="/ppt/slideLayouts/slideLayout318.xml" ContentType="application/vnd.openxmlformats-officedocument.presentationml.slideLayout+xml"/>
  <Override PartName="/ppt/slideLayouts/slideLayout319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2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notesSlides/notesSlide5.xml" ContentType="application/vnd.openxmlformats-officedocument.presentationml.notesSlide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notesSlides/notesSlide6.xml" ContentType="application/vnd.openxmlformats-officedocument.presentationml.notesSlide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notesSlides/notesSlide8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9.xml" ContentType="application/vnd.openxmlformats-officedocument.presentationml.notesSlide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notesSlides/notesSlide10.xml" ContentType="application/vnd.openxmlformats-officedocument.presentationml.notesSlide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4.xml" ContentType="application/vnd.openxmlformats-officedocument.presentationml.notesSlide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notesSlides/notesSlide15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notesSlides/notesSlide16.xml" ContentType="application/vnd.openxmlformats-officedocument.presentationml.notesSlide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notesSlides/notesSlide17.xml" ContentType="application/vnd.openxmlformats-officedocument.presentationml.notesSlide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notesSlides/notesSlide18.xml" ContentType="application/vnd.openxmlformats-officedocument.presentationml.notesSlide+xml"/>
  <Override PartName="/ppt/charts/chart4.xml" ContentType="application/vnd.openxmlformats-officedocument.drawingml.chart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notesSlides/notesSlide19.xml" ContentType="application/vnd.openxmlformats-officedocument.presentationml.notesSlide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notesSlides/notesSlide20.xml" ContentType="application/vnd.openxmlformats-officedocument.presentationml.notesSlide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notesSlides/notesSlide21.xml" ContentType="application/vnd.openxmlformats-officedocument.presentationml.notesSlide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notesSlides/notesSlide22.xml" ContentType="application/vnd.openxmlformats-officedocument.presentationml.notesSlide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notesSlides/notesSlide23.xml" ContentType="application/vnd.openxmlformats-officedocument.presentationml.notesSlide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notesSlides/notesSlide24.xml" ContentType="application/vnd.openxmlformats-officedocument.presentationml.notesSlide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notesSlides/notesSlide25.xml" ContentType="application/vnd.openxmlformats-officedocument.presentationml.notesSlide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notesSlides/notesSlide26.xml" ContentType="application/vnd.openxmlformats-officedocument.presentationml.notesSlide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notesSlides/notesSlide27.xml" ContentType="application/vnd.openxmlformats-officedocument.presentationml.notesSlide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notesSlides/notesSlide28.xml" ContentType="application/vnd.openxmlformats-officedocument.presentationml.notesSlide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notesSlides/notesSlide29.xml" ContentType="application/vnd.openxmlformats-officedocument.presentationml.notesSlide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notesSlides/notesSlide30.xml" ContentType="application/vnd.openxmlformats-officedocument.presentationml.notesSlide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notesSlides/notesSlide31.xml" ContentType="application/vnd.openxmlformats-officedocument.presentationml.notesSlide+xml"/>
  <Override PartName="/ppt/charts/chart6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drawings/drawing1.xml" ContentType="application/vnd.openxmlformats-officedocument.drawingml.chartshape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notesSlides/notesSlide32.xml" ContentType="application/vnd.openxmlformats-officedocument.presentationml.notesSlide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notesSlides/notesSlide33.xml" ContentType="application/vnd.openxmlformats-officedocument.presentationml.notesSlide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notesSlides/notesSlide37.xml" ContentType="application/vnd.openxmlformats-officedocument.presentationml.notesSlide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5"/>
    <p:sldMasterId id="2147484343" r:id="rId6"/>
    <p:sldMasterId id="2147484377" r:id="rId7"/>
    <p:sldMasterId id="2147484411" r:id="rId8"/>
  </p:sldMasterIdLst>
  <p:notesMasterIdLst>
    <p:notesMasterId r:id="rId50"/>
  </p:notesMasterIdLst>
  <p:sldIdLst>
    <p:sldId id="296" r:id="rId9"/>
    <p:sldId id="2020" r:id="rId10"/>
    <p:sldId id="2021" r:id="rId11"/>
    <p:sldId id="2022" r:id="rId12"/>
    <p:sldId id="2061" r:id="rId13"/>
    <p:sldId id="2024" r:id="rId14"/>
    <p:sldId id="2025" r:id="rId15"/>
    <p:sldId id="430" r:id="rId16"/>
    <p:sldId id="2026" r:id="rId17"/>
    <p:sldId id="434" r:id="rId18"/>
    <p:sldId id="1886" r:id="rId19"/>
    <p:sldId id="2018" r:id="rId20"/>
    <p:sldId id="2019" r:id="rId21"/>
    <p:sldId id="2083" r:id="rId22"/>
    <p:sldId id="2034" r:id="rId23"/>
    <p:sldId id="2035" r:id="rId24"/>
    <p:sldId id="2036" r:id="rId25"/>
    <p:sldId id="546" r:id="rId26"/>
    <p:sldId id="2091" r:id="rId27"/>
    <p:sldId id="2039" r:id="rId28"/>
    <p:sldId id="1915" r:id="rId29"/>
    <p:sldId id="543" r:id="rId30"/>
    <p:sldId id="2041" r:id="rId31"/>
    <p:sldId id="2042" r:id="rId32"/>
    <p:sldId id="1909" r:id="rId33"/>
    <p:sldId id="2050" r:id="rId34"/>
    <p:sldId id="1911" r:id="rId35"/>
    <p:sldId id="2044" r:id="rId36"/>
    <p:sldId id="1912" r:id="rId37"/>
    <p:sldId id="1919" r:id="rId38"/>
    <p:sldId id="2089" r:id="rId39"/>
    <p:sldId id="1921" r:id="rId40"/>
    <p:sldId id="2047" r:id="rId41"/>
    <p:sldId id="2048" r:id="rId42"/>
    <p:sldId id="2049" r:id="rId43"/>
    <p:sldId id="1928" r:id="rId44"/>
    <p:sldId id="2081" r:id="rId45"/>
    <p:sldId id="2078" r:id="rId46"/>
    <p:sldId id="1922" r:id="rId47"/>
    <p:sldId id="1966" r:id="rId48"/>
    <p:sldId id="1972" r:id="rId49"/>
  </p:sldIdLst>
  <p:sldSz cx="9144000" cy="5143500" type="screen16x9"/>
  <p:notesSz cx="6858000" cy="9144000"/>
  <p:custDataLst>
    <p:tags r:id="rId51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5079C15-54C2-75BA-373C-66A8F9C6AC32}" name="Martin Gervais" initials="MG" userId="S::Martin.Gervais@sunlife.com::64755c75-2824-4c8b-a729-31332cb6ca67" providerId="AD"/>
  <p188:author id="{CAA0587B-735D-E423-91A5-7D19F51DC017}" name="Kristine Pino" initials="KP" userId="S::Kristine.Pino@sunlife.com::7bfe616f-fbc0-4e71-8a3c-9a7facf6aa6e" providerId="AD"/>
  <p188:author id="{C07D0981-9573-5AEC-CB66-A18F9425FD77}" name="Lisa Plater" initials="LP" userId="S::lisa.plater@sunlife.com::3108f9e6-46bb-406e-962f-36880693622a" providerId="AD"/>
  <p188:author id="{EBDCB9B2-CD14-6675-71F2-0802038B0AE7}" name="Marie-Eve Tremblay" initials="MET" userId="Marie-Eve Tremblay" providerId="None"/>
  <p188:author id="{768051D1-B7E2-50AE-C0F6-01C694DEEF8C}" name="Emilie Fortin" initials="EF" userId="S::Emilie.Fortin@sunlife.com::8735497a-0fe6-4d65-8f3d-974ec39c83d2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846"/>
    <a:srgbClr val="D9541A"/>
    <a:srgbClr val="38758E"/>
    <a:srgbClr val="FEF8DD"/>
    <a:srgbClr val="004F73"/>
    <a:srgbClr val="FC9E2D"/>
    <a:srgbClr val="6ED2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E27B4A-FBA0-4C3E-8DEB-87163AB83D8D}" v="1" dt="2026-03-09T13:32:22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331" autoAdjust="0"/>
    <p:restoredTop sz="84625" autoAdjust="0"/>
  </p:normalViewPr>
  <p:slideViewPr>
    <p:cSldViewPr snapToGrid="0">
      <p:cViewPr varScale="1">
        <p:scale>
          <a:sx n="71" d="100"/>
          <a:sy n="71" d="100"/>
        </p:scale>
        <p:origin x="996" y="4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65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slide" Target="slides/slide31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slide" Target="slides/slide34.xml"/><Relationship Id="rId47" Type="http://schemas.openxmlformats.org/officeDocument/2006/relationships/slide" Target="slides/slide39.xml"/><Relationship Id="rId50" Type="http://schemas.openxmlformats.org/officeDocument/2006/relationships/notesMaster" Target="notesMasters/notesMaster1.xml"/><Relationship Id="rId55" Type="http://schemas.openxmlformats.org/officeDocument/2006/relationships/tableStyles" Target="tableStyles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46" Type="http://schemas.openxmlformats.org/officeDocument/2006/relationships/slide" Target="slides/slide38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41" Type="http://schemas.openxmlformats.org/officeDocument/2006/relationships/slide" Target="slides/slide33.xml"/><Relationship Id="rId54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slide" Target="slides/slide32.xml"/><Relationship Id="rId45" Type="http://schemas.openxmlformats.org/officeDocument/2006/relationships/slide" Target="slides/slide37.xml"/><Relationship Id="rId53" Type="http://schemas.openxmlformats.org/officeDocument/2006/relationships/viewProps" Target="viewProps.xml"/><Relationship Id="rId58" Type="http://schemas.microsoft.com/office/2018/10/relationships/authors" Target="author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49" Type="http://schemas.openxmlformats.org/officeDocument/2006/relationships/slide" Target="slides/slide41.xml"/><Relationship Id="rId57" Type="http://schemas.microsoft.com/office/2015/10/relationships/revisionInfo" Target="revisionInfo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4" Type="http://schemas.openxmlformats.org/officeDocument/2006/relationships/slide" Target="slides/slide36.xml"/><Relationship Id="rId52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slide" Target="slides/slide35.xml"/><Relationship Id="rId48" Type="http://schemas.openxmlformats.org/officeDocument/2006/relationships/slide" Target="slides/slide40.xml"/><Relationship Id="rId56" Type="http://schemas.microsoft.com/office/2016/11/relationships/changesInfo" Target="changesInfos/changesInfo1.xml"/><Relationship Id="rId8" Type="http://schemas.openxmlformats.org/officeDocument/2006/relationships/slideMaster" Target="slideMasters/slideMaster4.xml"/><Relationship Id="rId51" Type="http://schemas.openxmlformats.org/officeDocument/2006/relationships/tags" Target="tags/tag1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tacha Lafond" userId="47113379-dd4a-492e-a2ce-7410aa5cef51" providerId="ADAL" clId="{D0B6A96A-88DF-4913-87D9-E180C3CAA6DE}"/>
    <pc:docChg chg="modSld">
      <pc:chgData name="Natacha Lafond" userId="47113379-dd4a-492e-a2ce-7410aa5cef51" providerId="ADAL" clId="{D0B6A96A-88DF-4913-87D9-E180C3CAA6DE}" dt="2026-02-25T19:29:45.508" v="25" actId="1076"/>
      <pc:docMkLst>
        <pc:docMk/>
      </pc:docMkLst>
      <pc:sldChg chg="modSp mod">
        <pc:chgData name="Natacha Lafond" userId="47113379-dd4a-492e-a2ce-7410aa5cef51" providerId="ADAL" clId="{D0B6A96A-88DF-4913-87D9-E180C3CAA6DE}" dt="2026-02-25T19:25:37.659" v="0" actId="255"/>
        <pc:sldMkLst>
          <pc:docMk/>
          <pc:sldMk cId="2834282327" sldId="296"/>
        </pc:sldMkLst>
        <pc:spChg chg="mod">
          <ac:chgData name="Natacha Lafond" userId="47113379-dd4a-492e-a2ce-7410aa5cef51" providerId="ADAL" clId="{D0B6A96A-88DF-4913-87D9-E180C3CAA6DE}" dt="2026-02-25T19:25:37.659" v="0" actId="255"/>
          <ac:spMkLst>
            <pc:docMk/>
            <pc:sldMk cId="2834282327" sldId="296"/>
            <ac:spMk id="21" creationId="{204491E2-239B-2831-7C9D-8CCC7A893B88}"/>
          </ac:spMkLst>
        </pc:spChg>
      </pc:sldChg>
      <pc:sldChg chg="modSp mod">
        <pc:chgData name="Natacha Lafond" userId="47113379-dd4a-492e-a2ce-7410aa5cef51" providerId="ADAL" clId="{D0B6A96A-88DF-4913-87D9-E180C3CAA6DE}" dt="2026-02-25T19:27:21.152" v="11" actId="113"/>
        <pc:sldMkLst>
          <pc:docMk/>
          <pc:sldMk cId="1740459944" sldId="434"/>
        </pc:sldMkLst>
        <pc:spChg chg="mod">
          <ac:chgData name="Natacha Lafond" userId="47113379-dd4a-492e-a2ce-7410aa5cef51" providerId="ADAL" clId="{D0B6A96A-88DF-4913-87D9-E180C3CAA6DE}" dt="2026-02-25T19:27:21.152" v="11" actId="113"/>
          <ac:spMkLst>
            <pc:docMk/>
            <pc:sldMk cId="1740459944" sldId="434"/>
            <ac:spMk id="4" creationId="{CD6AC559-ECC6-80B1-BE04-10186BDE5D65}"/>
          </ac:spMkLst>
        </pc:spChg>
      </pc:sldChg>
      <pc:sldChg chg="modSp mod">
        <pc:chgData name="Natacha Lafond" userId="47113379-dd4a-492e-a2ce-7410aa5cef51" providerId="ADAL" clId="{D0B6A96A-88DF-4913-87D9-E180C3CAA6DE}" dt="2026-02-25T19:28:51.724" v="22" actId="692"/>
        <pc:sldMkLst>
          <pc:docMk/>
          <pc:sldMk cId="495587675" sldId="546"/>
        </pc:sldMkLst>
        <pc:spChg chg="mod">
          <ac:chgData name="Natacha Lafond" userId="47113379-dd4a-492e-a2ce-7410aa5cef51" providerId="ADAL" clId="{D0B6A96A-88DF-4913-87D9-E180C3CAA6DE}" dt="2026-02-25T19:28:43.069" v="21" actId="208"/>
          <ac:spMkLst>
            <pc:docMk/>
            <pc:sldMk cId="495587675" sldId="546"/>
            <ac:spMk id="31" creationId="{7AEDBBD4-AEC6-2232-FE15-1AEE76B50F58}"/>
          </ac:spMkLst>
        </pc:spChg>
        <pc:graphicFrameChg chg="mod">
          <ac:chgData name="Natacha Lafond" userId="47113379-dd4a-492e-a2ce-7410aa5cef51" providerId="ADAL" clId="{D0B6A96A-88DF-4913-87D9-E180C3CAA6DE}" dt="2026-02-25T19:28:51.724" v="22" actId="692"/>
          <ac:graphicFrameMkLst>
            <pc:docMk/>
            <pc:sldMk cId="495587675" sldId="546"/>
            <ac:graphicFrameMk id="2" creationId="{00000000-0008-0000-0100-000028880700}"/>
          </ac:graphicFrameMkLst>
        </pc:graphicFrameChg>
      </pc:sldChg>
      <pc:sldChg chg="modSp mod">
        <pc:chgData name="Natacha Lafond" userId="47113379-dd4a-492e-a2ce-7410aa5cef51" providerId="ADAL" clId="{D0B6A96A-88DF-4913-87D9-E180C3CAA6DE}" dt="2026-02-25T19:29:45.508" v="25" actId="1076"/>
        <pc:sldMkLst>
          <pc:docMk/>
          <pc:sldMk cId="1494514994" sldId="1922"/>
        </pc:sldMkLst>
        <pc:spChg chg="mod">
          <ac:chgData name="Natacha Lafond" userId="47113379-dd4a-492e-a2ce-7410aa5cef51" providerId="ADAL" clId="{D0B6A96A-88DF-4913-87D9-E180C3CAA6DE}" dt="2026-02-25T19:29:27.652" v="24" actId="2711"/>
          <ac:spMkLst>
            <pc:docMk/>
            <pc:sldMk cId="1494514994" sldId="1922"/>
            <ac:spMk id="10" creationId="{F27D090D-ED1C-02F4-00C7-6C11ABCBD9C0}"/>
          </ac:spMkLst>
        </pc:spChg>
        <pc:spChg chg="mod">
          <ac:chgData name="Natacha Lafond" userId="47113379-dd4a-492e-a2ce-7410aa5cef51" providerId="ADAL" clId="{D0B6A96A-88DF-4913-87D9-E180C3CAA6DE}" dt="2026-02-25T19:29:45.508" v="25" actId="1076"/>
          <ac:spMkLst>
            <pc:docMk/>
            <pc:sldMk cId="1494514994" sldId="1922"/>
            <ac:spMk id="12" creationId="{E25D80DC-2A16-2EFF-A9EE-595365BD7CB6}"/>
          </ac:spMkLst>
        </pc:spChg>
      </pc:sldChg>
      <pc:sldChg chg="modSp mod">
        <pc:chgData name="Natacha Lafond" userId="47113379-dd4a-492e-a2ce-7410aa5cef51" providerId="ADAL" clId="{D0B6A96A-88DF-4913-87D9-E180C3CAA6DE}" dt="2026-02-25T19:26:19.581" v="4" actId="14100"/>
        <pc:sldMkLst>
          <pc:docMk/>
          <pc:sldMk cId="85016334" sldId="2020"/>
        </pc:sldMkLst>
        <pc:spChg chg="mod">
          <ac:chgData name="Natacha Lafond" userId="47113379-dd4a-492e-a2ce-7410aa5cef51" providerId="ADAL" clId="{D0B6A96A-88DF-4913-87D9-E180C3CAA6DE}" dt="2026-02-25T19:26:19.581" v="4" actId="14100"/>
          <ac:spMkLst>
            <pc:docMk/>
            <pc:sldMk cId="85016334" sldId="2020"/>
            <ac:spMk id="11" creationId="{45BCEB28-6CA2-AAB7-F9AD-045497B6D209}"/>
          </ac:spMkLst>
        </pc:spChg>
        <pc:spChg chg="mod">
          <ac:chgData name="Natacha Lafond" userId="47113379-dd4a-492e-a2ce-7410aa5cef51" providerId="ADAL" clId="{D0B6A96A-88DF-4913-87D9-E180C3CAA6DE}" dt="2026-02-25T19:26:15.189" v="3" actId="255"/>
          <ac:spMkLst>
            <pc:docMk/>
            <pc:sldMk cId="85016334" sldId="2020"/>
            <ac:spMk id="33" creationId="{EC112C06-8F5A-82F5-DE1D-4A29D4261948}"/>
          </ac:spMkLst>
        </pc:spChg>
        <pc:spChg chg="mod">
          <ac:chgData name="Natacha Lafond" userId="47113379-dd4a-492e-a2ce-7410aa5cef51" providerId="ADAL" clId="{D0B6A96A-88DF-4913-87D9-E180C3CAA6DE}" dt="2026-02-25T19:26:15.189" v="3" actId="255"/>
          <ac:spMkLst>
            <pc:docMk/>
            <pc:sldMk cId="85016334" sldId="2020"/>
            <ac:spMk id="34" creationId="{2CF71C0D-4054-506C-A289-558ACB05F1AB}"/>
          </ac:spMkLst>
        </pc:spChg>
        <pc:spChg chg="mod">
          <ac:chgData name="Natacha Lafond" userId="47113379-dd4a-492e-a2ce-7410aa5cef51" providerId="ADAL" clId="{D0B6A96A-88DF-4913-87D9-E180C3CAA6DE}" dt="2026-02-25T19:26:15.189" v="3" actId="255"/>
          <ac:spMkLst>
            <pc:docMk/>
            <pc:sldMk cId="85016334" sldId="2020"/>
            <ac:spMk id="35" creationId="{5CDAA5F5-7BA3-F3CC-2D00-599FA4D2EA52}"/>
          </ac:spMkLst>
        </pc:spChg>
        <pc:spChg chg="mod">
          <ac:chgData name="Natacha Lafond" userId="47113379-dd4a-492e-a2ce-7410aa5cef51" providerId="ADAL" clId="{D0B6A96A-88DF-4913-87D9-E180C3CAA6DE}" dt="2026-02-25T19:26:15.189" v="3" actId="255"/>
          <ac:spMkLst>
            <pc:docMk/>
            <pc:sldMk cId="85016334" sldId="2020"/>
            <ac:spMk id="36" creationId="{9E462DE5-E359-4DB6-7CC3-2B461846672A}"/>
          </ac:spMkLst>
        </pc:spChg>
      </pc:sldChg>
      <pc:sldChg chg="modSp">
        <pc:chgData name="Natacha Lafond" userId="47113379-dd4a-492e-a2ce-7410aa5cef51" providerId="ADAL" clId="{D0B6A96A-88DF-4913-87D9-E180C3CAA6DE}" dt="2026-02-25T19:26:50.579" v="6" actId="2711"/>
        <pc:sldMkLst>
          <pc:docMk/>
          <pc:sldMk cId="3558607915" sldId="2025"/>
        </pc:sldMkLst>
        <pc:graphicFrameChg chg="mod">
          <ac:chgData name="Natacha Lafond" userId="47113379-dd4a-492e-a2ce-7410aa5cef51" providerId="ADAL" clId="{D0B6A96A-88DF-4913-87D9-E180C3CAA6DE}" dt="2026-02-25T19:26:50.579" v="6" actId="2711"/>
          <ac:graphicFrameMkLst>
            <pc:docMk/>
            <pc:sldMk cId="3558607915" sldId="2025"/>
            <ac:graphicFrameMk id="7" creationId="{56AC523C-E6C1-1B48-670E-AFAF64570FCA}"/>
          </ac:graphicFrameMkLst>
        </pc:graphicFrameChg>
      </pc:sldChg>
      <pc:sldChg chg="modSp mod">
        <pc:chgData name="Natacha Lafond" userId="47113379-dd4a-492e-a2ce-7410aa5cef51" providerId="ADAL" clId="{D0B6A96A-88DF-4913-87D9-E180C3CAA6DE}" dt="2026-02-25T19:28:28.108" v="19" actId="2711"/>
        <pc:sldMkLst>
          <pc:docMk/>
          <pc:sldMk cId="1845106860" sldId="2034"/>
        </pc:sldMkLst>
        <pc:graphicFrameChg chg="mod">
          <ac:chgData name="Natacha Lafond" userId="47113379-dd4a-492e-a2ce-7410aa5cef51" providerId="ADAL" clId="{D0B6A96A-88DF-4913-87D9-E180C3CAA6DE}" dt="2026-02-25T19:28:28.108" v="19" actId="2711"/>
          <ac:graphicFrameMkLst>
            <pc:docMk/>
            <pc:sldMk cId="1845106860" sldId="2034"/>
            <ac:graphicFrameMk id="8" creationId="{207B916A-2D70-DED2-149C-DA9B7B5EE7EB}"/>
          </ac:graphicFrameMkLst>
        </pc:graphicFrameChg>
      </pc:sldChg>
    </pc:docChg>
  </pc:docChgLst>
  <pc:docChgLst>
    <pc:chgData name="Lisa Plater" userId="3108f9e6-46bb-406e-962f-36880693622a" providerId="ADAL" clId="{4915C16F-F2BC-4F71-80F8-29E3A040A9FB}"/>
    <pc:docChg chg="addSld delSld modSld">
      <pc:chgData name="Lisa Plater" userId="3108f9e6-46bb-406e-962f-36880693622a" providerId="ADAL" clId="{4915C16F-F2BC-4F71-80F8-29E3A040A9FB}" dt="2026-03-09T13:32:23.746" v="47" actId="6549"/>
      <pc:docMkLst>
        <pc:docMk/>
      </pc:docMkLst>
      <pc:sldChg chg="modSp mod">
        <pc:chgData name="Lisa Plater" userId="3108f9e6-46bb-406e-962f-36880693622a" providerId="ADAL" clId="{4915C16F-F2BC-4F71-80F8-29E3A040A9FB}" dt="2026-03-09T13:32:23.746" v="47" actId="6549"/>
        <pc:sldMkLst>
          <pc:docMk/>
          <pc:sldMk cId="3497554883" sldId="2081"/>
        </pc:sldMkLst>
        <pc:spChg chg="mod">
          <ac:chgData name="Lisa Plater" userId="3108f9e6-46bb-406e-962f-36880693622a" providerId="ADAL" clId="{4915C16F-F2BC-4F71-80F8-29E3A040A9FB}" dt="2026-03-09T13:32:23.746" v="47" actId="6549"/>
          <ac:spMkLst>
            <pc:docMk/>
            <pc:sldMk cId="3497554883" sldId="2081"/>
            <ac:spMk id="4" creationId="{00E01A60-BC8A-EAE4-ACBB-3C425531B3D2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\\ca.sunlife\DFS\PE300\MA\Investment%20Services%20Team\Petar\Ad%20Hoc\Growth%20of%2010k%20Charts%20-%2015%20year%20Index%20Returns\15-year%20index%20returns%20-%20December%202025.xlsx" TargetMode="Externa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1501171136624704E-2"/>
          <c:y val="0.14302043191681851"/>
          <c:w val="0.95269742349942566"/>
          <c:h val="0.6305979578669245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Cotisation mensuelle pour atteindre votre objectif</c:v>
                </c:pt>
              </c:strCache>
            </c:strRef>
          </c:tx>
          <c:spPr>
            <a:solidFill>
              <a:schemeClr val="accent2"/>
            </a:solidFill>
            <a:ln>
              <a:solidFill>
                <a:schemeClr val="accent2">
                  <a:lumMod val="90000"/>
                </a:schemeClr>
              </a:solidFill>
            </a:ln>
            <a:effectLst/>
          </c:spPr>
          <c:invertIfNegative val="0"/>
          <c:dLbls>
            <c:dLbl>
              <c:idx val="0"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FA6-496C-8D70-20942B87D9C1}"/>
                </c:ext>
              </c:extLst>
            </c:dLbl>
            <c:dLbl>
              <c:idx val="1"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FA6-496C-8D70-20942B87D9C1}"/>
                </c:ext>
              </c:extLst>
            </c:dLbl>
            <c:dLbl>
              <c:idx val="2"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FA6-496C-8D70-20942B87D9C1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dirty="0"/>
                      <a:t>1</a:t>
                    </a:r>
                    <a:r>
                      <a:rPr lang="en-US" baseline="0" dirty="0"/>
                      <a:t> 756 $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3FA6-496C-8D70-20942B87D9C1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dirty="0"/>
                      <a:t>7 213 $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3FA6-496C-8D70-20942B87D9C1}"/>
                </c:ext>
              </c:extLst>
            </c:dLbl>
            <c:numFmt formatCode="#,##0\ [$$-C0C]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Sun Life New Text" pitchFamily="2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0"/>
              </c:ext>
            </c:extLst>
          </c:dLbls>
          <c:cat>
            <c:numRef>
              <c:f>Sheet1!$A$2:$A$6</c:f>
              <c:numCache>
                <c:formatCode>General</c:formatCode>
                <c:ptCount val="5"/>
                <c:pt idx="0">
                  <c:v>20</c:v>
                </c:pt>
                <c:pt idx="1">
                  <c:v>30</c:v>
                </c:pt>
                <c:pt idx="2">
                  <c:v>40</c:v>
                </c:pt>
                <c:pt idx="3">
                  <c:v>50</c:v>
                </c:pt>
                <c:pt idx="4">
                  <c:v>60</c:v>
                </c:pt>
              </c:numCache>
            </c:numRef>
          </c:cat>
          <c:val>
            <c:numRef>
              <c:f>Sheet1!$B$2:$B$6</c:f>
              <c:numCache>
                <c:formatCode>_-"$"* #,##0_-;\-"$"* #,##0_-;_-"$"* "-"??_-;_-@_-</c:formatCode>
                <c:ptCount val="5"/>
                <c:pt idx="0">
                  <c:v>196</c:v>
                </c:pt>
                <c:pt idx="1">
                  <c:v>372</c:v>
                </c:pt>
                <c:pt idx="2">
                  <c:v>750</c:v>
                </c:pt>
                <c:pt idx="3">
                  <c:v>1756</c:v>
                </c:pt>
                <c:pt idx="4">
                  <c:v>7213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3FA6-496C-8D70-20942B87D9C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64"/>
        <c:overlap val="-22"/>
        <c:axId val="737892648"/>
        <c:axId val="737913968"/>
      </c:barChart>
      <c:catAx>
        <c:axId val="73789264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50" b="1" i="0" u="none" strike="noStrike" kern="1200" baseline="0">
                    <a:solidFill>
                      <a:srgbClr val="003846"/>
                    </a:solidFill>
                    <a:latin typeface="Sun Life New Text" pitchFamily="2" charset="0"/>
                    <a:ea typeface="+mn-ea"/>
                    <a:cs typeface="Arial" panose="020B0604020202020204" pitchFamily="34" charset="0"/>
                  </a:defRPr>
                </a:pPr>
                <a:r>
                  <a:rPr lang="en-CA" sz="1050" b="1" baseline="0" dirty="0" err="1">
                    <a:solidFill>
                      <a:srgbClr val="003846"/>
                    </a:solidFill>
                    <a:latin typeface="Sun Life New Text" pitchFamily="2" charset="0"/>
                  </a:rPr>
                  <a:t>Âge</a:t>
                </a:r>
                <a:r>
                  <a:rPr lang="en-CA" sz="1050" b="1" baseline="0" dirty="0">
                    <a:solidFill>
                      <a:srgbClr val="003846"/>
                    </a:solidFill>
                    <a:latin typeface="Sun Life New Text" pitchFamily="2" charset="0"/>
                  </a:rPr>
                  <a:t> de début de </a:t>
                </a:r>
                <a:r>
                  <a:rPr lang="en-CA" sz="1050" b="1" baseline="0" dirty="0" err="1">
                    <a:solidFill>
                      <a:srgbClr val="003846"/>
                    </a:solidFill>
                    <a:latin typeface="Sun Life New Text" pitchFamily="2" charset="0"/>
                  </a:rPr>
                  <a:t>l’épargne</a:t>
                </a:r>
                <a:endParaRPr lang="en-CA" sz="1050" b="1" baseline="0" dirty="0">
                  <a:solidFill>
                    <a:srgbClr val="003846"/>
                  </a:solidFill>
                  <a:latin typeface="Sun Life New Text" pitchFamily="2" charset="0"/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50" b="1" i="0" u="none" strike="noStrike" kern="1200" baseline="0">
                  <a:solidFill>
                    <a:srgbClr val="003846"/>
                  </a:solidFill>
                  <a:latin typeface="Sun Life New Text" pitchFamily="2" charset="0"/>
                  <a:ea typeface="+mn-ea"/>
                  <a:cs typeface="Arial" panose="020B0604020202020204" pitchFamily="34" charset="0"/>
                </a:defRPr>
              </a:pPr>
              <a:endParaRPr lang="en-CA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rgbClr val="851534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737913968"/>
        <c:crosses val="autoZero"/>
        <c:auto val="1"/>
        <c:lblAlgn val="ctr"/>
        <c:lblOffset val="100"/>
        <c:noMultiLvlLbl val="0"/>
      </c:catAx>
      <c:valAx>
        <c:axId val="737913968"/>
        <c:scaling>
          <c:orientation val="minMax"/>
        </c:scaling>
        <c:delete val="1"/>
        <c:axPos val="l"/>
        <c:numFmt formatCode="&quot;$&quot;#,##0.00" sourceLinked="0"/>
        <c:majorTickMark val="none"/>
        <c:minorTickMark val="none"/>
        <c:tickLblPos val="nextTo"/>
        <c:crossAx val="737892648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t"/>
      <c:layout>
        <c:manualLayout>
          <c:xMode val="edge"/>
          <c:yMode val="edge"/>
          <c:x val="0"/>
          <c:y val="0.14789827566891173"/>
          <c:w val="0.66135180022142814"/>
          <c:h val="8.44749284752521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1" i="0" u="none" strike="noStrike" kern="1200" baseline="0">
              <a:solidFill>
                <a:schemeClr val="tx1"/>
              </a:solidFill>
              <a:latin typeface="Sun Life New Text" pitchFamily="2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>
          <a:latin typeface="+mn-lt"/>
          <a:cs typeface="Arial" panose="020B0604020202020204" pitchFamily="34" charset="0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6552534448818904E-2"/>
          <c:y val="0.1149258664538714"/>
          <c:w val="0.89844746555118116"/>
          <c:h val="0.76748654235442038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Épargne à 65 ans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numFmt formatCode="#,##0\ [$$-C0C]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2"/>
                    </a:solidFill>
                    <a:latin typeface="Sun Life New Text" pitchFamily="2" charset="0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Aucun retrait</c:v>
                </c:pt>
                <c:pt idx="1">
                  <c:v>Retrait de 5 000 $</c:v>
                </c:pt>
                <c:pt idx="2">
                  <c:v>Retrait de 15 000 $</c:v>
                </c:pt>
              </c:strCache>
            </c:strRef>
          </c:cat>
          <c:val>
            <c:numRef>
              <c:f>Sheet1!$B$2:$B$4</c:f>
              <c:numCache>
                <c:formatCode>"$"#\ ##0;[Red]\-"$"#\ ##0</c:formatCode>
                <c:ptCount val="3"/>
                <c:pt idx="0">
                  <c:v>325691</c:v>
                </c:pt>
                <c:pt idx="1">
                  <c:v>293122</c:v>
                </c:pt>
                <c:pt idx="2">
                  <c:v>227984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D34-45A9-B40C-01944490E9F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Différence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D34-45A9-B40C-01944490E9F5}"/>
                </c:ext>
              </c:extLst>
            </c:dLbl>
            <c:dLbl>
              <c:idx val="1"/>
              <c:layout>
                <c:manualLayout>
                  <c:x val="-1.0299941612762533E-16"/>
                  <c:y val="-5.8620330188326922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D34-45A9-B40C-01944490E9F5}"/>
                </c:ext>
              </c:extLst>
            </c:dLbl>
            <c:dLbl>
              <c:idx val="2"/>
              <c:layout>
                <c:manualLayout>
                  <c:x val="0"/>
                  <c:y val="-0.1267094538223795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D34-45A9-B40C-01944490E9F5}"/>
                </c:ext>
              </c:extLst>
            </c:dLbl>
            <c:numFmt formatCode="#,##0\ [$$-C0C]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50" b="1" i="0" u="none" strike="noStrike" kern="1200" baseline="0">
                    <a:solidFill>
                      <a:srgbClr val="003846"/>
                    </a:solidFill>
                    <a:latin typeface="Sun Life New Text" pitchFamily="2" charset="0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Aucun retrait</c:v>
                </c:pt>
                <c:pt idx="1">
                  <c:v>Retrait de 5 000 $</c:v>
                </c:pt>
                <c:pt idx="2">
                  <c:v>Retrait de 15 000 $</c:v>
                </c:pt>
              </c:strCache>
            </c:strRef>
          </c:cat>
          <c:val>
            <c:numRef>
              <c:f>Sheet1!$C$2:$C$4</c:f>
              <c:numCache>
                <c:formatCode>"$"#\ ##0;[Red]\-"$"#\ ##0</c:formatCode>
                <c:ptCount val="3"/>
                <c:pt idx="0" formatCode="&quot;$&quot;#\ ##0.00;[Red]\-&quot;$&quot;#\ ##0.00">
                  <c:v>0</c:v>
                </c:pt>
                <c:pt idx="1">
                  <c:v>32569</c:v>
                </c:pt>
                <c:pt idx="2">
                  <c:v>97707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D34-45A9-B40C-01944490E9F5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669082608"/>
        <c:axId val="906913816"/>
      </c:barChart>
      <c:catAx>
        <c:axId val="6690826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rgbClr val="851534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1" i="0" u="none" strike="noStrike" kern="1200" baseline="0">
                <a:solidFill>
                  <a:srgbClr val="003846"/>
                </a:solidFill>
                <a:latin typeface="Sun Life New Text" pitchFamily="2" charset="0"/>
                <a:ea typeface="+mn-ea"/>
                <a:cs typeface="+mn-cs"/>
              </a:defRPr>
            </a:pPr>
            <a:endParaRPr lang="en-US"/>
          </a:p>
        </c:txPr>
        <c:crossAx val="906913816"/>
        <c:crosses val="autoZero"/>
        <c:auto val="1"/>
        <c:lblAlgn val="ctr"/>
        <c:lblOffset val="100"/>
        <c:noMultiLvlLbl val="0"/>
      </c:catAx>
      <c:valAx>
        <c:axId val="906913816"/>
        <c:scaling>
          <c:orientation val="minMax"/>
        </c:scaling>
        <c:delete val="0"/>
        <c:axPos val="l"/>
        <c:majorGridlines>
          <c:spPr>
            <a:ln>
              <a:solidFill>
                <a:schemeClr val="tx1">
                  <a:lumMod val="15000"/>
                  <a:lumOff val="85000"/>
                </a:schemeClr>
              </a:solidFill>
            </a:ln>
            <a:effectLst/>
          </c:spPr>
        </c:majorGridlines>
        <c:numFmt formatCode="#,##0\ [$$-C0C]_ ;[Red]\-#,##0\ [$$-C0C]\ 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1" i="0" u="none" strike="noStrike" kern="1200" baseline="0">
                <a:solidFill>
                  <a:srgbClr val="003846"/>
                </a:solidFill>
                <a:latin typeface="Sun Life New Text" pitchFamily="2" charset="0"/>
                <a:ea typeface="+mn-ea"/>
                <a:cs typeface="+mn-cs"/>
              </a:defRPr>
            </a:pPr>
            <a:endParaRPr lang="en-US"/>
          </a:p>
        </c:txPr>
        <c:crossAx val="6690826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1" i="0" u="none" strike="noStrike" kern="1200" baseline="0">
              <a:solidFill>
                <a:srgbClr val="003846"/>
              </a:solidFill>
              <a:latin typeface="Sun Life New Text" pitchFamily="2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 baseline="0">
          <a:latin typeface="Sun Life Sans" panose="020B0504030304030303" pitchFamily="34" charset="0"/>
        </a:defRPr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Employé : 2,5 % 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strRef>
              <c:f>Sheet1!$A$2:$A$6</c:f>
              <c:strCache>
                <c:ptCount val="5"/>
                <c:pt idx="0">
                  <c:v>Après 1 an</c:v>
                </c:pt>
                <c:pt idx="1">
                  <c:v>Après 2 ans</c:v>
                </c:pt>
                <c:pt idx="2">
                  <c:v>Après 3 ans</c:v>
                </c:pt>
                <c:pt idx="3">
                  <c:v>Après 4 ans</c:v>
                </c:pt>
                <c:pt idx="4">
                  <c:v>Après 5 ans</c:v>
                </c:pt>
              </c:strCache>
            </c:strRef>
          </c:cat>
          <c:val>
            <c:numRef>
              <c:f>Sheet1!$B$2:$B$6</c:f>
              <c:numCache>
                <c:formatCode>#,##0</c:formatCode>
                <c:ptCount val="5"/>
                <c:pt idx="0">
                  <c:v>1283</c:v>
                </c:pt>
                <c:pt idx="1">
                  <c:v>2662</c:v>
                </c:pt>
                <c:pt idx="2">
                  <c:v>4143</c:v>
                </c:pt>
                <c:pt idx="3">
                  <c:v>5732</c:v>
                </c:pt>
                <c:pt idx="4">
                  <c:v>7435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B0C-4E21-8E18-45C7EF01C8B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Employeur : 2,5 % 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cat>
            <c:strRef>
              <c:f>Sheet1!$A$2:$A$6</c:f>
              <c:strCache>
                <c:ptCount val="5"/>
                <c:pt idx="0">
                  <c:v>Après 1 an</c:v>
                </c:pt>
                <c:pt idx="1">
                  <c:v>Après 2 ans</c:v>
                </c:pt>
                <c:pt idx="2">
                  <c:v>Après 3 ans</c:v>
                </c:pt>
                <c:pt idx="3">
                  <c:v>Après 4 ans</c:v>
                </c:pt>
                <c:pt idx="4">
                  <c:v>Après 5 ans</c:v>
                </c:pt>
              </c:strCache>
            </c:strRef>
          </c:cat>
          <c:val>
            <c:numRef>
              <c:f>Sheet1!$C$2:$C$6</c:f>
              <c:numCache>
                <c:formatCode>#,##0</c:formatCode>
                <c:ptCount val="5"/>
                <c:pt idx="0">
                  <c:v>1283</c:v>
                </c:pt>
                <c:pt idx="1">
                  <c:v>2662</c:v>
                </c:pt>
                <c:pt idx="2">
                  <c:v>4143</c:v>
                </c:pt>
                <c:pt idx="3">
                  <c:v>5732</c:v>
                </c:pt>
                <c:pt idx="4">
                  <c:v>7435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B0C-4E21-8E18-45C7EF01C8B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Employé : 2 %</c:v>
                </c:pt>
              </c:strCache>
            </c:strRef>
          </c:tx>
          <c:spPr>
            <a:solidFill>
              <a:schemeClr val="accent3"/>
            </a:solidFill>
            <a:ln w="25400">
              <a:noFill/>
            </a:ln>
            <a:effectLst/>
          </c:spPr>
          <c:cat>
            <c:strRef>
              <c:f>Sheet1!$A$2:$A$6</c:f>
              <c:strCache>
                <c:ptCount val="5"/>
                <c:pt idx="0">
                  <c:v>Après 1 an</c:v>
                </c:pt>
                <c:pt idx="1">
                  <c:v>Après 2 ans</c:v>
                </c:pt>
                <c:pt idx="2">
                  <c:v>Après 3 ans</c:v>
                </c:pt>
                <c:pt idx="3">
                  <c:v>Après 4 ans</c:v>
                </c:pt>
                <c:pt idx="4">
                  <c:v>Après 5 ans</c:v>
                </c:pt>
              </c:strCache>
            </c:strRef>
          </c:cat>
          <c:val>
            <c:numRef>
              <c:f>Sheet1!$D$2:$D$6</c:f>
              <c:numCache>
                <c:formatCode>"$"#\ ##0;[Red]\-"$"#\ ##0</c:formatCode>
                <c:ptCount val="5"/>
                <c:pt idx="0">
                  <c:v>1026</c:v>
                </c:pt>
                <c:pt idx="1">
                  <c:v>2129.4299999999998</c:v>
                </c:pt>
                <c:pt idx="2">
                  <c:v>3314.5486499999997</c:v>
                </c:pt>
                <c:pt idx="3">
                  <c:v>4585.8488257499994</c:v>
                </c:pt>
                <c:pt idx="4">
                  <c:v>5949.0705111662492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B0C-4E21-8E18-45C7EF01C8BF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Employé : 5 %</c:v>
                </c:pt>
              </c:strCache>
            </c:strRef>
          </c:tx>
          <c:spPr>
            <a:solidFill>
              <a:schemeClr val="accent4"/>
            </a:solidFill>
            <a:ln w="25400">
              <a:noFill/>
            </a:ln>
            <a:effectLst/>
          </c:spPr>
          <c:cat>
            <c:strRef>
              <c:f>Sheet1!$A$2:$A$6</c:f>
              <c:strCache>
                <c:ptCount val="5"/>
                <c:pt idx="0">
                  <c:v>Après 1 an</c:v>
                </c:pt>
                <c:pt idx="1">
                  <c:v>Après 2 ans</c:v>
                </c:pt>
                <c:pt idx="2">
                  <c:v>Après 3 ans</c:v>
                </c:pt>
                <c:pt idx="3">
                  <c:v>Après 4 ans</c:v>
                </c:pt>
                <c:pt idx="4">
                  <c:v>Après 5 ans</c:v>
                </c:pt>
              </c:strCache>
            </c:strRef>
          </c:cat>
          <c:val>
            <c:numRef>
              <c:f>Sheet1!$E$2:$E$6</c:f>
              <c:numCache>
                <c:formatCode>"$"#\ ##0;[Red]\-"$"#\ ##0</c:formatCode>
                <c:ptCount val="5"/>
                <c:pt idx="0">
                  <c:v>2565</c:v>
                </c:pt>
                <c:pt idx="1">
                  <c:v>5323.0749999999998</c:v>
                </c:pt>
                <c:pt idx="2">
                  <c:v>8284.8441249999996</c:v>
                </c:pt>
                <c:pt idx="3">
                  <c:v>11463.510551874999</c:v>
                </c:pt>
                <c:pt idx="4">
                  <c:v>14871.003632228123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895-4908-A0C3-C02D39E24F6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07094512"/>
        <c:axId val="1107093072"/>
      </c:areaChart>
      <c:catAx>
        <c:axId val="110709451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07093072"/>
        <c:crosses val="autoZero"/>
        <c:auto val="1"/>
        <c:lblAlgn val="ctr"/>
        <c:lblOffset val="100"/>
        <c:noMultiLvlLbl val="0"/>
      </c:catAx>
      <c:valAx>
        <c:axId val="1107093072"/>
        <c:scaling>
          <c:orientation val="minMax"/>
        </c:scaling>
        <c:delete val="0"/>
        <c:axPos val="l"/>
        <c:numFmt formatCode="#,##0\ [$$-C0C]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07094512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8604210456978736E-2"/>
          <c:y val="0.92693954967684034"/>
          <c:w val="0.87204206910121795"/>
          <c:h val="6.644663776810727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/>
              </a:solidFill>
              <a:latin typeface="Sun Life New Text" pitchFamily="2" charset="0"/>
              <a:ea typeface="+mn-ea"/>
              <a:cs typeface="+mn-cs"/>
            </a:defRPr>
          </a:pPr>
          <a:endParaRPr lang="en-US"/>
        </a:p>
      </c:txPr>
    </c:legend>
    <c:plotVisOnly val="1"/>
    <c:dispBlanksAs val="zero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124095305959073"/>
          <c:y val="4.413108959298475E-2"/>
          <c:w val="0.87775551102204408"/>
          <c:h val="0.73539642295630459"/>
        </c:manualLayout>
      </c:layout>
      <c:lineChart>
        <c:grouping val="standard"/>
        <c:varyColors val="0"/>
        <c:ser>
          <c:idx val="4"/>
          <c:order val="0"/>
          <c:tx>
            <c:strRef>
              <c:f>data!$C$3</c:f>
              <c:strCache>
                <c:ptCount val="1"/>
                <c:pt idx="0">
                  <c:v>Indice des prix à la consommation</c:v>
                </c:pt>
              </c:strCache>
            </c:strRef>
          </c:tx>
          <c:spPr>
            <a:ln w="38100">
              <a:solidFill>
                <a:srgbClr val="C00000"/>
              </a:solidFill>
              <a:prstDash val="solid"/>
            </a:ln>
          </c:spPr>
          <c:marker>
            <c:symbol val="none"/>
          </c:marker>
          <c:cat>
            <c:numRef>
              <c:f>data!$A$5:$A$244</c:f>
              <c:numCache>
                <c:formatCode>mmm\-yy</c:formatCode>
                <c:ptCount val="240"/>
                <c:pt idx="0">
                  <c:v>45992</c:v>
                </c:pt>
                <c:pt idx="1">
                  <c:v>45962</c:v>
                </c:pt>
                <c:pt idx="2">
                  <c:v>45931</c:v>
                </c:pt>
                <c:pt idx="3">
                  <c:v>45901</c:v>
                </c:pt>
                <c:pt idx="4">
                  <c:v>45870</c:v>
                </c:pt>
                <c:pt idx="5">
                  <c:v>45839</c:v>
                </c:pt>
                <c:pt idx="6">
                  <c:v>45809</c:v>
                </c:pt>
                <c:pt idx="7">
                  <c:v>45778</c:v>
                </c:pt>
                <c:pt idx="8">
                  <c:v>45748</c:v>
                </c:pt>
                <c:pt idx="9">
                  <c:v>45717</c:v>
                </c:pt>
                <c:pt idx="10">
                  <c:v>45689</c:v>
                </c:pt>
                <c:pt idx="11">
                  <c:v>45658</c:v>
                </c:pt>
                <c:pt idx="12">
                  <c:v>45627</c:v>
                </c:pt>
                <c:pt idx="13">
                  <c:v>45597</c:v>
                </c:pt>
                <c:pt idx="14">
                  <c:v>45566</c:v>
                </c:pt>
                <c:pt idx="15">
                  <c:v>45536</c:v>
                </c:pt>
                <c:pt idx="16">
                  <c:v>45505</c:v>
                </c:pt>
                <c:pt idx="17">
                  <c:v>45474</c:v>
                </c:pt>
                <c:pt idx="18">
                  <c:v>45444</c:v>
                </c:pt>
                <c:pt idx="19">
                  <c:v>45413</c:v>
                </c:pt>
                <c:pt idx="20">
                  <c:v>45383</c:v>
                </c:pt>
                <c:pt idx="21">
                  <c:v>45352</c:v>
                </c:pt>
                <c:pt idx="22">
                  <c:v>45323</c:v>
                </c:pt>
                <c:pt idx="23">
                  <c:v>45292</c:v>
                </c:pt>
                <c:pt idx="24">
                  <c:v>45261</c:v>
                </c:pt>
                <c:pt idx="25">
                  <c:v>45231</c:v>
                </c:pt>
                <c:pt idx="26">
                  <c:v>45200</c:v>
                </c:pt>
                <c:pt idx="27">
                  <c:v>45170</c:v>
                </c:pt>
                <c:pt idx="28">
                  <c:v>45139</c:v>
                </c:pt>
                <c:pt idx="29">
                  <c:v>45108</c:v>
                </c:pt>
                <c:pt idx="30">
                  <c:v>45078</c:v>
                </c:pt>
                <c:pt idx="31">
                  <c:v>45047</c:v>
                </c:pt>
                <c:pt idx="32">
                  <c:v>45017</c:v>
                </c:pt>
                <c:pt idx="33">
                  <c:v>44986</c:v>
                </c:pt>
                <c:pt idx="34">
                  <c:v>44958</c:v>
                </c:pt>
                <c:pt idx="35">
                  <c:v>44927</c:v>
                </c:pt>
                <c:pt idx="36">
                  <c:v>44896</c:v>
                </c:pt>
                <c:pt idx="37">
                  <c:v>44866</c:v>
                </c:pt>
                <c:pt idx="38">
                  <c:v>44835</c:v>
                </c:pt>
                <c:pt idx="39">
                  <c:v>44805</c:v>
                </c:pt>
                <c:pt idx="40">
                  <c:v>44774</c:v>
                </c:pt>
                <c:pt idx="41">
                  <c:v>44743</c:v>
                </c:pt>
                <c:pt idx="42">
                  <c:v>44713</c:v>
                </c:pt>
                <c:pt idx="43">
                  <c:v>44682</c:v>
                </c:pt>
                <c:pt idx="44">
                  <c:v>44652</c:v>
                </c:pt>
                <c:pt idx="45">
                  <c:v>44621</c:v>
                </c:pt>
                <c:pt idx="46">
                  <c:v>44593</c:v>
                </c:pt>
                <c:pt idx="47">
                  <c:v>44562</c:v>
                </c:pt>
                <c:pt idx="48">
                  <c:v>44561</c:v>
                </c:pt>
                <c:pt idx="49">
                  <c:v>44530</c:v>
                </c:pt>
                <c:pt idx="50">
                  <c:v>44499</c:v>
                </c:pt>
                <c:pt idx="51">
                  <c:v>44469</c:v>
                </c:pt>
                <c:pt idx="52">
                  <c:v>44439</c:v>
                </c:pt>
                <c:pt idx="53">
                  <c:v>44408</c:v>
                </c:pt>
                <c:pt idx="54">
                  <c:v>44377</c:v>
                </c:pt>
                <c:pt idx="55">
                  <c:v>44347</c:v>
                </c:pt>
                <c:pt idx="56">
                  <c:v>44316</c:v>
                </c:pt>
                <c:pt idx="57">
                  <c:v>44285</c:v>
                </c:pt>
                <c:pt idx="58">
                  <c:v>44255</c:v>
                </c:pt>
                <c:pt idx="59">
                  <c:v>44227</c:v>
                </c:pt>
                <c:pt idx="60">
                  <c:v>44196</c:v>
                </c:pt>
                <c:pt idx="61">
                  <c:v>44165</c:v>
                </c:pt>
                <c:pt idx="62">
                  <c:v>44134</c:v>
                </c:pt>
                <c:pt idx="63">
                  <c:v>44104</c:v>
                </c:pt>
                <c:pt idx="64">
                  <c:v>44074</c:v>
                </c:pt>
                <c:pt idx="65">
                  <c:v>44043</c:v>
                </c:pt>
                <c:pt idx="66">
                  <c:v>44012</c:v>
                </c:pt>
                <c:pt idx="67">
                  <c:v>43982</c:v>
                </c:pt>
                <c:pt idx="68">
                  <c:v>43951</c:v>
                </c:pt>
                <c:pt idx="69">
                  <c:v>43920</c:v>
                </c:pt>
                <c:pt idx="70">
                  <c:v>43889</c:v>
                </c:pt>
                <c:pt idx="71">
                  <c:v>43861</c:v>
                </c:pt>
                <c:pt idx="72">
                  <c:v>43830</c:v>
                </c:pt>
                <c:pt idx="73">
                  <c:v>43799</c:v>
                </c:pt>
                <c:pt idx="74">
                  <c:v>43768</c:v>
                </c:pt>
                <c:pt idx="75">
                  <c:v>43738</c:v>
                </c:pt>
                <c:pt idx="76">
                  <c:v>43708</c:v>
                </c:pt>
                <c:pt idx="77">
                  <c:v>43677</c:v>
                </c:pt>
                <c:pt idx="78">
                  <c:v>43646</c:v>
                </c:pt>
                <c:pt idx="79">
                  <c:v>43616</c:v>
                </c:pt>
                <c:pt idx="80">
                  <c:v>43585</c:v>
                </c:pt>
                <c:pt idx="81">
                  <c:v>43554</c:v>
                </c:pt>
                <c:pt idx="82">
                  <c:v>43524</c:v>
                </c:pt>
                <c:pt idx="83">
                  <c:v>43496</c:v>
                </c:pt>
                <c:pt idx="84">
                  <c:v>43465</c:v>
                </c:pt>
                <c:pt idx="85">
                  <c:v>43434</c:v>
                </c:pt>
                <c:pt idx="86">
                  <c:v>43403</c:v>
                </c:pt>
                <c:pt idx="87">
                  <c:v>43373</c:v>
                </c:pt>
                <c:pt idx="88">
                  <c:v>43343</c:v>
                </c:pt>
                <c:pt idx="89">
                  <c:v>43312</c:v>
                </c:pt>
                <c:pt idx="90">
                  <c:v>43281</c:v>
                </c:pt>
                <c:pt idx="91">
                  <c:v>43251</c:v>
                </c:pt>
                <c:pt idx="92">
                  <c:v>43220</c:v>
                </c:pt>
                <c:pt idx="93">
                  <c:v>43189</c:v>
                </c:pt>
                <c:pt idx="94">
                  <c:v>43159</c:v>
                </c:pt>
                <c:pt idx="95">
                  <c:v>43131</c:v>
                </c:pt>
                <c:pt idx="96">
                  <c:v>43100</c:v>
                </c:pt>
                <c:pt idx="97">
                  <c:v>43069</c:v>
                </c:pt>
                <c:pt idx="98">
                  <c:v>43038</c:v>
                </c:pt>
                <c:pt idx="99">
                  <c:v>43008</c:v>
                </c:pt>
                <c:pt idx="100">
                  <c:v>42978</c:v>
                </c:pt>
                <c:pt idx="101">
                  <c:v>42947</c:v>
                </c:pt>
                <c:pt idx="102">
                  <c:v>42916</c:v>
                </c:pt>
                <c:pt idx="103">
                  <c:v>42886</c:v>
                </c:pt>
                <c:pt idx="104">
                  <c:v>42855</c:v>
                </c:pt>
                <c:pt idx="105">
                  <c:v>42824</c:v>
                </c:pt>
                <c:pt idx="106">
                  <c:v>42794</c:v>
                </c:pt>
                <c:pt idx="107">
                  <c:v>42766</c:v>
                </c:pt>
                <c:pt idx="108">
                  <c:v>42735</c:v>
                </c:pt>
                <c:pt idx="109">
                  <c:v>42704</c:v>
                </c:pt>
                <c:pt idx="110">
                  <c:v>42673</c:v>
                </c:pt>
                <c:pt idx="111">
                  <c:v>42643</c:v>
                </c:pt>
                <c:pt idx="112">
                  <c:v>42613</c:v>
                </c:pt>
                <c:pt idx="113">
                  <c:v>42582</c:v>
                </c:pt>
                <c:pt idx="114">
                  <c:v>42551</c:v>
                </c:pt>
                <c:pt idx="115">
                  <c:v>42521</c:v>
                </c:pt>
                <c:pt idx="116">
                  <c:v>42490</c:v>
                </c:pt>
                <c:pt idx="117">
                  <c:v>42459</c:v>
                </c:pt>
                <c:pt idx="118">
                  <c:v>42428</c:v>
                </c:pt>
                <c:pt idx="119">
                  <c:v>42400</c:v>
                </c:pt>
                <c:pt idx="120">
                  <c:v>42369</c:v>
                </c:pt>
                <c:pt idx="121">
                  <c:v>42338</c:v>
                </c:pt>
                <c:pt idx="122">
                  <c:v>42308</c:v>
                </c:pt>
                <c:pt idx="123">
                  <c:v>42277</c:v>
                </c:pt>
                <c:pt idx="124">
                  <c:v>42247</c:v>
                </c:pt>
                <c:pt idx="125">
                  <c:v>42216</c:v>
                </c:pt>
                <c:pt idx="126">
                  <c:v>42185</c:v>
                </c:pt>
                <c:pt idx="127">
                  <c:v>42155</c:v>
                </c:pt>
                <c:pt idx="128">
                  <c:v>42124</c:v>
                </c:pt>
                <c:pt idx="129">
                  <c:v>42093</c:v>
                </c:pt>
                <c:pt idx="130">
                  <c:v>42063</c:v>
                </c:pt>
                <c:pt idx="131">
                  <c:v>42035</c:v>
                </c:pt>
                <c:pt idx="132">
                  <c:v>42004</c:v>
                </c:pt>
                <c:pt idx="133">
                  <c:v>41973</c:v>
                </c:pt>
                <c:pt idx="134">
                  <c:v>41942</c:v>
                </c:pt>
                <c:pt idx="135">
                  <c:v>41912</c:v>
                </c:pt>
                <c:pt idx="136">
                  <c:v>41882</c:v>
                </c:pt>
                <c:pt idx="137">
                  <c:v>41850</c:v>
                </c:pt>
                <c:pt idx="138">
                  <c:v>41820</c:v>
                </c:pt>
                <c:pt idx="139">
                  <c:v>41790</c:v>
                </c:pt>
                <c:pt idx="140">
                  <c:v>41759</c:v>
                </c:pt>
                <c:pt idx="141">
                  <c:v>41729</c:v>
                </c:pt>
                <c:pt idx="142">
                  <c:v>41698</c:v>
                </c:pt>
                <c:pt idx="143">
                  <c:v>41670</c:v>
                </c:pt>
                <c:pt idx="144">
                  <c:v>41639</c:v>
                </c:pt>
                <c:pt idx="145">
                  <c:v>41608</c:v>
                </c:pt>
                <c:pt idx="146">
                  <c:v>41578</c:v>
                </c:pt>
                <c:pt idx="147">
                  <c:v>41547</c:v>
                </c:pt>
                <c:pt idx="148">
                  <c:v>41517</c:v>
                </c:pt>
                <c:pt idx="149">
                  <c:v>41485</c:v>
                </c:pt>
                <c:pt idx="150">
                  <c:v>41455</c:v>
                </c:pt>
                <c:pt idx="151">
                  <c:v>41425</c:v>
                </c:pt>
                <c:pt idx="152">
                  <c:v>41394</c:v>
                </c:pt>
                <c:pt idx="153">
                  <c:v>41364</c:v>
                </c:pt>
                <c:pt idx="154">
                  <c:v>41333</c:v>
                </c:pt>
                <c:pt idx="155">
                  <c:v>41305</c:v>
                </c:pt>
                <c:pt idx="156">
                  <c:v>41274</c:v>
                </c:pt>
                <c:pt idx="157">
                  <c:v>41243</c:v>
                </c:pt>
                <c:pt idx="158">
                  <c:v>41213</c:v>
                </c:pt>
                <c:pt idx="159">
                  <c:v>41182</c:v>
                </c:pt>
                <c:pt idx="160">
                  <c:v>41152</c:v>
                </c:pt>
                <c:pt idx="161">
                  <c:v>41121</c:v>
                </c:pt>
                <c:pt idx="162">
                  <c:v>41090</c:v>
                </c:pt>
                <c:pt idx="163">
                  <c:v>41060</c:v>
                </c:pt>
                <c:pt idx="164">
                  <c:v>41029</c:v>
                </c:pt>
                <c:pt idx="165">
                  <c:v>40999</c:v>
                </c:pt>
                <c:pt idx="166">
                  <c:v>40968</c:v>
                </c:pt>
                <c:pt idx="167">
                  <c:v>40939</c:v>
                </c:pt>
                <c:pt idx="168">
                  <c:v>40908</c:v>
                </c:pt>
                <c:pt idx="169">
                  <c:v>40877</c:v>
                </c:pt>
                <c:pt idx="170">
                  <c:v>40847</c:v>
                </c:pt>
                <c:pt idx="171">
                  <c:v>40816</c:v>
                </c:pt>
                <c:pt idx="172">
                  <c:v>40786</c:v>
                </c:pt>
                <c:pt idx="173">
                  <c:v>40755</c:v>
                </c:pt>
                <c:pt idx="174">
                  <c:v>40724</c:v>
                </c:pt>
                <c:pt idx="175">
                  <c:v>40694</c:v>
                </c:pt>
                <c:pt idx="176">
                  <c:v>40663</c:v>
                </c:pt>
                <c:pt idx="177">
                  <c:v>40633</c:v>
                </c:pt>
                <c:pt idx="178">
                  <c:v>40602</c:v>
                </c:pt>
                <c:pt idx="179">
                  <c:v>40574</c:v>
                </c:pt>
                <c:pt idx="180">
                  <c:v>40543</c:v>
                </c:pt>
                <c:pt idx="181">
                  <c:v>40512</c:v>
                </c:pt>
                <c:pt idx="182">
                  <c:v>40482</c:v>
                </c:pt>
                <c:pt idx="183">
                  <c:v>40451</c:v>
                </c:pt>
                <c:pt idx="184">
                  <c:v>40421</c:v>
                </c:pt>
                <c:pt idx="185">
                  <c:v>40390</c:v>
                </c:pt>
                <c:pt idx="186">
                  <c:v>40359</c:v>
                </c:pt>
                <c:pt idx="187">
                  <c:v>40329</c:v>
                </c:pt>
                <c:pt idx="188">
                  <c:v>40298</c:v>
                </c:pt>
                <c:pt idx="189">
                  <c:v>40268</c:v>
                </c:pt>
                <c:pt idx="190">
                  <c:v>40237</c:v>
                </c:pt>
                <c:pt idx="191">
                  <c:v>40209</c:v>
                </c:pt>
                <c:pt idx="192">
                  <c:v>40178</c:v>
                </c:pt>
                <c:pt idx="193">
                  <c:v>40147</c:v>
                </c:pt>
                <c:pt idx="194">
                  <c:v>40117</c:v>
                </c:pt>
                <c:pt idx="195">
                  <c:v>40086</c:v>
                </c:pt>
                <c:pt idx="196">
                  <c:v>40056</c:v>
                </c:pt>
                <c:pt idx="197">
                  <c:v>40025</c:v>
                </c:pt>
                <c:pt idx="198">
                  <c:v>39994</c:v>
                </c:pt>
                <c:pt idx="199">
                  <c:v>39964</c:v>
                </c:pt>
                <c:pt idx="200">
                  <c:v>39933</c:v>
                </c:pt>
                <c:pt idx="201">
                  <c:v>39903</c:v>
                </c:pt>
                <c:pt idx="202">
                  <c:v>39872</c:v>
                </c:pt>
                <c:pt idx="203">
                  <c:v>39844</c:v>
                </c:pt>
                <c:pt idx="204">
                  <c:v>39813</c:v>
                </c:pt>
                <c:pt idx="205">
                  <c:v>39782</c:v>
                </c:pt>
                <c:pt idx="206">
                  <c:v>39752</c:v>
                </c:pt>
                <c:pt idx="207">
                  <c:v>39721</c:v>
                </c:pt>
                <c:pt idx="208">
                  <c:v>39691</c:v>
                </c:pt>
                <c:pt idx="209">
                  <c:v>39660</c:v>
                </c:pt>
                <c:pt idx="210">
                  <c:v>39629</c:v>
                </c:pt>
                <c:pt idx="211">
                  <c:v>39599</c:v>
                </c:pt>
                <c:pt idx="212">
                  <c:v>39568</c:v>
                </c:pt>
                <c:pt idx="213">
                  <c:v>39538</c:v>
                </c:pt>
                <c:pt idx="214">
                  <c:v>39507</c:v>
                </c:pt>
                <c:pt idx="215">
                  <c:v>39478</c:v>
                </c:pt>
                <c:pt idx="216">
                  <c:v>39447</c:v>
                </c:pt>
                <c:pt idx="217">
                  <c:v>39416</c:v>
                </c:pt>
                <c:pt idx="218">
                  <c:v>39386</c:v>
                </c:pt>
                <c:pt idx="219">
                  <c:v>39355</c:v>
                </c:pt>
                <c:pt idx="220">
                  <c:v>39325</c:v>
                </c:pt>
                <c:pt idx="221">
                  <c:v>39294</c:v>
                </c:pt>
                <c:pt idx="222">
                  <c:v>39263</c:v>
                </c:pt>
                <c:pt idx="223">
                  <c:v>39233</c:v>
                </c:pt>
                <c:pt idx="224">
                  <c:v>39202</c:v>
                </c:pt>
                <c:pt idx="225">
                  <c:v>39172</c:v>
                </c:pt>
                <c:pt idx="226">
                  <c:v>39141</c:v>
                </c:pt>
                <c:pt idx="227">
                  <c:v>39113</c:v>
                </c:pt>
                <c:pt idx="228">
                  <c:v>39082</c:v>
                </c:pt>
                <c:pt idx="229">
                  <c:v>39051</c:v>
                </c:pt>
                <c:pt idx="230">
                  <c:v>39021</c:v>
                </c:pt>
                <c:pt idx="231">
                  <c:v>38990</c:v>
                </c:pt>
                <c:pt idx="232">
                  <c:v>38960</c:v>
                </c:pt>
                <c:pt idx="233">
                  <c:v>38929</c:v>
                </c:pt>
                <c:pt idx="234">
                  <c:v>38898</c:v>
                </c:pt>
                <c:pt idx="235">
                  <c:v>38868</c:v>
                </c:pt>
                <c:pt idx="236">
                  <c:v>38837</c:v>
                </c:pt>
                <c:pt idx="237">
                  <c:v>38807</c:v>
                </c:pt>
                <c:pt idx="238">
                  <c:v>38776</c:v>
                </c:pt>
                <c:pt idx="239">
                  <c:v>38748</c:v>
                </c:pt>
              </c:numCache>
            </c:numRef>
          </c:cat>
          <c:val>
            <c:numRef>
              <c:f>data!$C$5:$C$244</c:f>
              <c:numCache>
                <c:formatCode>"$"#,##0.00</c:formatCode>
                <c:ptCount val="240"/>
                <c:pt idx="0">
                  <c:v>14066.049196824037</c:v>
                </c:pt>
                <c:pt idx="1">
                  <c:v>14057.614628047209</c:v>
                </c:pt>
                <c:pt idx="2">
                  <c:v>14023.957130932971</c:v>
                </c:pt>
                <c:pt idx="3">
                  <c:v>14015.547802251622</c:v>
                </c:pt>
                <c:pt idx="4">
                  <c:v>14023.962179559358</c:v>
                </c:pt>
                <c:pt idx="5">
                  <c:v>13982.016131165861</c:v>
                </c:pt>
                <c:pt idx="6">
                  <c:v>13973.631951994665</c:v>
                </c:pt>
                <c:pt idx="7">
                  <c:v>13897.197366479029</c:v>
                </c:pt>
                <c:pt idx="8">
                  <c:v>13905.540690893566</c:v>
                </c:pt>
                <c:pt idx="9">
                  <c:v>13862.566734018108</c:v>
                </c:pt>
                <c:pt idx="10">
                  <c:v>13718.522250389024</c:v>
                </c:pt>
                <c:pt idx="11">
                  <c:v>13710.296072745377</c:v>
                </c:pt>
                <c:pt idx="12">
                  <c:v>13761.212559214471</c:v>
                </c:pt>
                <c:pt idx="13">
                  <c:v>13761.212559214471</c:v>
                </c:pt>
                <c:pt idx="14">
                  <c:v>13702.292700601884</c:v>
                </c:pt>
                <c:pt idx="15">
                  <c:v>13761.467008739462</c:v>
                </c:pt>
                <c:pt idx="16">
                  <c:v>13787.663569521554</c:v>
                </c:pt>
                <c:pt idx="17">
                  <c:v>13728.630458549789</c:v>
                </c:pt>
                <c:pt idx="18">
                  <c:v>13736.872582099049</c:v>
                </c:pt>
                <c:pt idx="19">
                  <c:v>13660.374484983144</c:v>
                </c:pt>
                <c:pt idx="20">
                  <c:v>13592.412422868802</c:v>
                </c:pt>
                <c:pt idx="21">
                  <c:v>13507.316329989866</c:v>
                </c:pt>
                <c:pt idx="22">
                  <c:v>13464.230791457201</c:v>
                </c:pt>
                <c:pt idx="23">
                  <c:v>13464.230791457201</c:v>
                </c:pt>
                <c:pt idx="24">
                  <c:v>13506.099700528841</c:v>
                </c:pt>
                <c:pt idx="25">
                  <c:v>13488.564566592269</c:v>
                </c:pt>
                <c:pt idx="26">
                  <c:v>13480.476280823776</c:v>
                </c:pt>
                <c:pt idx="27">
                  <c:v>13498.023711648919</c:v>
                </c:pt>
                <c:pt idx="28">
                  <c:v>13446.925395147358</c:v>
                </c:pt>
                <c:pt idx="29">
                  <c:v>13370.712334838778</c:v>
                </c:pt>
                <c:pt idx="30">
                  <c:v>13353.352975970016</c:v>
                </c:pt>
                <c:pt idx="31">
                  <c:v>13302.802327126934</c:v>
                </c:pt>
                <c:pt idx="32">
                  <c:v>13209.018297216695</c:v>
                </c:pt>
                <c:pt idx="33">
                  <c:v>13140.686726240245</c:v>
                </c:pt>
                <c:pt idx="34">
                  <c:v>13089.637141388828</c:v>
                </c:pt>
                <c:pt idx="35">
                  <c:v>13021.923141055338</c:v>
                </c:pt>
                <c:pt idx="36">
                  <c:v>13097.890908323616</c:v>
                </c:pt>
                <c:pt idx="37">
                  <c:v>13080.885756839723</c:v>
                </c:pt>
                <c:pt idx="38">
                  <c:v>12987.376644995753</c:v>
                </c:pt>
                <c:pt idx="39">
                  <c:v>12978.291840707259</c:v>
                </c:pt>
                <c:pt idx="40">
                  <c:v>13021.26200532483</c:v>
                </c:pt>
                <c:pt idx="41">
                  <c:v>13004.356342080126</c:v>
                </c:pt>
                <c:pt idx="42">
                  <c:v>12919.09034579786</c:v>
                </c:pt>
                <c:pt idx="43">
                  <c:v>12740.720262128067</c:v>
                </c:pt>
                <c:pt idx="44">
                  <c:v>12664.731870902651</c:v>
                </c:pt>
                <c:pt idx="45">
                  <c:v>12486.179503995516</c:v>
                </c:pt>
                <c:pt idx="46">
                  <c:v>12358.883009002788</c:v>
                </c:pt>
                <c:pt idx="47">
                  <c:v>12248.645202183141</c:v>
                </c:pt>
                <c:pt idx="48">
                  <c:v>12265.817346468197</c:v>
                </c:pt>
                <c:pt idx="49">
                  <c:v>12240.113108939424</c:v>
                </c:pt>
                <c:pt idx="50">
                  <c:v>12155.027913544613</c:v>
                </c:pt>
                <c:pt idx="51">
                  <c:v>12129.555846267451</c:v>
                </c:pt>
                <c:pt idx="52">
                  <c:v>12104.137158235157</c:v>
                </c:pt>
                <c:pt idx="53">
                  <c:v>12027.163313031753</c:v>
                </c:pt>
                <c:pt idx="54">
                  <c:v>11993.581285432543</c:v>
                </c:pt>
                <c:pt idx="55">
                  <c:v>11933.911726798551</c:v>
                </c:pt>
                <c:pt idx="56">
                  <c:v>11874.53903164035</c:v>
                </c:pt>
                <c:pt idx="57">
                  <c:v>11815.461723025224</c:v>
                </c:pt>
                <c:pt idx="58">
                  <c:v>11755.508629017235</c:v>
                </c:pt>
                <c:pt idx="59">
                  <c:v>11687.719853864819</c:v>
                </c:pt>
                <c:pt idx="60">
                  <c:v>11713.48953083265</c:v>
                </c:pt>
                <c:pt idx="61">
                  <c:v>11695.945612414029</c:v>
                </c:pt>
                <c:pt idx="62">
                  <c:v>11644.708893283581</c:v>
                </c:pt>
                <c:pt idx="63">
                  <c:v>11652.865899413171</c:v>
                </c:pt>
                <c:pt idx="64">
                  <c:v>11670.371456598068</c:v>
                </c:pt>
                <c:pt idx="65">
                  <c:v>11670.371456598068</c:v>
                </c:pt>
                <c:pt idx="66">
                  <c:v>11576.600988590486</c:v>
                </c:pt>
                <c:pt idx="67">
                  <c:v>11543.12592341259</c:v>
                </c:pt>
                <c:pt idx="68">
                  <c:v>11619.816713723163</c:v>
                </c:pt>
                <c:pt idx="69">
                  <c:v>11687.604821688959</c:v>
                </c:pt>
                <c:pt idx="70">
                  <c:v>11636.404641267383</c:v>
                </c:pt>
                <c:pt idx="71">
                  <c:v>11602.756646991111</c:v>
                </c:pt>
                <c:pt idx="72">
                  <c:v>11602.756646991111</c:v>
                </c:pt>
                <c:pt idx="73">
                  <c:v>11620.186927382183</c:v>
                </c:pt>
                <c:pt idx="74">
                  <c:v>11586.585828479594</c:v>
                </c:pt>
                <c:pt idx="75">
                  <c:v>11637.792113780226</c:v>
                </c:pt>
                <c:pt idx="76">
                  <c:v>11655.275026319705</c:v>
                </c:pt>
                <c:pt idx="77">
                  <c:v>11596.134739150039</c:v>
                </c:pt>
                <c:pt idx="78">
                  <c:v>11621.702484616193</c:v>
                </c:pt>
                <c:pt idx="79">
                  <c:v>11570.791004197723</c:v>
                </c:pt>
                <c:pt idx="80">
                  <c:v>11520.102552964679</c:v>
                </c:pt>
                <c:pt idx="81">
                  <c:v>11443.431561502613</c:v>
                </c:pt>
                <c:pt idx="82">
                  <c:v>11367.27084682886</c:v>
                </c:pt>
                <c:pt idx="83">
                  <c:v>11350.245478610943</c:v>
                </c:pt>
                <c:pt idx="84">
                  <c:v>11358.196215962116</c:v>
                </c:pt>
                <c:pt idx="85">
                  <c:v>11409.539142101572</c:v>
                </c:pt>
                <c:pt idx="86">
                  <c:v>11375.4129033914</c:v>
                </c:pt>
                <c:pt idx="87">
                  <c:v>11417.658238875238</c:v>
                </c:pt>
                <c:pt idx="88">
                  <c:v>11425.656198213988</c:v>
                </c:pt>
                <c:pt idx="89">
                  <c:v>11366.550137498993</c:v>
                </c:pt>
                <c:pt idx="90">
                  <c:v>11349.525848725903</c:v>
                </c:pt>
                <c:pt idx="91">
                  <c:v>11340.453485937154</c:v>
                </c:pt>
                <c:pt idx="92">
                  <c:v>11306.533884284303</c:v>
                </c:pt>
                <c:pt idx="93">
                  <c:v>11272.715737073086</c:v>
                </c:pt>
                <c:pt idx="94">
                  <c:v>11204.369085650616</c:v>
                </c:pt>
                <c:pt idx="95">
                  <c:v>11127.588723458752</c:v>
                </c:pt>
                <c:pt idx="96">
                  <c:v>11170.034855911215</c:v>
                </c:pt>
                <c:pt idx="97">
                  <c:v>11135.514760154734</c:v>
                </c:pt>
                <c:pt idx="98">
                  <c:v>11126.613469379232</c:v>
                </c:pt>
                <c:pt idx="99">
                  <c:v>11101.080983118061</c:v>
                </c:pt>
                <c:pt idx="100">
                  <c:v>11092.207217344187</c:v>
                </c:pt>
                <c:pt idx="101">
                  <c:v>11092.207217344187</c:v>
                </c:pt>
                <c:pt idx="102">
                  <c:v>11101.088087814438</c:v>
                </c:pt>
                <c:pt idx="103">
                  <c:v>11092.214316361349</c:v>
                </c:pt>
                <c:pt idx="104">
                  <c:v>11050.223467186042</c:v>
                </c:pt>
                <c:pt idx="105">
                  <c:v>11033.672957749417</c:v>
                </c:pt>
                <c:pt idx="106">
                  <c:v>11017.147236894076</c:v>
                </c:pt>
                <c:pt idx="107">
                  <c:v>10923.207651094663</c:v>
                </c:pt>
                <c:pt idx="108">
                  <c:v>10940.712791561162</c:v>
                </c:pt>
                <c:pt idx="109">
                  <c:v>10983.548631222931</c:v>
                </c:pt>
                <c:pt idx="110">
                  <c:v>10958.344439013201</c:v>
                </c:pt>
                <c:pt idx="111">
                  <c:v>10949.584771196245</c:v>
                </c:pt>
                <c:pt idx="112">
                  <c:v>10967.132182688547</c:v>
                </c:pt>
                <c:pt idx="113">
                  <c:v>10983.607594079665</c:v>
                </c:pt>
                <c:pt idx="114">
                  <c:v>10958.403266566562</c:v>
                </c:pt>
                <c:pt idx="115">
                  <c:v>10915.831523624427</c:v>
                </c:pt>
                <c:pt idx="116">
                  <c:v>10882.097022853581</c:v>
                </c:pt>
                <c:pt idx="117">
                  <c:v>10813.96901803993</c:v>
                </c:pt>
                <c:pt idx="118">
                  <c:v>10788.077631723794</c:v>
                </c:pt>
                <c:pt idx="119">
                  <c:v>10762.553788746531</c:v>
                </c:pt>
                <c:pt idx="120">
                  <c:v>10813.601474701059</c:v>
                </c:pt>
                <c:pt idx="121">
                  <c:v>10822.109422360149</c:v>
                </c:pt>
                <c:pt idx="122">
                  <c:v>10813.601474701058</c:v>
                </c:pt>
                <c:pt idx="123">
                  <c:v>10830.930964243847</c:v>
                </c:pt>
                <c:pt idx="124">
                  <c:v>10830.930964243847</c:v>
                </c:pt>
                <c:pt idx="125">
                  <c:v>10822.273145727266</c:v>
                </c:pt>
                <c:pt idx="126">
                  <c:v>10796.361877221934</c:v>
                </c:pt>
                <c:pt idx="127">
                  <c:v>10737.306690424599</c:v>
                </c:pt>
                <c:pt idx="128">
                  <c:v>10745.903413155123</c:v>
                </c:pt>
                <c:pt idx="129">
                  <c:v>10671.204978306976</c:v>
                </c:pt>
                <c:pt idx="130">
                  <c:v>10578.117543920476</c:v>
                </c:pt>
                <c:pt idx="131">
                  <c:v>10595.069655369067</c:v>
                </c:pt>
                <c:pt idx="132">
                  <c:v>10671.907388566748</c:v>
                </c:pt>
                <c:pt idx="133">
                  <c:v>10714.766454384286</c:v>
                </c:pt>
                <c:pt idx="134">
                  <c:v>10706.201493189736</c:v>
                </c:pt>
                <c:pt idx="135">
                  <c:v>10697.643378486948</c:v>
                </c:pt>
                <c:pt idx="136">
                  <c:v>10697.643378486948</c:v>
                </c:pt>
                <c:pt idx="137">
                  <c:v>10714.787037747345</c:v>
                </c:pt>
                <c:pt idx="138">
                  <c:v>10706.222060099266</c:v>
                </c:pt>
                <c:pt idx="139">
                  <c:v>10655.077687200703</c:v>
                </c:pt>
                <c:pt idx="140">
                  <c:v>10621.090198565293</c:v>
                </c:pt>
                <c:pt idx="141">
                  <c:v>10561.943315995715</c:v>
                </c:pt>
                <c:pt idx="142">
                  <c:v>10477.078976287785</c:v>
                </c:pt>
                <c:pt idx="143">
                  <c:v>10442.618335779711</c:v>
                </c:pt>
                <c:pt idx="144">
                  <c:v>10467.740913973246</c:v>
                </c:pt>
                <c:pt idx="145">
                  <c:v>10467.740913973246</c:v>
                </c:pt>
                <c:pt idx="146">
                  <c:v>10492.923931408626</c:v>
                </c:pt>
                <c:pt idx="147">
                  <c:v>10476.162072093277</c:v>
                </c:pt>
                <c:pt idx="148">
                  <c:v>10476.162072093277</c:v>
                </c:pt>
                <c:pt idx="149">
                  <c:v>10467.787841819822</c:v>
                </c:pt>
                <c:pt idx="150">
                  <c:v>10467.787841819822</c:v>
                </c:pt>
                <c:pt idx="151">
                  <c:v>10442.725301097189</c:v>
                </c:pt>
                <c:pt idx="152">
                  <c:v>10459.460437797667</c:v>
                </c:pt>
                <c:pt idx="153">
                  <c:v>10442.752034542398</c:v>
                </c:pt>
                <c:pt idx="154">
                  <c:v>10324.025738549082</c:v>
                </c:pt>
                <c:pt idx="155">
                  <c:v>10315.773120053042</c:v>
                </c:pt>
                <c:pt idx="156">
                  <c:v>10374.910107666743</c:v>
                </c:pt>
                <c:pt idx="157">
                  <c:v>10400.912388638339</c:v>
                </c:pt>
                <c:pt idx="158">
                  <c:v>10384.297512618148</c:v>
                </c:pt>
                <c:pt idx="159">
                  <c:v>10367.709177933455</c:v>
                </c:pt>
                <c:pt idx="160">
                  <c:v>10341.854541579507</c:v>
                </c:pt>
                <c:pt idx="161">
                  <c:v>10350.134649298947</c:v>
                </c:pt>
                <c:pt idx="162">
                  <c:v>10392.7449034029</c:v>
                </c:pt>
                <c:pt idx="163">
                  <c:v>10401.065756007705</c:v>
                </c:pt>
                <c:pt idx="164">
                  <c:v>10358.59551439867</c:v>
                </c:pt>
                <c:pt idx="165">
                  <c:v>10316.298689770611</c:v>
                </c:pt>
                <c:pt idx="166">
                  <c:v>10274.174574017141</c:v>
                </c:pt>
                <c:pt idx="167">
                  <c:v>10231.203519236349</c:v>
                </c:pt>
                <c:pt idx="168">
                  <c:v>10290.89068521057</c:v>
                </c:pt>
                <c:pt idx="169">
                  <c:v>10282.664553567716</c:v>
                </c:pt>
                <c:pt idx="170">
                  <c:v>10265.213690294217</c:v>
                </c:pt>
                <c:pt idx="171">
                  <c:v>10239.614653660066</c:v>
                </c:pt>
                <c:pt idx="172">
                  <c:v>10214.079455022511</c:v>
                </c:pt>
                <c:pt idx="173">
                  <c:v>10196.74498854199</c:v>
                </c:pt>
                <c:pt idx="174">
                  <c:v>10264.490626678065</c:v>
                </c:pt>
                <c:pt idx="175">
                  <c:v>10196.176245830999</c:v>
                </c:pt>
                <c:pt idx="176">
                  <c:v>10161.626714999999</c:v>
                </c:pt>
                <c:pt idx="177">
                  <c:v>10051.064999999999</c:v>
                </c:pt>
                <c:pt idx="178">
                  <c:v>10026</c:v>
                </c:pt>
                <c:pt idx="179">
                  <c:v>10000</c:v>
                </c:pt>
                <c:pt idx="180">
                  <c:v>10000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9125-499A-B552-434C226F3742}"/>
            </c:ext>
          </c:extLst>
        </c:ser>
        <c:ser>
          <c:idx val="0"/>
          <c:order val="1"/>
          <c:tx>
            <c:strRef>
              <c:f>data!$E$3</c:f>
              <c:strCache>
                <c:ptCount val="1"/>
                <c:pt idx="0">
                  <c:v>Ind. bons Trésor 91 jours FTSE TMX Canada</c:v>
                </c:pt>
              </c:strCache>
            </c:strRef>
          </c:tx>
          <c:spPr>
            <a:ln w="38100">
              <a:solidFill>
                <a:srgbClr val="002060"/>
              </a:solidFill>
              <a:prstDash val="solid"/>
            </a:ln>
          </c:spPr>
          <c:marker>
            <c:symbol val="none"/>
          </c:marker>
          <c:cat>
            <c:numRef>
              <c:f>data!$A$5:$A$244</c:f>
              <c:numCache>
                <c:formatCode>mmm\-yy</c:formatCode>
                <c:ptCount val="240"/>
                <c:pt idx="0">
                  <c:v>45992</c:v>
                </c:pt>
                <c:pt idx="1">
                  <c:v>45962</c:v>
                </c:pt>
                <c:pt idx="2">
                  <c:v>45931</c:v>
                </c:pt>
                <c:pt idx="3">
                  <c:v>45901</c:v>
                </c:pt>
                <c:pt idx="4">
                  <c:v>45870</c:v>
                </c:pt>
                <c:pt idx="5">
                  <c:v>45839</c:v>
                </c:pt>
                <c:pt idx="6">
                  <c:v>45809</c:v>
                </c:pt>
                <c:pt idx="7">
                  <c:v>45778</c:v>
                </c:pt>
                <c:pt idx="8">
                  <c:v>45748</c:v>
                </c:pt>
                <c:pt idx="9">
                  <c:v>45717</c:v>
                </c:pt>
                <c:pt idx="10">
                  <c:v>45689</c:v>
                </c:pt>
                <c:pt idx="11">
                  <c:v>45658</c:v>
                </c:pt>
                <c:pt idx="12">
                  <c:v>45627</c:v>
                </c:pt>
                <c:pt idx="13">
                  <c:v>45597</c:v>
                </c:pt>
                <c:pt idx="14">
                  <c:v>45566</c:v>
                </c:pt>
                <c:pt idx="15">
                  <c:v>45536</c:v>
                </c:pt>
                <c:pt idx="16">
                  <c:v>45505</c:v>
                </c:pt>
                <c:pt idx="17">
                  <c:v>45474</c:v>
                </c:pt>
                <c:pt idx="18">
                  <c:v>45444</c:v>
                </c:pt>
                <c:pt idx="19">
                  <c:v>45413</c:v>
                </c:pt>
                <c:pt idx="20">
                  <c:v>45383</c:v>
                </c:pt>
                <c:pt idx="21">
                  <c:v>45352</c:v>
                </c:pt>
                <c:pt idx="22">
                  <c:v>45323</c:v>
                </c:pt>
                <c:pt idx="23">
                  <c:v>45292</c:v>
                </c:pt>
                <c:pt idx="24">
                  <c:v>45261</c:v>
                </c:pt>
                <c:pt idx="25">
                  <c:v>45231</c:v>
                </c:pt>
                <c:pt idx="26">
                  <c:v>45200</c:v>
                </c:pt>
                <c:pt idx="27">
                  <c:v>45170</c:v>
                </c:pt>
                <c:pt idx="28">
                  <c:v>45139</c:v>
                </c:pt>
                <c:pt idx="29">
                  <c:v>45108</c:v>
                </c:pt>
                <c:pt idx="30">
                  <c:v>45078</c:v>
                </c:pt>
                <c:pt idx="31">
                  <c:v>45047</c:v>
                </c:pt>
                <c:pt idx="32">
                  <c:v>45017</c:v>
                </c:pt>
                <c:pt idx="33">
                  <c:v>44986</c:v>
                </c:pt>
                <c:pt idx="34">
                  <c:v>44958</c:v>
                </c:pt>
                <c:pt idx="35">
                  <c:v>44927</c:v>
                </c:pt>
                <c:pt idx="36">
                  <c:v>44896</c:v>
                </c:pt>
                <c:pt idx="37">
                  <c:v>44866</c:v>
                </c:pt>
                <c:pt idx="38">
                  <c:v>44835</c:v>
                </c:pt>
                <c:pt idx="39">
                  <c:v>44805</c:v>
                </c:pt>
                <c:pt idx="40">
                  <c:v>44774</c:v>
                </c:pt>
                <c:pt idx="41">
                  <c:v>44743</c:v>
                </c:pt>
                <c:pt idx="42">
                  <c:v>44713</c:v>
                </c:pt>
                <c:pt idx="43">
                  <c:v>44682</c:v>
                </c:pt>
                <c:pt idx="44">
                  <c:v>44652</c:v>
                </c:pt>
                <c:pt idx="45">
                  <c:v>44621</c:v>
                </c:pt>
                <c:pt idx="46">
                  <c:v>44593</c:v>
                </c:pt>
                <c:pt idx="47">
                  <c:v>44562</c:v>
                </c:pt>
                <c:pt idx="48">
                  <c:v>44561</c:v>
                </c:pt>
                <c:pt idx="49">
                  <c:v>44530</c:v>
                </c:pt>
                <c:pt idx="50">
                  <c:v>44499</c:v>
                </c:pt>
                <c:pt idx="51">
                  <c:v>44469</c:v>
                </c:pt>
                <c:pt idx="52">
                  <c:v>44439</c:v>
                </c:pt>
                <c:pt idx="53">
                  <c:v>44408</c:v>
                </c:pt>
                <c:pt idx="54">
                  <c:v>44377</c:v>
                </c:pt>
                <c:pt idx="55">
                  <c:v>44347</c:v>
                </c:pt>
                <c:pt idx="56">
                  <c:v>44316</c:v>
                </c:pt>
                <c:pt idx="57">
                  <c:v>44285</c:v>
                </c:pt>
                <c:pt idx="58">
                  <c:v>44255</c:v>
                </c:pt>
                <c:pt idx="59">
                  <c:v>44227</c:v>
                </c:pt>
                <c:pt idx="60">
                  <c:v>44196</c:v>
                </c:pt>
                <c:pt idx="61">
                  <c:v>44165</c:v>
                </c:pt>
                <c:pt idx="62">
                  <c:v>44134</c:v>
                </c:pt>
                <c:pt idx="63">
                  <c:v>44104</c:v>
                </c:pt>
                <c:pt idx="64">
                  <c:v>44074</c:v>
                </c:pt>
                <c:pt idx="65">
                  <c:v>44043</c:v>
                </c:pt>
                <c:pt idx="66">
                  <c:v>44012</c:v>
                </c:pt>
                <c:pt idx="67">
                  <c:v>43982</c:v>
                </c:pt>
                <c:pt idx="68">
                  <c:v>43951</c:v>
                </c:pt>
                <c:pt idx="69">
                  <c:v>43920</c:v>
                </c:pt>
                <c:pt idx="70">
                  <c:v>43889</c:v>
                </c:pt>
                <c:pt idx="71">
                  <c:v>43861</c:v>
                </c:pt>
                <c:pt idx="72">
                  <c:v>43830</c:v>
                </c:pt>
                <c:pt idx="73">
                  <c:v>43799</c:v>
                </c:pt>
                <c:pt idx="74">
                  <c:v>43768</c:v>
                </c:pt>
                <c:pt idx="75">
                  <c:v>43738</c:v>
                </c:pt>
                <c:pt idx="76">
                  <c:v>43708</c:v>
                </c:pt>
                <c:pt idx="77">
                  <c:v>43677</c:v>
                </c:pt>
                <c:pt idx="78">
                  <c:v>43646</c:v>
                </c:pt>
                <c:pt idx="79">
                  <c:v>43616</c:v>
                </c:pt>
                <c:pt idx="80">
                  <c:v>43585</c:v>
                </c:pt>
                <c:pt idx="81">
                  <c:v>43554</c:v>
                </c:pt>
                <c:pt idx="82">
                  <c:v>43524</c:v>
                </c:pt>
                <c:pt idx="83">
                  <c:v>43496</c:v>
                </c:pt>
                <c:pt idx="84">
                  <c:v>43465</c:v>
                </c:pt>
                <c:pt idx="85">
                  <c:v>43434</c:v>
                </c:pt>
                <c:pt idx="86">
                  <c:v>43403</c:v>
                </c:pt>
                <c:pt idx="87">
                  <c:v>43373</c:v>
                </c:pt>
                <c:pt idx="88">
                  <c:v>43343</c:v>
                </c:pt>
                <c:pt idx="89">
                  <c:v>43312</c:v>
                </c:pt>
                <c:pt idx="90">
                  <c:v>43281</c:v>
                </c:pt>
                <c:pt idx="91">
                  <c:v>43251</c:v>
                </c:pt>
                <c:pt idx="92">
                  <c:v>43220</c:v>
                </c:pt>
                <c:pt idx="93">
                  <c:v>43189</c:v>
                </c:pt>
                <c:pt idx="94">
                  <c:v>43159</c:v>
                </c:pt>
                <c:pt idx="95">
                  <c:v>43131</c:v>
                </c:pt>
                <c:pt idx="96">
                  <c:v>43100</c:v>
                </c:pt>
                <c:pt idx="97">
                  <c:v>43069</c:v>
                </c:pt>
                <c:pt idx="98">
                  <c:v>43038</c:v>
                </c:pt>
                <c:pt idx="99">
                  <c:v>43008</c:v>
                </c:pt>
                <c:pt idx="100">
                  <c:v>42978</c:v>
                </c:pt>
                <c:pt idx="101">
                  <c:v>42947</c:v>
                </c:pt>
                <c:pt idx="102">
                  <c:v>42916</c:v>
                </c:pt>
                <c:pt idx="103">
                  <c:v>42886</c:v>
                </c:pt>
                <c:pt idx="104">
                  <c:v>42855</c:v>
                </c:pt>
                <c:pt idx="105">
                  <c:v>42824</c:v>
                </c:pt>
                <c:pt idx="106">
                  <c:v>42794</c:v>
                </c:pt>
                <c:pt idx="107">
                  <c:v>42766</c:v>
                </c:pt>
                <c:pt idx="108">
                  <c:v>42735</c:v>
                </c:pt>
                <c:pt idx="109">
                  <c:v>42704</c:v>
                </c:pt>
                <c:pt idx="110">
                  <c:v>42673</c:v>
                </c:pt>
                <c:pt idx="111">
                  <c:v>42643</c:v>
                </c:pt>
                <c:pt idx="112">
                  <c:v>42613</c:v>
                </c:pt>
                <c:pt idx="113">
                  <c:v>42582</c:v>
                </c:pt>
                <c:pt idx="114">
                  <c:v>42551</c:v>
                </c:pt>
                <c:pt idx="115">
                  <c:v>42521</c:v>
                </c:pt>
                <c:pt idx="116">
                  <c:v>42490</c:v>
                </c:pt>
                <c:pt idx="117">
                  <c:v>42459</c:v>
                </c:pt>
                <c:pt idx="118">
                  <c:v>42428</c:v>
                </c:pt>
                <c:pt idx="119">
                  <c:v>42400</c:v>
                </c:pt>
                <c:pt idx="120">
                  <c:v>42369</c:v>
                </c:pt>
                <c:pt idx="121">
                  <c:v>42338</c:v>
                </c:pt>
                <c:pt idx="122">
                  <c:v>42308</c:v>
                </c:pt>
                <c:pt idx="123">
                  <c:v>42277</c:v>
                </c:pt>
                <c:pt idx="124">
                  <c:v>42247</c:v>
                </c:pt>
                <c:pt idx="125">
                  <c:v>42216</c:v>
                </c:pt>
                <c:pt idx="126">
                  <c:v>42185</c:v>
                </c:pt>
                <c:pt idx="127">
                  <c:v>42155</c:v>
                </c:pt>
                <c:pt idx="128">
                  <c:v>42124</c:v>
                </c:pt>
                <c:pt idx="129">
                  <c:v>42093</c:v>
                </c:pt>
                <c:pt idx="130">
                  <c:v>42063</c:v>
                </c:pt>
                <c:pt idx="131">
                  <c:v>42035</c:v>
                </c:pt>
                <c:pt idx="132">
                  <c:v>42004</c:v>
                </c:pt>
                <c:pt idx="133">
                  <c:v>41973</c:v>
                </c:pt>
                <c:pt idx="134">
                  <c:v>41942</c:v>
                </c:pt>
                <c:pt idx="135">
                  <c:v>41912</c:v>
                </c:pt>
                <c:pt idx="136">
                  <c:v>41882</c:v>
                </c:pt>
                <c:pt idx="137">
                  <c:v>41850</c:v>
                </c:pt>
                <c:pt idx="138">
                  <c:v>41820</c:v>
                </c:pt>
                <c:pt idx="139">
                  <c:v>41790</c:v>
                </c:pt>
                <c:pt idx="140">
                  <c:v>41759</c:v>
                </c:pt>
                <c:pt idx="141">
                  <c:v>41729</c:v>
                </c:pt>
                <c:pt idx="142">
                  <c:v>41698</c:v>
                </c:pt>
                <c:pt idx="143">
                  <c:v>41670</c:v>
                </c:pt>
                <c:pt idx="144">
                  <c:v>41639</c:v>
                </c:pt>
                <c:pt idx="145">
                  <c:v>41608</c:v>
                </c:pt>
                <c:pt idx="146">
                  <c:v>41578</c:v>
                </c:pt>
                <c:pt idx="147">
                  <c:v>41547</c:v>
                </c:pt>
                <c:pt idx="148">
                  <c:v>41517</c:v>
                </c:pt>
                <c:pt idx="149">
                  <c:v>41485</c:v>
                </c:pt>
                <c:pt idx="150">
                  <c:v>41455</c:v>
                </c:pt>
                <c:pt idx="151">
                  <c:v>41425</c:v>
                </c:pt>
                <c:pt idx="152">
                  <c:v>41394</c:v>
                </c:pt>
                <c:pt idx="153">
                  <c:v>41364</c:v>
                </c:pt>
                <c:pt idx="154">
                  <c:v>41333</c:v>
                </c:pt>
                <c:pt idx="155">
                  <c:v>41305</c:v>
                </c:pt>
                <c:pt idx="156">
                  <c:v>41274</c:v>
                </c:pt>
                <c:pt idx="157">
                  <c:v>41243</c:v>
                </c:pt>
                <c:pt idx="158">
                  <c:v>41213</c:v>
                </c:pt>
                <c:pt idx="159">
                  <c:v>41182</c:v>
                </c:pt>
                <c:pt idx="160">
                  <c:v>41152</c:v>
                </c:pt>
                <c:pt idx="161">
                  <c:v>41121</c:v>
                </c:pt>
                <c:pt idx="162">
                  <c:v>41090</c:v>
                </c:pt>
                <c:pt idx="163">
                  <c:v>41060</c:v>
                </c:pt>
                <c:pt idx="164">
                  <c:v>41029</c:v>
                </c:pt>
                <c:pt idx="165">
                  <c:v>40999</c:v>
                </c:pt>
                <c:pt idx="166">
                  <c:v>40968</c:v>
                </c:pt>
                <c:pt idx="167">
                  <c:v>40939</c:v>
                </c:pt>
                <c:pt idx="168">
                  <c:v>40908</c:v>
                </c:pt>
                <c:pt idx="169">
                  <c:v>40877</c:v>
                </c:pt>
                <c:pt idx="170">
                  <c:v>40847</c:v>
                </c:pt>
                <c:pt idx="171">
                  <c:v>40816</c:v>
                </c:pt>
                <c:pt idx="172">
                  <c:v>40786</c:v>
                </c:pt>
                <c:pt idx="173">
                  <c:v>40755</c:v>
                </c:pt>
                <c:pt idx="174">
                  <c:v>40724</c:v>
                </c:pt>
                <c:pt idx="175">
                  <c:v>40694</c:v>
                </c:pt>
                <c:pt idx="176">
                  <c:v>40663</c:v>
                </c:pt>
                <c:pt idx="177">
                  <c:v>40633</c:v>
                </c:pt>
                <c:pt idx="178">
                  <c:v>40602</c:v>
                </c:pt>
                <c:pt idx="179">
                  <c:v>40574</c:v>
                </c:pt>
                <c:pt idx="180">
                  <c:v>40543</c:v>
                </c:pt>
                <c:pt idx="181">
                  <c:v>40512</c:v>
                </c:pt>
                <c:pt idx="182">
                  <c:v>40482</c:v>
                </c:pt>
                <c:pt idx="183">
                  <c:v>40451</c:v>
                </c:pt>
                <c:pt idx="184">
                  <c:v>40421</c:v>
                </c:pt>
                <c:pt idx="185">
                  <c:v>40390</c:v>
                </c:pt>
                <c:pt idx="186">
                  <c:v>40359</c:v>
                </c:pt>
                <c:pt idx="187">
                  <c:v>40329</c:v>
                </c:pt>
                <c:pt idx="188">
                  <c:v>40298</c:v>
                </c:pt>
                <c:pt idx="189">
                  <c:v>40268</c:v>
                </c:pt>
                <c:pt idx="190">
                  <c:v>40237</c:v>
                </c:pt>
                <c:pt idx="191">
                  <c:v>40209</c:v>
                </c:pt>
                <c:pt idx="192">
                  <c:v>40178</c:v>
                </c:pt>
                <c:pt idx="193">
                  <c:v>40147</c:v>
                </c:pt>
                <c:pt idx="194">
                  <c:v>40117</c:v>
                </c:pt>
                <c:pt idx="195">
                  <c:v>40086</c:v>
                </c:pt>
                <c:pt idx="196">
                  <c:v>40056</c:v>
                </c:pt>
                <c:pt idx="197">
                  <c:v>40025</c:v>
                </c:pt>
                <c:pt idx="198">
                  <c:v>39994</c:v>
                </c:pt>
                <c:pt idx="199">
                  <c:v>39964</c:v>
                </c:pt>
                <c:pt idx="200">
                  <c:v>39933</c:v>
                </c:pt>
                <c:pt idx="201">
                  <c:v>39903</c:v>
                </c:pt>
                <c:pt idx="202">
                  <c:v>39872</c:v>
                </c:pt>
                <c:pt idx="203">
                  <c:v>39844</c:v>
                </c:pt>
                <c:pt idx="204">
                  <c:v>39813</c:v>
                </c:pt>
                <c:pt idx="205">
                  <c:v>39782</c:v>
                </c:pt>
                <c:pt idx="206">
                  <c:v>39752</c:v>
                </c:pt>
                <c:pt idx="207">
                  <c:v>39721</c:v>
                </c:pt>
                <c:pt idx="208">
                  <c:v>39691</c:v>
                </c:pt>
                <c:pt idx="209">
                  <c:v>39660</c:v>
                </c:pt>
                <c:pt idx="210">
                  <c:v>39629</c:v>
                </c:pt>
                <c:pt idx="211">
                  <c:v>39599</c:v>
                </c:pt>
                <c:pt idx="212">
                  <c:v>39568</c:v>
                </c:pt>
                <c:pt idx="213">
                  <c:v>39538</c:v>
                </c:pt>
                <c:pt idx="214">
                  <c:v>39507</c:v>
                </c:pt>
                <c:pt idx="215">
                  <c:v>39478</c:v>
                </c:pt>
                <c:pt idx="216">
                  <c:v>39447</c:v>
                </c:pt>
                <c:pt idx="217">
                  <c:v>39416</c:v>
                </c:pt>
                <c:pt idx="218">
                  <c:v>39386</c:v>
                </c:pt>
                <c:pt idx="219">
                  <c:v>39355</c:v>
                </c:pt>
                <c:pt idx="220">
                  <c:v>39325</c:v>
                </c:pt>
                <c:pt idx="221">
                  <c:v>39294</c:v>
                </c:pt>
                <c:pt idx="222">
                  <c:v>39263</c:v>
                </c:pt>
                <c:pt idx="223">
                  <c:v>39233</c:v>
                </c:pt>
                <c:pt idx="224">
                  <c:v>39202</c:v>
                </c:pt>
                <c:pt idx="225">
                  <c:v>39172</c:v>
                </c:pt>
                <c:pt idx="226">
                  <c:v>39141</c:v>
                </c:pt>
                <c:pt idx="227">
                  <c:v>39113</c:v>
                </c:pt>
                <c:pt idx="228">
                  <c:v>39082</c:v>
                </c:pt>
                <c:pt idx="229">
                  <c:v>39051</c:v>
                </c:pt>
                <c:pt idx="230">
                  <c:v>39021</c:v>
                </c:pt>
                <c:pt idx="231">
                  <c:v>38990</c:v>
                </c:pt>
                <c:pt idx="232">
                  <c:v>38960</c:v>
                </c:pt>
                <c:pt idx="233">
                  <c:v>38929</c:v>
                </c:pt>
                <c:pt idx="234">
                  <c:v>38898</c:v>
                </c:pt>
                <c:pt idx="235">
                  <c:v>38868</c:v>
                </c:pt>
                <c:pt idx="236">
                  <c:v>38837</c:v>
                </c:pt>
                <c:pt idx="237">
                  <c:v>38807</c:v>
                </c:pt>
                <c:pt idx="238">
                  <c:v>38776</c:v>
                </c:pt>
                <c:pt idx="239">
                  <c:v>38748</c:v>
                </c:pt>
              </c:numCache>
            </c:numRef>
          </c:cat>
          <c:val>
            <c:numRef>
              <c:f>data!$E$5:$E$244</c:f>
              <c:numCache>
                <c:formatCode>"$"#,##0.00</c:formatCode>
                <c:ptCount val="240"/>
                <c:pt idx="0">
                  <c:v>12665.160977468331</c:v>
                </c:pt>
                <c:pt idx="1">
                  <c:v>12641.243744303867</c:v>
                </c:pt>
                <c:pt idx="2">
                  <c:v>12618.131113542566</c:v>
                </c:pt>
                <c:pt idx="3">
                  <c:v>12586.187369996353</c:v>
                </c:pt>
                <c:pt idx="4">
                  <c:v>12552.667980688781</c:v>
                </c:pt>
                <c:pt idx="5">
                  <c:v>12525.025249962995</c:v>
                </c:pt>
                <c:pt idx="6">
                  <c:v>12497.568092861291</c:v>
                </c:pt>
                <c:pt idx="7">
                  <c:v>12470.549400530577</c:v>
                </c:pt>
                <c:pt idx="8">
                  <c:v>12443.590362012228</c:v>
                </c:pt>
                <c:pt idx="9">
                  <c:v>12417.565627967064</c:v>
                </c:pt>
                <c:pt idx="10">
                  <c:v>12383.858004864818</c:v>
                </c:pt>
                <c:pt idx="11">
                  <c:v>12357.196118519565</c:v>
                </c:pt>
                <c:pt idx="12">
                  <c:v>12315.551082533982</c:v>
                </c:pt>
                <c:pt idx="13">
                  <c:v>12274.896624912273</c:v>
                </c:pt>
                <c:pt idx="14">
                  <c:v>12239.536603664288</c:v>
                </c:pt>
                <c:pt idx="15">
                  <c:v>12184.426442863218</c:v>
                </c:pt>
                <c:pt idx="16">
                  <c:v>12142.522597379659</c:v>
                </c:pt>
                <c:pt idx="17">
                  <c:v>12093.893053411888</c:v>
                </c:pt>
                <c:pt idx="18">
                  <c:v>12037.760973990171</c:v>
                </c:pt>
                <c:pt idx="19">
                  <c:v>11992.656592545609</c:v>
                </c:pt>
                <c:pt idx="20">
                  <c:v>11938.634272462716</c:v>
                </c:pt>
                <c:pt idx="21">
                  <c:v>11883.766920590349</c:v>
                </c:pt>
                <c:pt idx="22">
                  <c:v>11840.171409460716</c:v>
                </c:pt>
                <c:pt idx="23">
                  <c:v>11792.083293788646</c:v>
                </c:pt>
                <c:pt idx="24">
                  <c:v>11738.239986968423</c:v>
                </c:pt>
                <c:pt idx="25">
                  <c:v>11692.452343590921</c:v>
                </c:pt>
                <c:pt idx="26">
                  <c:v>11643.653790554707</c:v>
                </c:pt>
                <c:pt idx="27">
                  <c:v>11589.876762377276</c:v>
                </c:pt>
                <c:pt idx="28">
                  <c:v>11541.851119867506</c:v>
                </c:pt>
                <c:pt idx="29">
                  <c:v>11495.192134991576</c:v>
                </c:pt>
                <c:pt idx="30">
                  <c:v>11449.896345050554</c:v>
                </c:pt>
                <c:pt idx="31">
                  <c:v>11411.599018743651</c:v>
                </c:pt>
                <c:pt idx="32">
                  <c:v>11372.081037139593</c:v>
                </c:pt>
                <c:pt idx="33">
                  <c:v>11334.891258919079</c:v>
                </c:pt>
                <c:pt idx="34">
                  <c:v>11288.225733735813</c:v>
                </c:pt>
                <c:pt idx="35">
                  <c:v>11250.962545784176</c:v>
                </c:pt>
                <c:pt idx="36">
                  <c:v>11209.867172728951</c:v>
                </c:pt>
                <c:pt idx="37">
                  <c:v>11172.328150144465</c:v>
                </c:pt>
                <c:pt idx="38">
                  <c:v>11133.36138529593</c:v>
                </c:pt>
                <c:pt idx="39">
                  <c:v>11098.954625955466</c:v>
                </c:pt>
                <c:pt idx="40">
                  <c:v>11073.485609054642</c:v>
                </c:pt>
                <c:pt idx="41">
                  <c:v>11052.485885871485</c:v>
                </c:pt>
                <c:pt idx="42">
                  <c:v>11041.444441430056</c:v>
                </c:pt>
                <c:pt idx="43">
                  <c:v>11035.926478190961</c:v>
                </c:pt>
                <c:pt idx="44">
                  <c:v>11018.297202666694</c:v>
                </c:pt>
                <c:pt idx="45">
                  <c:v>11026.015413456114</c:v>
                </c:pt>
                <c:pt idx="46">
                  <c:v>11016.100922625752</c:v>
                </c:pt>
                <c:pt idx="47">
                  <c:v>11012.797083500702</c:v>
                </c:pt>
                <c:pt idx="48">
                  <c:v>11011.695913909311</c:v>
                </c:pt>
                <c:pt idx="49">
                  <c:v>11011.806031969631</c:v>
                </c:pt>
                <c:pt idx="50">
                  <c:v>11007.623135178263</c:v>
                </c:pt>
                <c:pt idx="51">
                  <c:v>11006.19233017534</c:v>
                </c:pt>
                <c:pt idx="52">
                  <c:v>11002.891462736519</c:v>
                </c:pt>
                <c:pt idx="53">
                  <c:v>11000.581340654981</c:v>
                </c:pt>
                <c:pt idx="54">
                  <c:v>10999.371409799902</c:v>
                </c:pt>
                <c:pt idx="55">
                  <c:v>10998.271582641637</c:v>
                </c:pt>
                <c:pt idx="56">
                  <c:v>10996.732040156016</c:v>
                </c:pt>
                <c:pt idx="57">
                  <c:v>10996.072275819466</c:v>
                </c:pt>
                <c:pt idx="58">
                  <c:v>10993.214040169023</c:v>
                </c:pt>
                <c:pt idx="59">
                  <c:v>10994.643343803717</c:v>
                </c:pt>
                <c:pt idx="60">
                  <c:v>10993.104309200427</c:v>
                </c:pt>
                <c:pt idx="61">
                  <c:v>10990.686358201621</c:v>
                </c:pt>
                <c:pt idx="62">
                  <c:v>10990.906176325148</c:v>
                </c:pt>
                <c:pt idx="63">
                  <c:v>10989.58742583405</c:v>
                </c:pt>
                <c:pt idx="64">
                  <c:v>10987.609656095952</c:v>
                </c:pt>
                <c:pt idx="65">
                  <c:v>10986.071606071102</c:v>
                </c:pt>
                <c:pt idx="66">
                  <c:v>10983.106167405902</c:v>
                </c:pt>
                <c:pt idx="67">
                  <c:v>10981.239356715259</c:v>
                </c:pt>
                <c:pt idx="68">
                  <c:v>10975.641779407761</c:v>
                </c:pt>
                <c:pt idx="69">
                  <c:v>10970.375998928275</c:v>
                </c:pt>
                <c:pt idx="70">
                  <c:v>10932.17896562239</c:v>
                </c:pt>
                <c:pt idx="71">
                  <c:v>10914.4103056448</c:v>
                </c:pt>
                <c:pt idx="72">
                  <c:v>10898.857635798515</c:v>
                </c:pt>
                <c:pt idx="73">
                  <c:v>10882.675097927895</c:v>
                </c:pt>
                <c:pt idx="74">
                  <c:v>10868.372319954833</c:v>
                </c:pt>
                <c:pt idx="75">
                  <c:v>10853.871547567283</c:v>
                </c:pt>
                <c:pt idx="76">
                  <c:v>10840.472723281307</c:v>
                </c:pt>
                <c:pt idx="77">
                  <c:v>10825.349709736804</c:v>
                </c:pt>
                <c:pt idx="78">
                  <c:v>10809.168384664959</c:v>
                </c:pt>
                <c:pt idx="79">
                  <c:v>10794.854407720322</c:v>
                </c:pt>
                <c:pt idx="80">
                  <c:v>10779.687387566019</c:v>
                </c:pt>
                <c:pt idx="81">
                  <c:v>10764.649172671796</c:v>
                </c:pt>
                <c:pt idx="82">
                  <c:v>10750.608877477809</c:v>
                </c:pt>
                <c:pt idx="83">
                  <c:v>10737.337528292839</c:v>
                </c:pt>
                <c:pt idx="84">
                  <c:v>10722.144249890744</c:v>
                </c:pt>
                <c:pt idx="85">
                  <c:v>10704.610098549319</c:v>
                </c:pt>
                <c:pt idx="86">
                  <c:v>10687.531423334831</c:v>
                </c:pt>
                <c:pt idx="87">
                  <c:v>10674.018116399469</c:v>
                </c:pt>
                <c:pt idx="88">
                  <c:v>10662.02334014181</c:v>
                </c:pt>
                <c:pt idx="89">
                  <c:v>10649.935663164117</c:v>
                </c:pt>
                <c:pt idx="90">
                  <c:v>10640.52943514345</c:v>
                </c:pt>
                <c:pt idx="91">
                  <c:v>10627.510734493695</c:v>
                </c:pt>
                <c:pt idx="92">
                  <c:v>10617.169611292296</c:v>
                </c:pt>
                <c:pt idx="93">
                  <c:v>10608.332870011576</c:v>
                </c:pt>
                <c:pt idx="94">
                  <c:v>10597.163459725025</c:v>
                </c:pt>
                <c:pt idx="95">
                  <c:v>10585.054157768538</c:v>
                </c:pt>
                <c:pt idx="96">
                  <c:v>10576.455499447487</c:v>
                </c:pt>
                <c:pt idx="97">
                  <c:v>10572.745523043452</c:v>
                </c:pt>
                <c:pt idx="98">
                  <c:v>10564.589659826066</c:v>
                </c:pt>
                <c:pt idx="99">
                  <c:v>10552.418500327789</c:v>
                </c:pt>
                <c:pt idx="100">
                  <c:v>10550.936093806607</c:v>
                </c:pt>
                <c:pt idx="101">
                  <c:v>10544.701012098154</c:v>
                </c:pt>
                <c:pt idx="102">
                  <c:v>10538.25897438711</c:v>
                </c:pt>
                <c:pt idx="103">
                  <c:v>10538.999866077695</c:v>
                </c:pt>
                <c:pt idx="104">
                  <c:v>10533.935150057547</c:v>
                </c:pt>
                <c:pt idx="105">
                  <c:v>10528.662395929665</c:v>
                </c:pt>
                <c:pt idx="106">
                  <c:v>10525.710986569031</c:v>
                </c:pt>
                <c:pt idx="107">
                  <c:v>10522.444819696997</c:v>
                </c:pt>
                <c:pt idx="108">
                  <c:v>10518.020940089595</c:v>
                </c:pt>
                <c:pt idx="109">
                  <c:v>10512.018577481851</c:v>
                </c:pt>
                <c:pt idx="110">
                  <c:v>10508.76086161475</c:v>
                </c:pt>
                <c:pt idx="111">
                  <c:v>10502.86875224474</c:v>
                </c:pt>
                <c:pt idx="112">
                  <c:v>10498.658790069921</c:v>
                </c:pt>
                <c:pt idx="113">
                  <c:v>10493.821138525062</c:v>
                </c:pt>
                <c:pt idx="114">
                  <c:v>10491.093454226962</c:v>
                </c:pt>
                <c:pt idx="115">
                  <c:v>10485.420841551684</c:v>
                </c:pt>
                <c:pt idx="116">
                  <c:v>10479.646556299163</c:v>
                </c:pt>
                <c:pt idx="117">
                  <c:v>10478.284379329851</c:v>
                </c:pt>
                <c:pt idx="118">
                  <c:v>10473.97957372505</c:v>
                </c:pt>
                <c:pt idx="119">
                  <c:v>10469.781191467271</c:v>
                </c:pt>
                <c:pt idx="120">
                  <c:v>10464.224688157859</c:v>
                </c:pt>
                <c:pt idx="121">
                  <c:v>10460.762175877642</c:v>
                </c:pt>
                <c:pt idx="122">
                  <c:v>10458.670441789285</c:v>
                </c:pt>
                <c:pt idx="123">
                  <c:v>10455.324737873165</c:v>
                </c:pt>
                <c:pt idx="124">
                  <c:v>10453.234091054954</c:v>
                </c:pt>
                <c:pt idx="125">
                  <c:v>10449.148474001619</c:v>
                </c:pt>
                <c:pt idx="126">
                  <c:v>10440.044754975281</c:v>
                </c:pt>
                <c:pt idx="127">
                  <c:v>10432.731410256691</c:v>
                </c:pt>
                <c:pt idx="128">
                  <c:v>10426.465104728748</c:v>
                </c:pt>
                <c:pt idx="129">
                  <c:v>10424.380228683012</c:v>
                </c:pt>
                <c:pt idx="130">
                  <c:v>10418.639558286397</c:v>
                </c:pt>
                <c:pt idx="131">
                  <c:v>10413.942870052004</c:v>
                </c:pt>
                <c:pt idx="132">
                  <c:v>10398.615311083468</c:v>
                </c:pt>
                <c:pt idx="133">
                  <c:v>10390.905259381007</c:v>
                </c:pt>
                <c:pt idx="134">
                  <c:v>10384.134803489131</c:v>
                </c:pt>
                <c:pt idx="135">
                  <c:v>10375.398717768769</c:v>
                </c:pt>
                <c:pt idx="136">
                  <c:v>10366.359252500588</c:v>
                </c:pt>
                <c:pt idx="137">
                  <c:v>10358.155593270718</c:v>
                </c:pt>
                <c:pt idx="138">
                  <c:v>10350.268688530059</c:v>
                </c:pt>
                <c:pt idx="139">
                  <c:v>10342.69783371578</c:v>
                </c:pt>
                <c:pt idx="140">
                  <c:v>10334.306376937706</c:v>
                </c:pt>
                <c:pt idx="141">
                  <c:v>10327.779220470369</c:v>
                </c:pt>
                <c:pt idx="142">
                  <c:v>10322.091747917268</c:v>
                </c:pt>
                <c:pt idx="143">
                  <c:v>10313.40785850041</c:v>
                </c:pt>
                <c:pt idx="144">
                  <c:v>10305.246103586371</c:v>
                </c:pt>
                <c:pt idx="145">
                  <c:v>10296.267758101307</c:v>
                </c:pt>
                <c:pt idx="146">
                  <c:v>10290.073134074593</c:v>
                </c:pt>
                <c:pt idx="147">
                  <c:v>10279.967925603725</c:v>
                </c:pt>
                <c:pt idx="148">
                  <c:v>10270.693489382811</c:v>
                </c:pt>
                <c:pt idx="149">
                  <c:v>10261.222381125033</c:v>
                </c:pt>
                <c:pt idx="150">
                  <c:v>10250.633476743556</c:v>
                </c:pt>
                <c:pt idx="151">
                  <c:v>10242.521399794919</c:v>
                </c:pt>
                <c:pt idx="152">
                  <c:v>10234.313480383653</c:v>
                </c:pt>
                <c:pt idx="153">
                  <c:v>10225.703438088782</c:v>
                </c:pt>
                <c:pt idx="154">
                  <c:v>10218.427917411584</c:v>
                </c:pt>
                <c:pt idx="155">
                  <c:v>10211.463699168749</c:v>
                </c:pt>
                <c:pt idx="156">
                  <c:v>10202.149137006663</c:v>
                </c:pt>
                <c:pt idx="157">
                  <c:v>10191.824818465559</c:v>
                </c:pt>
                <c:pt idx="158">
                  <c:v>10181.927984464659</c:v>
                </c:pt>
                <c:pt idx="159">
                  <c:v>10172.792816515428</c:v>
                </c:pt>
                <c:pt idx="160">
                  <c:v>10162.35607682453</c:v>
                </c:pt>
                <c:pt idx="161">
                  <c:v>10154.790757710036</c:v>
                </c:pt>
                <c:pt idx="162">
                  <c:v>10148.792821152734</c:v>
                </c:pt>
                <c:pt idx="163">
                  <c:v>10139.130230043504</c:v>
                </c:pt>
                <c:pt idx="164">
                  <c:v>10126.866594597446</c:v>
                </c:pt>
                <c:pt idx="165">
                  <c:v>10121.906860235929</c:v>
                </c:pt>
                <c:pt idx="166">
                  <c:v>10113.027621983829</c:v>
                </c:pt>
                <c:pt idx="167">
                  <c:v>10106.761429897291</c:v>
                </c:pt>
                <c:pt idx="168">
                  <c:v>10099.97424720317</c:v>
                </c:pt>
                <c:pt idx="169">
                  <c:v>10091.618387178585</c:v>
                </c:pt>
                <c:pt idx="170">
                  <c:v>10084.04526918143</c:v>
                </c:pt>
                <c:pt idx="171">
                  <c:v>10078.038758081613</c:v>
                </c:pt>
                <c:pt idx="172">
                  <c:v>10067.860151468478</c:v>
                </c:pt>
                <c:pt idx="173">
                  <c:v>10059.249433953015</c:v>
                </c:pt>
                <c:pt idx="174">
                  <c:v>10051.941672357212</c:v>
                </c:pt>
                <c:pt idx="175">
                  <c:v>10044.107268687636</c:v>
                </c:pt>
                <c:pt idx="176">
                  <c:v>10034.71477565762</c:v>
                </c:pt>
                <c:pt idx="177">
                  <c:v>10027.925869843735</c:v>
                </c:pt>
                <c:pt idx="178">
                  <c:v>10018.528490120001</c:v>
                </c:pt>
                <c:pt idx="179">
                  <c:v>10010.18</c:v>
                </c:pt>
                <c:pt idx="180">
                  <c:v>10000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9125-499A-B552-434C226F3742}"/>
            </c:ext>
          </c:extLst>
        </c:ser>
        <c:ser>
          <c:idx val="1"/>
          <c:order val="2"/>
          <c:tx>
            <c:strRef>
              <c:f>data!$G$3</c:f>
              <c:strCache>
                <c:ptCount val="1"/>
                <c:pt idx="0">
                  <c:v>Ind. oblig. univ. FTSE Canada</c:v>
                </c:pt>
              </c:strCache>
            </c:strRef>
          </c:tx>
          <c:spPr>
            <a:ln w="38100">
              <a:solidFill>
                <a:srgbClr val="FFC000"/>
              </a:solidFill>
              <a:prstDash val="solid"/>
            </a:ln>
          </c:spPr>
          <c:marker>
            <c:symbol val="none"/>
          </c:marker>
          <c:cat>
            <c:numRef>
              <c:f>data!$A$5:$A$244</c:f>
              <c:numCache>
                <c:formatCode>mmm\-yy</c:formatCode>
                <c:ptCount val="240"/>
                <c:pt idx="0">
                  <c:v>45992</c:v>
                </c:pt>
                <c:pt idx="1">
                  <c:v>45962</c:v>
                </c:pt>
                <c:pt idx="2">
                  <c:v>45931</c:v>
                </c:pt>
                <c:pt idx="3">
                  <c:v>45901</c:v>
                </c:pt>
                <c:pt idx="4">
                  <c:v>45870</c:v>
                </c:pt>
                <c:pt idx="5">
                  <c:v>45839</c:v>
                </c:pt>
                <c:pt idx="6">
                  <c:v>45809</c:v>
                </c:pt>
                <c:pt idx="7">
                  <c:v>45778</c:v>
                </c:pt>
                <c:pt idx="8">
                  <c:v>45748</c:v>
                </c:pt>
                <c:pt idx="9">
                  <c:v>45717</c:v>
                </c:pt>
                <c:pt idx="10">
                  <c:v>45689</c:v>
                </c:pt>
                <c:pt idx="11">
                  <c:v>45658</c:v>
                </c:pt>
                <c:pt idx="12">
                  <c:v>45627</c:v>
                </c:pt>
                <c:pt idx="13">
                  <c:v>45597</c:v>
                </c:pt>
                <c:pt idx="14">
                  <c:v>45566</c:v>
                </c:pt>
                <c:pt idx="15">
                  <c:v>45536</c:v>
                </c:pt>
                <c:pt idx="16">
                  <c:v>45505</c:v>
                </c:pt>
                <c:pt idx="17">
                  <c:v>45474</c:v>
                </c:pt>
                <c:pt idx="18">
                  <c:v>45444</c:v>
                </c:pt>
                <c:pt idx="19">
                  <c:v>45413</c:v>
                </c:pt>
                <c:pt idx="20">
                  <c:v>45383</c:v>
                </c:pt>
                <c:pt idx="21">
                  <c:v>45352</c:v>
                </c:pt>
                <c:pt idx="22">
                  <c:v>45323</c:v>
                </c:pt>
                <c:pt idx="23">
                  <c:v>45292</c:v>
                </c:pt>
                <c:pt idx="24">
                  <c:v>45261</c:v>
                </c:pt>
                <c:pt idx="25">
                  <c:v>45231</c:v>
                </c:pt>
                <c:pt idx="26">
                  <c:v>45200</c:v>
                </c:pt>
                <c:pt idx="27">
                  <c:v>45170</c:v>
                </c:pt>
                <c:pt idx="28">
                  <c:v>45139</c:v>
                </c:pt>
                <c:pt idx="29">
                  <c:v>45108</c:v>
                </c:pt>
                <c:pt idx="30">
                  <c:v>45078</c:v>
                </c:pt>
                <c:pt idx="31">
                  <c:v>45047</c:v>
                </c:pt>
                <c:pt idx="32">
                  <c:v>45017</c:v>
                </c:pt>
                <c:pt idx="33">
                  <c:v>44986</c:v>
                </c:pt>
                <c:pt idx="34">
                  <c:v>44958</c:v>
                </c:pt>
                <c:pt idx="35">
                  <c:v>44927</c:v>
                </c:pt>
                <c:pt idx="36">
                  <c:v>44896</c:v>
                </c:pt>
                <c:pt idx="37">
                  <c:v>44866</c:v>
                </c:pt>
                <c:pt idx="38">
                  <c:v>44835</c:v>
                </c:pt>
                <c:pt idx="39">
                  <c:v>44805</c:v>
                </c:pt>
                <c:pt idx="40">
                  <c:v>44774</c:v>
                </c:pt>
                <c:pt idx="41">
                  <c:v>44743</c:v>
                </c:pt>
                <c:pt idx="42">
                  <c:v>44713</c:v>
                </c:pt>
                <c:pt idx="43">
                  <c:v>44682</c:v>
                </c:pt>
                <c:pt idx="44">
                  <c:v>44652</c:v>
                </c:pt>
                <c:pt idx="45">
                  <c:v>44621</c:v>
                </c:pt>
                <c:pt idx="46">
                  <c:v>44593</c:v>
                </c:pt>
                <c:pt idx="47">
                  <c:v>44562</c:v>
                </c:pt>
                <c:pt idx="48">
                  <c:v>44561</c:v>
                </c:pt>
                <c:pt idx="49">
                  <c:v>44530</c:v>
                </c:pt>
                <c:pt idx="50">
                  <c:v>44499</c:v>
                </c:pt>
                <c:pt idx="51">
                  <c:v>44469</c:v>
                </c:pt>
                <c:pt idx="52">
                  <c:v>44439</c:v>
                </c:pt>
                <c:pt idx="53">
                  <c:v>44408</c:v>
                </c:pt>
                <c:pt idx="54">
                  <c:v>44377</c:v>
                </c:pt>
                <c:pt idx="55">
                  <c:v>44347</c:v>
                </c:pt>
                <c:pt idx="56">
                  <c:v>44316</c:v>
                </c:pt>
                <c:pt idx="57">
                  <c:v>44285</c:v>
                </c:pt>
                <c:pt idx="58">
                  <c:v>44255</c:v>
                </c:pt>
                <c:pt idx="59">
                  <c:v>44227</c:v>
                </c:pt>
                <c:pt idx="60">
                  <c:v>44196</c:v>
                </c:pt>
                <c:pt idx="61">
                  <c:v>44165</c:v>
                </c:pt>
                <c:pt idx="62">
                  <c:v>44134</c:v>
                </c:pt>
                <c:pt idx="63">
                  <c:v>44104</c:v>
                </c:pt>
                <c:pt idx="64">
                  <c:v>44074</c:v>
                </c:pt>
                <c:pt idx="65">
                  <c:v>44043</c:v>
                </c:pt>
                <c:pt idx="66">
                  <c:v>44012</c:v>
                </c:pt>
                <c:pt idx="67">
                  <c:v>43982</c:v>
                </c:pt>
                <c:pt idx="68">
                  <c:v>43951</c:v>
                </c:pt>
                <c:pt idx="69">
                  <c:v>43920</c:v>
                </c:pt>
                <c:pt idx="70">
                  <c:v>43889</c:v>
                </c:pt>
                <c:pt idx="71">
                  <c:v>43861</c:v>
                </c:pt>
                <c:pt idx="72">
                  <c:v>43830</c:v>
                </c:pt>
                <c:pt idx="73">
                  <c:v>43799</c:v>
                </c:pt>
                <c:pt idx="74">
                  <c:v>43768</c:v>
                </c:pt>
                <c:pt idx="75">
                  <c:v>43738</c:v>
                </c:pt>
                <c:pt idx="76">
                  <c:v>43708</c:v>
                </c:pt>
                <c:pt idx="77">
                  <c:v>43677</c:v>
                </c:pt>
                <c:pt idx="78">
                  <c:v>43646</c:v>
                </c:pt>
                <c:pt idx="79">
                  <c:v>43616</c:v>
                </c:pt>
                <c:pt idx="80">
                  <c:v>43585</c:v>
                </c:pt>
                <c:pt idx="81">
                  <c:v>43554</c:v>
                </c:pt>
                <c:pt idx="82">
                  <c:v>43524</c:v>
                </c:pt>
                <c:pt idx="83">
                  <c:v>43496</c:v>
                </c:pt>
                <c:pt idx="84">
                  <c:v>43465</c:v>
                </c:pt>
                <c:pt idx="85">
                  <c:v>43434</c:v>
                </c:pt>
                <c:pt idx="86">
                  <c:v>43403</c:v>
                </c:pt>
                <c:pt idx="87">
                  <c:v>43373</c:v>
                </c:pt>
                <c:pt idx="88">
                  <c:v>43343</c:v>
                </c:pt>
                <c:pt idx="89">
                  <c:v>43312</c:v>
                </c:pt>
                <c:pt idx="90">
                  <c:v>43281</c:v>
                </c:pt>
                <c:pt idx="91">
                  <c:v>43251</c:v>
                </c:pt>
                <c:pt idx="92">
                  <c:v>43220</c:v>
                </c:pt>
                <c:pt idx="93">
                  <c:v>43189</c:v>
                </c:pt>
                <c:pt idx="94">
                  <c:v>43159</c:v>
                </c:pt>
                <c:pt idx="95">
                  <c:v>43131</c:v>
                </c:pt>
                <c:pt idx="96">
                  <c:v>43100</c:v>
                </c:pt>
                <c:pt idx="97">
                  <c:v>43069</c:v>
                </c:pt>
                <c:pt idx="98">
                  <c:v>43038</c:v>
                </c:pt>
                <c:pt idx="99">
                  <c:v>43008</c:v>
                </c:pt>
                <c:pt idx="100">
                  <c:v>42978</c:v>
                </c:pt>
                <c:pt idx="101">
                  <c:v>42947</c:v>
                </c:pt>
                <c:pt idx="102">
                  <c:v>42916</c:v>
                </c:pt>
                <c:pt idx="103">
                  <c:v>42886</c:v>
                </c:pt>
                <c:pt idx="104">
                  <c:v>42855</c:v>
                </c:pt>
                <c:pt idx="105">
                  <c:v>42824</c:v>
                </c:pt>
                <c:pt idx="106">
                  <c:v>42794</c:v>
                </c:pt>
                <c:pt idx="107">
                  <c:v>42766</c:v>
                </c:pt>
                <c:pt idx="108">
                  <c:v>42735</c:v>
                </c:pt>
                <c:pt idx="109">
                  <c:v>42704</c:v>
                </c:pt>
                <c:pt idx="110">
                  <c:v>42673</c:v>
                </c:pt>
                <c:pt idx="111">
                  <c:v>42643</c:v>
                </c:pt>
                <c:pt idx="112">
                  <c:v>42613</c:v>
                </c:pt>
                <c:pt idx="113">
                  <c:v>42582</c:v>
                </c:pt>
                <c:pt idx="114">
                  <c:v>42551</c:v>
                </c:pt>
                <c:pt idx="115">
                  <c:v>42521</c:v>
                </c:pt>
                <c:pt idx="116">
                  <c:v>42490</c:v>
                </c:pt>
                <c:pt idx="117">
                  <c:v>42459</c:v>
                </c:pt>
                <c:pt idx="118">
                  <c:v>42428</c:v>
                </c:pt>
                <c:pt idx="119">
                  <c:v>42400</c:v>
                </c:pt>
                <c:pt idx="120">
                  <c:v>42369</c:v>
                </c:pt>
                <c:pt idx="121">
                  <c:v>42338</c:v>
                </c:pt>
                <c:pt idx="122">
                  <c:v>42308</c:v>
                </c:pt>
                <c:pt idx="123">
                  <c:v>42277</c:v>
                </c:pt>
                <c:pt idx="124">
                  <c:v>42247</c:v>
                </c:pt>
                <c:pt idx="125">
                  <c:v>42216</c:v>
                </c:pt>
                <c:pt idx="126">
                  <c:v>42185</c:v>
                </c:pt>
                <c:pt idx="127">
                  <c:v>42155</c:v>
                </c:pt>
                <c:pt idx="128">
                  <c:v>42124</c:v>
                </c:pt>
                <c:pt idx="129">
                  <c:v>42093</c:v>
                </c:pt>
                <c:pt idx="130">
                  <c:v>42063</c:v>
                </c:pt>
                <c:pt idx="131">
                  <c:v>42035</c:v>
                </c:pt>
                <c:pt idx="132">
                  <c:v>42004</c:v>
                </c:pt>
                <c:pt idx="133">
                  <c:v>41973</c:v>
                </c:pt>
                <c:pt idx="134">
                  <c:v>41942</c:v>
                </c:pt>
                <c:pt idx="135">
                  <c:v>41912</c:v>
                </c:pt>
                <c:pt idx="136">
                  <c:v>41882</c:v>
                </c:pt>
                <c:pt idx="137">
                  <c:v>41850</c:v>
                </c:pt>
                <c:pt idx="138">
                  <c:v>41820</c:v>
                </c:pt>
                <c:pt idx="139">
                  <c:v>41790</c:v>
                </c:pt>
                <c:pt idx="140">
                  <c:v>41759</c:v>
                </c:pt>
                <c:pt idx="141">
                  <c:v>41729</c:v>
                </c:pt>
                <c:pt idx="142">
                  <c:v>41698</c:v>
                </c:pt>
                <c:pt idx="143">
                  <c:v>41670</c:v>
                </c:pt>
                <c:pt idx="144">
                  <c:v>41639</c:v>
                </c:pt>
                <c:pt idx="145">
                  <c:v>41608</c:v>
                </c:pt>
                <c:pt idx="146">
                  <c:v>41578</c:v>
                </c:pt>
                <c:pt idx="147">
                  <c:v>41547</c:v>
                </c:pt>
                <c:pt idx="148">
                  <c:v>41517</c:v>
                </c:pt>
                <c:pt idx="149">
                  <c:v>41485</c:v>
                </c:pt>
                <c:pt idx="150">
                  <c:v>41455</c:v>
                </c:pt>
                <c:pt idx="151">
                  <c:v>41425</c:v>
                </c:pt>
                <c:pt idx="152">
                  <c:v>41394</c:v>
                </c:pt>
                <c:pt idx="153">
                  <c:v>41364</c:v>
                </c:pt>
                <c:pt idx="154">
                  <c:v>41333</c:v>
                </c:pt>
                <c:pt idx="155">
                  <c:v>41305</c:v>
                </c:pt>
                <c:pt idx="156">
                  <c:v>41274</c:v>
                </c:pt>
                <c:pt idx="157">
                  <c:v>41243</c:v>
                </c:pt>
                <c:pt idx="158">
                  <c:v>41213</c:v>
                </c:pt>
                <c:pt idx="159">
                  <c:v>41182</c:v>
                </c:pt>
                <c:pt idx="160">
                  <c:v>41152</c:v>
                </c:pt>
                <c:pt idx="161">
                  <c:v>41121</c:v>
                </c:pt>
                <c:pt idx="162">
                  <c:v>41090</c:v>
                </c:pt>
                <c:pt idx="163">
                  <c:v>41060</c:v>
                </c:pt>
                <c:pt idx="164">
                  <c:v>41029</c:v>
                </c:pt>
                <c:pt idx="165">
                  <c:v>40999</c:v>
                </c:pt>
                <c:pt idx="166">
                  <c:v>40968</c:v>
                </c:pt>
                <c:pt idx="167">
                  <c:v>40939</c:v>
                </c:pt>
                <c:pt idx="168">
                  <c:v>40908</c:v>
                </c:pt>
                <c:pt idx="169">
                  <c:v>40877</c:v>
                </c:pt>
                <c:pt idx="170">
                  <c:v>40847</c:v>
                </c:pt>
                <c:pt idx="171">
                  <c:v>40816</c:v>
                </c:pt>
                <c:pt idx="172">
                  <c:v>40786</c:v>
                </c:pt>
                <c:pt idx="173">
                  <c:v>40755</c:v>
                </c:pt>
                <c:pt idx="174">
                  <c:v>40724</c:v>
                </c:pt>
                <c:pt idx="175">
                  <c:v>40694</c:v>
                </c:pt>
                <c:pt idx="176">
                  <c:v>40663</c:v>
                </c:pt>
                <c:pt idx="177">
                  <c:v>40633</c:v>
                </c:pt>
                <c:pt idx="178">
                  <c:v>40602</c:v>
                </c:pt>
                <c:pt idx="179">
                  <c:v>40574</c:v>
                </c:pt>
                <c:pt idx="180">
                  <c:v>40543</c:v>
                </c:pt>
                <c:pt idx="181">
                  <c:v>40512</c:v>
                </c:pt>
                <c:pt idx="182">
                  <c:v>40482</c:v>
                </c:pt>
                <c:pt idx="183">
                  <c:v>40451</c:v>
                </c:pt>
                <c:pt idx="184">
                  <c:v>40421</c:v>
                </c:pt>
                <c:pt idx="185">
                  <c:v>40390</c:v>
                </c:pt>
                <c:pt idx="186">
                  <c:v>40359</c:v>
                </c:pt>
                <c:pt idx="187">
                  <c:v>40329</c:v>
                </c:pt>
                <c:pt idx="188">
                  <c:v>40298</c:v>
                </c:pt>
                <c:pt idx="189">
                  <c:v>40268</c:v>
                </c:pt>
                <c:pt idx="190">
                  <c:v>40237</c:v>
                </c:pt>
                <c:pt idx="191">
                  <c:v>40209</c:v>
                </c:pt>
                <c:pt idx="192">
                  <c:v>40178</c:v>
                </c:pt>
                <c:pt idx="193">
                  <c:v>40147</c:v>
                </c:pt>
                <c:pt idx="194">
                  <c:v>40117</c:v>
                </c:pt>
                <c:pt idx="195">
                  <c:v>40086</c:v>
                </c:pt>
                <c:pt idx="196">
                  <c:v>40056</c:v>
                </c:pt>
                <c:pt idx="197">
                  <c:v>40025</c:v>
                </c:pt>
                <c:pt idx="198">
                  <c:v>39994</c:v>
                </c:pt>
                <c:pt idx="199">
                  <c:v>39964</c:v>
                </c:pt>
                <c:pt idx="200">
                  <c:v>39933</c:v>
                </c:pt>
                <c:pt idx="201">
                  <c:v>39903</c:v>
                </c:pt>
                <c:pt idx="202">
                  <c:v>39872</c:v>
                </c:pt>
                <c:pt idx="203">
                  <c:v>39844</c:v>
                </c:pt>
                <c:pt idx="204">
                  <c:v>39813</c:v>
                </c:pt>
                <c:pt idx="205">
                  <c:v>39782</c:v>
                </c:pt>
                <c:pt idx="206">
                  <c:v>39752</c:v>
                </c:pt>
                <c:pt idx="207">
                  <c:v>39721</c:v>
                </c:pt>
                <c:pt idx="208">
                  <c:v>39691</c:v>
                </c:pt>
                <c:pt idx="209">
                  <c:v>39660</c:v>
                </c:pt>
                <c:pt idx="210">
                  <c:v>39629</c:v>
                </c:pt>
                <c:pt idx="211">
                  <c:v>39599</c:v>
                </c:pt>
                <c:pt idx="212">
                  <c:v>39568</c:v>
                </c:pt>
                <c:pt idx="213">
                  <c:v>39538</c:v>
                </c:pt>
                <c:pt idx="214">
                  <c:v>39507</c:v>
                </c:pt>
                <c:pt idx="215">
                  <c:v>39478</c:v>
                </c:pt>
                <c:pt idx="216">
                  <c:v>39447</c:v>
                </c:pt>
                <c:pt idx="217">
                  <c:v>39416</c:v>
                </c:pt>
                <c:pt idx="218">
                  <c:v>39386</c:v>
                </c:pt>
                <c:pt idx="219">
                  <c:v>39355</c:v>
                </c:pt>
                <c:pt idx="220">
                  <c:v>39325</c:v>
                </c:pt>
                <c:pt idx="221">
                  <c:v>39294</c:v>
                </c:pt>
                <c:pt idx="222">
                  <c:v>39263</c:v>
                </c:pt>
                <c:pt idx="223">
                  <c:v>39233</c:v>
                </c:pt>
                <c:pt idx="224">
                  <c:v>39202</c:v>
                </c:pt>
                <c:pt idx="225">
                  <c:v>39172</c:v>
                </c:pt>
                <c:pt idx="226">
                  <c:v>39141</c:v>
                </c:pt>
                <c:pt idx="227">
                  <c:v>39113</c:v>
                </c:pt>
                <c:pt idx="228">
                  <c:v>39082</c:v>
                </c:pt>
                <c:pt idx="229">
                  <c:v>39051</c:v>
                </c:pt>
                <c:pt idx="230">
                  <c:v>39021</c:v>
                </c:pt>
                <c:pt idx="231">
                  <c:v>38990</c:v>
                </c:pt>
                <c:pt idx="232">
                  <c:v>38960</c:v>
                </c:pt>
                <c:pt idx="233">
                  <c:v>38929</c:v>
                </c:pt>
                <c:pt idx="234">
                  <c:v>38898</c:v>
                </c:pt>
                <c:pt idx="235">
                  <c:v>38868</c:v>
                </c:pt>
                <c:pt idx="236">
                  <c:v>38837</c:v>
                </c:pt>
                <c:pt idx="237">
                  <c:v>38807</c:v>
                </c:pt>
                <c:pt idx="238">
                  <c:v>38776</c:v>
                </c:pt>
                <c:pt idx="239">
                  <c:v>38748</c:v>
                </c:pt>
              </c:numCache>
            </c:numRef>
          </c:cat>
          <c:val>
            <c:numRef>
              <c:f>data!$G$5:$G$244</c:f>
              <c:numCache>
                <c:formatCode>"$"#,##0.00</c:formatCode>
                <c:ptCount val="240"/>
                <c:pt idx="0">
                  <c:v>15248.320893387185</c:v>
                </c:pt>
                <c:pt idx="1">
                  <c:v>15445.429283730711</c:v>
                </c:pt>
                <c:pt idx="2">
                  <c:v>15403.127674203515</c:v>
                </c:pt>
                <c:pt idx="3">
                  <c:v>15297.565295123195</c:v>
                </c:pt>
                <c:pt idx="4">
                  <c:v>15013.891330937169</c:v>
                </c:pt>
                <c:pt idx="5">
                  <c:v>14958.066331574499</c:v>
                </c:pt>
                <c:pt idx="6">
                  <c:v>15069.679915878147</c:v>
                </c:pt>
                <c:pt idx="7">
                  <c:v>15060.530643511727</c:v>
                </c:pt>
                <c:pt idx="8">
                  <c:v>15057.29483084097</c:v>
                </c:pt>
                <c:pt idx="9">
                  <c:v>15155.720627323068</c:v>
                </c:pt>
                <c:pt idx="10">
                  <c:v>15198.548617467435</c:v>
                </c:pt>
                <c:pt idx="11">
                  <c:v>15033.418541525305</c:v>
                </c:pt>
                <c:pt idx="12">
                  <c:v>14855.484010684733</c:v>
                </c:pt>
                <c:pt idx="13">
                  <c:v>14958.804473180995</c:v>
                </c:pt>
                <c:pt idx="14">
                  <c:v>14711.084520933004</c:v>
                </c:pt>
                <c:pt idx="15">
                  <c:v>14861.707930811781</c:v>
                </c:pt>
                <c:pt idx="16">
                  <c:v>14583.899234297643</c:v>
                </c:pt>
                <c:pt idx="17">
                  <c:v>14536.466743314209</c:v>
                </c:pt>
                <c:pt idx="18">
                  <c:v>14199.484575371493</c:v>
                </c:pt>
                <c:pt idx="19">
                  <c:v>14041.281457193298</c:v>
                </c:pt>
                <c:pt idx="20">
                  <c:v>13797.073260482752</c:v>
                </c:pt>
                <c:pt idx="21">
                  <c:v>14078.646184166073</c:v>
                </c:pt>
                <c:pt idx="22">
                  <c:v>14009.857782454223</c:v>
                </c:pt>
                <c:pt idx="23">
                  <c:v>14058.274479762526</c:v>
                </c:pt>
                <c:pt idx="24">
                  <c:v>14253.056753353858</c:v>
                </c:pt>
                <c:pt idx="25">
                  <c:v>13780.522632292548</c:v>
                </c:pt>
                <c:pt idx="26">
                  <c:v>13213.302003870398</c:v>
                </c:pt>
                <c:pt idx="27">
                  <c:v>13164.474966220687</c:v>
                </c:pt>
                <c:pt idx="28">
                  <c:v>13518.150333393256</c:v>
                </c:pt>
                <c:pt idx="29">
                  <c:v>13543.056013401903</c:v>
                </c:pt>
                <c:pt idx="30">
                  <c:v>13694.600462115675</c:v>
                </c:pt>
                <c:pt idx="31">
                  <c:v>13689.042710775102</c:v>
                </c:pt>
                <c:pt idx="32">
                  <c:v>13924.321979258635</c:v>
                </c:pt>
                <c:pt idx="33">
                  <c:v>13789.310836854986</c:v>
                </c:pt>
                <c:pt idx="34">
                  <c:v>13497.746024969618</c:v>
                </c:pt>
                <c:pt idx="35">
                  <c:v>13772.156238012007</c:v>
                </c:pt>
                <c:pt idx="36">
                  <c:v>13359.404089269923</c:v>
                </c:pt>
                <c:pt idx="37">
                  <c:v>13583.532373431543</c:v>
                </c:pt>
                <c:pt idx="38">
                  <c:v>13212.267652399127</c:v>
                </c:pt>
                <c:pt idx="39">
                  <c:v>13345.724901413259</c:v>
                </c:pt>
                <c:pt idx="40">
                  <c:v>13416.834122261243</c:v>
                </c:pt>
                <c:pt idx="41">
                  <c:v>13794.811970245983</c:v>
                </c:pt>
                <c:pt idx="42">
                  <c:v>13277.008633538002</c:v>
                </c:pt>
                <c:pt idx="43">
                  <c:v>13572.897805702312</c:v>
                </c:pt>
                <c:pt idx="44">
                  <c:v>13582.405489544994</c:v>
                </c:pt>
                <c:pt idx="45">
                  <c:v>14073.573194016159</c:v>
                </c:pt>
                <c:pt idx="46">
                  <c:v>14507.34274200202</c:v>
                </c:pt>
                <c:pt idx="47">
                  <c:v>14612.553124498409</c:v>
                </c:pt>
                <c:pt idx="48">
                  <c:v>15126.86658850767</c:v>
                </c:pt>
                <c:pt idx="49">
                  <c:v>14878.353450818648</c:v>
                </c:pt>
                <c:pt idx="50">
                  <c:v>14750.101319842617</c:v>
                </c:pt>
                <c:pt idx="51">
                  <c:v>14907.208389054866</c:v>
                </c:pt>
                <c:pt idx="52">
                  <c:v>15118.16729549622</c:v>
                </c:pt>
                <c:pt idx="53">
                  <c:v>15136.982564824297</c:v>
                </c:pt>
                <c:pt idx="54">
                  <c:v>14983.298868331818</c:v>
                </c:pt>
                <c:pt idx="55">
                  <c:v>14840.283060477994</c:v>
                </c:pt>
                <c:pt idx="56">
                  <c:v>14747.315980536689</c:v>
                </c:pt>
                <c:pt idx="57">
                  <c:v>14738.738035000317</c:v>
                </c:pt>
                <c:pt idx="58">
                  <c:v>14961.575744133439</c:v>
                </c:pt>
                <c:pt idx="59">
                  <c:v>15348.621943687405</c:v>
                </c:pt>
                <c:pt idx="60">
                  <c:v>15520.574387324574</c:v>
                </c:pt>
                <c:pt idx="61">
                  <c:v>15463.991641906836</c:v>
                </c:pt>
                <c:pt idx="62">
                  <c:v>15306.639388988038</c:v>
                </c:pt>
                <c:pt idx="63">
                  <c:v>15423.285698727514</c:v>
                </c:pt>
                <c:pt idx="64">
                  <c:v>15374.701641540245</c:v>
                </c:pt>
                <c:pt idx="65">
                  <c:v>15550.500044543813</c:v>
                </c:pt>
                <c:pt idx="66">
                  <c:v>15355.727990709653</c:v>
                </c:pt>
                <c:pt idx="67">
                  <c:v>15100.365706251239</c:v>
                </c:pt>
                <c:pt idx="68">
                  <c:v>15053.249036766159</c:v>
                </c:pt>
                <c:pt idx="69">
                  <c:v>14504.178842504314</c:v>
                </c:pt>
                <c:pt idx="70">
                  <c:v>14800.25800387177</c:v>
                </c:pt>
                <c:pt idx="71">
                  <c:v>14695.98995514005</c:v>
                </c:pt>
                <c:pt idx="72">
                  <c:v>14280.748627303934</c:v>
                </c:pt>
                <c:pt idx="73">
                  <c:v>14452.809322285746</c:v>
                </c:pt>
                <c:pt idx="74">
                  <c:v>14378.486923378801</c:v>
                </c:pt>
                <c:pt idx="75">
                  <c:v>14403.39038535508</c:v>
                </c:pt>
                <c:pt idx="76">
                  <c:v>14525.389128646584</c:v>
                </c:pt>
                <c:pt idx="77">
                  <c:v>14258.022687215909</c:v>
                </c:pt>
                <c:pt idx="78">
                  <c:v>14234.137803980828</c:v>
                </c:pt>
                <c:pt idx="79">
                  <c:v>14105.369882325083</c:v>
                </c:pt>
                <c:pt idx="80">
                  <c:v>13870.896252079923</c:v>
                </c:pt>
                <c:pt idx="81">
                  <c:v>13885.11460943999</c:v>
                </c:pt>
                <c:pt idx="82">
                  <c:v>13565.855759984515</c:v>
                </c:pt>
                <c:pt idx="83">
                  <c:v>13541.183723240771</c:v>
                </c:pt>
                <c:pt idx="84">
                  <c:v>13362.566299515152</c:v>
                </c:pt>
                <c:pt idx="85">
                  <c:v>13183.924127586359</c:v>
                </c:pt>
                <c:pt idx="86">
                  <c:v>13050.276248525213</c:v>
                </c:pt>
                <c:pt idx="87">
                  <c:v>13130.847126493378</c:v>
                </c:pt>
                <c:pt idx="88">
                  <c:v>13259.115812867054</c:v>
                </c:pt>
                <c:pt idx="89">
                  <c:v>13160.164535722952</c:v>
                </c:pt>
                <c:pt idx="90">
                  <c:v>13257.60795418622</c:v>
                </c:pt>
                <c:pt idx="91">
                  <c:v>13182.166415788663</c:v>
                </c:pt>
                <c:pt idx="92">
                  <c:v>13076.962254451599</c:v>
                </c:pt>
                <c:pt idx="93">
                  <c:v>13189.867520426449</c:v>
                </c:pt>
                <c:pt idx="94">
                  <c:v>13091.082214039308</c:v>
                </c:pt>
                <c:pt idx="95">
                  <c:v>13071.670782926663</c:v>
                </c:pt>
                <c:pt idx="96">
                  <c:v>13177.047632846537</c:v>
                </c:pt>
                <c:pt idx="97">
                  <c:v>13231.327832145129</c:v>
                </c:pt>
                <c:pt idx="98">
                  <c:v>13127.998667433627</c:v>
                </c:pt>
                <c:pt idx="99">
                  <c:v>12915.832864140955</c:v>
                </c:pt>
                <c:pt idx="100">
                  <c:v>13089.069314329976</c:v>
                </c:pt>
                <c:pt idx="101">
                  <c:v>12907.239863477227</c:v>
                </c:pt>
                <c:pt idx="102">
                  <c:v>13157.543712037545</c:v>
                </c:pt>
                <c:pt idx="103">
                  <c:v>13313.106024624682</c:v>
                </c:pt>
                <c:pt idx="104">
                  <c:v>13199.946840346443</c:v>
                </c:pt>
                <c:pt idx="105">
                  <c:v>13013.265046620156</c:v>
                </c:pt>
                <c:pt idx="106">
                  <c:v>12960.671935971177</c:v>
                </c:pt>
                <c:pt idx="107">
                  <c:v>12837.981910449394</c:v>
                </c:pt>
                <c:pt idx="108">
                  <c:v>12853.674962210756</c:v>
                </c:pt>
                <c:pt idx="109">
                  <c:v>12917.785933800207</c:v>
                </c:pt>
                <c:pt idx="110">
                  <c:v>13190.29747973146</c:v>
                </c:pt>
                <c:pt idx="111">
                  <c:v>13311.082239977011</c:v>
                </c:pt>
                <c:pt idx="112">
                  <c:v>13278.072950621765</c:v>
                </c:pt>
                <c:pt idx="113">
                  <c:v>13266.067159842109</c:v>
                </c:pt>
                <c:pt idx="114">
                  <c:v>13155.051678725344</c:v>
                </c:pt>
                <c:pt idx="115">
                  <c:v>12926.002907209589</c:v>
                </c:pt>
                <c:pt idx="116">
                  <c:v>12809.525888307211</c:v>
                </c:pt>
                <c:pt idx="117">
                  <c:v>12819.666244306458</c:v>
                </c:pt>
                <c:pt idx="118">
                  <c:v>12719.828311886462</c:v>
                </c:pt>
                <c:pt idx="119">
                  <c:v>12692.666006632269</c:v>
                </c:pt>
                <c:pt idx="120">
                  <c:v>12643.394697496127</c:v>
                </c:pt>
                <c:pt idx="121">
                  <c:v>12501.663340208188</c:v>
                </c:pt>
                <c:pt idx="122">
                  <c:v>12489.036923878146</c:v>
                </c:pt>
                <c:pt idx="123">
                  <c:v>12521.22900364652</c:v>
                </c:pt>
                <c:pt idx="124">
                  <c:v>12555.17820551423</c:v>
                </c:pt>
                <c:pt idx="125">
                  <c:v>12682.600290634233</c:v>
                </c:pt>
                <c:pt idx="126">
                  <c:v>12502.994770752375</c:v>
                </c:pt>
                <c:pt idx="127">
                  <c:v>12572.798950525694</c:v>
                </c:pt>
                <c:pt idx="128">
                  <c:v>12547.603362972844</c:v>
                </c:pt>
                <c:pt idx="129">
                  <c:v>12720.900186209577</c:v>
                </c:pt>
                <c:pt idx="130">
                  <c:v>12761.379281289828</c:v>
                </c:pt>
                <c:pt idx="131">
                  <c:v>12778.528065954339</c:v>
                </c:pt>
                <c:pt idx="132">
                  <c:v>12213.448446672157</c:v>
                </c:pt>
                <c:pt idx="133">
                  <c:v>12145.578951491225</c:v>
                </c:pt>
                <c:pt idx="134">
                  <c:v>11960.360804079251</c:v>
                </c:pt>
                <c:pt idx="135">
                  <c:v>11892.667739307115</c:v>
                </c:pt>
                <c:pt idx="136">
                  <c:v>11967.982251616539</c:v>
                </c:pt>
                <c:pt idx="137">
                  <c:v>11841.690621142059</c:v>
                </c:pt>
                <c:pt idx="138">
                  <c:v>11767.379618849027</c:v>
                </c:pt>
                <c:pt idx="139">
                  <c:v>11737.648156069703</c:v>
                </c:pt>
                <c:pt idx="140">
                  <c:v>11595.705129578533</c:v>
                </c:pt>
                <c:pt idx="141">
                  <c:v>11537.211467438621</c:v>
                </c:pt>
                <c:pt idx="142">
                  <c:v>11559.243385331061</c:v>
                </c:pt>
                <c:pt idx="143">
                  <c:v>11519.018971084035</c:v>
                </c:pt>
                <c:pt idx="144">
                  <c:v>11226.720086901469</c:v>
                </c:pt>
                <c:pt idx="145">
                  <c:v>11274.886401609143</c:v>
                </c:pt>
                <c:pt idx="146">
                  <c:v>11301.558078674816</c:v>
                </c:pt>
                <c:pt idx="147">
                  <c:v>11183.925549742622</c:v>
                </c:pt>
                <c:pt idx="148">
                  <c:v>11125.793279855377</c:v>
                </c:pt>
                <c:pt idx="149">
                  <c:v>11192.399247778911</c:v>
                </c:pt>
                <c:pt idx="150">
                  <c:v>11171.385870955643</c:v>
                </c:pt>
                <c:pt idx="151">
                  <c:v>11402.410102032931</c:v>
                </c:pt>
                <c:pt idx="152">
                  <c:v>11571.633672864908</c:v>
                </c:pt>
                <c:pt idx="153">
                  <c:v>11441.034266710409</c:v>
                </c:pt>
                <c:pt idx="154">
                  <c:v>11390.540002877653</c:v>
                </c:pt>
                <c:pt idx="155">
                  <c:v>11278.19787385617</c:v>
                </c:pt>
                <c:pt idx="156">
                  <c:v>11362.210055002861</c:v>
                </c:pt>
                <c:pt idx="157">
                  <c:v>11377.433060437726</c:v>
                </c:pt>
                <c:pt idx="158">
                  <c:v>11307.102880520888</c:v>
                </c:pt>
                <c:pt idx="159">
                  <c:v>11328.581871749726</c:v>
                </c:pt>
                <c:pt idx="160">
                  <c:v>11252.839012357546</c:v>
                </c:pt>
                <c:pt idx="161">
                  <c:v>11264.407558920559</c:v>
                </c:pt>
                <c:pt idx="162">
                  <c:v>11190.31647354919</c:v>
                </c:pt>
                <c:pt idx="163">
                  <c:v>11189.175177681065</c:v>
                </c:pt>
                <c:pt idx="164">
                  <c:v>10958.123151041358</c:v>
                </c:pt>
                <c:pt idx="165">
                  <c:v>10944.147474716146</c:v>
                </c:pt>
                <c:pt idx="166">
                  <c:v>10979.093930697558</c:v>
                </c:pt>
                <c:pt idx="167">
                  <c:v>11023.064936730174</c:v>
                </c:pt>
                <c:pt idx="168">
                  <c:v>10967.39444253984</c:v>
                </c:pt>
                <c:pt idx="169">
                  <c:v>10785.783421292124</c:v>
                </c:pt>
                <c:pt idx="170">
                  <c:v>10696.308798195221</c:v>
                </c:pt>
                <c:pt idx="171">
                  <c:v>10742.69575848034</c:v>
                </c:pt>
                <c:pt idx="172">
                  <c:v>10551.429987104104</c:v>
                </c:pt>
                <c:pt idx="173">
                  <c:v>10428.663757352551</c:v>
                </c:pt>
                <c:pt idx="174">
                  <c:v>10219.861761699272</c:v>
                </c:pt>
                <c:pt idx="175">
                  <c:v>10213.131308167191</c:v>
                </c:pt>
                <c:pt idx="176">
                  <c:v>10057.828380149305</c:v>
                </c:pt>
                <c:pt idx="177">
                  <c:v>9972.6816244398378</c:v>
                </c:pt>
                <c:pt idx="178">
                  <c:v>9978.778658199999</c:v>
                </c:pt>
                <c:pt idx="179">
                  <c:v>9955.9</c:v>
                </c:pt>
                <c:pt idx="180">
                  <c:v>10000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9125-499A-B552-434C226F3742}"/>
            </c:ext>
          </c:extLst>
        </c:ser>
        <c:ser>
          <c:idx val="2"/>
          <c:order val="3"/>
          <c:tx>
            <c:strRef>
              <c:f>data!$I$3</c:f>
              <c:strCache>
                <c:ptCount val="1"/>
                <c:pt idx="0">
                  <c:v>Indice composé S&amp;P/TSX</c:v>
                </c:pt>
              </c:strCache>
            </c:strRef>
          </c:tx>
          <c:spPr>
            <a:ln w="38100">
              <a:solidFill>
                <a:srgbClr val="00B0F0"/>
              </a:solidFill>
              <a:prstDash val="solid"/>
            </a:ln>
          </c:spPr>
          <c:marker>
            <c:symbol val="none"/>
          </c:marker>
          <c:cat>
            <c:numRef>
              <c:f>data!$A$5:$A$244</c:f>
              <c:numCache>
                <c:formatCode>mmm\-yy</c:formatCode>
                <c:ptCount val="240"/>
                <c:pt idx="0">
                  <c:v>45992</c:v>
                </c:pt>
                <c:pt idx="1">
                  <c:v>45962</c:v>
                </c:pt>
                <c:pt idx="2">
                  <c:v>45931</c:v>
                </c:pt>
                <c:pt idx="3">
                  <c:v>45901</c:v>
                </c:pt>
                <c:pt idx="4">
                  <c:v>45870</c:v>
                </c:pt>
                <c:pt idx="5">
                  <c:v>45839</c:v>
                </c:pt>
                <c:pt idx="6">
                  <c:v>45809</c:v>
                </c:pt>
                <c:pt idx="7">
                  <c:v>45778</c:v>
                </c:pt>
                <c:pt idx="8">
                  <c:v>45748</c:v>
                </c:pt>
                <c:pt idx="9">
                  <c:v>45717</c:v>
                </c:pt>
                <c:pt idx="10">
                  <c:v>45689</c:v>
                </c:pt>
                <c:pt idx="11">
                  <c:v>45658</c:v>
                </c:pt>
                <c:pt idx="12">
                  <c:v>45627</c:v>
                </c:pt>
                <c:pt idx="13">
                  <c:v>45597</c:v>
                </c:pt>
                <c:pt idx="14">
                  <c:v>45566</c:v>
                </c:pt>
                <c:pt idx="15">
                  <c:v>45536</c:v>
                </c:pt>
                <c:pt idx="16">
                  <c:v>45505</c:v>
                </c:pt>
                <c:pt idx="17">
                  <c:v>45474</c:v>
                </c:pt>
                <c:pt idx="18">
                  <c:v>45444</c:v>
                </c:pt>
                <c:pt idx="19">
                  <c:v>45413</c:v>
                </c:pt>
                <c:pt idx="20">
                  <c:v>45383</c:v>
                </c:pt>
                <c:pt idx="21">
                  <c:v>45352</c:v>
                </c:pt>
                <c:pt idx="22">
                  <c:v>45323</c:v>
                </c:pt>
                <c:pt idx="23">
                  <c:v>45292</c:v>
                </c:pt>
                <c:pt idx="24">
                  <c:v>45261</c:v>
                </c:pt>
                <c:pt idx="25">
                  <c:v>45231</c:v>
                </c:pt>
                <c:pt idx="26">
                  <c:v>45200</c:v>
                </c:pt>
                <c:pt idx="27">
                  <c:v>45170</c:v>
                </c:pt>
                <c:pt idx="28">
                  <c:v>45139</c:v>
                </c:pt>
                <c:pt idx="29">
                  <c:v>45108</c:v>
                </c:pt>
                <c:pt idx="30">
                  <c:v>45078</c:v>
                </c:pt>
                <c:pt idx="31">
                  <c:v>45047</c:v>
                </c:pt>
                <c:pt idx="32">
                  <c:v>45017</c:v>
                </c:pt>
                <c:pt idx="33">
                  <c:v>44986</c:v>
                </c:pt>
                <c:pt idx="34">
                  <c:v>44958</c:v>
                </c:pt>
                <c:pt idx="35">
                  <c:v>44927</c:v>
                </c:pt>
                <c:pt idx="36">
                  <c:v>44896</c:v>
                </c:pt>
                <c:pt idx="37">
                  <c:v>44866</c:v>
                </c:pt>
                <c:pt idx="38">
                  <c:v>44835</c:v>
                </c:pt>
                <c:pt idx="39">
                  <c:v>44805</c:v>
                </c:pt>
                <c:pt idx="40">
                  <c:v>44774</c:v>
                </c:pt>
                <c:pt idx="41">
                  <c:v>44743</c:v>
                </c:pt>
                <c:pt idx="42">
                  <c:v>44713</c:v>
                </c:pt>
                <c:pt idx="43">
                  <c:v>44682</c:v>
                </c:pt>
                <c:pt idx="44">
                  <c:v>44652</c:v>
                </c:pt>
                <c:pt idx="45">
                  <c:v>44621</c:v>
                </c:pt>
                <c:pt idx="46">
                  <c:v>44593</c:v>
                </c:pt>
                <c:pt idx="47">
                  <c:v>44562</c:v>
                </c:pt>
                <c:pt idx="48">
                  <c:v>44561</c:v>
                </c:pt>
                <c:pt idx="49">
                  <c:v>44530</c:v>
                </c:pt>
                <c:pt idx="50">
                  <c:v>44499</c:v>
                </c:pt>
                <c:pt idx="51">
                  <c:v>44469</c:v>
                </c:pt>
                <c:pt idx="52">
                  <c:v>44439</c:v>
                </c:pt>
                <c:pt idx="53">
                  <c:v>44408</c:v>
                </c:pt>
                <c:pt idx="54">
                  <c:v>44377</c:v>
                </c:pt>
                <c:pt idx="55">
                  <c:v>44347</c:v>
                </c:pt>
                <c:pt idx="56">
                  <c:v>44316</c:v>
                </c:pt>
                <c:pt idx="57">
                  <c:v>44285</c:v>
                </c:pt>
                <c:pt idx="58">
                  <c:v>44255</c:v>
                </c:pt>
                <c:pt idx="59">
                  <c:v>44227</c:v>
                </c:pt>
                <c:pt idx="60">
                  <c:v>44196</c:v>
                </c:pt>
                <c:pt idx="61">
                  <c:v>44165</c:v>
                </c:pt>
                <c:pt idx="62">
                  <c:v>44134</c:v>
                </c:pt>
                <c:pt idx="63">
                  <c:v>44104</c:v>
                </c:pt>
                <c:pt idx="64">
                  <c:v>44074</c:v>
                </c:pt>
                <c:pt idx="65">
                  <c:v>44043</c:v>
                </c:pt>
                <c:pt idx="66">
                  <c:v>44012</c:v>
                </c:pt>
                <c:pt idx="67">
                  <c:v>43982</c:v>
                </c:pt>
                <c:pt idx="68">
                  <c:v>43951</c:v>
                </c:pt>
                <c:pt idx="69">
                  <c:v>43920</c:v>
                </c:pt>
                <c:pt idx="70">
                  <c:v>43889</c:v>
                </c:pt>
                <c:pt idx="71">
                  <c:v>43861</c:v>
                </c:pt>
                <c:pt idx="72">
                  <c:v>43830</c:v>
                </c:pt>
                <c:pt idx="73">
                  <c:v>43799</c:v>
                </c:pt>
                <c:pt idx="74">
                  <c:v>43768</c:v>
                </c:pt>
                <c:pt idx="75">
                  <c:v>43738</c:v>
                </c:pt>
                <c:pt idx="76">
                  <c:v>43708</c:v>
                </c:pt>
                <c:pt idx="77">
                  <c:v>43677</c:v>
                </c:pt>
                <c:pt idx="78">
                  <c:v>43646</c:v>
                </c:pt>
                <c:pt idx="79">
                  <c:v>43616</c:v>
                </c:pt>
                <c:pt idx="80">
                  <c:v>43585</c:v>
                </c:pt>
                <c:pt idx="81">
                  <c:v>43554</c:v>
                </c:pt>
                <c:pt idx="82">
                  <c:v>43524</c:v>
                </c:pt>
                <c:pt idx="83">
                  <c:v>43496</c:v>
                </c:pt>
                <c:pt idx="84">
                  <c:v>43465</c:v>
                </c:pt>
                <c:pt idx="85">
                  <c:v>43434</c:v>
                </c:pt>
                <c:pt idx="86">
                  <c:v>43403</c:v>
                </c:pt>
                <c:pt idx="87">
                  <c:v>43373</c:v>
                </c:pt>
                <c:pt idx="88">
                  <c:v>43343</c:v>
                </c:pt>
                <c:pt idx="89">
                  <c:v>43312</c:v>
                </c:pt>
                <c:pt idx="90">
                  <c:v>43281</c:v>
                </c:pt>
                <c:pt idx="91">
                  <c:v>43251</c:v>
                </c:pt>
                <c:pt idx="92">
                  <c:v>43220</c:v>
                </c:pt>
                <c:pt idx="93">
                  <c:v>43189</c:v>
                </c:pt>
                <c:pt idx="94">
                  <c:v>43159</c:v>
                </c:pt>
                <c:pt idx="95">
                  <c:v>43131</c:v>
                </c:pt>
                <c:pt idx="96">
                  <c:v>43100</c:v>
                </c:pt>
                <c:pt idx="97">
                  <c:v>43069</c:v>
                </c:pt>
                <c:pt idx="98">
                  <c:v>43038</c:v>
                </c:pt>
                <c:pt idx="99">
                  <c:v>43008</c:v>
                </c:pt>
                <c:pt idx="100">
                  <c:v>42978</c:v>
                </c:pt>
                <c:pt idx="101">
                  <c:v>42947</c:v>
                </c:pt>
                <c:pt idx="102">
                  <c:v>42916</c:v>
                </c:pt>
                <c:pt idx="103">
                  <c:v>42886</c:v>
                </c:pt>
                <c:pt idx="104">
                  <c:v>42855</c:v>
                </c:pt>
                <c:pt idx="105">
                  <c:v>42824</c:v>
                </c:pt>
                <c:pt idx="106">
                  <c:v>42794</c:v>
                </c:pt>
                <c:pt idx="107">
                  <c:v>42766</c:v>
                </c:pt>
                <c:pt idx="108">
                  <c:v>42735</c:v>
                </c:pt>
                <c:pt idx="109">
                  <c:v>42704</c:v>
                </c:pt>
                <c:pt idx="110">
                  <c:v>42673</c:v>
                </c:pt>
                <c:pt idx="111">
                  <c:v>42643</c:v>
                </c:pt>
                <c:pt idx="112">
                  <c:v>42613</c:v>
                </c:pt>
                <c:pt idx="113">
                  <c:v>42582</c:v>
                </c:pt>
                <c:pt idx="114">
                  <c:v>42551</c:v>
                </c:pt>
                <c:pt idx="115">
                  <c:v>42521</c:v>
                </c:pt>
                <c:pt idx="116">
                  <c:v>42490</c:v>
                </c:pt>
                <c:pt idx="117">
                  <c:v>42459</c:v>
                </c:pt>
                <c:pt idx="118">
                  <c:v>42428</c:v>
                </c:pt>
                <c:pt idx="119">
                  <c:v>42400</c:v>
                </c:pt>
                <c:pt idx="120">
                  <c:v>42369</c:v>
                </c:pt>
                <c:pt idx="121">
                  <c:v>42338</c:v>
                </c:pt>
                <c:pt idx="122">
                  <c:v>42308</c:v>
                </c:pt>
                <c:pt idx="123">
                  <c:v>42277</c:v>
                </c:pt>
                <c:pt idx="124">
                  <c:v>42247</c:v>
                </c:pt>
                <c:pt idx="125">
                  <c:v>42216</c:v>
                </c:pt>
                <c:pt idx="126">
                  <c:v>42185</c:v>
                </c:pt>
                <c:pt idx="127">
                  <c:v>42155</c:v>
                </c:pt>
                <c:pt idx="128">
                  <c:v>42124</c:v>
                </c:pt>
                <c:pt idx="129">
                  <c:v>42093</c:v>
                </c:pt>
                <c:pt idx="130">
                  <c:v>42063</c:v>
                </c:pt>
                <c:pt idx="131">
                  <c:v>42035</c:v>
                </c:pt>
                <c:pt idx="132">
                  <c:v>42004</c:v>
                </c:pt>
                <c:pt idx="133">
                  <c:v>41973</c:v>
                </c:pt>
                <c:pt idx="134">
                  <c:v>41942</c:v>
                </c:pt>
                <c:pt idx="135">
                  <c:v>41912</c:v>
                </c:pt>
                <c:pt idx="136">
                  <c:v>41882</c:v>
                </c:pt>
                <c:pt idx="137">
                  <c:v>41850</c:v>
                </c:pt>
                <c:pt idx="138">
                  <c:v>41820</c:v>
                </c:pt>
                <c:pt idx="139">
                  <c:v>41790</c:v>
                </c:pt>
                <c:pt idx="140">
                  <c:v>41759</c:v>
                </c:pt>
                <c:pt idx="141">
                  <c:v>41729</c:v>
                </c:pt>
                <c:pt idx="142">
                  <c:v>41698</c:v>
                </c:pt>
                <c:pt idx="143">
                  <c:v>41670</c:v>
                </c:pt>
                <c:pt idx="144">
                  <c:v>41639</c:v>
                </c:pt>
                <c:pt idx="145">
                  <c:v>41608</c:v>
                </c:pt>
                <c:pt idx="146">
                  <c:v>41578</c:v>
                </c:pt>
                <c:pt idx="147">
                  <c:v>41547</c:v>
                </c:pt>
                <c:pt idx="148">
                  <c:v>41517</c:v>
                </c:pt>
                <c:pt idx="149">
                  <c:v>41485</c:v>
                </c:pt>
                <c:pt idx="150">
                  <c:v>41455</c:v>
                </c:pt>
                <c:pt idx="151">
                  <c:v>41425</c:v>
                </c:pt>
                <c:pt idx="152">
                  <c:v>41394</c:v>
                </c:pt>
                <c:pt idx="153">
                  <c:v>41364</c:v>
                </c:pt>
                <c:pt idx="154">
                  <c:v>41333</c:v>
                </c:pt>
                <c:pt idx="155">
                  <c:v>41305</c:v>
                </c:pt>
                <c:pt idx="156">
                  <c:v>41274</c:v>
                </c:pt>
                <c:pt idx="157">
                  <c:v>41243</c:v>
                </c:pt>
                <c:pt idx="158">
                  <c:v>41213</c:v>
                </c:pt>
                <c:pt idx="159">
                  <c:v>41182</c:v>
                </c:pt>
                <c:pt idx="160">
                  <c:v>41152</c:v>
                </c:pt>
                <c:pt idx="161">
                  <c:v>41121</c:v>
                </c:pt>
                <c:pt idx="162">
                  <c:v>41090</c:v>
                </c:pt>
                <c:pt idx="163">
                  <c:v>41060</c:v>
                </c:pt>
                <c:pt idx="164">
                  <c:v>41029</c:v>
                </c:pt>
                <c:pt idx="165">
                  <c:v>40999</c:v>
                </c:pt>
                <c:pt idx="166">
                  <c:v>40968</c:v>
                </c:pt>
                <c:pt idx="167">
                  <c:v>40939</c:v>
                </c:pt>
                <c:pt idx="168">
                  <c:v>40908</c:v>
                </c:pt>
                <c:pt idx="169">
                  <c:v>40877</c:v>
                </c:pt>
                <c:pt idx="170">
                  <c:v>40847</c:v>
                </c:pt>
                <c:pt idx="171">
                  <c:v>40816</c:v>
                </c:pt>
                <c:pt idx="172">
                  <c:v>40786</c:v>
                </c:pt>
                <c:pt idx="173">
                  <c:v>40755</c:v>
                </c:pt>
                <c:pt idx="174">
                  <c:v>40724</c:v>
                </c:pt>
                <c:pt idx="175">
                  <c:v>40694</c:v>
                </c:pt>
                <c:pt idx="176">
                  <c:v>40663</c:v>
                </c:pt>
                <c:pt idx="177">
                  <c:v>40633</c:v>
                </c:pt>
                <c:pt idx="178">
                  <c:v>40602</c:v>
                </c:pt>
                <c:pt idx="179">
                  <c:v>40574</c:v>
                </c:pt>
                <c:pt idx="180">
                  <c:v>40543</c:v>
                </c:pt>
                <c:pt idx="181">
                  <c:v>40512</c:v>
                </c:pt>
                <c:pt idx="182">
                  <c:v>40482</c:v>
                </c:pt>
                <c:pt idx="183">
                  <c:v>40451</c:v>
                </c:pt>
                <c:pt idx="184">
                  <c:v>40421</c:v>
                </c:pt>
                <c:pt idx="185">
                  <c:v>40390</c:v>
                </c:pt>
                <c:pt idx="186">
                  <c:v>40359</c:v>
                </c:pt>
                <c:pt idx="187">
                  <c:v>40329</c:v>
                </c:pt>
                <c:pt idx="188">
                  <c:v>40298</c:v>
                </c:pt>
                <c:pt idx="189">
                  <c:v>40268</c:v>
                </c:pt>
                <c:pt idx="190">
                  <c:v>40237</c:v>
                </c:pt>
                <c:pt idx="191">
                  <c:v>40209</c:v>
                </c:pt>
                <c:pt idx="192">
                  <c:v>40178</c:v>
                </c:pt>
                <c:pt idx="193">
                  <c:v>40147</c:v>
                </c:pt>
                <c:pt idx="194">
                  <c:v>40117</c:v>
                </c:pt>
                <c:pt idx="195">
                  <c:v>40086</c:v>
                </c:pt>
                <c:pt idx="196">
                  <c:v>40056</c:v>
                </c:pt>
                <c:pt idx="197">
                  <c:v>40025</c:v>
                </c:pt>
                <c:pt idx="198">
                  <c:v>39994</c:v>
                </c:pt>
                <c:pt idx="199">
                  <c:v>39964</c:v>
                </c:pt>
                <c:pt idx="200">
                  <c:v>39933</c:v>
                </c:pt>
                <c:pt idx="201">
                  <c:v>39903</c:v>
                </c:pt>
                <c:pt idx="202">
                  <c:v>39872</c:v>
                </c:pt>
                <c:pt idx="203">
                  <c:v>39844</c:v>
                </c:pt>
                <c:pt idx="204">
                  <c:v>39813</c:v>
                </c:pt>
                <c:pt idx="205">
                  <c:v>39782</c:v>
                </c:pt>
                <c:pt idx="206">
                  <c:v>39752</c:v>
                </c:pt>
                <c:pt idx="207">
                  <c:v>39721</c:v>
                </c:pt>
                <c:pt idx="208">
                  <c:v>39691</c:v>
                </c:pt>
                <c:pt idx="209">
                  <c:v>39660</c:v>
                </c:pt>
                <c:pt idx="210">
                  <c:v>39629</c:v>
                </c:pt>
                <c:pt idx="211">
                  <c:v>39599</c:v>
                </c:pt>
                <c:pt idx="212">
                  <c:v>39568</c:v>
                </c:pt>
                <c:pt idx="213">
                  <c:v>39538</c:v>
                </c:pt>
                <c:pt idx="214">
                  <c:v>39507</c:v>
                </c:pt>
                <c:pt idx="215">
                  <c:v>39478</c:v>
                </c:pt>
                <c:pt idx="216">
                  <c:v>39447</c:v>
                </c:pt>
                <c:pt idx="217">
                  <c:v>39416</c:v>
                </c:pt>
                <c:pt idx="218">
                  <c:v>39386</c:v>
                </c:pt>
                <c:pt idx="219">
                  <c:v>39355</c:v>
                </c:pt>
                <c:pt idx="220">
                  <c:v>39325</c:v>
                </c:pt>
                <c:pt idx="221">
                  <c:v>39294</c:v>
                </c:pt>
                <c:pt idx="222">
                  <c:v>39263</c:v>
                </c:pt>
                <c:pt idx="223">
                  <c:v>39233</c:v>
                </c:pt>
                <c:pt idx="224">
                  <c:v>39202</c:v>
                </c:pt>
                <c:pt idx="225">
                  <c:v>39172</c:v>
                </c:pt>
                <c:pt idx="226">
                  <c:v>39141</c:v>
                </c:pt>
                <c:pt idx="227">
                  <c:v>39113</c:v>
                </c:pt>
                <c:pt idx="228">
                  <c:v>39082</c:v>
                </c:pt>
                <c:pt idx="229">
                  <c:v>39051</c:v>
                </c:pt>
                <c:pt idx="230">
                  <c:v>39021</c:v>
                </c:pt>
                <c:pt idx="231">
                  <c:v>38990</c:v>
                </c:pt>
                <c:pt idx="232">
                  <c:v>38960</c:v>
                </c:pt>
                <c:pt idx="233">
                  <c:v>38929</c:v>
                </c:pt>
                <c:pt idx="234">
                  <c:v>38898</c:v>
                </c:pt>
                <c:pt idx="235">
                  <c:v>38868</c:v>
                </c:pt>
                <c:pt idx="236">
                  <c:v>38837</c:v>
                </c:pt>
                <c:pt idx="237">
                  <c:v>38807</c:v>
                </c:pt>
                <c:pt idx="238">
                  <c:v>38776</c:v>
                </c:pt>
                <c:pt idx="239">
                  <c:v>38748</c:v>
                </c:pt>
              </c:numCache>
            </c:numRef>
          </c:cat>
          <c:val>
            <c:numRef>
              <c:f>data!$I$5:$I$244</c:f>
              <c:numCache>
                <c:formatCode>"$"#,##0.00</c:formatCode>
                <c:ptCount val="240"/>
                <c:pt idx="0">
                  <c:v>36898.157482225273</c:v>
                </c:pt>
                <c:pt idx="1">
                  <c:v>36417.846058324038</c:v>
                </c:pt>
                <c:pt idx="2">
                  <c:v>35064.120710382362</c:v>
                </c:pt>
                <c:pt idx="3">
                  <c:v>34728.864894492443</c:v>
                </c:pt>
                <c:pt idx="4">
                  <c:v>32949.833300556566</c:v>
                </c:pt>
                <c:pt idx="5">
                  <c:v>31392.236879352691</c:v>
                </c:pt>
                <c:pt idx="6">
                  <c:v>30870.602888302958</c:v>
                </c:pt>
                <c:pt idx="7">
                  <c:v>29996.509571756764</c:v>
                </c:pt>
                <c:pt idx="8">
                  <c:v>28416.526213741843</c:v>
                </c:pt>
                <c:pt idx="9">
                  <c:v>28444.139686161507</c:v>
                </c:pt>
                <c:pt idx="10">
                  <c:v>28879.364809467261</c:v>
                </c:pt>
                <c:pt idx="11">
                  <c:v>28996.158885430861</c:v>
                </c:pt>
                <c:pt idx="12">
                  <c:v>28021.844957042871</c:v>
                </c:pt>
                <c:pt idx="13">
                  <c:v>28970.303730888427</c:v>
                </c:pt>
                <c:pt idx="14">
                  <c:v>27235.305809594047</c:v>
                </c:pt>
                <c:pt idx="15">
                  <c:v>27005.462319790313</c:v>
                </c:pt>
                <c:pt idx="16">
                  <c:v>26180.108227800669</c:v>
                </c:pt>
                <c:pt idx="17">
                  <c:v>25864.305062981661</c:v>
                </c:pt>
                <c:pt idx="18">
                  <c:v>24429.395650649461</c:v>
                </c:pt>
                <c:pt idx="19">
                  <c:v>24780.51070685489</c:v>
                </c:pt>
                <c:pt idx="20">
                  <c:v>24112.59191092234</c:v>
                </c:pt>
                <c:pt idx="21">
                  <c:v>24560.376698896624</c:v>
                </c:pt>
                <c:pt idx="22">
                  <c:v>23583.704734717758</c:v>
                </c:pt>
                <c:pt idx="23">
                  <c:v>23161.81232324976</c:v>
                </c:pt>
                <c:pt idx="24">
                  <c:v>23034.798444626093</c:v>
                </c:pt>
                <c:pt idx="25">
                  <c:v>22167.495195117132</c:v>
                </c:pt>
                <c:pt idx="26">
                  <c:v>20624.14888570226</c:v>
                </c:pt>
                <c:pt idx="27">
                  <c:v>21308.426382110993</c:v>
                </c:pt>
                <c:pt idx="28">
                  <c:v>22042.986876793253</c:v>
                </c:pt>
                <c:pt idx="29">
                  <c:v>22349.465091594284</c:v>
                </c:pt>
                <c:pt idx="30">
                  <c:v>21787.542580890538</c:v>
                </c:pt>
                <c:pt idx="31">
                  <c:v>21080.298564066121</c:v>
                </c:pt>
                <c:pt idx="32">
                  <c:v>22177.111991846894</c:v>
                </c:pt>
                <c:pt idx="33">
                  <c:v>21551.368021347083</c:v>
                </c:pt>
                <c:pt idx="34">
                  <c:v>21597.911520674137</c:v>
                </c:pt>
                <c:pt idx="35">
                  <c:v>22140.00965712894</c:v>
                </c:pt>
                <c:pt idx="36">
                  <c:v>20612.672465456042</c:v>
                </c:pt>
                <c:pt idx="37">
                  <c:v>21674.734453686691</c:v>
                </c:pt>
                <c:pt idx="38">
                  <c:v>20536.985459244544</c:v>
                </c:pt>
                <c:pt idx="39">
                  <c:v>19453.429439466272</c:v>
                </c:pt>
                <c:pt idx="40">
                  <c:v>20319.019677737906</c:v>
                </c:pt>
                <c:pt idx="41">
                  <c:v>20651.508972190168</c:v>
                </c:pt>
                <c:pt idx="42">
                  <c:v>19731.99787138369</c:v>
                </c:pt>
                <c:pt idx="43">
                  <c:v>21614.632348979834</c:v>
                </c:pt>
                <c:pt idx="44">
                  <c:v>21601.671346172134</c:v>
                </c:pt>
                <c:pt idx="45">
                  <c:v>22729.031298581791</c:v>
                </c:pt>
                <c:pt idx="46">
                  <c:v>21863.246728147162</c:v>
                </c:pt>
                <c:pt idx="47">
                  <c:v>21802.200566560794</c:v>
                </c:pt>
                <c:pt idx="48">
                  <c:v>21891.957592690826</c:v>
                </c:pt>
                <c:pt idx="49">
                  <c:v>21241.76830659428</c:v>
                </c:pt>
                <c:pt idx="50">
                  <c:v>21591.902599141966</c:v>
                </c:pt>
                <c:pt idx="51">
                  <c:v>20560.662034156794</c:v>
                </c:pt>
                <c:pt idx="52">
                  <c:v>21028.439674720961</c:v>
                </c:pt>
                <c:pt idx="53">
                  <c:v>20690.583142585678</c:v>
                </c:pt>
                <c:pt idx="54">
                  <c:v>20525.700192935827</c:v>
                </c:pt>
                <c:pt idx="55">
                  <c:v>20028.668749254331</c:v>
                </c:pt>
                <c:pt idx="56">
                  <c:v>19361.9777687432</c:v>
                </c:pt>
                <c:pt idx="57">
                  <c:v>18910.065034547581</c:v>
                </c:pt>
                <c:pt idx="58">
                  <c:v>18205.774642502376</c:v>
                </c:pt>
                <c:pt idx="59">
                  <c:v>17444.379797481692</c:v>
                </c:pt>
                <c:pt idx="60">
                  <c:v>17500.802384368897</c:v>
                </c:pt>
                <c:pt idx="61">
                  <c:v>17204.337244963684</c:v>
                </c:pt>
                <c:pt idx="62">
                  <c:v>15559.988753474056</c:v>
                </c:pt>
                <c:pt idx="63">
                  <c:v>16060.133428710973</c:v>
                </c:pt>
                <c:pt idx="64">
                  <c:v>16398.215436362458</c:v>
                </c:pt>
                <c:pt idx="65">
                  <c:v>16021.940171436276</c:v>
                </c:pt>
                <c:pt idx="66">
                  <c:v>15334.494770858682</c:v>
                </c:pt>
                <c:pt idx="67">
                  <c:v>14965.89962889854</c:v>
                </c:pt>
                <c:pt idx="68">
                  <c:v>14524.429591465934</c:v>
                </c:pt>
                <c:pt idx="69">
                  <c:v>13109.625678605185</c:v>
                </c:pt>
                <c:pt idx="70">
                  <c:v>15866.664986686852</c:v>
                </c:pt>
                <c:pt idx="71">
                  <c:v>16861.779782320264</c:v>
                </c:pt>
                <c:pt idx="72">
                  <c:v>16572.685850346814</c:v>
                </c:pt>
                <c:pt idx="73">
                  <c:v>16497.769479142033</c:v>
                </c:pt>
                <c:pt idx="74">
                  <c:v>15926.071297766122</c:v>
                </c:pt>
                <c:pt idx="75">
                  <c:v>16064.158806869977</c:v>
                </c:pt>
                <c:pt idx="76">
                  <c:v>15797.450450907309</c:v>
                </c:pt>
                <c:pt idx="77">
                  <c:v>15729.123139987205</c:v>
                </c:pt>
                <c:pt idx="78">
                  <c:v>15675.325423135004</c:v>
                </c:pt>
                <c:pt idx="79">
                  <c:v>15289.196758986793</c:v>
                </c:pt>
                <c:pt idx="80">
                  <c:v>15772.46508932367</c:v>
                </c:pt>
                <c:pt idx="81">
                  <c:v>15280.316650639861</c:v>
                </c:pt>
                <c:pt idx="82">
                  <c:v>15127.034410953669</c:v>
                </c:pt>
                <c:pt idx="83">
                  <c:v>14665.354389420327</c:v>
                </c:pt>
                <c:pt idx="84">
                  <c:v>13487.231252300617</c:v>
                </c:pt>
                <c:pt idx="85">
                  <c:v>14257.718352045136</c:v>
                </c:pt>
                <c:pt idx="86">
                  <c:v>14062.918800816231</c:v>
                </c:pt>
                <c:pt idx="87">
                  <c:v>15004.319835964303</c:v>
                </c:pt>
                <c:pt idx="88">
                  <c:v>15138.965797769666</c:v>
                </c:pt>
                <c:pt idx="89">
                  <c:v>15264.131677525374</c:v>
                </c:pt>
                <c:pt idx="90">
                  <c:v>15090.589893747279</c:v>
                </c:pt>
                <c:pt idx="91">
                  <c:v>14839.301167772224</c:v>
                </c:pt>
                <c:pt idx="92">
                  <c:v>14390.992955230871</c:v>
                </c:pt>
                <c:pt idx="93">
                  <c:v>14133.591978125256</c:v>
                </c:pt>
                <c:pt idx="94">
                  <c:v>14155.958392385224</c:v>
                </c:pt>
                <c:pt idx="95">
                  <c:v>14596.103905660415</c:v>
                </c:pt>
                <c:pt idx="96">
                  <c:v>14802.600178145545</c:v>
                </c:pt>
                <c:pt idx="97">
                  <c:v>14627.722826213596</c:v>
                </c:pt>
                <c:pt idx="98">
                  <c:v>14558.98983520161</c:v>
                </c:pt>
                <c:pt idx="99">
                  <c:v>14171.875145295269</c:v>
                </c:pt>
                <c:pt idx="100">
                  <c:v>13751.171795387194</c:v>
                </c:pt>
                <c:pt idx="101">
                  <c:v>13659.947931113629</c:v>
                </c:pt>
                <c:pt idx="102">
                  <c:v>13668.28421765798</c:v>
                </c:pt>
                <c:pt idx="103">
                  <c:v>13772.152413948739</c:v>
                </c:pt>
                <c:pt idx="104">
                  <c:v>13957.103576279449</c:v>
                </c:pt>
                <c:pt idx="105">
                  <c:v>13896.020837484122</c:v>
                </c:pt>
                <c:pt idx="106">
                  <c:v>13712.689041345848</c:v>
                </c:pt>
                <c:pt idx="107">
                  <c:v>13683.663254849662</c:v>
                </c:pt>
                <c:pt idx="108">
                  <c:v>13568.520787447384</c:v>
                </c:pt>
                <c:pt idx="109">
                  <c:v>13347.066263995177</c:v>
                </c:pt>
                <c:pt idx="110">
                  <c:v>13060.518488360545</c:v>
                </c:pt>
                <c:pt idx="111">
                  <c:v>12980.326034121741</c:v>
                </c:pt>
                <c:pt idx="112">
                  <c:v>12823.963447802684</c:v>
                </c:pt>
                <c:pt idx="113">
                  <c:v>12789.814642706657</c:v>
                </c:pt>
                <c:pt idx="114">
                  <c:v>12308.976774006853</c:v>
                </c:pt>
                <c:pt idx="115">
                  <c:v>12266.98687792372</c:v>
                </c:pt>
                <c:pt idx="116">
                  <c:v>12145.98854008737</c:v>
                </c:pt>
                <c:pt idx="117">
                  <c:v>11715.20860449161</c:v>
                </c:pt>
                <c:pt idx="118">
                  <c:v>11127.329530724381</c:v>
                </c:pt>
                <c:pt idx="119">
                  <c:v>11075.496208468747</c:v>
                </c:pt>
                <c:pt idx="120">
                  <c:v>11206.466178699204</c:v>
                </c:pt>
                <c:pt idx="121">
                  <c:v>11560.852552854401</c:v>
                </c:pt>
                <c:pt idx="122">
                  <c:v>11587.51542584928</c:v>
                </c:pt>
                <c:pt idx="123">
                  <c:v>11365.223028632261</c:v>
                </c:pt>
                <c:pt idx="124">
                  <c:v>11798.81778335269</c:v>
                </c:pt>
                <c:pt idx="125">
                  <c:v>12295.173955954577</c:v>
                </c:pt>
                <c:pt idx="126">
                  <c:v>12334.10037674358</c:v>
                </c:pt>
                <c:pt idx="127">
                  <c:v>12687.080325561348</c:v>
                </c:pt>
                <c:pt idx="128">
                  <c:v>12843.488326400251</c:v>
                </c:pt>
                <c:pt idx="129">
                  <c:v>12539.101634229333</c:v>
                </c:pt>
                <c:pt idx="130">
                  <c:v>12779.340455451364</c:v>
                </c:pt>
                <c:pt idx="131">
                  <c:v>12290.368158274416</c:v>
                </c:pt>
                <c:pt idx="132">
                  <c:v>12223.274603973206</c:v>
                </c:pt>
                <c:pt idx="133">
                  <c:v>12277.442681082141</c:v>
                </c:pt>
                <c:pt idx="134">
                  <c:v>12148.498517814063</c:v>
                </c:pt>
                <c:pt idx="135">
                  <c:v>12405.110636439449</c:v>
                </c:pt>
                <c:pt idx="136">
                  <c:v>12920.159890306633</c:v>
                </c:pt>
                <c:pt idx="137">
                  <c:v>12655.904602212437</c:v>
                </c:pt>
                <c:pt idx="138">
                  <c:v>12478.608532187121</c:v>
                </c:pt>
                <c:pt idx="139">
                  <c:v>11991.0408213502</c:v>
                </c:pt>
                <c:pt idx="140">
                  <c:v>12010.822646248571</c:v>
                </c:pt>
                <c:pt idx="141">
                  <c:v>11726.536228461968</c:v>
                </c:pt>
                <c:pt idx="142">
                  <c:v>11584.304142203988</c:v>
                </c:pt>
                <c:pt idx="143">
                  <c:v>11146.653101480557</c:v>
                </c:pt>
                <c:pt idx="144">
                  <c:v>11056.399710642583</c:v>
                </c:pt>
                <c:pt idx="145">
                  <c:v>10840.755404143363</c:v>
                </c:pt>
                <c:pt idx="146">
                  <c:v>10791.911213988849</c:v>
                </c:pt>
                <c:pt idx="147">
                  <c:v>10305.078686673041</c:v>
                </c:pt>
                <c:pt idx="148">
                  <c:v>10162.989924538075</c:v>
                </c:pt>
                <c:pt idx="149">
                  <c:v>10008.035510725513</c:v>
                </c:pt>
                <c:pt idx="150">
                  <c:v>9698.9211933715669</c:v>
                </c:pt>
                <c:pt idx="151">
                  <c:v>10077.492267907792</c:v>
                </c:pt>
                <c:pt idx="152">
                  <c:v>9902.2131921927867</c:v>
                </c:pt>
                <c:pt idx="153">
                  <c:v>10111.624944799587</c:v>
                </c:pt>
                <c:pt idx="154">
                  <c:v>10131.127364977168</c:v>
                </c:pt>
                <c:pt idx="155">
                  <c:v>10005.498327971161</c:v>
                </c:pt>
                <c:pt idx="156">
                  <c:v>9785.1274721704121</c:v>
                </c:pt>
                <c:pt idx="157">
                  <c:v>9598.0800874266424</c:v>
                </c:pt>
                <c:pt idx="158">
                  <c:v>9722.745125424839</c:v>
                </c:pt>
                <c:pt idx="159">
                  <c:v>9619.9654149317103</c:v>
                </c:pt>
                <c:pt idx="160">
                  <c:v>9300.9610527446748</c:v>
                </c:pt>
                <c:pt idx="161">
                  <c:v>9061.0515898015001</c:v>
                </c:pt>
                <c:pt idx="162">
                  <c:v>8989.120646389094</c:v>
                </c:pt>
                <c:pt idx="163">
                  <c:v>8891.2282236467436</c:v>
                </c:pt>
                <c:pt idx="164">
                  <c:v>9472.8619472051396</c:v>
                </c:pt>
                <c:pt idx="165">
                  <c:v>9529.6874736102782</c:v>
                </c:pt>
                <c:pt idx="166">
                  <c:v>9687.6051247488085</c:v>
                </c:pt>
                <c:pt idx="167">
                  <c:v>9528.160880573294</c:v>
                </c:pt>
                <c:pt idx="168">
                  <c:v>9128.9518175900794</c:v>
                </c:pt>
                <c:pt idx="169">
                  <c:v>9286.7334183681542</c:v>
                </c:pt>
                <c:pt idx="170">
                  <c:v>9306.3885109031817</c:v>
                </c:pt>
                <c:pt idx="171">
                  <c:v>8812.2837604544966</c:v>
                </c:pt>
                <c:pt idx="172">
                  <c:v>9647.9295286488905</c:v>
                </c:pt>
                <c:pt idx="173">
                  <c:v>9765.9807033914858</c:v>
                </c:pt>
                <c:pt idx="174">
                  <c:v>10016.215823305118</c:v>
                </c:pt>
                <c:pt idx="175">
                  <c:v>10361.266727876873</c:v>
                </c:pt>
                <c:pt idx="176">
                  <c:v>10451.926740423305</c:v>
                </c:pt>
                <c:pt idx="177">
                  <c:v>10559.816384422955</c:v>
                </c:pt>
                <c:pt idx="178">
                  <c:v>10546.67522709</c:v>
                </c:pt>
                <c:pt idx="179">
                  <c:v>10098.609999999999</c:v>
                </c:pt>
                <c:pt idx="180">
                  <c:v>10000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9125-499A-B552-434C226F3742}"/>
            </c:ext>
          </c:extLst>
        </c:ser>
        <c:ser>
          <c:idx val="3"/>
          <c:order val="4"/>
          <c:tx>
            <c:strRef>
              <c:f>data!$K$3</c:f>
              <c:strCache>
                <c:ptCount val="1"/>
                <c:pt idx="0">
                  <c:v>Indice MSCI Mondial CAD</c:v>
                </c:pt>
              </c:strCache>
            </c:strRef>
          </c:tx>
          <c:marker>
            <c:symbol val="none"/>
          </c:marker>
          <c:cat>
            <c:numRef>
              <c:f>data!$A$5:$A$244</c:f>
              <c:numCache>
                <c:formatCode>mmm\-yy</c:formatCode>
                <c:ptCount val="240"/>
                <c:pt idx="0">
                  <c:v>45992</c:v>
                </c:pt>
                <c:pt idx="1">
                  <c:v>45962</c:v>
                </c:pt>
                <c:pt idx="2">
                  <c:v>45931</c:v>
                </c:pt>
                <c:pt idx="3">
                  <c:v>45901</c:v>
                </c:pt>
                <c:pt idx="4">
                  <c:v>45870</c:v>
                </c:pt>
                <c:pt idx="5">
                  <c:v>45839</c:v>
                </c:pt>
                <c:pt idx="6">
                  <c:v>45809</c:v>
                </c:pt>
                <c:pt idx="7">
                  <c:v>45778</c:v>
                </c:pt>
                <c:pt idx="8">
                  <c:v>45748</c:v>
                </c:pt>
                <c:pt idx="9">
                  <c:v>45717</c:v>
                </c:pt>
                <c:pt idx="10">
                  <c:v>45689</c:v>
                </c:pt>
                <c:pt idx="11">
                  <c:v>45658</c:v>
                </c:pt>
                <c:pt idx="12">
                  <c:v>45627</c:v>
                </c:pt>
                <c:pt idx="13">
                  <c:v>45597</c:v>
                </c:pt>
                <c:pt idx="14">
                  <c:v>45566</c:v>
                </c:pt>
                <c:pt idx="15">
                  <c:v>45536</c:v>
                </c:pt>
                <c:pt idx="16">
                  <c:v>45505</c:v>
                </c:pt>
                <c:pt idx="17">
                  <c:v>45474</c:v>
                </c:pt>
                <c:pt idx="18">
                  <c:v>45444</c:v>
                </c:pt>
                <c:pt idx="19">
                  <c:v>45413</c:v>
                </c:pt>
                <c:pt idx="20">
                  <c:v>45383</c:v>
                </c:pt>
                <c:pt idx="21">
                  <c:v>45352</c:v>
                </c:pt>
                <c:pt idx="22">
                  <c:v>45323</c:v>
                </c:pt>
                <c:pt idx="23">
                  <c:v>45292</c:v>
                </c:pt>
                <c:pt idx="24">
                  <c:v>45261</c:v>
                </c:pt>
                <c:pt idx="25">
                  <c:v>45231</c:v>
                </c:pt>
                <c:pt idx="26">
                  <c:v>45200</c:v>
                </c:pt>
                <c:pt idx="27">
                  <c:v>45170</c:v>
                </c:pt>
                <c:pt idx="28">
                  <c:v>45139</c:v>
                </c:pt>
                <c:pt idx="29">
                  <c:v>45108</c:v>
                </c:pt>
                <c:pt idx="30">
                  <c:v>45078</c:v>
                </c:pt>
                <c:pt idx="31">
                  <c:v>45047</c:v>
                </c:pt>
                <c:pt idx="32">
                  <c:v>45017</c:v>
                </c:pt>
                <c:pt idx="33">
                  <c:v>44986</c:v>
                </c:pt>
                <c:pt idx="34">
                  <c:v>44958</c:v>
                </c:pt>
                <c:pt idx="35">
                  <c:v>44927</c:v>
                </c:pt>
                <c:pt idx="36">
                  <c:v>44896</c:v>
                </c:pt>
                <c:pt idx="37">
                  <c:v>44866</c:v>
                </c:pt>
                <c:pt idx="38">
                  <c:v>44835</c:v>
                </c:pt>
                <c:pt idx="39">
                  <c:v>44805</c:v>
                </c:pt>
                <c:pt idx="40">
                  <c:v>44774</c:v>
                </c:pt>
                <c:pt idx="41">
                  <c:v>44743</c:v>
                </c:pt>
                <c:pt idx="42">
                  <c:v>44713</c:v>
                </c:pt>
                <c:pt idx="43">
                  <c:v>44682</c:v>
                </c:pt>
                <c:pt idx="44">
                  <c:v>44652</c:v>
                </c:pt>
                <c:pt idx="45">
                  <c:v>44621</c:v>
                </c:pt>
                <c:pt idx="46">
                  <c:v>44593</c:v>
                </c:pt>
                <c:pt idx="47">
                  <c:v>44562</c:v>
                </c:pt>
                <c:pt idx="48">
                  <c:v>44561</c:v>
                </c:pt>
                <c:pt idx="49">
                  <c:v>44530</c:v>
                </c:pt>
                <c:pt idx="50">
                  <c:v>44499</c:v>
                </c:pt>
                <c:pt idx="51">
                  <c:v>44469</c:v>
                </c:pt>
                <c:pt idx="52">
                  <c:v>44439</c:v>
                </c:pt>
                <c:pt idx="53">
                  <c:v>44408</c:v>
                </c:pt>
                <c:pt idx="54">
                  <c:v>44377</c:v>
                </c:pt>
                <c:pt idx="55">
                  <c:v>44347</c:v>
                </c:pt>
                <c:pt idx="56">
                  <c:v>44316</c:v>
                </c:pt>
                <c:pt idx="57">
                  <c:v>44285</c:v>
                </c:pt>
                <c:pt idx="58">
                  <c:v>44255</c:v>
                </c:pt>
                <c:pt idx="59">
                  <c:v>44227</c:v>
                </c:pt>
                <c:pt idx="60">
                  <c:v>44196</c:v>
                </c:pt>
                <c:pt idx="61">
                  <c:v>44165</c:v>
                </c:pt>
                <c:pt idx="62">
                  <c:v>44134</c:v>
                </c:pt>
                <c:pt idx="63">
                  <c:v>44104</c:v>
                </c:pt>
                <c:pt idx="64">
                  <c:v>44074</c:v>
                </c:pt>
                <c:pt idx="65">
                  <c:v>44043</c:v>
                </c:pt>
                <c:pt idx="66">
                  <c:v>44012</c:v>
                </c:pt>
                <c:pt idx="67">
                  <c:v>43982</c:v>
                </c:pt>
                <c:pt idx="68">
                  <c:v>43951</c:v>
                </c:pt>
                <c:pt idx="69">
                  <c:v>43920</c:v>
                </c:pt>
                <c:pt idx="70">
                  <c:v>43889</c:v>
                </c:pt>
                <c:pt idx="71">
                  <c:v>43861</c:v>
                </c:pt>
                <c:pt idx="72">
                  <c:v>43830</c:v>
                </c:pt>
                <c:pt idx="73">
                  <c:v>43799</c:v>
                </c:pt>
                <c:pt idx="74">
                  <c:v>43768</c:v>
                </c:pt>
                <c:pt idx="75">
                  <c:v>43738</c:v>
                </c:pt>
                <c:pt idx="76">
                  <c:v>43708</c:v>
                </c:pt>
                <c:pt idx="77">
                  <c:v>43677</c:v>
                </c:pt>
                <c:pt idx="78">
                  <c:v>43646</c:v>
                </c:pt>
                <c:pt idx="79">
                  <c:v>43616</c:v>
                </c:pt>
                <c:pt idx="80">
                  <c:v>43585</c:v>
                </c:pt>
                <c:pt idx="81">
                  <c:v>43554</c:v>
                </c:pt>
                <c:pt idx="82">
                  <c:v>43524</c:v>
                </c:pt>
                <c:pt idx="83">
                  <c:v>43496</c:v>
                </c:pt>
                <c:pt idx="84">
                  <c:v>43465</c:v>
                </c:pt>
                <c:pt idx="85">
                  <c:v>43434</c:v>
                </c:pt>
                <c:pt idx="86">
                  <c:v>43403</c:v>
                </c:pt>
                <c:pt idx="87">
                  <c:v>43373</c:v>
                </c:pt>
                <c:pt idx="88">
                  <c:v>43343</c:v>
                </c:pt>
                <c:pt idx="89">
                  <c:v>43312</c:v>
                </c:pt>
                <c:pt idx="90">
                  <c:v>43281</c:v>
                </c:pt>
                <c:pt idx="91">
                  <c:v>43251</c:v>
                </c:pt>
                <c:pt idx="92">
                  <c:v>43220</c:v>
                </c:pt>
                <c:pt idx="93">
                  <c:v>43189</c:v>
                </c:pt>
                <c:pt idx="94">
                  <c:v>43159</c:v>
                </c:pt>
                <c:pt idx="95">
                  <c:v>43131</c:v>
                </c:pt>
                <c:pt idx="96">
                  <c:v>43100</c:v>
                </c:pt>
                <c:pt idx="97">
                  <c:v>43069</c:v>
                </c:pt>
                <c:pt idx="98">
                  <c:v>43038</c:v>
                </c:pt>
                <c:pt idx="99">
                  <c:v>43008</c:v>
                </c:pt>
                <c:pt idx="100">
                  <c:v>42978</c:v>
                </c:pt>
                <c:pt idx="101">
                  <c:v>42947</c:v>
                </c:pt>
                <c:pt idx="102">
                  <c:v>42916</c:v>
                </c:pt>
                <c:pt idx="103">
                  <c:v>42886</c:v>
                </c:pt>
                <c:pt idx="104">
                  <c:v>42855</c:v>
                </c:pt>
                <c:pt idx="105">
                  <c:v>42824</c:v>
                </c:pt>
                <c:pt idx="106">
                  <c:v>42794</c:v>
                </c:pt>
                <c:pt idx="107">
                  <c:v>42766</c:v>
                </c:pt>
                <c:pt idx="108">
                  <c:v>42735</c:v>
                </c:pt>
                <c:pt idx="109">
                  <c:v>42704</c:v>
                </c:pt>
                <c:pt idx="110">
                  <c:v>42673</c:v>
                </c:pt>
                <c:pt idx="111">
                  <c:v>42643</c:v>
                </c:pt>
                <c:pt idx="112">
                  <c:v>42613</c:v>
                </c:pt>
                <c:pt idx="113">
                  <c:v>42582</c:v>
                </c:pt>
                <c:pt idx="114">
                  <c:v>42551</c:v>
                </c:pt>
                <c:pt idx="115">
                  <c:v>42521</c:v>
                </c:pt>
                <c:pt idx="116">
                  <c:v>42490</c:v>
                </c:pt>
                <c:pt idx="117">
                  <c:v>42459</c:v>
                </c:pt>
                <c:pt idx="118">
                  <c:v>42428</c:v>
                </c:pt>
                <c:pt idx="119">
                  <c:v>42400</c:v>
                </c:pt>
                <c:pt idx="120">
                  <c:v>42369</c:v>
                </c:pt>
                <c:pt idx="121">
                  <c:v>42338</c:v>
                </c:pt>
                <c:pt idx="122">
                  <c:v>42308</c:v>
                </c:pt>
                <c:pt idx="123">
                  <c:v>42277</c:v>
                </c:pt>
                <c:pt idx="124">
                  <c:v>42247</c:v>
                </c:pt>
                <c:pt idx="125">
                  <c:v>42216</c:v>
                </c:pt>
                <c:pt idx="126">
                  <c:v>42185</c:v>
                </c:pt>
                <c:pt idx="127">
                  <c:v>42155</c:v>
                </c:pt>
                <c:pt idx="128">
                  <c:v>42124</c:v>
                </c:pt>
                <c:pt idx="129">
                  <c:v>42093</c:v>
                </c:pt>
                <c:pt idx="130">
                  <c:v>42063</c:v>
                </c:pt>
                <c:pt idx="131">
                  <c:v>42035</c:v>
                </c:pt>
                <c:pt idx="132">
                  <c:v>42004</c:v>
                </c:pt>
                <c:pt idx="133">
                  <c:v>41973</c:v>
                </c:pt>
                <c:pt idx="134">
                  <c:v>41942</c:v>
                </c:pt>
                <c:pt idx="135">
                  <c:v>41912</c:v>
                </c:pt>
                <c:pt idx="136">
                  <c:v>41882</c:v>
                </c:pt>
                <c:pt idx="137">
                  <c:v>41850</c:v>
                </c:pt>
                <c:pt idx="138">
                  <c:v>41820</c:v>
                </c:pt>
                <c:pt idx="139">
                  <c:v>41790</c:v>
                </c:pt>
                <c:pt idx="140">
                  <c:v>41759</c:v>
                </c:pt>
                <c:pt idx="141">
                  <c:v>41729</c:v>
                </c:pt>
                <c:pt idx="142">
                  <c:v>41698</c:v>
                </c:pt>
                <c:pt idx="143">
                  <c:v>41670</c:v>
                </c:pt>
                <c:pt idx="144">
                  <c:v>41639</c:v>
                </c:pt>
                <c:pt idx="145">
                  <c:v>41608</c:v>
                </c:pt>
                <c:pt idx="146">
                  <c:v>41578</c:v>
                </c:pt>
                <c:pt idx="147">
                  <c:v>41547</c:v>
                </c:pt>
                <c:pt idx="148">
                  <c:v>41517</c:v>
                </c:pt>
                <c:pt idx="149">
                  <c:v>41485</c:v>
                </c:pt>
                <c:pt idx="150">
                  <c:v>41455</c:v>
                </c:pt>
                <c:pt idx="151">
                  <c:v>41425</c:v>
                </c:pt>
                <c:pt idx="152">
                  <c:v>41394</c:v>
                </c:pt>
                <c:pt idx="153">
                  <c:v>41364</c:v>
                </c:pt>
                <c:pt idx="154">
                  <c:v>41333</c:v>
                </c:pt>
                <c:pt idx="155">
                  <c:v>41305</c:v>
                </c:pt>
                <c:pt idx="156">
                  <c:v>41274</c:v>
                </c:pt>
                <c:pt idx="157">
                  <c:v>41243</c:v>
                </c:pt>
                <c:pt idx="158">
                  <c:v>41213</c:v>
                </c:pt>
                <c:pt idx="159">
                  <c:v>41182</c:v>
                </c:pt>
                <c:pt idx="160">
                  <c:v>41152</c:v>
                </c:pt>
                <c:pt idx="161">
                  <c:v>41121</c:v>
                </c:pt>
                <c:pt idx="162">
                  <c:v>41090</c:v>
                </c:pt>
                <c:pt idx="163">
                  <c:v>41060</c:v>
                </c:pt>
                <c:pt idx="164">
                  <c:v>41029</c:v>
                </c:pt>
                <c:pt idx="165">
                  <c:v>40999</c:v>
                </c:pt>
                <c:pt idx="166">
                  <c:v>40968</c:v>
                </c:pt>
                <c:pt idx="167">
                  <c:v>40939</c:v>
                </c:pt>
                <c:pt idx="168">
                  <c:v>40908</c:v>
                </c:pt>
                <c:pt idx="169">
                  <c:v>40877</c:v>
                </c:pt>
                <c:pt idx="170">
                  <c:v>40847</c:v>
                </c:pt>
                <c:pt idx="171">
                  <c:v>40816</c:v>
                </c:pt>
                <c:pt idx="172">
                  <c:v>40786</c:v>
                </c:pt>
                <c:pt idx="173">
                  <c:v>40755</c:v>
                </c:pt>
                <c:pt idx="174">
                  <c:v>40724</c:v>
                </c:pt>
                <c:pt idx="175">
                  <c:v>40694</c:v>
                </c:pt>
                <c:pt idx="176">
                  <c:v>40663</c:v>
                </c:pt>
                <c:pt idx="177">
                  <c:v>40633</c:v>
                </c:pt>
                <c:pt idx="178">
                  <c:v>40602</c:v>
                </c:pt>
                <c:pt idx="179">
                  <c:v>40574</c:v>
                </c:pt>
                <c:pt idx="180">
                  <c:v>40543</c:v>
                </c:pt>
                <c:pt idx="181">
                  <c:v>40512</c:v>
                </c:pt>
                <c:pt idx="182">
                  <c:v>40482</c:v>
                </c:pt>
                <c:pt idx="183">
                  <c:v>40451</c:v>
                </c:pt>
                <c:pt idx="184">
                  <c:v>40421</c:v>
                </c:pt>
                <c:pt idx="185">
                  <c:v>40390</c:v>
                </c:pt>
                <c:pt idx="186">
                  <c:v>40359</c:v>
                </c:pt>
                <c:pt idx="187">
                  <c:v>40329</c:v>
                </c:pt>
                <c:pt idx="188">
                  <c:v>40298</c:v>
                </c:pt>
                <c:pt idx="189">
                  <c:v>40268</c:v>
                </c:pt>
                <c:pt idx="190">
                  <c:v>40237</c:v>
                </c:pt>
                <c:pt idx="191">
                  <c:v>40209</c:v>
                </c:pt>
                <c:pt idx="192">
                  <c:v>40178</c:v>
                </c:pt>
                <c:pt idx="193">
                  <c:v>40147</c:v>
                </c:pt>
                <c:pt idx="194">
                  <c:v>40117</c:v>
                </c:pt>
                <c:pt idx="195">
                  <c:v>40086</c:v>
                </c:pt>
                <c:pt idx="196">
                  <c:v>40056</c:v>
                </c:pt>
                <c:pt idx="197">
                  <c:v>40025</c:v>
                </c:pt>
                <c:pt idx="198">
                  <c:v>39994</c:v>
                </c:pt>
                <c:pt idx="199">
                  <c:v>39964</c:v>
                </c:pt>
                <c:pt idx="200">
                  <c:v>39933</c:v>
                </c:pt>
                <c:pt idx="201">
                  <c:v>39903</c:v>
                </c:pt>
                <c:pt idx="202">
                  <c:v>39872</c:v>
                </c:pt>
                <c:pt idx="203">
                  <c:v>39844</c:v>
                </c:pt>
                <c:pt idx="204">
                  <c:v>39813</c:v>
                </c:pt>
                <c:pt idx="205">
                  <c:v>39782</c:v>
                </c:pt>
                <c:pt idx="206">
                  <c:v>39752</c:v>
                </c:pt>
                <c:pt idx="207">
                  <c:v>39721</c:v>
                </c:pt>
                <c:pt idx="208">
                  <c:v>39691</c:v>
                </c:pt>
                <c:pt idx="209">
                  <c:v>39660</c:v>
                </c:pt>
                <c:pt idx="210">
                  <c:v>39629</c:v>
                </c:pt>
                <c:pt idx="211">
                  <c:v>39599</c:v>
                </c:pt>
                <c:pt idx="212">
                  <c:v>39568</c:v>
                </c:pt>
                <c:pt idx="213">
                  <c:v>39538</c:v>
                </c:pt>
                <c:pt idx="214">
                  <c:v>39507</c:v>
                </c:pt>
                <c:pt idx="215">
                  <c:v>39478</c:v>
                </c:pt>
                <c:pt idx="216">
                  <c:v>39447</c:v>
                </c:pt>
                <c:pt idx="217">
                  <c:v>39416</c:v>
                </c:pt>
                <c:pt idx="218">
                  <c:v>39386</c:v>
                </c:pt>
                <c:pt idx="219">
                  <c:v>39355</c:v>
                </c:pt>
                <c:pt idx="220">
                  <c:v>39325</c:v>
                </c:pt>
                <c:pt idx="221">
                  <c:v>39294</c:v>
                </c:pt>
                <c:pt idx="222">
                  <c:v>39263</c:v>
                </c:pt>
                <c:pt idx="223">
                  <c:v>39233</c:v>
                </c:pt>
                <c:pt idx="224">
                  <c:v>39202</c:v>
                </c:pt>
                <c:pt idx="225">
                  <c:v>39172</c:v>
                </c:pt>
                <c:pt idx="226">
                  <c:v>39141</c:v>
                </c:pt>
                <c:pt idx="227">
                  <c:v>39113</c:v>
                </c:pt>
                <c:pt idx="228">
                  <c:v>39082</c:v>
                </c:pt>
                <c:pt idx="229">
                  <c:v>39051</c:v>
                </c:pt>
                <c:pt idx="230">
                  <c:v>39021</c:v>
                </c:pt>
                <c:pt idx="231">
                  <c:v>38990</c:v>
                </c:pt>
                <c:pt idx="232">
                  <c:v>38960</c:v>
                </c:pt>
                <c:pt idx="233">
                  <c:v>38929</c:v>
                </c:pt>
                <c:pt idx="234">
                  <c:v>38898</c:v>
                </c:pt>
                <c:pt idx="235">
                  <c:v>38868</c:v>
                </c:pt>
                <c:pt idx="236">
                  <c:v>38837</c:v>
                </c:pt>
                <c:pt idx="237">
                  <c:v>38807</c:v>
                </c:pt>
                <c:pt idx="238">
                  <c:v>38776</c:v>
                </c:pt>
                <c:pt idx="239">
                  <c:v>38748</c:v>
                </c:pt>
              </c:numCache>
            </c:numRef>
          </c:cat>
          <c:val>
            <c:numRef>
              <c:f>data!$K$5:$K$244</c:f>
              <c:numCache>
                <c:formatCode>"$"#,##0.00</c:formatCode>
                <c:ptCount val="240"/>
                <c:pt idx="0">
                  <c:v>67850.821471325457</c:v>
                </c:pt>
                <c:pt idx="1">
                  <c:v>68430.50634864629</c:v>
                </c:pt>
                <c:pt idx="2">
                  <c:v>68564.73665393627</c:v>
                </c:pt>
                <c:pt idx="3">
                  <c:v>66737.750848770127</c:v>
                </c:pt>
                <c:pt idx="4">
                  <c:v>63778.741600005524</c:v>
                </c:pt>
                <c:pt idx="5">
                  <c:v>62574.122714273086</c:v>
                </c:pt>
                <c:pt idx="6">
                  <c:v>60959.991063734793</c:v>
                </c:pt>
                <c:pt idx="7">
                  <c:v>58866.919951562144</c:v>
                </c:pt>
                <c:pt idx="8">
                  <c:v>55797.792428534231</c:v>
                </c:pt>
                <c:pt idx="9">
                  <c:v>57599.920263462496</c:v>
                </c:pt>
                <c:pt idx="10">
                  <c:v>60303.104851166107</c:v>
                </c:pt>
                <c:pt idx="11">
                  <c:v>61047.058695383879</c:v>
                </c:pt>
                <c:pt idx="12">
                  <c:v>58544.314177205735</c:v>
                </c:pt>
                <c:pt idx="13">
                  <c:v>58501.491085730981</c:v>
                </c:pt>
                <c:pt idx="14">
                  <c:v>55668.255235519231</c:v>
                </c:pt>
                <c:pt idx="15">
                  <c:v>55030.343493739798</c:v>
                </c:pt>
                <c:pt idx="16">
                  <c:v>53892.880360843825</c:v>
                </c:pt>
                <c:pt idx="17">
                  <c:v>53800.07523107023</c:v>
                </c:pt>
                <c:pt idx="18">
                  <c:v>52355.380851844442</c:v>
                </c:pt>
                <c:pt idx="19">
                  <c:v>51099.757607903048</c:v>
                </c:pt>
                <c:pt idx="20">
                  <c:v>49267.784315900593</c:v>
                </c:pt>
                <c:pt idx="21">
                  <c:v>50377.602907963017</c:v>
                </c:pt>
                <c:pt idx="22">
                  <c:v>48894.106813145372</c:v>
                </c:pt>
                <c:pt idx="23">
                  <c:v>46186.209358458924</c:v>
                </c:pt>
                <c:pt idx="24">
                  <c:v>45032.169939421372</c:v>
                </c:pt>
                <c:pt idx="25">
                  <c:v>44122.755819231199</c:v>
                </c:pt>
                <c:pt idx="26">
                  <c:v>41285.37699955947</c:v>
                </c:pt>
                <c:pt idx="27">
                  <c:v>41398.726713300486</c:v>
                </c:pt>
                <c:pt idx="28">
                  <c:v>43279.706016482844</c:v>
                </c:pt>
                <c:pt idx="29">
                  <c:v>43117.884595595577</c:v>
                </c:pt>
                <c:pt idx="30">
                  <c:v>41928.131924116838</c:v>
                </c:pt>
                <c:pt idx="31">
                  <c:v>40599.591491732863</c:v>
                </c:pt>
                <c:pt idx="32">
                  <c:v>40886.944940776644</c:v>
                </c:pt>
                <c:pt idx="33">
                  <c:v>40075.024935581758</c:v>
                </c:pt>
                <c:pt idx="34">
                  <c:v>39078.941788338787</c:v>
                </c:pt>
                <c:pt idx="35">
                  <c:v>39228.874546856874</c:v>
                </c:pt>
                <c:pt idx="36">
                  <c:v>37192.792323878472</c:v>
                </c:pt>
                <c:pt idx="37">
                  <c:v>38848.434923445893</c:v>
                </c:pt>
                <c:pt idx="38">
                  <c:v>36529.745836236609</c:v>
                </c:pt>
                <c:pt idx="39">
                  <c:v>34323.338657327615</c:v>
                </c:pt>
                <c:pt idx="40">
                  <c:v>36049.799610472764</c:v>
                </c:pt>
                <c:pt idx="41">
                  <c:v>36796.098071560147</c:v>
                </c:pt>
                <c:pt idx="42">
                  <c:v>34309.227989937513</c:v>
                </c:pt>
                <c:pt idx="43">
                  <c:v>36817.651397286005</c:v>
                </c:pt>
                <c:pt idx="44">
                  <c:v>37145.197751054802</c:v>
                </c:pt>
                <c:pt idx="45">
                  <c:v>39574.013239623455</c:v>
                </c:pt>
                <c:pt idx="46">
                  <c:v>39088.417824983677</c:v>
                </c:pt>
                <c:pt idx="47">
                  <c:v>40198.416705471871</c:v>
                </c:pt>
                <c:pt idx="48">
                  <c:v>42146.55701015213</c:v>
                </c:pt>
                <c:pt idx="49">
                  <c:v>41035.999748946393</c:v>
                </c:pt>
                <c:pt idx="50">
                  <c:v>40527.020893544373</c:v>
                </c:pt>
                <c:pt idx="51">
                  <c:v>39189.256435850191</c:v>
                </c:pt>
                <c:pt idx="52">
                  <c:v>40764.943808895427</c:v>
                </c:pt>
                <c:pt idx="53">
                  <c:v>39281.516615430322</c:v>
                </c:pt>
                <c:pt idx="54">
                  <c:v>38270.486892698995</c:v>
                </c:pt>
                <c:pt idx="55">
                  <c:v>36776.832612956387</c:v>
                </c:pt>
                <c:pt idx="56">
                  <c:v>36896.635990015966</c:v>
                </c:pt>
                <c:pt idx="57">
                  <c:v>36003.95395563983</c:v>
                </c:pt>
                <c:pt idx="58">
                  <c:v>35078.683520421662</c:v>
                </c:pt>
                <c:pt idx="59">
                  <c:v>34500.252290518823</c:v>
                </c:pt>
                <c:pt idx="60">
                  <c:v>34744.121277767474</c:v>
                </c:pt>
                <c:pt idx="61">
                  <c:v>33892.47125994751</c:v>
                </c:pt>
                <c:pt idx="62">
                  <c:v>30907.20604269563</c:v>
                </c:pt>
                <c:pt idx="63">
                  <c:v>31934.243239521893</c:v>
                </c:pt>
                <c:pt idx="64">
                  <c:v>32250.133295147865</c:v>
                </c:pt>
                <c:pt idx="65">
                  <c:v>31066.768997272746</c:v>
                </c:pt>
                <c:pt idx="66">
                  <c:v>30136.778160032311</c:v>
                </c:pt>
                <c:pt idx="67">
                  <c:v>29783.309838864665</c:v>
                </c:pt>
                <c:pt idx="68">
                  <c:v>28531.627347145393</c:v>
                </c:pt>
                <c:pt idx="69">
                  <c:v>26345.698404800678</c:v>
                </c:pt>
                <c:pt idx="70">
                  <c:v>28614.57681504219</c:v>
                </c:pt>
                <c:pt idx="71">
                  <c:v>30781.038658976966</c:v>
                </c:pt>
                <c:pt idx="72">
                  <c:v>30356.772407805478</c:v>
                </c:pt>
                <c:pt idx="73">
                  <c:v>30178.537962598373</c:v>
                </c:pt>
                <c:pt idx="74">
                  <c:v>29040.10766203142</c:v>
                </c:pt>
                <c:pt idx="75">
                  <c:v>28519.652523136698</c:v>
                </c:pt>
                <c:pt idx="76">
                  <c:v>28013.55955619449</c:v>
                </c:pt>
                <c:pt idx="77">
                  <c:v>28247.904169182024</c:v>
                </c:pt>
                <c:pt idx="78">
                  <c:v>27963.930455407364</c:v>
                </c:pt>
                <c:pt idx="79">
                  <c:v>27130.903203448674</c:v>
                </c:pt>
                <c:pt idx="80">
                  <c:v>28622.206002813255</c:v>
                </c:pt>
                <c:pt idx="81">
                  <c:v>27436.72019656028</c:v>
                </c:pt>
                <c:pt idx="82">
                  <c:v>26679.009643670401</c:v>
                </c:pt>
                <c:pt idx="83">
                  <c:v>25814.807338402694</c:v>
                </c:pt>
                <c:pt idx="84">
                  <c:v>24900.894701083525</c:v>
                </c:pt>
                <c:pt idx="85">
                  <c:v>26215.221022255319</c:v>
                </c:pt>
                <c:pt idx="86">
                  <c:v>25598.426925485739</c:v>
                </c:pt>
                <c:pt idx="87">
                  <c:v>27185.661789038768</c:v>
                </c:pt>
                <c:pt idx="88">
                  <c:v>27261.17524446594</c:v>
                </c:pt>
                <c:pt idx="89">
                  <c:v>26875.273196635451</c:v>
                </c:pt>
                <c:pt idx="90">
                  <c:v>26324.047639073258</c:v>
                </c:pt>
                <c:pt idx="91">
                  <c:v>25961.802607293688</c:v>
                </c:pt>
                <c:pt idx="92">
                  <c:v>25472.801241853824</c:v>
                </c:pt>
                <c:pt idx="93">
                  <c:v>25311.365353628382</c:v>
                </c:pt>
                <c:pt idx="94">
                  <c:v>25699.792010068559</c:v>
                </c:pt>
                <c:pt idx="95">
                  <c:v>25658.866118609378</c:v>
                </c:pt>
                <c:pt idx="96">
                  <c:v>24885.185695341217</c:v>
                </c:pt>
                <c:pt idx="97">
                  <c:v>25238.084787305146</c:v>
                </c:pt>
                <c:pt idx="98">
                  <c:v>24705.786269241209</c:v>
                </c:pt>
                <c:pt idx="99">
                  <c:v>23518.501745617214</c:v>
                </c:pt>
                <c:pt idx="100">
                  <c:v>23050.374004987323</c:v>
                </c:pt>
                <c:pt idx="101">
                  <c:v>22947.651139426795</c:v>
                </c:pt>
                <c:pt idx="102">
                  <c:v>23267.176953815855</c:v>
                </c:pt>
                <c:pt idx="103">
                  <c:v>24096.910699307242</c:v>
                </c:pt>
                <c:pt idx="104">
                  <c:v>23865.089988180054</c:v>
                </c:pt>
                <c:pt idx="105">
                  <c:v>22926.962253975653</c:v>
                </c:pt>
                <c:pt idx="106">
                  <c:v>22512.869536862421</c:v>
                </c:pt>
                <c:pt idx="107">
                  <c:v>21552.478177773908</c:v>
                </c:pt>
                <c:pt idx="108">
                  <c:v>21641.717801126855</c:v>
                </c:pt>
                <c:pt idx="109">
                  <c:v>21184.389206927703</c:v>
                </c:pt>
                <c:pt idx="110">
                  <c:v>20805.357209288875</c:v>
                </c:pt>
                <c:pt idx="111">
                  <c:v>20798.909547329204</c:v>
                </c:pt>
                <c:pt idx="112">
                  <c:v>20645.103526060058</c:v>
                </c:pt>
                <c:pt idx="113">
                  <c:v>20491.824677472567</c:v>
                </c:pt>
                <c:pt idx="114">
                  <c:v>19575.458322480605</c:v>
                </c:pt>
                <c:pt idx="115">
                  <c:v>19930.824931000341</c:v>
                </c:pt>
                <c:pt idx="116">
                  <c:v>18961.29594665593</c:v>
                </c:pt>
                <c:pt idx="117">
                  <c:v>19262.562422950879</c:v>
                </c:pt>
                <c:pt idx="118">
                  <c:v>18878.313235358393</c:v>
                </c:pt>
                <c:pt idx="119">
                  <c:v>19746.983018334948</c:v>
                </c:pt>
                <c:pt idx="120">
                  <c:v>20726.953373850603</c:v>
                </c:pt>
                <c:pt idx="121">
                  <c:v>20216.920893548169</c:v>
                </c:pt>
                <c:pt idx="122">
                  <c:v>19952.785913623618</c:v>
                </c:pt>
                <c:pt idx="123">
                  <c:v>18939.755225858142</c:v>
                </c:pt>
                <c:pt idx="124">
                  <c:v>19506.416628928517</c:v>
                </c:pt>
                <c:pt idx="125">
                  <c:v>20415.733394311133</c:v>
                </c:pt>
                <c:pt idx="126">
                  <c:v>19240.087111452915</c:v>
                </c:pt>
                <c:pt idx="127">
                  <c:v>19686.780153127376</c:v>
                </c:pt>
                <c:pt idx="128">
                  <c:v>19021.558219089384</c:v>
                </c:pt>
                <c:pt idx="129">
                  <c:v>19423.627304288151</c:v>
                </c:pt>
                <c:pt idx="130">
                  <c:v>19441.708092814468</c:v>
                </c:pt>
                <c:pt idx="131">
                  <c:v>18640.805868667183</c:v>
                </c:pt>
                <c:pt idx="132">
                  <c:v>17338.123311761308</c:v>
                </c:pt>
                <c:pt idx="133">
                  <c:v>17341.071293881269</c:v>
                </c:pt>
                <c:pt idx="134">
                  <c:v>16801.768140119708</c:v>
                </c:pt>
                <c:pt idx="135">
                  <c:v>16543.263110751112</c:v>
                </c:pt>
                <c:pt idx="136">
                  <c:v>16498.502672999264</c:v>
                </c:pt>
                <c:pt idx="137">
                  <c:v>16194.324672672457</c:v>
                </c:pt>
                <c:pt idx="138">
                  <c:v>16097.994274931269</c:v>
                </c:pt>
                <c:pt idx="139">
                  <c:v>16115.56023558806</c:v>
                </c:pt>
                <c:pt idx="140">
                  <c:v>15958.686348779556</c:v>
                </c:pt>
                <c:pt idx="141">
                  <c:v>15878.87910241084</c:v>
                </c:pt>
                <c:pt idx="142">
                  <c:v>15892.86482345548</c:v>
                </c:pt>
                <c:pt idx="143">
                  <c:v>15236.857174657765</c:v>
                </c:pt>
                <c:pt idx="144">
                  <c:v>15075.041677293695</c:v>
                </c:pt>
                <c:pt idx="145">
                  <c:v>14704.474222414623</c:v>
                </c:pt>
                <c:pt idx="146">
                  <c:v>14224.923598076277</c:v>
                </c:pt>
                <c:pt idx="147">
                  <c:v>13489.745934397544</c:v>
                </c:pt>
                <c:pt idx="148">
                  <c:v>13179.758025634619</c:v>
                </c:pt>
                <c:pt idx="149">
                  <c:v>13117.920150047295</c:v>
                </c:pt>
                <c:pt idx="150">
                  <c:v>12784.38824512035</c:v>
                </c:pt>
                <c:pt idx="151">
                  <c:v>12836.246681714478</c:v>
                </c:pt>
                <c:pt idx="152">
                  <c:v>12476.438666996952</c:v>
                </c:pt>
                <c:pt idx="153">
                  <c:v>12208.570423338482</c:v>
                </c:pt>
                <c:pt idx="154">
                  <c:v>12065.140038560081</c:v>
                </c:pt>
                <c:pt idx="155">
                  <c:v>11697.295196515266</c:v>
                </c:pt>
                <c:pt idx="156">
                  <c:v>11091.962438401921</c:v>
                </c:pt>
                <c:pt idx="157">
                  <c:v>10855.784001661767</c:v>
                </c:pt>
                <c:pt idx="158">
                  <c:v>10779.144285789802</c:v>
                </c:pt>
                <c:pt idx="159">
                  <c:v>10680.583857948652</c:v>
                </c:pt>
                <c:pt idx="160">
                  <c:v>10421.098505169921</c:v>
                </c:pt>
                <c:pt idx="161">
                  <c:v>10317.45962325433</c:v>
                </c:pt>
                <c:pt idx="162">
                  <c:v>10357.959243897971</c:v>
                </c:pt>
                <c:pt idx="163">
                  <c:v>10009.072986797182</c:v>
                </c:pt>
                <c:pt idx="164">
                  <c:v>10437.751438371082</c:v>
                </c:pt>
                <c:pt idx="165">
                  <c:v>10672.984005860242</c:v>
                </c:pt>
                <c:pt idx="166">
                  <c:v>10378.98876996229</c:v>
                </c:pt>
                <c:pt idx="167">
                  <c:v>10070.147418775854</c:v>
                </c:pt>
                <c:pt idx="168">
                  <c:v>9733.4668020915105</c:v>
                </c:pt>
                <c:pt idx="169">
                  <c:v>9720.8588481654388</c:v>
                </c:pt>
                <c:pt idx="170">
                  <c:v>9728.1549643887301</c:v>
                </c:pt>
                <c:pt idx="171">
                  <c:v>9247.0143155234146</c:v>
                </c:pt>
                <c:pt idx="172">
                  <c:v>9493.4646580462959</c:v>
                </c:pt>
                <c:pt idx="173">
                  <c:v>9961.0356725141082</c:v>
                </c:pt>
                <c:pt idx="174">
                  <c:v>10258.638783627131</c:v>
                </c:pt>
                <c:pt idx="175">
                  <c:v>10459.993661613185</c:v>
                </c:pt>
                <c:pt idx="176">
                  <c:v>10450.285346526263</c:v>
                </c:pt>
                <c:pt idx="177">
                  <c:v>10270.681931588573</c:v>
                </c:pt>
                <c:pt idx="178">
                  <c:v>10387.331666199998</c:v>
                </c:pt>
                <c:pt idx="179">
                  <c:v>10296.199999999999</c:v>
                </c:pt>
                <c:pt idx="180">
                  <c:v>10000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9125-499A-B552-434C226F374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98712376"/>
        <c:axId val="1"/>
      </c:lineChart>
      <c:dateAx>
        <c:axId val="198712376"/>
        <c:scaling>
          <c:orientation val="minMax"/>
          <c:max val="46022"/>
          <c:min val="40543"/>
        </c:scaling>
        <c:delete val="0"/>
        <c:axPos val="b"/>
        <c:numFmt formatCode="mmm\ yy" sourceLinked="0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5400000" vert="horz"/>
          <a:lstStyle/>
          <a:p>
            <a:pPr>
              <a:defRPr sz="1000" b="1" i="0" u="none" strike="noStrike" baseline="0">
                <a:solidFill>
                  <a:srgbClr val="000000"/>
                </a:solidFill>
                <a:latin typeface="Sun Life New Text" pitchFamily="2" charset="0"/>
                <a:ea typeface="Arial"/>
                <a:cs typeface="Arial"/>
              </a:defRPr>
            </a:pPr>
            <a:endParaRPr lang="en-US"/>
          </a:p>
        </c:txPr>
        <c:crossAx val="1"/>
        <c:crossesAt val="5000"/>
        <c:auto val="1"/>
        <c:lblOffset val="100"/>
        <c:baseTimeUnit val="months"/>
        <c:majorUnit val="12"/>
        <c:majorTimeUnit val="months"/>
        <c:minorUnit val="12"/>
        <c:minorTimeUnit val="months"/>
      </c:dateAx>
      <c:valAx>
        <c:axId val="1"/>
        <c:scaling>
          <c:orientation val="minMax"/>
          <c:min val="5000"/>
        </c:scaling>
        <c:delete val="0"/>
        <c:axPos val="l"/>
        <c:numFmt formatCode="#,###\ \$" sourceLinked="0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100" b="1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198712376"/>
        <c:crossesAt val="1067"/>
        <c:crossBetween val="between"/>
        <c:majorUnit val="5000"/>
        <c:minorUnit val="5000"/>
      </c:valAx>
      <c:spPr>
        <a:solidFill>
          <a:srgbClr val="FFFFFF"/>
        </a:solidFill>
        <a:ln w="25400">
          <a:noFill/>
        </a:ln>
      </c:spPr>
    </c:plotArea>
    <c:legend>
      <c:legendPos val="r"/>
      <c:layout>
        <c:manualLayout>
          <c:xMode val="edge"/>
          <c:yMode val="edge"/>
          <c:x val="0.15862072191471116"/>
          <c:y val="0.89948899960126016"/>
          <c:w val="0.7812811517372209"/>
          <c:h val="8.5178885193607945E-2"/>
        </c:manualLayout>
      </c:layout>
      <c:overlay val="0"/>
      <c:spPr>
        <a:solidFill>
          <a:srgbClr val="FFFFFF"/>
        </a:solidFill>
        <a:ln w="25400">
          <a:noFill/>
        </a:ln>
      </c:spPr>
      <c:txPr>
        <a:bodyPr/>
        <a:lstStyle/>
        <a:p>
          <a:pPr>
            <a:defRPr sz="690" b="1" i="0" u="none" strike="noStrike" baseline="0">
              <a:solidFill>
                <a:srgbClr val="000000"/>
              </a:solidFill>
              <a:latin typeface="Arial"/>
              <a:ea typeface="Arial"/>
              <a:cs typeface="Arial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rgbClr val="FFFFFF"/>
    </a:solidFill>
    <a:ln w="9525">
      <a:noFill/>
    </a:ln>
  </c:spPr>
  <c:txPr>
    <a:bodyPr/>
    <a:lstStyle/>
    <a:p>
      <a:pPr>
        <a:defRPr sz="1975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007090366330916"/>
          <c:y val="2.307692507371507E-2"/>
          <c:w val="0.81992909633669087"/>
          <c:h val="0.92747252119689549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 w="1270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F5B8-4C56-9CFD-2107CC382F53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/>
              </a:solidFill>
              <a:ln w="1270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F5B8-4C56-9CFD-2107CC382F53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2"/>
              </a:solidFill>
              <a:ln w="1270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F5B8-4C56-9CFD-2107CC382F53}"/>
              </c:ext>
            </c:extLst>
          </c:dPt>
          <c:dPt>
            <c:idx val="3"/>
            <c:invertIfNegative val="0"/>
            <c:bubble3D val="0"/>
            <c:spPr>
              <a:solidFill>
                <a:schemeClr val="bg2"/>
              </a:solidFill>
              <a:ln w="1270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F5B8-4C56-9CFD-2107CC382F53}"/>
              </c:ext>
            </c:extLst>
          </c:dPt>
          <c:cat>
            <c:strRef>
              <c:f>Sheet1!$A$2:$A$5</c:f>
              <c:strCache>
                <c:ptCount val="4"/>
                <c:pt idx="0">
                  <c:v>Rater les 30 meilleurs jours</c:v>
                </c:pt>
                <c:pt idx="1">
                  <c:v>Rater les 20 meilleurs jours</c:v>
                </c:pt>
                <c:pt idx="2">
                  <c:v>Rater les 10 meilleurs jours</c:v>
                </c:pt>
                <c:pt idx="3">
                  <c:v>PLACEMENTS CONSERVÉS</c:v>
                </c:pt>
              </c:strCache>
              <c:extLst/>
            </c:strRef>
          </c:cat>
          <c:val>
            <c:numRef>
              <c:f>Sheet1!$B$2:$B$6</c:f>
              <c:numCache>
                <c:formatCode>"$"#\ ##0;[Red]\-"$"#\ ##0</c:formatCode>
                <c:ptCount val="5"/>
                <c:pt idx="0">
                  <c:v>38113</c:v>
                </c:pt>
                <c:pt idx="1">
                  <c:v>60305</c:v>
                </c:pt>
                <c:pt idx="2">
                  <c:v>102749</c:v>
                </c:pt>
                <c:pt idx="3">
                  <c:v>224277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8-F5B8-4C56-9CFD-2107CC382F5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6"/>
        <c:axId val="958765344"/>
        <c:axId val="958767312"/>
      </c:barChart>
      <c:catAx>
        <c:axId val="95876534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Sun Life New Text" pitchFamily="2" charset="0"/>
                <a:ea typeface="+mn-ea"/>
                <a:cs typeface="+mn-cs"/>
              </a:defRPr>
            </a:pPr>
            <a:endParaRPr lang="en-US"/>
          </a:p>
        </c:txPr>
        <c:crossAx val="958767312"/>
        <c:crosses val="autoZero"/>
        <c:auto val="1"/>
        <c:lblAlgn val="ctr"/>
        <c:lblOffset val="100"/>
        <c:noMultiLvlLbl val="0"/>
      </c:catAx>
      <c:valAx>
        <c:axId val="958767312"/>
        <c:scaling>
          <c:orientation val="minMax"/>
        </c:scaling>
        <c:delete val="1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&quot;$&quot;#\ ##0;[Red]\-&quot;$&quot;#\ ##0" sourceLinked="1"/>
        <c:majorTickMark val="none"/>
        <c:minorTickMark val="none"/>
        <c:tickLblPos val="nextTo"/>
        <c:crossAx val="9587653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latin typeface="Sun Life New Text" pitchFamily="2" charset="0"/>
        </a:defRPr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6552534448818904E-2"/>
          <c:y val="0.1149258664538714"/>
          <c:w val="0.89844746555118116"/>
          <c:h val="0.76748654235442038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2% FMF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</c:f>
              <c:strCache>
                <c:ptCount val="1"/>
                <c:pt idx="0">
                  <c:v>Épargne après 30 ans</c:v>
                </c:pt>
              </c:strCache>
            </c:strRef>
          </c:cat>
          <c:val>
            <c:numRef>
              <c:f>Sheet1!$B$2</c:f>
              <c:numCache>
                <c:formatCode>"$"#,##0_);[Red]\("$"#,##0\)</c:formatCode>
                <c:ptCount val="1"/>
                <c:pt idx="0">
                  <c:v>213667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D34-45A9-B40C-01944490E9F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Différence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</c:f>
              <c:strCache>
                <c:ptCount val="1"/>
                <c:pt idx="0">
                  <c:v>Épargne après 30 ans</c:v>
                </c:pt>
              </c:strCache>
            </c:strRef>
          </c:cat>
          <c:val>
            <c:numRef>
              <c:f>Sheet1!$C$2</c:f>
              <c:numCache>
                <c:formatCode>"$"#,##0_);[Red]\("$"#,##0\)</c:formatCode>
                <c:ptCount val="1"/>
                <c:pt idx="0">
                  <c:v>42846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D34-45A9-B40C-01944490E9F5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669082608"/>
        <c:axId val="906913816"/>
      </c:barChart>
      <c:catAx>
        <c:axId val="6690826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rgbClr val="851534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1" i="0" u="none" strike="noStrike" kern="1200" baseline="0">
                <a:solidFill>
                  <a:schemeClr val="tx2"/>
                </a:solidFill>
                <a:latin typeface="Sun Life New Text" pitchFamily="2" charset="0"/>
                <a:ea typeface="+mn-ea"/>
                <a:cs typeface="+mn-cs"/>
              </a:defRPr>
            </a:pPr>
            <a:endParaRPr lang="en-US"/>
          </a:p>
        </c:txPr>
        <c:crossAx val="906913816"/>
        <c:crosses val="autoZero"/>
        <c:auto val="1"/>
        <c:lblAlgn val="ctr"/>
        <c:lblOffset val="100"/>
        <c:noMultiLvlLbl val="0"/>
      </c:catAx>
      <c:valAx>
        <c:axId val="906913816"/>
        <c:scaling>
          <c:orientation val="minMax"/>
        </c:scaling>
        <c:delete val="0"/>
        <c:axPos val="l"/>
        <c:numFmt formatCode="#,##0\ [$$-C0C]_ ;[Red]\-#,##0\ [$$-C0C]\ 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1" i="0" u="none" strike="noStrike" kern="1200" baseline="0">
                <a:solidFill>
                  <a:schemeClr val="tx2"/>
                </a:solidFill>
                <a:latin typeface="Sun Life New Text" pitchFamily="2" charset="0"/>
                <a:ea typeface="+mn-ea"/>
                <a:cs typeface="+mn-cs"/>
              </a:defRPr>
            </a:pPr>
            <a:endParaRPr lang="en-US"/>
          </a:p>
        </c:txPr>
        <c:crossAx val="6690826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 baseline="0">
          <a:latin typeface="Sun Life New Text" pitchFamily="2" charset="0"/>
        </a:defRPr>
      </a:pPr>
      <a:endParaRPr lang="en-US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22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9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>
      <cs:styleClr val="auto"/>
    </cs:lnRef>
    <cs:fillRef idx="0">
      <cs:styleClr val="auto"/>
    </cs:fillRef>
    <cs:effectRef idx="0"/>
    <cs:fontRef idx="minor">
      <a:schemeClr val="tx1"/>
    </cs:fontRef>
    <cs:spPr>
      <a:pattFill prst="ltDnDiag">
        <a:fgClr>
          <a:schemeClr val="phClr"/>
        </a:fgClr>
        <a:bgClr>
          <a:schemeClr val="phClr">
            <a:lumMod val="20000"/>
            <a:lumOff val="80000"/>
          </a:schemeClr>
        </a:bgClr>
      </a:pattFill>
      <a:ln>
        <a:solidFill>
          <a:schemeClr val="phClr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22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9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>
      <cs:styleClr val="auto"/>
    </cs:lnRef>
    <cs:fillRef idx="0">
      <cs:styleClr val="auto"/>
    </cs:fillRef>
    <cs:effectRef idx="0"/>
    <cs:fontRef idx="minor">
      <a:schemeClr val="tx1"/>
    </cs:fontRef>
    <cs:spPr>
      <a:pattFill prst="ltDnDiag">
        <a:fgClr>
          <a:schemeClr val="phClr"/>
        </a:fgClr>
        <a:bgClr>
          <a:schemeClr val="phClr">
            <a:lumMod val="20000"/>
            <a:lumOff val="80000"/>
          </a:schemeClr>
        </a:bgClr>
      </a:pattFill>
      <a:ln>
        <a:solidFill>
          <a:schemeClr val="phClr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22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DA725C4-2636-4761-ACEC-B2E7D1B4F678}" type="doc">
      <dgm:prSet loTypeId="urn:microsoft.com/office/officeart/2005/8/layout/equation1" loCatId="process" qsTypeId="urn:microsoft.com/office/officeart/2005/8/quickstyle/simple1" qsCatId="simple" csTypeId="urn:microsoft.com/office/officeart/2005/8/colors/accent1_2" csCatId="accent1" phldr="1"/>
      <dgm:spPr/>
    </dgm:pt>
    <dgm:pt modelId="{4E97DE66-598B-4B03-8C03-FDCE9C36A15B}">
      <dgm:prSet phldrT="[Text]" custT="1"/>
      <dgm:spPr>
        <a:solidFill>
          <a:schemeClr val="accent2"/>
        </a:solidFill>
      </dgm:spPr>
      <dgm:t>
        <a:bodyPr/>
        <a:lstStyle/>
        <a:p>
          <a:r>
            <a:rPr lang="fr-CA" sz="1000" dirty="0">
              <a:solidFill>
                <a:schemeClr val="tx2"/>
              </a:solidFill>
              <a:latin typeface="Sun Life New Text" pitchFamily="2" charset="0"/>
              <a:cs typeface="Arial" panose="020B0604020202020204" pitchFamily="34" charset="0"/>
            </a:rPr>
            <a:t>Plafond de cotisation REER de l’année en cours </a:t>
          </a:r>
          <a:endParaRPr lang="en-US" sz="1000" dirty="0">
            <a:solidFill>
              <a:schemeClr val="tx2"/>
            </a:solidFill>
            <a:latin typeface="Sun Life New Text" pitchFamily="2" charset="0"/>
          </a:endParaRPr>
        </a:p>
      </dgm:t>
    </dgm:pt>
    <dgm:pt modelId="{8683BCCB-5BB0-4ED2-8BE0-AA40AA0FBB80}" type="parTrans" cxnId="{EBAC5B70-511B-4C57-B287-84E9C502B6FF}">
      <dgm:prSet/>
      <dgm:spPr/>
      <dgm:t>
        <a:bodyPr/>
        <a:lstStyle/>
        <a:p>
          <a:endParaRPr lang="en-US"/>
        </a:p>
      </dgm:t>
    </dgm:pt>
    <dgm:pt modelId="{4C12C0F4-907E-4FC4-AE61-93AD7648B279}" type="sibTrans" cxnId="{EBAC5B70-511B-4C57-B287-84E9C502B6FF}">
      <dgm:prSet/>
      <dgm:spPr>
        <a:solidFill>
          <a:srgbClr val="38758E"/>
        </a:solidFill>
      </dgm:spPr>
      <dgm:t>
        <a:bodyPr/>
        <a:lstStyle/>
        <a:p>
          <a:endParaRPr lang="en-US"/>
        </a:p>
      </dgm:t>
    </dgm:pt>
    <dgm:pt modelId="{0CFF312A-A4C4-451D-A61B-092B172C7B9D}">
      <dgm:prSet phldrT="[Text]" custT="1"/>
      <dgm:spPr>
        <a:solidFill>
          <a:schemeClr val="bg2"/>
        </a:solidFill>
      </dgm:spPr>
      <dgm:t>
        <a:bodyPr/>
        <a:lstStyle/>
        <a:p>
          <a:r>
            <a:rPr lang="fr-CA" sz="950" dirty="0">
              <a:solidFill>
                <a:schemeClr val="tx2"/>
              </a:solidFill>
              <a:latin typeface="Sun Life New Text" pitchFamily="2" charset="0"/>
              <a:cs typeface="Arial" panose="020B0604020202020204" pitchFamily="34" charset="0"/>
            </a:rPr>
            <a:t>Facteur d’équivalence de l’année précédente </a:t>
          </a:r>
          <a:endParaRPr lang="en-US" sz="950" dirty="0">
            <a:solidFill>
              <a:schemeClr val="tx2"/>
            </a:solidFill>
            <a:latin typeface="Sun Life New Text" pitchFamily="2" charset="0"/>
          </a:endParaRPr>
        </a:p>
      </dgm:t>
    </dgm:pt>
    <dgm:pt modelId="{83EACF2D-5536-4CF8-B0FD-DB270C48610E}" type="parTrans" cxnId="{D44FD585-AC33-42F1-9FDC-D3DA4465C6C0}">
      <dgm:prSet/>
      <dgm:spPr/>
      <dgm:t>
        <a:bodyPr/>
        <a:lstStyle/>
        <a:p>
          <a:endParaRPr lang="en-US"/>
        </a:p>
      </dgm:t>
    </dgm:pt>
    <dgm:pt modelId="{7DDD004A-244D-4294-8628-956523C330D4}" type="sibTrans" cxnId="{D44FD585-AC33-42F1-9FDC-D3DA4465C6C0}">
      <dgm:prSet/>
      <dgm:spPr>
        <a:solidFill>
          <a:srgbClr val="38758E"/>
        </a:solidFill>
      </dgm:spPr>
      <dgm:t>
        <a:bodyPr/>
        <a:lstStyle/>
        <a:p>
          <a:endParaRPr lang="en-US"/>
        </a:p>
      </dgm:t>
    </dgm:pt>
    <dgm:pt modelId="{E5649736-F4EA-42DE-9B02-796294FA8ABD}">
      <dgm:prSet phldrT="[Text]" custT="1"/>
      <dgm:spPr>
        <a:solidFill>
          <a:schemeClr val="accent3"/>
        </a:solidFill>
      </dgm:spPr>
      <dgm:t>
        <a:bodyPr/>
        <a:lstStyle/>
        <a:p>
          <a:r>
            <a:rPr lang="fr-CA" sz="1000" dirty="0">
              <a:solidFill>
                <a:schemeClr val="tx2"/>
              </a:solidFill>
              <a:latin typeface="Sun Life New Text" pitchFamily="2" charset="0"/>
              <a:cs typeface="Arial" panose="020B0604020202020204" pitchFamily="34" charset="0"/>
            </a:rPr>
            <a:t>Droits de cotisation inutilisés</a:t>
          </a:r>
          <a:endParaRPr lang="en-US" sz="1000" dirty="0">
            <a:solidFill>
              <a:schemeClr val="tx2"/>
            </a:solidFill>
            <a:latin typeface="Sun Life New Text" pitchFamily="2" charset="0"/>
          </a:endParaRPr>
        </a:p>
      </dgm:t>
    </dgm:pt>
    <dgm:pt modelId="{D0EB3F8C-67F0-48B3-BF44-BF63585296AA}" type="parTrans" cxnId="{F46F8DD5-7C10-4947-9ADE-3A2120DDFA83}">
      <dgm:prSet/>
      <dgm:spPr/>
      <dgm:t>
        <a:bodyPr/>
        <a:lstStyle/>
        <a:p>
          <a:endParaRPr lang="en-US"/>
        </a:p>
      </dgm:t>
    </dgm:pt>
    <dgm:pt modelId="{198A2EC8-4E76-42B1-8A0C-35A09685FC0C}" type="sibTrans" cxnId="{F46F8DD5-7C10-4947-9ADE-3A2120DDFA83}">
      <dgm:prSet/>
      <dgm:spPr/>
      <dgm:t>
        <a:bodyPr/>
        <a:lstStyle/>
        <a:p>
          <a:endParaRPr lang="en-US"/>
        </a:p>
      </dgm:t>
    </dgm:pt>
    <dgm:pt modelId="{3040E023-756C-4ECF-A4E0-64C45A35B568}" type="pres">
      <dgm:prSet presAssocID="{0DA725C4-2636-4761-ACEC-B2E7D1B4F678}" presName="linearFlow" presStyleCnt="0">
        <dgm:presLayoutVars>
          <dgm:dir/>
          <dgm:resizeHandles val="exact"/>
        </dgm:presLayoutVars>
      </dgm:prSet>
      <dgm:spPr/>
    </dgm:pt>
    <dgm:pt modelId="{4AD00B98-422E-428D-BE29-A6B3F7BE3D68}" type="pres">
      <dgm:prSet presAssocID="{4E97DE66-598B-4B03-8C03-FDCE9C36A15B}" presName="node" presStyleLbl="node1" presStyleIdx="0" presStyleCnt="3" custScaleX="189148" custScaleY="175898">
        <dgm:presLayoutVars>
          <dgm:bulletEnabled val="1"/>
        </dgm:presLayoutVars>
      </dgm:prSet>
      <dgm:spPr/>
    </dgm:pt>
    <dgm:pt modelId="{F9F436E4-7E27-4A43-AA9D-3A5AA8F81467}" type="pres">
      <dgm:prSet presAssocID="{4C12C0F4-907E-4FC4-AE61-93AD7648B279}" presName="spacerL" presStyleCnt="0"/>
      <dgm:spPr/>
    </dgm:pt>
    <dgm:pt modelId="{A5EB9891-A3D0-46D3-B50E-5F9E73A2E340}" type="pres">
      <dgm:prSet presAssocID="{4C12C0F4-907E-4FC4-AE61-93AD7648B279}" presName="sibTrans" presStyleLbl="sibTrans2D1" presStyleIdx="0" presStyleCnt="2"/>
      <dgm:spPr>
        <a:prstGeom prst="mathMinus">
          <a:avLst/>
        </a:prstGeom>
      </dgm:spPr>
    </dgm:pt>
    <dgm:pt modelId="{52F2FF2B-5404-4122-A628-ACB4E58ED299}" type="pres">
      <dgm:prSet presAssocID="{4C12C0F4-907E-4FC4-AE61-93AD7648B279}" presName="spacerR" presStyleCnt="0"/>
      <dgm:spPr/>
    </dgm:pt>
    <dgm:pt modelId="{450B19BB-9B00-47DC-BEE4-2DCA3451E5E5}" type="pres">
      <dgm:prSet presAssocID="{0CFF312A-A4C4-451D-A61B-092B172C7B9D}" presName="node" presStyleLbl="node1" presStyleIdx="1" presStyleCnt="3" custScaleX="189148" custScaleY="175898">
        <dgm:presLayoutVars>
          <dgm:bulletEnabled val="1"/>
        </dgm:presLayoutVars>
      </dgm:prSet>
      <dgm:spPr/>
    </dgm:pt>
    <dgm:pt modelId="{0ACC62D8-40D5-4B50-BC43-2D7D9C3A1806}" type="pres">
      <dgm:prSet presAssocID="{7DDD004A-244D-4294-8628-956523C330D4}" presName="spacerL" presStyleCnt="0"/>
      <dgm:spPr/>
    </dgm:pt>
    <dgm:pt modelId="{48FF3304-4402-4805-9797-7BB4ECE080B0}" type="pres">
      <dgm:prSet presAssocID="{7DDD004A-244D-4294-8628-956523C330D4}" presName="sibTrans" presStyleLbl="sibTrans2D1" presStyleIdx="1" presStyleCnt="2"/>
      <dgm:spPr>
        <a:prstGeom prst="mathPlus">
          <a:avLst/>
        </a:prstGeom>
      </dgm:spPr>
    </dgm:pt>
    <dgm:pt modelId="{B5C9AD0E-75AF-4E2C-A95A-D16305CB88E9}" type="pres">
      <dgm:prSet presAssocID="{7DDD004A-244D-4294-8628-956523C330D4}" presName="spacerR" presStyleCnt="0"/>
      <dgm:spPr/>
    </dgm:pt>
    <dgm:pt modelId="{B145F8F3-B2FE-4994-A0BA-20DF0D4E61A1}" type="pres">
      <dgm:prSet presAssocID="{E5649736-F4EA-42DE-9B02-796294FA8ABD}" presName="node" presStyleLbl="node1" presStyleIdx="2" presStyleCnt="3" custScaleX="189148" custScaleY="175898">
        <dgm:presLayoutVars>
          <dgm:bulletEnabled val="1"/>
        </dgm:presLayoutVars>
      </dgm:prSet>
      <dgm:spPr/>
    </dgm:pt>
  </dgm:ptLst>
  <dgm:cxnLst>
    <dgm:cxn modelId="{1F772027-AA93-4DEA-87AD-98474272DB79}" type="presOf" srcId="{0DA725C4-2636-4761-ACEC-B2E7D1B4F678}" destId="{3040E023-756C-4ECF-A4E0-64C45A35B568}" srcOrd="0" destOrd="0" presId="urn:microsoft.com/office/officeart/2005/8/layout/equation1"/>
    <dgm:cxn modelId="{EBAC5B70-511B-4C57-B287-84E9C502B6FF}" srcId="{0DA725C4-2636-4761-ACEC-B2E7D1B4F678}" destId="{4E97DE66-598B-4B03-8C03-FDCE9C36A15B}" srcOrd="0" destOrd="0" parTransId="{8683BCCB-5BB0-4ED2-8BE0-AA40AA0FBB80}" sibTransId="{4C12C0F4-907E-4FC4-AE61-93AD7648B279}"/>
    <dgm:cxn modelId="{A9FE8E50-775A-4348-83FB-BE328743CD80}" type="presOf" srcId="{0CFF312A-A4C4-451D-A61B-092B172C7B9D}" destId="{450B19BB-9B00-47DC-BEE4-2DCA3451E5E5}" srcOrd="0" destOrd="0" presId="urn:microsoft.com/office/officeart/2005/8/layout/equation1"/>
    <dgm:cxn modelId="{4B2EA47D-D7FB-4D7B-95D1-E48334B45DA6}" type="presOf" srcId="{4E97DE66-598B-4B03-8C03-FDCE9C36A15B}" destId="{4AD00B98-422E-428D-BE29-A6B3F7BE3D68}" srcOrd="0" destOrd="0" presId="urn:microsoft.com/office/officeart/2005/8/layout/equation1"/>
    <dgm:cxn modelId="{D44FD585-AC33-42F1-9FDC-D3DA4465C6C0}" srcId="{0DA725C4-2636-4761-ACEC-B2E7D1B4F678}" destId="{0CFF312A-A4C4-451D-A61B-092B172C7B9D}" srcOrd="1" destOrd="0" parTransId="{83EACF2D-5536-4CF8-B0FD-DB270C48610E}" sibTransId="{7DDD004A-244D-4294-8628-956523C330D4}"/>
    <dgm:cxn modelId="{8D3B07AE-6ACD-45DE-B651-5FBBCFA2D3A7}" type="presOf" srcId="{E5649736-F4EA-42DE-9B02-796294FA8ABD}" destId="{B145F8F3-B2FE-4994-A0BA-20DF0D4E61A1}" srcOrd="0" destOrd="0" presId="urn:microsoft.com/office/officeart/2005/8/layout/equation1"/>
    <dgm:cxn modelId="{D1368AC8-AF32-431A-A885-4119B7CA02F7}" type="presOf" srcId="{4C12C0F4-907E-4FC4-AE61-93AD7648B279}" destId="{A5EB9891-A3D0-46D3-B50E-5F9E73A2E340}" srcOrd="0" destOrd="0" presId="urn:microsoft.com/office/officeart/2005/8/layout/equation1"/>
    <dgm:cxn modelId="{F46F8DD5-7C10-4947-9ADE-3A2120DDFA83}" srcId="{0DA725C4-2636-4761-ACEC-B2E7D1B4F678}" destId="{E5649736-F4EA-42DE-9B02-796294FA8ABD}" srcOrd="2" destOrd="0" parTransId="{D0EB3F8C-67F0-48B3-BF44-BF63585296AA}" sibTransId="{198A2EC8-4E76-42B1-8A0C-35A09685FC0C}"/>
    <dgm:cxn modelId="{A4238CDB-0D4D-420C-B37A-39586973E027}" type="presOf" srcId="{7DDD004A-244D-4294-8628-956523C330D4}" destId="{48FF3304-4402-4805-9797-7BB4ECE080B0}" srcOrd="0" destOrd="0" presId="urn:microsoft.com/office/officeart/2005/8/layout/equation1"/>
    <dgm:cxn modelId="{3B71852A-186F-44D2-BED8-24120C908D19}" type="presParOf" srcId="{3040E023-756C-4ECF-A4E0-64C45A35B568}" destId="{4AD00B98-422E-428D-BE29-A6B3F7BE3D68}" srcOrd="0" destOrd="0" presId="urn:microsoft.com/office/officeart/2005/8/layout/equation1"/>
    <dgm:cxn modelId="{48DADCB3-71CE-48AF-A1B6-EE8CD8B86B54}" type="presParOf" srcId="{3040E023-756C-4ECF-A4E0-64C45A35B568}" destId="{F9F436E4-7E27-4A43-AA9D-3A5AA8F81467}" srcOrd="1" destOrd="0" presId="urn:microsoft.com/office/officeart/2005/8/layout/equation1"/>
    <dgm:cxn modelId="{0E06E73C-0C39-4485-B77B-376EC2791E60}" type="presParOf" srcId="{3040E023-756C-4ECF-A4E0-64C45A35B568}" destId="{A5EB9891-A3D0-46D3-B50E-5F9E73A2E340}" srcOrd="2" destOrd="0" presId="urn:microsoft.com/office/officeart/2005/8/layout/equation1"/>
    <dgm:cxn modelId="{55567D69-272D-4DEF-9069-E0F79D487893}" type="presParOf" srcId="{3040E023-756C-4ECF-A4E0-64C45A35B568}" destId="{52F2FF2B-5404-4122-A628-ACB4E58ED299}" srcOrd="3" destOrd="0" presId="urn:microsoft.com/office/officeart/2005/8/layout/equation1"/>
    <dgm:cxn modelId="{A739E78E-5D4C-4A8F-84F8-0C3DBC7EC443}" type="presParOf" srcId="{3040E023-756C-4ECF-A4E0-64C45A35B568}" destId="{450B19BB-9B00-47DC-BEE4-2DCA3451E5E5}" srcOrd="4" destOrd="0" presId="urn:microsoft.com/office/officeart/2005/8/layout/equation1"/>
    <dgm:cxn modelId="{7CA2A071-1CE1-41CE-A329-31BF68A41622}" type="presParOf" srcId="{3040E023-756C-4ECF-A4E0-64C45A35B568}" destId="{0ACC62D8-40D5-4B50-BC43-2D7D9C3A1806}" srcOrd="5" destOrd="0" presId="urn:microsoft.com/office/officeart/2005/8/layout/equation1"/>
    <dgm:cxn modelId="{525BEB4B-F0F6-4329-95A1-993DBE8C1A32}" type="presParOf" srcId="{3040E023-756C-4ECF-A4E0-64C45A35B568}" destId="{48FF3304-4402-4805-9797-7BB4ECE080B0}" srcOrd="6" destOrd="0" presId="urn:microsoft.com/office/officeart/2005/8/layout/equation1"/>
    <dgm:cxn modelId="{2A48462E-9949-487D-9C08-12B5D780CCBD}" type="presParOf" srcId="{3040E023-756C-4ECF-A4E0-64C45A35B568}" destId="{B5C9AD0E-75AF-4E2C-A95A-D16305CB88E9}" srcOrd="7" destOrd="0" presId="urn:microsoft.com/office/officeart/2005/8/layout/equation1"/>
    <dgm:cxn modelId="{EEC4BAEF-BDB3-497E-AA29-8869481665C6}" type="presParOf" srcId="{3040E023-756C-4ECF-A4E0-64C45A35B568}" destId="{B145F8F3-B2FE-4994-A0BA-20DF0D4E61A1}" srcOrd="8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DA725C4-2636-4761-ACEC-B2E7D1B4F678}" type="doc">
      <dgm:prSet loTypeId="urn:microsoft.com/office/officeart/2005/8/layout/equation1" loCatId="process" qsTypeId="urn:microsoft.com/office/officeart/2005/8/quickstyle/simple1" qsCatId="simple" csTypeId="urn:microsoft.com/office/officeart/2005/8/colors/accent1_2" csCatId="accent1" phldr="1"/>
      <dgm:spPr/>
    </dgm:pt>
    <dgm:pt modelId="{4E97DE66-598B-4B03-8C03-FDCE9C36A15B}">
      <dgm:prSet phldrT="[Text]" custT="1"/>
      <dgm:spPr>
        <a:solidFill>
          <a:schemeClr val="accent2"/>
        </a:solidFill>
      </dgm:spPr>
      <dgm:t>
        <a:bodyPr/>
        <a:lstStyle/>
        <a:p>
          <a:r>
            <a:rPr lang="fr-CA" sz="1000" dirty="0">
              <a:solidFill>
                <a:schemeClr val="tx2"/>
              </a:solidFill>
              <a:latin typeface="Sun Life New Text" pitchFamily="2" charset="0"/>
              <a:cs typeface="Arial" panose="020B0604020202020204" pitchFamily="34" charset="0"/>
            </a:rPr>
            <a:t>Plafond de cotisation CELI de l’année en cours </a:t>
          </a:r>
          <a:endParaRPr lang="en-US" sz="1000" dirty="0">
            <a:solidFill>
              <a:schemeClr val="tx2"/>
            </a:solidFill>
            <a:latin typeface="Sun Life New Text" pitchFamily="2" charset="0"/>
          </a:endParaRPr>
        </a:p>
      </dgm:t>
    </dgm:pt>
    <dgm:pt modelId="{8683BCCB-5BB0-4ED2-8BE0-AA40AA0FBB80}" type="parTrans" cxnId="{EBAC5B70-511B-4C57-B287-84E9C502B6FF}">
      <dgm:prSet/>
      <dgm:spPr/>
      <dgm:t>
        <a:bodyPr/>
        <a:lstStyle/>
        <a:p>
          <a:endParaRPr lang="en-US"/>
        </a:p>
      </dgm:t>
    </dgm:pt>
    <dgm:pt modelId="{4C12C0F4-907E-4FC4-AE61-93AD7648B279}" type="sibTrans" cxnId="{EBAC5B70-511B-4C57-B287-84E9C502B6FF}">
      <dgm:prSet/>
      <dgm:spPr>
        <a:solidFill>
          <a:srgbClr val="38758E"/>
        </a:solidFill>
      </dgm:spPr>
      <dgm:t>
        <a:bodyPr/>
        <a:lstStyle/>
        <a:p>
          <a:endParaRPr lang="en-US" dirty="0"/>
        </a:p>
      </dgm:t>
    </dgm:pt>
    <dgm:pt modelId="{0CFF312A-A4C4-451D-A61B-092B172C7B9D}">
      <dgm:prSet phldrT="[Text]" custT="1"/>
      <dgm:spPr>
        <a:solidFill>
          <a:schemeClr val="bg2"/>
        </a:solidFill>
      </dgm:spPr>
      <dgm:t>
        <a:bodyPr/>
        <a:lstStyle/>
        <a:p>
          <a:r>
            <a:rPr lang="fr-CA" sz="1000" dirty="0">
              <a:solidFill>
                <a:schemeClr val="tx2"/>
              </a:solidFill>
              <a:latin typeface="Sun Life New Text" pitchFamily="2" charset="0"/>
              <a:cs typeface="Arial" panose="020B0604020202020204" pitchFamily="34" charset="0"/>
            </a:rPr>
            <a:t>Droits de cotisation inutilisés </a:t>
          </a:r>
          <a:endParaRPr lang="en-US" sz="1000" dirty="0">
            <a:solidFill>
              <a:schemeClr val="tx2"/>
            </a:solidFill>
            <a:latin typeface="Sun Life New Text" pitchFamily="2" charset="0"/>
          </a:endParaRPr>
        </a:p>
      </dgm:t>
    </dgm:pt>
    <dgm:pt modelId="{83EACF2D-5536-4CF8-B0FD-DB270C48610E}" type="parTrans" cxnId="{D44FD585-AC33-42F1-9FDC-D3DA4465C6C0}">
      <dgm:prSet/>
      <dgm:spPr/>
      <dgm:t>
        <a:bodyPr/>
        <a:lstStyle/>
        <a:p>
          <a:endParaRPr lang="en-US"/>
        </a:p>
      </dgm:t>
    </dgm:pt>
    <dgm:pt modelId="{7DDD004A-244D-4294-8628-956523C330D4}" type="sibTrans" cxnId="{D44FD585-AC33-42F1-9FDC-D3DA4465C6C0}">
      <dgm:prSet/>
      <dgm:spPr>
        <a:solidFill>
          <a:srgbClr val="38758E"/>
        </a:solidFill>
      </dgm:spPr>
      <dgm:t>
        <a:bodyPr/>
        <a:lstStyle/>
        <a:p>
          <a:endParaRPr lang="en-US"/>
        </a:p>
      </dgm:t>
    </dgm:pt>
    <dgm:pt modelId="{E5649736-F4EA-42DE-9B02-796294FA8ABD}">
      <dgm:prSet phldrT="[Text]" custT="1"/>
      <dgm:spPr>
        <a:solidFill>
          <a:schemeClr val="accent3"/>
        </a:solidFill>
      </dgm:spPr>
      <dgm:t>
        <a:bodyPr/>
        <a:lstStyle/>
        <a:p>
          <a:r>
            <a:rPr lang="fr-CA" sz="1000" dirty="0">
              <a:solidFill>
                <a:schemeClr val="tx2"/>
              </a:solidFill>
              <a:latin typeface="Sun Life New Text" pitchFamily="2" charset="0"/>
              <a:cs typeface="Arial" panose="020B0604020202020204" pitchFamily="34" charset="0"/>
            </a:rPr>
            <a:t>Retraits des années précédentes</a:t>
          </a:r>
          <a:endParaRPr lang="en-US" sz="1000" dirty="0">
            <a:solidFill>
              <a:schemeClr val="tx2"/>
            </a:solidFill>
            <a:latin typeface="Sun Life New Text" pitchFamily="2" charset="0"/>
          </a:endParaRPr>
        </a:p>
      </dgm:t>
    </dgm:pt>
    <dgm:pt modelId="{D0EB3F8C-67F0-48B3-BF44-BF63585296AA}" type="parTrans" cxnId="{F46F8DD5-7C10-4947-9ADE-3A2120DDFA83}">
      <dgm:prSet/>
      <dgm:spPr/>
      <dgm:t>
        <a:bodyPr/>
        <a:lstStyle/>
        <a:p>
          <a:endParaRPr lang="en-US"/>
        </a:p>
      </dgm:t>
    </dgm:pt>
    <dgm:pt modelId="{198A2EC8-4E76-42B1-8A0C-35A09685FC0C}" type="sibTrans" cxnId="{F46F8DD5-7C10-4947-9ADE-3A2120DDFA83}">
      <dgm:prSet/>
      <dgm:spPr/>
      <dgm:t>
        <a:bodyPr/>
        <a:lstStyle/>
        <a:p>
          <a:endParaRPr lang="en-US"/>
        </a:p>
      </dgm:t>
    </dgm:pt>
    <dgm:pt modelId="{3040E023-756C-4ECF-A4E0-64C45A35B568}" type="pres">
      <dgm:prSet presAssocID="{0DA725C4-2636-4761-ACEC-B2E7D1B4F678}" presName="linearFlow" presStyleCnt="0">
        <dgm:presLayoutVars>
          <dgm:dir/>
          <dgm:resizeHandles val="exact"/>
        </dgm:presLayoutVars>
      </dgm:prSet>
      <dgm:spPr/>
    </dgm:pt>
    <dgm:pt modelId="{4AD00B98-422E-428D-BE29-A6B3F7BE3D68}" type="pres">
      <dgm:prSet presAssocID="{4E97DE66-598B-4B03-8C03-FDCE9C36A15B}" presName="node" presStyleLbl="node1" presStyleIdx="0" presStyleCnt="3" custScaleX="189148" custScaleY="175898">
        <dgm:presLayoutVars>
          <dgm:bulletEnabled val="1"/>
        </dgm:presLayoutVars>
      </dgm:prSet>
      <dgm:spPr/>
    </dgm:pt>
    <dgm:pt modelId="{F9F436E4-7E27-4A43-AA9D-3A5AA8F81467}" type="pres">
      <dgm:prSet presAssocID="{4C12C0F4-907E-4FC4-AE61-93AD7648B279}" presName="spacerL" presStyleCnt="0"/>
      <dgm:spPr/>
    </dgm:pt>
    <dgm:pt modelId="{A5EB9891-A3D0-46D3-B50E-5F9E73A2E340}" type="pres">
      <dgm:prSet presAssocID="{4C12C0F4-907E-4FC4-AE61-93AD7648B279}" presName="sibTrans" presStyleLbl="sibTrans2D1" presStyleIdx="0" presStyleCnt="2"/>
      <dgm:spPr>
        <a:prstGeom prst="mathPlus">
          <a:avLst/>
        </a:prstGeom>
      </dgm:spPr>
    </dgm:pt>
    <dgm:pt modelId="{52F2FF2B-5404-4122-A628-ACB4E58ED299}" type="pres">
      <dgm:prSet presAssocID="{4C12C0F4-907E-4FC4-AE61-93AD7648B279}" presName="spacerR" presStyleCnt="0"/>
      <dgm:spPr/>
    </dgm:pt>
    <dgm:pt modelId="{450B19BB-9B00-47DC-BEE4-2DCA3451E5E5}" type="pres">
      <dgm:prSet presAssocID="{0CFF312A-A4C4-451D-A61B-092B172C7B9D}" presName="node" presStyleLbl="node1" presStyleIdx="1" presStyleCnt="3" custScaleX="189148" custScaleY="175898">
        <dgm:presLayoutVars>
          <dgm:bulletEnabled val="1"/>
        </dgm:presLayoutVars>
      </dgm:prSet>
      <dgm:spPr/>
    </dgm:pt>
    <dgm:pt modelId="{0ACC62D8-40D5-4B50-BC43-2D7D9C3A1806}" type="pres">
      <dgm:prSet presAssocID="{7DDD004A-244D-4294-8628-956523C330D4}" presName="spacerL" presStyleCnt="0"/>
      <dgm:spPr/>
    </dgm:pt>
    <dgm:pt modelId="{48FF3304-4402-4805-9797-7BB4ECE080B0}" type="pres">
      <dgm:prSet presAssocID="{7DDD004A-244D-4294-8628-956523C330D4}" presName="sibTrans" presStyleLbl="sibTrans2D1" presStyleIdx="1" presStyleCnt="2"/>
      <dgm:spPr>
        <a:prstGeom prst="mathPlus">
          <a:avLst/>
        </a:prstGeom>
      </dgm:spPr>
    </dgm:pt>
    <dgm:pt modelId="{B5C9AD0E-75AF-4E2C-A95A-D16305CB88E9}" type="pres">
      <dgm:prSet presAssocID="{7DDD004A-244D-4294-8628-956523C330D4}" presName="spacerR" presStyleCnt="0"/>
      <dgm:spPr/>
    </dgm:pt>
    <dgm:pt modelId="{B145F8F3-B2FE-4994-A0BA-20DF0D4E61A1}" type="pres">
      <dgm:prSet presAssocID="{E5649736-F4EA-42DE-9B02-796294FA8ABD}" presName="node" presStyleLbl="node1" presStyleIdx="2" presStyleCnt="3" custScaleX="189148" custScaleY="175898">
        <dgm:presLayoutVars>
          <dgm:bulletEnabled val="1"/>
        </dgm:presLayoutVars>
      </dgm:prSet>
      <dgm:spPr/>
    </dgm:pt>
  </dgm:ptLst>
  <dgm:cxnLst>
    <dgm:cxn modelId="{1F772027-AA93-4DEA-87AD-98474272DB79}" type="presOf" srcId="{0DA725C4-2636-4761-ACEC-B2E7D1B4F678}" destId="{3040E023-756C-4ECF-A4E0-64C45A35B568}" srcOrd="0" destOrd="0" presId="urn:microsoft.com/office/officeart/2005/8/layout/equation1"/>
    <dgm:cxn modelId="{EBAC5B70-511B-4C57-B287-84E9C502B6FF}" srcId="{0DA725C4-2636-4761-ACEC-B2E7D1B4F678}" destId="{4E97DE66-598B-4B03-8C03-FDCE9C36A15B}" srcOrd="0" destOrd="0" parTransId="{8683BCCB-5BB0-4ED2-8BE0-AA40AA0FBB80}" sibTransId="{4C12C0F4-907E-4FC4-AE61-93AD7648B279}"/>
    <dgm:cxn modelId="{A9FE8E50-775A-4348-83FB-BE328743CD80}" type="presOf" srcId="{0CFF312A-A4C4-451D-A61B-092B172C7B9D}" destId="{450B19BB-9B00-47DC-BEE4-2DCA3451E5E5}" srcOrd="0" destOrd="0" presId="urn:microsoft.com/office/officeart/2005/8/layout/equation1"/>
    <dgm:cxn modelId="{4B2EA47D-D7FB-4D7B-95D1-E48334B45DA6}" type="presOf" srcId="{4E97DE66-598B-4B03-8C03-FDCE9C36A15B}" destId="{4AD00B98-422E-428D-BE29-A6B3F7BE3D68}" srcOrd="0" destOrd="0" presId="urn:microsoft.com/office/officeart/2005/8/layout/equation1"/>
    <dgm:cxn modelId="{D44FD585-AC33-42F1-9FDC-D3DA4465C6C0}" srcId="{0DA725C4-2636-4761-ACEC-B2E7D1B4F678}" destId="{0CFF312A-A4C4-451D-A61B-092B172C7B9D}" srcOrd="1" destOrd="0" parTransId="{83EACF2D-5536-4CF8-B0FD-DB270C48610E}" sibTransId="{7DDD004A-244D-4294-8628-956523C330D4}"/>
    <dgm:cxn modelId="{8D3B07AE-6ACD-45DE-B651-5FBBCFA2D3A7}" type="presOf" srcId="{E5649736-F4EA-42DE-9B02-796294FA8ABD}" destId="{B145F8F3-B2FE-4994-A0BA-20DF0D4E61A1}" srcOrd="0" destOrd="0" presId="urn:microsoft.com/office/officeart/2005/8/layout/equation1"/>
    <dgm:cxn modelId="{D1368AC8-AF32-431A-A885-4119B7CA02F7}" type="presOf" srcId="{4C12C0F4-907E-4FC4-AE61-93AD7648B279}" destId="{A5EB9891-A3D0-46D3-B50E-5F9E73A2E340}" srcOrd="0" destOrd="0" presId="urn:microsoft.com/office/officeart/2005/8/layout/equation1"/>
    <dgm:cxn modelId="{F46F8DD5-7C10-4947-9ADE-3A2120DDFA83}" srcId="{0DA725C4-2636-4761-ACEC-B2E7D1B4F678}" destId="{E5649736-F4EA-42DE-9B02-796294FA8ABD}" srcOrd="2" destOrd="0" parTransId="{D0EB3F8C-67F0-48B3-BF44-BF63585296AA}" sibTransId="{198A2EC8-4E76-42B1-8A0C-35A09685FC0C}"/>
    <dgm:cxn modelId="{A4238CDB-0D4D-420C-B37A-39586973E027}" type="presOf" srcId="{7DDD004A-244D-4294-8628-956523C330D4}" destId="{48FF3304-4402-4805-9797-7BB4ECE080B0}" srcOrd="0" destOrd="0" presId="urn:microsoft.com/office/officeart/2005/8/layout/equation1"/>
    <dgm:cxn modelId="{3B71852A-186F-44D2-BED8-24120C908D19}" type="presParOf" srcId="{3040E023-756C-4ECF-A4E0-64C45A35B568}" destId="{4AD00B98-422E-428D-BE29-A6B3F7BE3D68}" srcOrd="0" destOrd="0" presId="urn:microsoft.com/office/officeart/2005/8/layout/equation1"/>
    <dgm:cxn modelId="{48DADCB3-71CE-48AF-A1B6-EE8CD8B86B54}" type="presParOf" srcId="{3040E023-756C-4ECF-A4E0-64C45A35B568}" destId="{F9F436E4-7E27-4A43-AA9D-3A5AA8F81467}" srcOrd="1" destOrd="0" presId="urn:microsoft.com/office/officeart/2005/8/layout/equation1"/>
    <dgm:cxn modelId="{0E06E73C-0C39-4485-B77B-376EC2791E60}" type="presParOf" srcId="{3040E023-756C-4ECF-A4E0-64C45A35B568}" destId="{A5EB9891-A3D0-46D3-B50E-5F9E73A2E340}" srcOrd="2" destOrd="0" presId="urn:microsoft.com/office/officeart/2005/8/layout/equation1"/>
    <dgm:cxn modelId="{55567D69-272D-4DEF-9069-E0F79D487893}" type="presParOf" srcId="{3040E023-756C-4ECF-A4E0-64C45A35B568}" destId="{52F2FF2B-5404-4122-A628-ACB4E58ED299}" srcOrd="3" destOrd="0" presId="urn:microsoft.com/office/officeart/2005/8/layout/equation1"/>
    <dgm:cxn modelId="{A739E78E-5D4C-4A8F-84F8-0C3DBC7EC443}" type="presParOf" srcId="{3040E023-756C-4ECF-A4E0-64C45A35B568}" destId="{450B19BB-9B00-47DC-BEE4-2DCA3451E5E5}" srcOrd="4" destOrd="0" presId="urn:microsoft.com/office/officeart/2005/8/layout/equation1"/>
    <dgm:cxn modelId="{7CA2A071-1CE1-41CE-A329-31BF68A41622}" type="presParOf" srcId="{3040E023-756C-4ECF-A4E0-64C45A35B568}" destId="{0ACC62D8-40D5-4B50-BC43-2D7D9C3A1806}" srcOrd="5" destOrd="0" presId="urn:microsoft.com/office/officeart/2005/8/layout/equation1"/>
    <dgm:cxn modelId="{525BEB4B-F0F6-4329-95A1-993DBE8C1A32}" type="presParOf" srcId="{3040E023-756C-4ECF-A4E0-64C45A35B568}" destId="{48FF3304-4402-4805-9797-7BB4ECE080B0}" srcOrd="6" destOrd="0" presId="urn:microsoft.com/office/officeart/2005/8/layout/equation1"/>
    <dgm:cxn modelId="{2A48462E-9949-487D-9C08-12B5D780CCBD}" type="presParOf" srcId="{3040E023-756C-4ECF-A4E0-64C45A35B568}" destId="{B5C9AD0E-75AF-4E2C-A95A-D16305CB88E9}" srcOrd="7" destOrd="0" presId="urn:microsoft.com/office/officeart/2005/8/layout/equation1"/>
    <dgm:cxn modelId="{EEC4BAEF-BDB3-497E-AA29-8869481665C6}" type="presParOf" srcId="{3040E023-756C-4ECF-A4E0-64C45A35B568}" destId="{B145F8F3-B2FE-4994-A0BA-20DF0D4E61A1}" srcOrd="8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AD00B98-422E-428D-BE29-A6B3F7BE3D68}">
      <dsp:nvSpPr>
        <dsp:cNvPr id="0" name=""/>
        <dsp:cNvSpPr/>
      </dsp:nvSpPr>
      <dsp:spPr>
        <a:xfrm>
          <a:off x="464" y="509309"/>
          <a:ext cx="1099731" cy="1022694"/>
        </a:xfrm>
        <a:prstGeom prst="ellipse">
          <a:avLst/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1000" kern="1200" dirty="0">
              <a:solidFill>
                <a:schemeClr val="tx2"/>
              </a:solidFill>
              <a:latin typeface="Sun Life New Text" pitchFamily="2" charset="0"/>
              <a:cs typeface="Arial" panose="020B0604020202020204" pitchFamily="34" charset="0"/>
            </a:rPr>
            <a:t>Plafond de cotisation REER de l’année en cours </a:t>
          </a:r>
          <a:endParaRPr lang="en-US" sz="1000" kern="1200" dirty="0">
            <a:solidFill>
              <a:schemeClr val="tx2"/>
            </a:solidFill>
            <a:latin typeface="Sun Life New Text" pitchFamily="2" charset="0"/>
          </a:endParaRPr>
        </a:p>
      </dsp:txBody>
      <dsp:txXfrm>
        <a:off x="161516" y="659079"/>
        <a:ext cx="777627" cy="723154"/>
      </dsp:txXfrm>
    </dsp:sp>
    <dsp:sp modelId="{A5EB9891-A3D0-46D3-B50E-5F9E73A2E340}">
      <dsp:nvSpPr>
        <dsp:cNvPr id="0" name=""/>
        <dsp:cNvSpPr/>
      </dsp:nvSpPr>
      <dsp:spPr>
        <a:xfrm>
          <a:off x="1147406" y="852047"/>
          <a:ext cx="337219" cy="337219"/>
        </a:xfrm>
        <a:prstGeom prst="mathMinus">
          <a:avLst/>
        </a:prstGeom>
        <a:solidFill>
          <a:srgbClr val="38758E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1192104" y="981000"/>
        <a:ext cx="247823" cy="79313"/>
      </dsp:txXfrm>
    </dsp:sp>
    <dsp:sp modelId="{450B19BB-9B00-47DC-BEE4-2DCA3451E5E5}">
      <dsp:nvSpPr>
        <dsp:cNvPr id="0" name=""/>
        <dsp:cNvSpPr/>
      </dsp:nvSpPr>
      <dsp:spPr>
        <a:xfrm>
          <a:off x="1531837" y="509309"/>
          <a:ext cx="1099731" cy="1022694"/>
        </a:xfrm>
        <a:prstGeom prst="ellipse">
          <a:avLst/>
        </a:prstGeom>
        <a:solidFill>
          <a:schemeClr val="bg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2227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950" kern="1200" dirty="0">
              <a:solidFill>
                <a:schemeClr val="tx2"/>
              </a:solidFill>
              <a:latin typeface="Sun Life New Text" pitchFamily="2" charset="0"/>
              <a:cs typeface="Arial" panose="020B0604020202020204" pitchFamily="34" charset="0"/>
            </a:rPr>
            <a:t>Facteur d’équivalence de l’année précédente </a:t>
          </a:r>
          <a:endParaRPr lang="en-US" sz="950" kern="1200" dirty="0">
            <a:solidFill>
              <a:schemeClr val="tx2"/>
            </a:solidFill>
            <a:latin typeface="Sun Life New Text" pitchFamily="2" charset="0"/>
          </a:endParaRPr>
        </a:p>
      </dsp:txBody>
      <dsp:txXfrm>
        <a:off x="1692889" y="659079"/>
        <a:ext cx="777627" cy="723154"/>
      </dsp:txXfrm>
    </dsp:sp>
    <dsp:sp modelId="{48FF3304-4402-4805-9797-7BB4ECE080B0}">
      <dsp:nvSpPr>
        <dsp:cNvPr id="0" name=""/>
        <dsp:cNvSpPr/>
      </dsp:nvSpPr>
      <dsp:spPr>
        <a:xfrm>
          <a:off x="2678779" y="852047"/>
          <a:ext cx="337219" cy="337219"/>
        </a:xfrm>
        <a:prstGeom prst="mathPlus">
          <a:avLst/>
        </a:prstGeom>
        <a:solidFill>
          <a:srgbClr val="38758E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723477" y="981000"/>
        <a:ext cx="247823" cy="79313"/>
      </dsp:txXfrm>
    </dsp:sp>
    <dsp:sp modelId="{B145F8F3-B2FE-4994-A0BA-20DF0D4E61A1}">
      <dsp:nvSpPr>
        <dsp:cNvPr id="0" name=""/>
        <dsp:cNvSpPr/>
      </dsp:nvSpPr>
      <dsp:spPr>
        <a:xfrm>
          <a:off x="3063209" y="509309"/>
          <a:ext cx="1099731" cy="1022694"/>
        </a:xfrm>
        <a:prstGeom prst="ellipse">
          <a:avLst/>
        </a:prstGeom>
        <a:solidFill>
          <a:schemeClr val="accent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1000" kern="1200" dirty="0">
              <a:solidFill>
                <a:schemeClr val="tx2"/>
              </a:solidFill>
              <a:latin typeface="Sun Life New Text" pitchFamily="2" charset="0"/>
              <a:cs typeface="Arial" panose="020B0604020202020204" pitchFamily="34" charset="0"/>
            </a:rPr>
            <a:t>Droits de cotisation inutilisés</a:t>
          </a:r>
          <a:endParaRPr lang="en-US" sz="1000" kern="1200" dirty="0">
            <a:solidFill>
              <a:schemeClr val="tx2"/>
            </a:solidFill>
            <a:latin typeface="Sun Life New Text" pitchFamily="2" charset="0"/>
          </a:endParaRPr>
        </a:p>
      </dsp:txBody>
      <dsp:txXfrm>
        <a:off x="3224261" y="659079"/>
        <a:ext cx="777627" cy="72315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AD00B98-422E-428D-BE29-A6B3F7BE3D68}">
      <dsp:nvSpPr>
        <dsp:cNvPr id="0" name=""/>
        <dsp:cNvSpPr/>
      </dsp:nvSpPr>
      <dsp:spPr>
        <a:xfrm>
          <a:off x="454" y="521162"/>
          <a:ext cx="1074240" cy="998989"/>
        </a:xfrm>
        <a:prstGeom prst="ellipse">
          <a:avLst/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1000" kern="1200" dirty="0">
              <a:solidFill>
                <a:schemeClr val="tx2"/>
              </a:solidFill>
              <a:latin typeface="Sun Life New Text" pitchFamily="2" charset="0"/>
              <a:cs typeface="Arial" panose="020B0604020202020204" pitchFamily="34" charset="0"/>
            </a:rPr>
            <a:t>Plafond de cotisation CELI de l’année en cours </a:t>
          </a:r>
          <a:endParaRPr lang="en-US" sz="1000" kern="1200" dirty="0">
            <a:solidFill>
              <a:schemeClr val="tx2"/>
            </a:solidFill>
            <a:latin typeface="Sun Life New Text" pitchFamily="2" charset="0"/>
          </a:endParaRPr>
        </a:p>
      </dsp:txBody>
      <dsp:txXfrm>
        <a:off x="157773" y="667461"/>
        <a:ext cx="759602" cy="706391"/>
      </dsp:txXfrm>
    </dsp:sp>
    <dsp:sp modelId="{A5EB9891-A3D0-46D3-B50E-5F9E73A2E340}">
      <dsp:nvSpPr>
        <dsp:cNvPr id="0" name=""/>
        <dsp:cNvSpPr/>
      </dsp:nvSpPr>
      <dsp:spPr>
        <a:xfrm>
          <a:off x="1120811" y="855955"/>
          <a:ext cx="329403" cy="329403"/>
        </a:xfrm>
        <a:prstGeom prst="mathPlus">
          <a:avLst/>
        </a:prstGeom>
        <a:solidFill>
          <a:srgbClr val="38758E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 dirty="0"/>
        </a:p>
      </dsp:txBody>
      <dsp:txXfrm>
        <a:off x="1164473" y="981919"/>
        <a:ext cx="242079" cy="77475"/>
      </dsp:txXfrm>
    </dsp:sp>
    <dsp:sp modelId="{450B19BB-9B00-47DC-BEE4-2DCA3451E5E5}">
      <dsp:nvSpPr>
        <dsp:cNvPr id="0" name=""/>
        <dsp:cNvSpPr/>
      </dsp:nvSpPr>
      <dsp:spPr>
        <a:xfrm>
          <a:off x="1496331" y="521162"/>
          <a:ext cx="1074240" cy="998989"/>
        </a:xfrm>
        <a:prstGeom prst="ellipse">
          <a:avLst/>
        </a:prstGeom>
        <a:solidFill>
          <a:schemeClr val="bg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1000" kern="1200" dirty="0">
              <a:solidFill>
                <a:schemeClr val="tx2"/>
              </a:solidFill>
              <a:latin typeface="Sun Life New Text" pitchFamily="2" charset="0"/>
              <a:cs typeface="Arial" panose="020B0604020202020204" pitchFamily="34" charset="0"/>
            </a:rPr>
            <a:t>Droits de cotisation inutilisés </a:t>
          </a:r>
          <a:endParaRPr lang="en-US" sz="1000" kern="1200" dirty="0">
            <a:solidFill>
              <a:schemeClr val="tx2"/>
            </a:solidFill>
            <a:latin typeface="Sun Life New Text" pitchFamily="2" charset="0"/>
          </a:endParaRPr>
        </a:p>
      </dsp:txBody>
      <dsp:txXfrm>
        <a:off x="1653650" y="667461"/>
        <a:ext cx="759602" cy="706391"/>
      </dsp:txXfrm>
    </dsp:sp>
    <dsp:sp modelId="{48FF3304-4402-4805-9797-7BB4ECE080B0}">
      <dsp:nvSpPr>
        <dsp:cNvPr id="0" name=""/>
        <dsp:cNvSpPr/>
      </dsp:nvSpPr>
      <dsp:spPr>
        <a:xfrm>
          <a:off x="2616688" y="855955"/>
          <a:ext cx="329403" cy="329403"/>
        </a:xfrm>
        <a:prstGeom prst="mathPlus">
          <a:avLst/>
        </a:prstGeom>
        <a:solidFill>
          <a:srgbClr val="38758E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660350" y="981919"/>
        <a:ext cx="242079" cy="77475"/>
      </dsp:txXfrm>
    </dsp:sp>
    <dsp:sp modelId="{B145F8F3-B2FE-4994-A0BA-20DF0D4E61A1}">
      <dsp:nvSpPr>
        <dsp:cNvPr id="0" name=""/>
        <dsp:cNvSpPr/>
      </dsp:nvSpPr>
      <dsp:spPr>
        <a:xfrm>
          <a:off x="2992208" y="521162"/>
          <a:ext cx="1074240" cy="998989"/>
        </a:xfrm>
        <a:prstGeom prst="ellipse">
          <a:avLst/>
        </a:prstGeom>
        <a:solidFill>
          <a:schemeClr val="accent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1000" kern="1200" dirty="0">
              <a:solidFill>
                <a:schemeClr val="tx2"/>
              </a:solidFill>
              <a:latin typeface="Sun Life New Text" pitchFamily="2" charset="0"/>
              <a:cs typeface="Arial" panose="020B0604020202020204" pitchFamily="34" charset="0"/>
            </a:rPr>
            <a:t>Retraits des années précédentes</a:t>
          </a:r>
          <a:endParaRPr lang="en-US" sz="1000" kern="1200" dirty="0">
            <a:solidFill>
              <a:schemeClr val="tx2"/>
            </a:solidFill>
            <a:latin typeface="Sun Life New Text" pitchFamily="2" charset="0"/>
          </a:endParaRPr>
        </a:p>
      </dsp:txBody>
      <dsp:txXfrm>
        <a:off x="3149527" y="667461"/>
        <a:ext cx="759602" cy="70639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0.39797</cdr:x>
      <cdr:y>0.09758</cdr:y>
    </cdr:from>
    <cdr:to>
      <cdr:x>0.6754</cdr:x>
      <cdr:y>0.25345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7D78E22F-6F28-A87F-65A3-77C5103DE902}"/>
            </a:ext>
          </a:extLst>
        </cdr:cNvPr>
        <cdr:cNvSpPr txBox="1"/>
      </cdr:nvSpPr>
      <cdr:spPr>
        <a:xfrm xmlns:a="http://schemas.openxmlformats.org/drawingml/2006/main">
          <a:off x="1973874" y="334177"/>
          <a:ext cx="1376059" cy="53382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fr-CA" sz="1200" b="1" dirty="0">
              <a:solidFill>
                <a:srgbClr val="003846"/>
              </a:solidFill>
              <a:latin typeface="Sun Life New Text" pitchFamily="2" charset="0"/>
            </a:rPr>
            <a:t>FGF de 1 %</a:t>
          </a:r>
        </a:p>
        <a:p xmlns:a="http://schemas.openxmlformats.org/drawingml/2006/main">
          <a:r>
            <a:rPr lang="fr-CA" sz="1200" b="1" dirty="0">
              <a:solidFill>
                <a:srgbClr val="003846"/>
              </a:solidFill>
              <a:latin typeface="Sun Life New Text" pitchFamily="2" charset="0"/>
            </a:rPr>
            <a:t>256 513 $</a:t>
          </a:r>
          <a:endParaRPr lang="en-US" sz="1200" b="1" dirty="0">
            <a:solidFill>
              <a:srgbClr val="003846"/>
            </a:solidFill>
            <a:latin typeface="Sun Life New Text" pitchFamily="2" charset="0"/>
          </a:endParaRPr>
        </a:p>
      </cdr:txBody>
    </cdr:sp>
  </cdr:relSizeAnchor>
  <cdr:relSizeAnchor xmlns:cdr="http://schemas.openxmlformats.org/drawingml/2006/chartDrawing">
    <cdr:from>
      <cdr:x>0.40759</cdr:x>
      <cdr:y>0.39055</cdr:y>
    </cdr:from>
    <cdr:to>
      <cdr:x>0.68502</cdr:x>
      <cdr:y>0.54643</cdr:y>
    </cdr:to>
    <cdr:sp macro="" textlink="">
      <cdr:nvSpPr>
        <cdr:cNvPr id="4" name="TextBox 1">
          <a:extLst xmlns:a="http://schemas.openxmlformats.org/drawingml/2006/main">
            <a:ext uri="{FF2B5EF4-FFF2-40B4-BE49-F238E27FC236}">
              <a16:creationId xmlns:a16="http://schemas.microsoft.com/office/drawing/2014/main" id="{18914B0F-304E-2C71-927C-81C9A4BF23C2}"/>
            </a:ext>
          </a:extLst>
        </cdr:cNvPr>
        <cdr:cNvSpPr txBox="1"/>
      </cdr:nvSpPr>
      <cdr:spPr>
        <a:xfrm xmlns:a="http://schemas.openxmlformats.org/drawingml/2006/main">
          <a:off x="2021581" y="1337527"/>
          <a:ext cx="1376059" cy="53382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fr-CA" sz="1200" b="1" dirty="0">
              <a:solidFill>
                <a:schemeClr val="tx2"/>
              </a:solidFill>
              <a:latin typeface="Sun Life New Text" pitchFamily="2" charset="0"/>
            </a:rPr>
            <a:t>FGF de 2 %</a:t>
          </a:r>
        </a:p>
        <a:p xmlns:a="http://schemas.openxmlformats.org/drawingml/2006/main">
          <a:r>
            <a:rPr lang="fr-CA" sz="1200" b="1" dirty="0">
              <a:solidFill>
                <a:schemeClr val="tx2"/>
              </a:solidFill>
              <a:latin typeface="Sun Life New Text" pitchFamily="2" charset="0"/>
            </a:rPr>
            <a:t>213 667 $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D10896-C5D7-2849-8149-EB1C546F261E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17A1A7-703D-AF42-A879-6FFC267805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51232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87230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CA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828524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CA" b="0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74933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2272246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61042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1867152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401573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571262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333328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327B62-9461-AB6B-FE4D-0B2ACC915D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8F400CA-86DC-4BC9-C83E-A6DF0017740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271B97E-ACB2-53B0-2314-680E7C046C5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4B84052-AB14-2778-09C7-59356870847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6942685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63352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589620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1791303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0986433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17A1A7-703D-AF42-A879-6FFC267805B5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51060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426358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426358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17A1A7-703D-AF42-A879-6FFC267805B5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428151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11178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900" dirty="0">
              <a:latin typeface="Sun Life New Text" pitchFamily="2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17A1A7-703D-AF42-A879-6FFC267805B5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203974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7722265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17A1A7-703D-AF42-A879-6FFC267805B5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02512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4143359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17A1A7-703D-AF42-A879-6FFC267805B5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959696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105314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17A1A7-703D-AF42-A879-6FFC267805B5}" type="slidenum">
              <a:rPr lang="en-US" smtClean="0"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249177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0809732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17A1A7-703D-AF42-A879-6FFC267805B5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44628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1333328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sz="1200" b="1" dirty="0"/>
          </a:p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9459844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17A1A7-703D-AF42-A879-6FFC267805B5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857884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17A1A7-703D-AF42-A879-6FFC267805B5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0419015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A" dirty="0"/>
              <a:t>https://sunlife.hubs.vidyard.com/watch/F2T6L626Q99ANDYMyd1jT5?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985182-26E9-3A41-9AD1-60867BE29576}" type="slidenum">
              <a:rPr lang="fr-CA" smtClean="0"/>
              <a:t>41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8419901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573528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418066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475587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29115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17A1A7-703D-AF42-A879-6FFC267805B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72570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177377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3.xml"/></Relationships>
</file>

<file path=ppt/slideLayouts/_rels/slideLayout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3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4.xml"/></Relationships>
</file>

<file path=ppt/slideLayouts/_rels/slideLayout1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4.xml"/></Relationships>
</file>

<file path=ppt/slideLayouts/_rels/slideLayout1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4.xml"/></Relationships>
</file>

<file path=ppt/slideLayouts/_rels/slideLayout1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4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4.xml"/></Relationships>
</file>

<file path=ppt/slideLayouts/_rels/slideLayout2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4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3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2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5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2" y="204788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1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1" y="3447002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2607898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42">
            <a:extLst>
              <a:ext uri="{FF2B5EF4-FFF2-40B4-BE49-F238E27FC236}">
                <a16:creationId xmlns:a16="http://schemas.microsoft.com/office/drawing/2014/main" id="{5E50BEDE-12F8-C493-D1C5-A6F59F0EF74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5"/>
            <a:ext cx="4279347" cy="2328863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10A48A3F-D2D4-3681-218B-4627129E090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608513" y="2643188"/>
            <a:ext cx="4319587" cy="23050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955B7B2-BFF6-F30D-F1CA-0E0B1DCBDDC6}"/>
              </a:ext>
            </a:extLst>
          </p:cNvPr>
          <p:cNvSpPr/>
          <p:nvPr userDrawn="1"/>
        </p:nvSpPr>
        <p:spPr>
          <a:xfrm>
            <a:off x="4608513" y="195263"/>
            <a:ext cx="4319587" cy="2339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532E05-1B05-0DD1-4003-824295BD069F}"/>
              </a:ext>
            </a:extLst>
          </p:cNvPr>
          <p:cNvSpPr/>
          <p:nvPr userDrawn="1"/>
        </p:nvSpPr>
        <p:spPr>
          <a:xfrm>
            <a:off x="211680" y="2643188"/>
            <a:ext cx="4300517" cy="23104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4DE9FAA5-4D97-85D2-696A-B97472BC0BB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66404" y="1168284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3" name="Text Placeholder 32">
            <a:extLst>
              <a:ext uri="{FF2B5EF4-FFF2-40B4-BE49-F238E27FC236}">
                <a16:creationId xmlns:a16="http://schemas.microsoft.com/office/drawing/2014/main" id="{93881D5E-D7BA-1080-8686-8AF960E041C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66403" y="1426681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42">
            <a:extLst>
              <a:ext uri="{FF2B5EF4-FFF2-40B4-BE49-F238E27FC236}">
                <a16:creationId xmlns:a16="http://schemas.microsoft.com/office/drawing/2014/main" id="{7516312C-4CBD-87AC-3F09-00C3A9ECDCE6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4752975" y="300598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7D9075EF-66DF-8532-5BDC-5413AF114AB1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03141" y="3587198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B641C6B7-2682-04C2-5546-54F21B1895B8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403140" y="3833965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8AD98225-F6FF-6097-07BF-A4B8A705A96F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95288" y="2773077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879305275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 Slide White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Sun Life New Text" pitchFamily="2" charset="0"/>
              </a:defRPr>
            </a:lvl1pPr>
          </a:lstStyle>
          <a:p>
            <a:fld id="{9FA635D2-B142-BE49-AECA-6169441F1F9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7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Sun Life New Display" pitchFamily="2" charset="0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89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  <a:latin typeface="Sun Life New Display" pitchFamily="2" charset="0"/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</p:spTree>
    <p:extLst>
      <p:ext uri="{BB962C8B-B14F-4D97-AF65-F5344CB8AC3E}">
        <p14:creationId xmlns:p14="http://schemas.microsoft.com/office/powerpoint/2010/main" val="52819541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Blank White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9070527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0_Blank White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5757639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1_Blank White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2609682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2_Blank White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5008981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3_Blank White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0124811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4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  <a:latin typeface="Sun Life New Display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3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892" indent="0" algn="ctr">
              <a:buNone/>
              <a:defRPr sz="1500"/>
            </a:lvl2pPr>
            <a:lvl3pPr marL="685783" indent="0" algn="ctr">
              <a:buNone/>
              <a:defRPr sz="1350"/>
            </a:lvl3pPr>
            <a:lvl4pPr marL="1028675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8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2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6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3" y="204789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2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2" y="3447003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latin typeface="Sun Life New Text" pitchFamily="2" charset="0"/>
              </a:defRPr>
            </a:lvl1pPr>
            <a:lvl2pPr marL="342892" indent="0">
              <a:lnSpc>
                <a:spcPct val="114000"/>
              </a:lnSpc>
              <a:buNone/>
              <a:defRPr sz="800"/>
            </a:lvl2pPr>
            <a:lvl3pPr marL="685783" indent="0">
              <a:lnSpc>
                <a:spcPct val="114000"/>
              </a:lnSpc>
              <a:buNone/>
              <a:defRPr sz="800"/>
            </a:lvl3pPr>
            <a:lvl4pPr marL="1028675" indent="0">
              <a:lnSpc>
                <a:spcPct val="114000"/>
              </a:lnSpc>
              <a:buNone/>
              <a:defRPr sz="800"/>
            </a:lvl4pPr>
            <a:lvl5pPr marL="1371566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1287812121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4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  <a:latin typeface="Sun Life New Display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3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 algn="ctr">
              <a:buNone/>
              <a:defRPr sz="1500"/>
            </a:lvl2pPr>
            <a:lvl3pPr marL="685783" indent="0" algn="ctr">
              <a:buNone/>
              <a:defRPr sz="1350"/>
            </a:lvl3pPr>
            <a:lvl4pPr marL="1028675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8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2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6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3" y="204789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2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2" y="3447003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latin typeface="Sun Life New Text" pitchFamily="2" charset="0"/>
              </a:defRPr>
            </a:lvl1pPr>
            <a:lvl2pPr marL="342892" indent="0">
              <a:lnSpc>
                <a:spcPct val="114000"/>
              </a:lnSpc>
              <a:buNone/>
              <a:defRPr sz="800"/>
            </a:lvl2pPr>
            <a:lvl3pPr marL="685783" indent="0">
              <a:lnSpc>
                <a:spcPct val="114000"/>
              </a:lnSpc>
              <a:buNone/>
              <a:defRPr sz="800"/>
            </a:lvl3pPr>
            <a:lvl4pPr marL="1028675" indent="0">
              <a:lnSpc>
                <a:spcPct val="114000"/>
              </a:lnSpc>
              <a:buNone/>
              <a:defRPr sz="800"/>
            </a:lvl4pPr>
            <a:lvl5pPr marL="1371566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2818803483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4726DB1-B7E6-1774-F331-3A22F3BF643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15901" y="1419225"/>
            <a:ext cx="1919788" cy="973246"/>
          </a:xfrm>
        </p:spPr>
        <p:txBody>
          <a:bodyPr anchor="ctr" anchorCtr="0">
            <a:noAutofit/>
          </a:bodyPr>
          <a:lstStyle>
            <a:lvl1pPr algn="l">
              <a:defRPr sz="3200">
                <a:solidFill>
                  <a:schemeClr val="tx2"/>
                </a:solidFill>
                <a:latin typeface="Sun Life New Display" pitchFamily="2" charset="0"/>
              </a:defRPr>
            </a:lvl1pPr>
          </a:lstStyle>
          <a:p>
            <a:r>
              <a:rPr lang="en-US" dirty="0"/>
              <a:t>Table of</a:t>
            </a:r>
            <a:br>
              <a:rPr lang="en-US" dirty="0"/>
            </a:br>
            <a:r>
              <a:rPr lang="en-US" dirty="0"/>
              <a:t>contents.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A3387E6-AEDC-1EEF-F5B5-55F1233CAA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11413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01.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7A4626EC-51F0-97F1-2D9E-32E394B5A7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15994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02.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8CB200F9-6303-78EB-9E3A-11D192A3D6F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845627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03.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D8644989-7F22-2D6A-8DAB-DEDFFCBA056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11413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04.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41BC573E-68DD-3A53-8495-2D83C448F86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15994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05.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9F1AF766-EF3A-C147-4975-4E61F2964B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845627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06.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C354461-06FE-8570-AD97-25189E294D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411414" y="1816101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D6DDE41C-EE2D-AE60-0664-7A0FC9C6A54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15995" y="1816101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1DB719A2-ECB3-1418-6F81-018BB5AA97E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45628" y="1816101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582135BD-34EE-D87B-0257-976D83410E4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1414" y="3444485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ECF57AAC-A1E0-DD7E-92AD-CFF7D430158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615995" y="3444485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8CC48DB9-BEF8-4DB7-BED7-BD75E2464D5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845628" y="3444485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8474B4D8-4C65-E890-B5DE-6BFDAF2A76B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411414" y="2218825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41775F53-27CA-6212-5A52-C45880B2342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615995" y="2218825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9" name="Text Placeholder 26">
            <a:extLst>
              <a:ext uri="{FF2B5EF4-FFF2-40B4-BE49-F238E27FC236}">
                <a16:creationId xmlns:a16="http://schemas.microsoft.com/office/drawing/2014/main" id="{D66A3B78-41DC-06D1-36A3-D91EC6C32F9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839365" y="2218825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0" name="Text Placeholder 26">
            <a:extLst>
              <a:ext uri="{FF2B5EF4-FFF2-40B4-BE49-F238E27FC236}">
                <a16:creationId xmlns:a16="http://schemas.microsoft.com/office/drawing/2014/main" id="{3EC79D14-346D-23BE-D99A-733F910EBFA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411414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1" name="Text Placeholder 26">
            <a:extLst>
              <a:ext uri="{FF2B5EF4-FFF2-40B4-BE49-F238E27FC236}">
                <a16:creationId xmlns:a16="http://schemas.microsoft.com/office/drawing/2014/main" id="{BBF6F0CC-4A3F-D822-3CD3-1B0ABB27FF9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15995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BA69CA3-3E77-09CD-FFBE-B77B2658218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839365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6714861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5900" y="1779374"/>
            <a:ext cx="1497570" cy="724930"/>
          </a:xfrm>
        </p:spPr>
        <p:txBody>
          <a:bodyPr anchor="b">
            <a:normAutofit/>
          </a:bodyPr>
          <a:lstStyle>
            <a:lvl1pPr>
              <a:defRPr sz="4800" b="1">
                <a:latin typeface="Sun Life New Display" pitchFamily="2" charset="0"/>
              </a:defRPr>
            </a:lvl1pPr>
          </a:lstStyle>
          <a:p>
            <a:r>
              <a:rPr lang="en-US" dirty="0"/>
              <a:t>01.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5901" y="2639198"/>
            <a:ext cx="4281959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 Placeholder 26">
            <a:extLst>
              <a:ext uri="{FF2B5EF4-FFF2-40B4-BE49-F238E27FC236}">
                <a16:creationId xmlns:a16="http://schemas.microsoft.com/office/drawing/2014/main" id="{D04805F5-7E8C-D806-3F0A-79377EA8A2F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15901" y="3767496"/>
            <a:ext cx="4281959" cy="778626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638675" y="2620483"/>
            <a:ext cx="4281958" cy="1818246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933246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arm Yellow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1051956863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Medium Grey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9" y="2275717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335746552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7" y="206376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59379" y="2342394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59379" y="3040063"/>
            <a:ext cx="4151537" cy="11874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92" indent="0">
              <a:lnSpc>
                <a:spcPct val="114000"/>
              </a:lnSpc>
              <a:buNone/>
              <a:defRPr sz="800"/>
            </a:lvl2pPr>
            <a:lvl3pPr marL="685783" indent="0">
              <a:lnSpc>
                <a:spcPct val="114000"/>
              </a:lnSpc>
              <a:buNone/>
              <a:defRPr sz="800"/>
            </a:lvl3pPr>
            <a:lvl4pPr marL="1028675" indent="0">
              <a:lnSpc>
                <a:spcPct val="114000"/>
              </a:lnSpc>
              <a:buNone/>
              <a:defRPr sz="800"/>
            </a:lvl4pPr>
            <a:lvl5pPr marL="1371566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874CF84-747E-7589-CA7F-7DE9988FCF7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759378" y="2644199"/>
            <a:ext cx="1960422" cy="137914"/>
          </a:xfrm>
        </p:spPr>
        <p:txBody>
          <a:bodyPr anchor="b" anchorCtr="0">
            <a:noAutofit/>
          </a:bodyPr>
          <a:lstStyle>
            <a:lvl1pPr marL="0" indent="0">
              <a:buNone/>
              <a:defRPr sz="800" b="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Recommended count: 350 characters.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E495CD0A-363B-1C73-7CD9-ACB163B1044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9" y="1111252"/>
            <a:ext cx="413861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B14A558D-2652-9586-15BD-60A531A9C26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6"/>
            <a:ext cx="4163406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</p:spTree>
    <p:extLst>
      <p:ext uri="{BB962C8B-B14F-4D97-AF65-F5344CB8AC3E}">
        <p14:creationId xmlns:p14="http://schemas.microsoft.com/office/powerpoint/2010/main" val="4121065418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6422" y="204789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14199" y="1023939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218597" y="1222376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1pPr>
            <a:lvl2pPr marL="342892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2pPr>
            <a:lvl3pPr marL="685783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3pPr>
            <a:lvl4pPr marL="1028675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4pPr>
            <a:lvl5pPr marL="1371566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icture Placeholder 42">
            <a:extLst>
              <a:ext uri="{FF2B5EF4-FFF2-40B4-BE49-F238E27FC236}">
                <a16:creationId xmlns:a16="http://schemas.microsoft.com/office/drawing/2014/main" id="{3B887223-998B-4307-9C22-F26FD8CFC683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222777" y="195264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508EA3EE-D630-D8C9-A3F8-C6182FF36777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407384" y="1023939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" name="Text Placeholder 32">
            <a:extLst>
              <a:ext uri="{FF2B5EF4-FFF2-40B4-BE49-F238E27FC236}">
                <a16:creationId xmlns:a16="http://schemas.microsoft.com/office/drawing/2014/main" id="{46FB238B-1C1F-BD84-1A8C-62290B97E6E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2411782" y="1222376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1pPr>
            <a:lvl2pPr marL="342892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2pPr>
            <a:lvl3pPr marL="685783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3pPr>
            <a:lvl4pPr marL="1028675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4pPr>
            <a:lvl5pPr marL="1371566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5E3FCDD4-E7AE-4EBC-0080-35ECF115344A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2415961" y="195264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57FEEB62-DDEE-713E-6617-589D9DE3F5C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14199" y="343807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7" name="Text Placeholder 32">
            <a:extLst>
              <a:ext uri="{FF2B5EF4-FFF2-40B4-BE49-F238E27FC236}">
                <a16:creationId xmlns:a16="http://schemas.microsoft.com/office/drawing/2014/main" id="{209D4E28-5A85-7F65-1663-7BFDD176E15D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218597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1pPr>
            <a:lvl2pPr marL="342892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2pPr>
            <a:lvl3pPr marL="685783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3pPr>
            <a:lvl4pPr marL="1028675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4pPr>
            <a:lvl5pPr marL="1371566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Picture Placeholder 42">
            <a:extLst>
              <a:ext uri="{FF2B5EF4-FFF2-40B4-BE49-F238E27FC236}">
                <a16:creationId xmlns:a16="http://schemas.microsoft.com/office/drawing/2014/main" id="{92C64E15-424B-2943-5EA9-1D657F59298E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222777" y="260940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E73CB260-3973-C98D-22D8-7061846577B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407384" y="343807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0FE44D2-903D-5A8A-80B2-D769466AC3E7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411782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1pPr>
            <a:lvl2pPr marL="342892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2pPr>
            <a:lvl3pPr marL="685783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3pPr>
            <a:lvl4pPr marL="1028675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4pPr>
            <a:lvl5pPr marL="1371566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Picture Placeholder 42">
            <a:extLst>
              <a:ext uri="{FF2B5EF4-FFF2-40B4-BE49-F238E27FC236}">
                <a16:creationId xmlns:a16="http://schemas.microsoft.com/office/drawing/2014/main" id="{83E4C305-F76E-4E1E-D24E-8A49F9149F6E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2415961" y="260940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060548150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Larg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42">
            <a:extLst>
              <a:ext uri="{FF2B5EF4-FFF2-40B4-BE49-F238E27FC236}">
                <a16:creationId xmlns:a16="http://schemas.microsoft.com/office/drawing/2014/main" id="{0D5DD147-C73A-B4DA-1321-B559075FE55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167064" y="204789"/>
            <a:ext cx="5759875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9D5A45A1-3577-DE4C-DF6F-5B433B6C18C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15901" y="202138"/>
            <a:ext cx="2843213" cy="2369612"/>
          </a:xfrm>
        </p:spPr>
        <p:txBody>
          <a:bodyPr rIns="144000" anchor="t" anchorCtr="0">
            <a:noAutofit/>
          </a:bodyPr>
          <a:lstStyle>
            <a:lvl1pPr marL="0" indent="0">
              <a:lnSpc>
                <a:spcPct val="95000"/>
              </a:lnSpc>
              <a:buNone/>
              <a:defRPr sz="2400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Large header </a:t>
            </a:r>
            <a:br>
              <a:rPr lang="en-US" dirty="0"/>
            </a:br>
            <a:r>
              <a:rPr lang="en-US" dirty="0"/>
              <a:t>text can go here.</a:t>
            </a:r>
          </a:p>
        </p:txBody>
      </p:sp>
    </p:spTree>
    <p:extLst>
      <p:ext uri="{BB962C8B-B14F-4D97-AF65-F5344CB8AC3E}">
        <p14:creationId xmlns:p14="http://schemas.microsoft.com/office/powerpoint/2010/main" val="57958244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131227" y="195263"/>
            <a:ext cx="2087563" cy="444158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2333766" y="195263"/>
            <a:ext cx="2087563" cy="44415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4536305" y="195263"/>
            <a:ext cx="2087563" cy="444158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5110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63655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74704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45109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  <a:latin typeface="Sun Life New Display" pitchFamily="2" charset="0"/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45110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2463654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  <a:latin typeface="Sun Life New Display" pitchFamily="2" charset="0"/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2463655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674703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  <a:latin typeface="Sun Life New Display" pitchFamily="2" charset="0"/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467470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44104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2463654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4674704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457508530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42">
            <a:extLst>
              <a:ext uri="{FF2B5EF4-FFF2-40B4-BE49-F238E27FC236}">
                <a16:creationId xmlns:a16="http://schemas.microsoft.com/office/drawing/2014/main" id="{5E50BEDE-12F8-C493-D1C5-A6F59F0EF74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6"/>
            <a:ext cx="4279347" cy="2328863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10A48A3F-D2D4-3681-218B-4627129E090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608514" y="2643188"/>
            <a:ext cx="4319587" cy="23050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955B7B2-BFF6-F30D-F1CA-0E0B1DCBDDC6}"/>
              </a:ext>
            </a:extLst>
          </p:cNvPr>
          <p:cNvSpPr/>
          <p:nvPr userDrawn="1"/>
        </p:nvSpPr>
        <p:spPr>
          <a:xfrm>
            <a:off x="4608514" y="195264"/>
            <a:ext cx="4319587" cy="2339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532E05-1B05-0DD1-4003-824295BD069F}"/>
              </a:ext>
            </a:extLst>
          </p:cNvPr>
          <p:cNvSpPr/>
          <p:nvPr userDrawn="1"/>
        </p:nvSpPr>
        <p:spPr>
          <a:xfrm>
            <a:off x="211681" y="2643189"/>
            <a:ext cx="4300517" cy="23104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4DE9FAA5-4D97-85D2-696A-B97472BC0BB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66404" y="1168285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  <a:latin typeface="Sun Life New Display" pitchFamily="2" charset="0"/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3" name="Text Placeholder 32">
            <a:extLst>
              <a:ext uri="{FF2B5EF4-FFF2-40B4-BE49-F238E27FC236}">
                <a16:creationId xmlns:a16="http://schemas.microsoft.com/office/drawing/2014/main" id="{93881D5E-D7BA-1080-8686-8AF960E041C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66404" y="1426681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  <a:latin typeface="Sun Life New Text" pitchFamily="2" charset="0"/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  <a:latin typeface="Sun Life New Text" pitchFamily="2" charset="0"/>
              </a:defRPr>
            </a:lvl2pPr>
            <a:lvl3pPr marL="685783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  <a:latin typeface="Sun Life New Text" pitchFamily="2" charset="0"/>
              </a:defRPr>
            </a:lvl3pPr>
            <a:lvl4pPr marL="1028675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  <a:latin typeface="Sun Life New Text" pitchFamily="2" charset="0"/>
              </a:defRPr>
            </a:lvl4pPr>
            <a:lvl5pPr marL="1371566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  <a:latin typeface="Sun Life New Text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42">
            <a:extLst>
              <a:ext uri="{FF2B5EF4-FFF2-40B4-BE49-F238E27FC236}">
                <a16:creationId xmlns:a16="http://schemas.microsoft.com/office/drawing/2014/main" id="{7516312C-4CBD-87AC-3F09-00C3A9ECDCE6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4752975" y="300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7D9075EF-66DF-8532-5BDC-5413AF114AB1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03141" y="3587199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  <a:latin typeface="Sun Life New Display" pitchFamily="2" charset="0"/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B641C6B7-2682-04C2-5546-54F21B1895B8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403141" y="3833965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  <a:latin typeface="Sun Life New Text" pitchFamily="2" charset="0"/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  <a:latin typeface="Sun Life New Text" pitchFamily="2" charset="0"/>
              </a:defRPr>
            </a:lvl2pPr>
            <a:lvl3pPr marL="685783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  <a:latin typeface="Sun Life New Text" pitchFamily="2" charset="0"/>
              </a:defRPr>
            </a:lvl3pPr>
            <a:lvl4pPr marL="1028675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  <a:latin typeface="Sun Life New Text" pitchFamily="2" charset="0"/>
              </a:defRPr>
            </a:lvl4pPr>
            <a:lvl5pPr marL="1371566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  <a:latin typeface="Sun Life New Text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8AD98225-F6FF-6097-07BF-A4B8A705A96F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95289" y="2773077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741145942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5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2491130451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05DA9270-0C8F-AE43-9DDB-CCD2F8C3C5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5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1197973298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08147F08-5EB9-9345-BD50-B2D4254A446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5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3284597484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8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90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</p:spTree>
    <p:extLst>
      <p:ext uri="{BB962C8B-B14F-4D97-AF65-F5344CB8AC3E}">
        <p14:creationId xmlns:p14="http://schemas.microsoft.com/office/powerpoint/2010/main" val="11645874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Light Gre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05DA9270-0C8F-AE43-9DDB-CCD2F8C3C5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2509685869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lank Whit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1000"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3950825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Whit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7003143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i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8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90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927A4D-6948-2588-3C64-B2E81481CDB5}"/>
              </a:ext>
            </a:extLst>
          </p:cNvPr>
          <p:cNvSpPr/>
          <p:nvPr userDrawn="1"/>
        </p:nvSpPr>
        <p:spPr>
          <a:xfrm>
            <a:off x="215901" y="1419226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23238-AAEA-3311-1B76-232B599FDABD}"/>
              </a:ext>
            </a:extLst>
          </p:cNvPr>
          <p:cNvSpPr/>
          <p:nvPr userDrawn="1"/>
        </p:nvSpPr>
        <p:spPr>
          <a:xfrm>
            <a:off x="3156744" y="1419226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3B788F1-6012-D560-F1CD-EE5F2B838BA1}"/>
              </a:ext>
            </a:extLst>
          </p:cNvPr>
          <p:cNvSpPr/>
          <p:nvPr userDrawn="1"/>
        </p:nvSpPr>
        <p:spPr>
          <a:xfrm>
            <a:off x="6084888" y="1419226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33D8033-4A90-1E75-9747-999B07E26A66}"/>
              </a:ext>
            </a:extLst>
          </p:cNvPr>
          <p:cNvSpPr/>
          <p:nvPr userDrawn="1"/>
        </p:nvSpPr>
        <p:spPr>
          <a:xfrm>
            <a:off x="215900" y="2608264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D37C1A9-0D32-5D38-442A-20AB9B875D32}"/>
              </a:ext>
            </a:extLst>
          </p:cNvPr>
          <p:cNvSpPr/>
          <p:nvPr userDrawn="1"/>
        </p:nvSpPr>
        <p:spPr>
          <a:xfrm>
            <a:off x="4643438" y="2608264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E96CFFF-6D63-3B93-E817-82FFD599E098}"/>
              </a:ext>
            </a:extLst>
          </p:cNvPr>
          <p:cNvSpPr/>
          <p:nvPr userDrawn="1"/>
        </p:nvSpPr>
        <p:spPr>
          <a:xfrm>
            <a:off x="215900" y="3824881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BE2293B-519A-F72D-D662-879CCCF478DE}"/>
              </a:ext>
            </a:extLst>
          </p:cNvPr>
          <p:cNvSpPr/>
          <p:nvPr userDrawn="1"/>
        </p:nvSpPr>
        <p:spPr>
          <a:xfrm>
            <a:off x="4643438" y="3824881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25BEF1AC-6CBD-F292-CB10-8BFDF79B280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40" y="1568887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306DD891-EA8A-9247-4E03-C8F7BA9DDC4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935039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AE7043E8-FBCF-6007-B1D9-774B080363BB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48210" y="161556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19F6B059-D5DD-4A0D-D3AA-9AA2D524993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3856307" y="1568887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9" name="Text Placeholder 32">
            <a:extLst>
              <a:ext uri="{FF2B5EF4-FFF2-40B4-BE49-F238E27FC236}">
                <a16:creationId xmlns:a16="http://schemas.microsoft.com/office/drawing/2014/main" id="{D38C44B3-A269-67F7-4EF3-4934DF3CF37C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3856306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Picture Placeholder 42">
            <a:extLst>
              <a:ext uri="{FF2B5EF4-FFF2-40B4-BE49-F238E27FC236}">
                <a16:creationId xmlns:a16="http://schemas.microsoft.com/office/drawing/2014/main" id="{DAC687B8-6538-7DA3-DF46-8E5E29C9EE7B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269478" y="161556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0FEFA35E-B823-AAE3-3188-9D7A3978FDA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785755" y="1568887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A6B82983-BED2-D0BA-E34B-57A7DB4B91B3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6785754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FF98E427-BE82-669F-F2CF-2BB448B764DB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6198926" y="161556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C98C6CB1-222B-6AFE-169F-A237D4089113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35040" y="2743169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32">
            <a:extLst>
              <a:ext uri="{FF2B5EF4-FFF2-40B4-BE49-F238E27FC236}">
                <a16:creationId xmlns:a16="http://schemas.microsoft.com/office/drawing/2014/main" id="{83362D77-B6AD-46F5-B12B-0883235381CE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935040" y="2941606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A800F9CE-9041-C86D-674B-609A51E04DDF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348210" y="2789844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7" name="Text Placeholder 9">
            <a:extLst>
              <a:ext uri="{FF2B5EF4-FFF2-40B4-BE49-F238E27FC236}">
                <a16:creationId xmlns:a16="http://schemas.microsoft.com/office/drawing/2014/main" id="{A1416BDE-92B4-54DA-1113-EA73E9844661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5365771" y="2743169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32">
            <a:extLst>
              <a:ext uri="{FF2B5EF4-FFF2-40B4-BE49-F238E27FC236}">
                <a16:creationId xmlns:a16="http://schemas.microsoft.com/office/drawing/2014/main" id="{AA7A5419-060B-866A-3638-18BD9ABD8EC5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>
          <a:xfrm>
            <a:off x="5365772" y="2941606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9" name="Picture Placeholder 42">
            <a:extLst>
              <a:ext uri="{FF2B5EF4-FFF2-40B4-BE49-F238E27FC236}">
                <a16:creationId xmlns:a16="http://schemas.microsoft.com/office/drawing/2014/main" id="{6ADAEBC5-AD26-30C8-0351-BB9C77FD7AC0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4778943" y="2789844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4868867B-06CF-B338-EFA7-1B4285076BF2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35040" y="3946327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32">
            <a:extLst>
              <a:ext uri="{FF2B5EF4-FFF2-40B4-BE49-F238E27FC236}">
                <a16:creationId xmlns:a16="http://schemas.microsoft.com/office/drawing/2014/main" id="{45856CB2-3EFB-0690-1F14-C969A0ABAC6A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>
          <a:xfrm>
            <a:off x="935040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2" name="Picture Placeholder 42">
            <a:extLst>
              <a:ext uri="{FF2B5EF4-FFF2-40B4-BE49-F238E27FC236}">
                <a16:creationId xmlns:a16="http://schemas.microsoft.com/office/drawing/2014/main" id="{AEC65C40-26B6-4785-C35A-E29368598AA9}"/>
              </a:ext>
            </a:extLst>
          </p:cNvPr>
          <p:cNvSpPr>
            <a:spLocks noGrp="1"/>
          </p:cNvSpPr>
          <p:nvPr>
            <p:ph type="pic" sz="quarter" idx="61" hasCustomPrompt="1"/>
          </p:nvPr>
        </p:nvSpPr>
        <p:spPr>
          <a:xfrm>
            <a:off x="348210" y="399300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EEC3CD7E-008A-0911-0C42-6CC6F76670E7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5365771" y="3946327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B5C9427E-D8DD-4AA3-033A-E5AB8628EEFF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>
          <a:xfrm>
            <a:off x="5365772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Picture Placeholder 42">
            <a:extLst>
              <a:ext uri="{FF2B5EF4-FFF2-40B4-BE49-F238E27FC236}">
                <a16:creationId xmlns:a16="http://schemas.microsoft.com/office/drawing/2014/main" id="{DEAA93CA-8846-45AB-5ADC-B6FB7B378705}"/>
              </a:ext>
            </a:extLst>
          </p:cNvPr>
          <p:cNvSpPr>
            <a:spLocks noGrp="1"/>
          </p:cNvSpPr>
          <p:nvPr>
            <p:ph type="pic" sz="quarter" idx="64" hasCustomPrompt="1"/>
          </p:nvPr>
        </p:nvSpPr>
        <p:spPr>
          <a:xfrm>
            <a:off x="4778943" y="399300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852589523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83" name="Text Placeholder 15">
            <a:extLst>
              <a:ext uri="{FF2B5EF4-FFF2-40B4-BE49-F238E27FC236}">
                <a16:creationId xmlns:a16="http://schemas.microsoft.com/office/drawing/2014/main" id="{5245708D-39F0-0549-BEB2-D1CD4477F7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2" y="1338610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84" name="Text Placeholder 32">
            <a:extLst>
              <a:ext uri="{FF2B5EF4-FFF2-40B4-BE49-F238E27FC236}">
                <a16:creationId xmlns:a16="http://schemas.microsoft.com/office/drawing/2014/main" id="{8ABD3588-FD5B-CC46-B06E-456A729736FF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3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5" name="Text Placeholder 9">
            <a:extLst>
              <a:ext uri="{FF2B5EF4-FFF2-40B4-BE49-F238E27FC236}">
                <a16:creationId xmlns:a16="http://schemas.microsoft.com/office/drawing/2014/main" id="{792CFF5D-6C9E-1F45-9D58-FD3D4D08AE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2" y="2802101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6" name="Text Placeholder 32">
            <a:extLst>
              <a:ext uri="{FF2B5EF4-FFF2-40B4-BE49-F238E27FC236}">
                <a16:creationId xmlns:a16="http://schemas.microsoft.com/office/drawing/2014/main" id="{45E670BD-D326-0A4E-86DC-7AF8A809964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87" name="Text Placeholder 32">
            <a:extLst>
              <a:ext uri="{FF2B5EF4-FFF2-40B4-BE49-F238E27FC236}">
                <a16:creationId xmlns:a16="http://schemas.microsoft.com/office/drawing/2014/main" id="{9449C036-C3AD-E846-ACDA-73192F83706D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3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</p:spTree>
    <p:extLst>
      <p:ext uri="{BB962C8B-B14F-4D97-AF65-F5344CB8AC3E}">
        <p14:creationId xmlns:p14="http://schemas.microsoft.com/office/powerpoint/2010/main" val="326514382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Placeholder 15">
            <a:extLst>
              <a:ext uri="{FF2B5EF4-FFF2-40B4-BE49-F238E27FC236}">
                <a16:creationId xmlns:a16="http://schemas.microsoft.com/office/drawing/2014/main" id="{5F9F1CC7-BCB0-5844-B142-02231C3E30F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2" y="1338610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50" name="Text Placeholder 32">
            <a:extLst>
              <a:ext uri="{FF2B5EF4-FFF2-40B4-BE49-F238E27FC236}">
                <a16:creationId xmlns:a16="http://schemas.microsoft.com/office/drawing/2014/main" id="{C04B0BAC-1678-9447-BFE6-A7D671988C1D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3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1" name="Text Placeholder 9">
            <a:extLst>
              <a:ext uri="{FF2B5EF4-FFF2-40B4-BE49-F238E27FC236}">
                <a16:creationId xmlns:a16="http://schemas.microsoft.com/office/drawing/2014/main" id="{3CF649F7-AADA-034C-90E5-2FD2E10FE54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2" y="2802101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52" name="Text Placeholder 32">
            <a:extLst>
              <a:ext uri="{FF2B5EF4-FFF2-40B4-BE49-F238E27FC236}">
                <a16:creationId xmlns:a16="http://schemas.microsoft.com/office/drawing/2014/main" id="{EEE903D1-E1BB-634A-9A28-B09E2D82649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53" name="Text Placeholder 32">
            <a:extLst>
              <a:ext uri="{FF2B5EF4-FFF2-40B4-BE49-F238E27FC236}">
                <a16:creationId xmlns:a16="http://schemas.microsoft.com/office/drawing/2014/main" id="{4AD3A378-A47E-8947-9E8C-5D120F2D3287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3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21746697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9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6482" y="3425824"/>
            <a:ext cx="8711038" cy="15128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2"/>
            <a:ext cx="8418579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  <a:latin typeface="Sun Life New Display" pitchFamily="2" charset="0"/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8"/>
            <a:ext cx="8437605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57023217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1" y="195263"/>
            <a:ext cx="2087563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1" y="195263"/>
            <a:ext cx="2087563" cy="475297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90" y="195263"/>
            <a:ext cx="2087563" cy="4752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6832029" y="195263"/>
            <a:ext cx="2087563" cy="475297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  <a:latin typeface="Sun Life New Display" pitchFamily="2" charset="0"/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  <a:latin typeface="Sun Life New Display" pitchFamily="2" charset="0"/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  <a:latin typeface="Sun Life New Display" pitchFamily="2" charset="0"/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  <a:latin typeface="Sun Life New Display" pitchFamily="2" charset="0"/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391599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9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79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6970428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18290050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9" y="2275717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482892224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9" y="2275717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466591002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C21602C-1817-2D77-A081-1D7796E7C5B6}"/>
              </a:ext>
            </a:extLst>
          </p:cNvPr>
          <p:cNvSpPr/>
          <p:nvPr userDrawn="1"/>
        </p:nvSpPr>
        <p:spPr>
          <a:xfrm>
            <a:off x="215901" y="195264"/>
            <a:ext cx="2087563" cy="7207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09AE944-9E9A-E641-568E-43B357820865}"/>
              </a:ext>
            </a:extLst>
          </p:cNvPr>
          <p:cNvSpPr/>
          <p:nvPr userDrawn="1"/>
        </p:nvSpPr>
        <p:spPr>
          <a:xfrm>
            <a:off x="2426951" y="195264"/>
            <a:ext cx="2087563" cy="7207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D397701-33FC-1827-B791-3523EF2FEEE2}"/>
              </a:ext>
            </a:extLst>
          </p:cNvPr>
          <p:cNvSpPr/>
          <p:nvPr userDrawn="1"/>
        </p:nvSpPr>
        <p:spPr>
          <a:xfrm>
            <a:off x="4629490" y="195264"/>
            <a:ext cx="2087563" cy="7207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C441049-7DCC-789E-9202-B5466EFE4C0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14F9B1C3-BAFF-0618-1141-9AAA542572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B73DEC17-A2ED-C6B1-7627-4114335158D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9" name="Text Placeholder 15">
            <a:extLst>
              <a:ext uri="{FF2B5EF4-FFF2-40B4-BE49-F238E27FC236}">
                <a16:creationId xmlns:a16="http://schemas.microsoft.com/office/drawing/2014/main" id="{4992C5A0-AFE7-DC4B-061E-8F1D134CE4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5ACC3BA3-CB38-F60C-880B-784B3DE49A5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372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4020213-FD1D-48D2-D5B9-FC1C316AD3F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540834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0FB1A36-7502-387F-9A00-B790FE5197E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D688AB2E-D0DA-16A3-A057-1377E84481F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970428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368B0EF8-930A-D4CC-FA42-DD1AE40F2F9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37280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49B6E47E-D3D1-E382-095D-913E79B452F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40834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528E9BF7-B39D-2EAE-E33F-B469445D815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9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7" name="Text Placeholder 15">
            <a:extLst>
              <a:ext uri="{FF2B5EF4-FFF2-40B4-BE49-F238E27FC236}">
                <a16:creationId xmlns:a16="http://schemas.microsoft.com/office/drawing/2014/main" id="{ACA80DCC-6B5F-DBC6-057F-779BB84A0C9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970427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57A68056-2B29-782E-3763-8AFAEBD187A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9B2EB121-896A-3DF7-92E7-266C1E20F1E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40834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CAFD655C-6EA7-1F97-1F5D-07C5C3F6BC9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759379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007E23B5-D0F4-3EFC-7902-E038FA32F274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970428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3581A65-E016-F310-EB02-64983DA04394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41677" y="3034476"/>
            <a:ext cx="1820681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0A225663-63EF-BCCA-A4C0-8496132464E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2536237" y="3041189"/>
            <a:ext cx="1829675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Text Placeholder 32">
            <a:extLst>
              <a:ext uri="{FF2B5EF4-FFF2-40B4-BE49-F238E27FC236}">
                <a16:creationId xmlns:a16="http://schemas.microsoft.com/office/drawing/2014/main" id="{80474354-0A59-F05F-AF6E-74F85E8B81C2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4759379" y="3041189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CC6B5DA9-7035-E337-2946-3DC9393E8EC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6964961" y="3041189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542754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08147F08-5EB9-9345-BD50-B2D4254A446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4214198671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Slide Image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7" y="206376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59379" y="2342394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59379" y="3040063"/>
            <a:ext cx="4151537" cy="11874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92" indent="0">
              <a:lnSpc>
                <a:spcPct val="114000"/>
              </a:lnSpc>
              <a:buNone/>
              <a:defRPr sz="800"/>
            </a:lvl2pPr>
            <a:lvl3pPr marL="685783" indent="0">
              <a:lnSpc>
                <a:spcPct val="114000"/>
              </a:lnSpc>
              <a:buNone/>
              <a:defRPr sz="800"/>
            </a:lvl3pPr>
            <a:lvl4pPr marL="1028675" indent="0">
              <a:lnSpc>
                <a:spcPct val="114000"/>
              </a:lnSpc>
              <a:buNone/>
              <a:defRPr sz="800"/>
            </a:lvl4pPr>
            <a:lvl5pPr marL="1371566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874CF84-747E-7589-CA7F-7DE9988FCF7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759378" y="2644199"/>
            <a:ext cx="1960422" cy="137914"/>
          </a:xfrm>
        </p:spPr>
        <p:txBody>
          <a:bodyPr anchor="b" anchorCtr="0">
            <a:noAutofit/>
          </a:bodyPr>
          <a:lstStyle>
            <a:lvl1pPr marL="0" indent="0">
              <a:buNone/>
              <a:defRPr sz="800" b="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Recommended count: 350 characters.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E495CD0A-363B-1C73-7CD9-ACB163B1044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9" y="1111252"/>
            <a:ext cx="413861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B14A558D-2652-9586-15BD-60A531A9C26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6"/>
            <a:ext cx="4163406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</p:spTree>
    <p:extLst>
      <p:ext uri="{BB962C8B-B14F-4D97-AF65-F5344CB8AC3E}">
        <p14:creationId xmlns:p14="http://schemas.microsoft.com/office/powerpoint/2010/main" val="3057027369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arm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0414D47-2E79-0DFD-30E8-6DE211F7F62D}"/>
              </a:ext>
            </a:extLst>
          </p:cNvPr>
          <p:cNvSpPr/>
          <p:nvPr userDrawn="1"/>
        </p:nvSpPr>
        <p:spPr>
          <a:xfrm>
            <a:off x="215901" y="195263"/>
            <a:ext cx="8712200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6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E9D42CF-D2C4-43DB-4B4A-9B1C7EEC28C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1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189" indent="0">
              <a:buNone/>
              <a:defRPr sz="100"/>
            </a:lvl2pPr>
            <a:lvl3pPr marL="914378" indent="0">
              <a:buNone/>
              <a:defRPr sz="100"/>
            </a:lvl3pPr>
            <a:lvl4pPr marL="1371566" indent="0">
              <a:buNone/>
              <a:defRPr sz="100"/>
            </a:lvl4pPr>
            <a:lvl5pPr marL="1828754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3186876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7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892" indent="0">
              <a:buNone/>
              <a:defRPr sz="800"/>
            </a:lvl2pPr>
            <a:lvl3pPr marL="685783" indent="0">
              <a:buNone/>
              <a:defRPr sz="800"/>
            </a:lvl3pPr>
            <a:lvl4pPr marL="1028675" indent="0">
              <a:buNone/>
              <a:defRPr sz="800"/>
            </a:lvl4pPr>
            <a:lvl5pPr marL="1371566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</p:spTree>
    <p:extLst>
      <p:ext uri="{BB962C8B-B14F-4D97-AF65-F5344CB8AC3E}">
        <p14:creationId xmlns:p14="http://schemas.microsoft.com/office/powerpoint/2010/main" val="1274102624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6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3186876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7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892" indent="0">
              <a:buNone/>
              <a:defRPr sz="800"/>
            </a:lvl2pPr>
            <a:lvl3pPr marL="685783" indent="0">
              <a:buNone/>
              <a:defRPr sz="800"/>
            </a:lvl3pPr>
            <a:lvl4pPr marL="1028675" indent="0">
              <a:buNone/>
              <a:defRPr sz="800"/>
            </a:lvl4pPr>
            <a:lvl5pPr marL="1371566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21CC044-6F5F-184E-9C25-8C2B078EC7A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1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189" indent="0">
              <a:buNone/>
              <a:defRPr sz="100"/>
            </a:lvl2pPr>
            <a:lvl3pPr marL="914378" indent="0">
              <a:buNone/>
              <a:defRPr sz="100"/>
            </a:lvl3pPr>
            <a:lvl4pPr marL="1371566" indent="0">
              <a:buNone/>
              <a:defRPr sz="100"/>
            </a:lvl4pPr>
            <a:lvl5pPr marL="1828754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17085094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9"/>
            <a:ext cx="8711038" cy="3123298"/>
          </a:xfrm>
          <a:solidFill>
            <a:schemeClr val="accent3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1" y="3435350"/>
            <a:ext cx="8711038" cy="15128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2"/>
            <a:ext cx="8418579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8"/>
            <a:ext cx="8437605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530377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Slide Larg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42">
            <a:extLst>
              <a:ext uri="{FF2B5EF4-FFF2-40B4-BE49-F238E27FC236}">
                <a16:creationId xmlns:a16="http://schemas.microsoft.com/office/drawing/2014/main" id="{0D5DD147-C73A-B4DA-1321-B559075FE55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167065" y="204790"/>
            <a:ext cx="5759875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9D5A45A1-3577-DE4C-DF6F-5B433B6C18C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15902" y="202138"/>
            <a:ext cx="2843213" cy="2369612"/>
          </a:xfrm>
        </p:spPr>
        <p:txBody>
          <a:bodyPr rIns="144000" anchor="t" anchorCtr="0">
            <a:noAutofit/>
          </a:bodyPr>
          <a:lstStyle>
            <a:lvl1pPr marL="0" indent="0">
              <a:lnSpc>
                <a:spcPct val="95000"/>
              </a:lnSpc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Large header </a:t>
            </a:r>
            <a:br>
              <a:rPr lang="en-US" dirty="0"/>
            </a:br>
            <a:r>
              <a:rPr lang="en-US" dirty="0"/>
              <a:t>text can go here.</a:t>
            </a:r>
          </a:p>
        </p:txBody>
      </p:sp>
    </p:spTree>
    <p:extLst>
      <p:ext uri="{BB962C8B-B14F-4D97-AF65-F5344CB8AC3E}">
        <p14:creationId xmlns:p14="http://schemas.microsoft.com/office/powerpoint/2010/main" val="992540206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08147F08-5EB9-9345-BD50-B2D4254A446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6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3327212460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6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1764746896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9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28495" y="4971429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– Presentation Title: Section Name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3" y="3435350"/>
            <a:ext cx="2087563" cy="15128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C36A61E-E85D-B141-AB46-3B5843E38ECD}"/>
              </a:ext>
            </a:extLst>
          </p:cNvPr>
          <p:cNvSpPr/>
          <p:nvPr userDrawn="1"/>
        </p:nvSpPr>
        <p:spPr>
          <a:xfrm>
            <a:off x="2426953" y="3435350"/>
            <a:ext cx="2087563" cy="15128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DD4F5D3-7D3C-601E-C77C-CC2BEF2215F0}"/>
              </a:ext>
            </a:extLst>
          </p:cNvPr>
          <p:cNvSpPr/>
          <p:nvPr userDrawn="1"/>
        </p:nvSpPr>
        <p:spPr>
          <a:xfrm>
            <a:off x="4629492" y="3435350"/>
            <a:ext cx="2087563" cy="1512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A518629-76A3-B763-BAB7-696DA3291A3C}"/>
              </a:ext>
            </a:extLst>
          </p:cNvPr>
          <p:cNvSpPr/>
          <p:nvPr userDrawn="1"/>
        </p:nvSpPr>
        <p:spPr>
          <a:xfrm>
            <a:off x="6832031" y="3435350"/>
            <a:ext cx="2087563" cy="15128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Subheader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90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49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2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498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8BE3D0FC-2E75-E34E-72BB-CE9BD7CE6F79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357995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Subheader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BE0BA8A1-0C3F-6B57-B094-21EEFB7F7366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778390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49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2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498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51FB4F4-9FBA-1FB7-5EF7-C43CA10D102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357995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Subheader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6FF719E1-8629-FDE8-AA71-C6462CEA8D08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778390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49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2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498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ED53FA62-2A1A-CD38-823C-C465A1BDAD2A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357995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Subheader goes here.</a:t>
            </a:r>
          </a:p>
        </p:txBody>
      </p:sp>
      <p:sp>
        <p:nvSpPr>
          <p:cNvPr id="24" name="Text Placeholder 32">
            <a:extLst>
              <a:ext uri="{FF2B5EF4-FFF2-40B4-BE49-F238E27FC236}">
                <a16:creationId xmlns:a16="http://schemas.microsoft.com/office/drawing/2014/main" id="{EC70EB82-438B-2CA2-2449-A4FD3C465DB2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9" y="3778390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49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2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498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67140333"/>
      </p:ext>
    </p:extLst>
  </p:cSld>
  <p:clrMapOvr>
    <a:masterClrMapping/>
  </p:clrMapOvr>
  <p:transition/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2" y="3435350"/>
            <a:ext cx="2087563" cy="15128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C36A61E-E85D-B141-AB46-3B5843E38ECD}"/>
              </a:ext>
            </a:extLst>
          </p:cNvPr>
          <p:cNvSpPr/>
          <p:nvPr userDrawn="1"/>
        </p:nvSpPr>
        <p:spPr>
          <a:xfrm>
            <a:off x="2426952" y="3435350"/>
            <a:ext cx="2087563" cy="15128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DD4F5D3-7D3C-601E-C77C-CC2BEF2215F0}"/>
              </a:ext>
            </a:extLst>
          </p:cNvPr>
          <p:cNvSpPr/>
          <p:nvPr userDrawn="1"/>
        </p:nvSpPr>
        <p:spPr>
          <a:xfrm>
            <a:off x="4629491" y="3435350"/>
            <a:ext cx="2087563" cy="1512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A518629-76A3-B763-BAB7-696DA3291A3C}"/>
              </a:ext>
            </a:extLst>
          </p:cNvPr>
          <p:cNvSpPr/>
          <p:nvPr userDrawn="1"/>
        </p:nvSpPr>
        <p:spPr>
          <a:xfrm>
            <a:off x="6832030" y="3435350"/>
            <a:ext cx="2087563" cy="15128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3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Subheader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9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8BE3D0FC-2E75-E34E-72BB-CE9BD7CE6F79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3579953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Subheader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BE0BA8A1-0C3F-6B57-B094-21EEFB7F7366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778389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51FB4F4-9FBA-1FB7-5EF7-C43CA10D102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3579953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Subheader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6FF719E1-8629-FDE8-AA71-C6462CEA8D08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778389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ED53FA62-2A1A-CD38-823C-C465A1BDAD2A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3579953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Subheader goes here.</a:t>
            </a:r>
          </a:p>
        </p:txBody>
      </p:sp>
      <p:sp>
        <p:nvSpPr>
          <p:cNvPr id="24" name="Text Placeholder 32">
            <a:extLst>
              <a:ext uri="{FF2B5EF4-FFF2-40B4-BE49-F238E27FC236}">
                <a16:creationId xmlns:a16="http://schemas.microsoft.com/office/drawing/2014/main" id="{EC70EB82-438B-2CA2-2449-A4FD3C465DB2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9" y="3778389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C4D3A2C-7FD1-DBCF-3111-5BAD7ED310B6}"/>
              </a:ext>
            </a:extLst>
          </p:cNvPr>
          <p:cNvSpPr/>
          <p:nvPr userDrawn="1"/>
        </p:nvSpPr>
        <p:spPr>
          <a:xfrm>
            <a:off x="239384" y="142336"/>
            <a:ext cx="8673738" cy="317214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ln>
                <a:noFill/>
              </a:ln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4739884"/>
      </p:ext>
    </p:extLst>
  </p:cSld>
  <p:clrMapOvr>
    <a:masterClrMapping/>
  </p:clrMapOvr>
  <p:transition/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4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  <a:latin typeface="Sun Life New Display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3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892" indent="0" algn="ctr">
              <a:buNone/>
              <a:defRPr sz="1500"/>
            </a:lvl2pPr>
            <a:lvl3pPr marL="685783" indent="0" algn="ctr">
              <a:buNone/>
              <a:defRPr sz="1350"/>
            </a:lvl3pPr>
            <a:lvl4pPr marL="1028675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8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2" indent="0" algn="ctr">
              <a:buNone/>
              <a:defRPr sz="1200"/>
            </a:lvl9pPr>
          </a:lstStyle>
          <a:p>
            <a:r>
              <a:rPr lang="en-US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6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3" y="204789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1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2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2" y="3447003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latin typeface="Sun Life New Text" pitchFamily="2" charset="0"/>
              </a:defRPr>
            </a:lvl1pPr>
            <a:lvl2pPr marL="342892" indent="0">
              <a:lnSpc>
                <a:spcPct val="114000"/>
              </a:lnSpc>
              <a:buNone/>
              <a:defRPr sz="800"/>
            </a:lvl2pPr>
            <a:lvl3pPr marL="685783" indent="0">
              <a:lnSpc>
                <a:spcPct val="114000"/>
              </a:lnSpc>
              <a:buNone/>
              <a:defRPr sz="800"/>
            </a:lvl3pPr>
            <a:lvl4pPr marL="1028675" indent="0">
              <a:lnSpc>
                <a:spcPct val="114000"/>
              </a:lnSpc>
              <a:buNone/>
              <a:defRPr sz="800"/>
            </a:lvl4pPr>
            <a:lvl5pPr marL="1371566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/>
              <a:t>First Last—Job Title</a:t>
            </a:r>
          </a:p>
          <a:p>
            <a:pPr lvl="0"/>
            <a:r>
              <a:rPr lang="en-US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1378998714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7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89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</p:spTree>
    <p:extLst>
      <p:ext uri="{BB962C8B-B14F-4D97-AF65-F5344CB8AC3E}">
        <p14:creationId xmlns:p14="http://schemas.microsoft.com/office/powerpoint/2010/main" val="2686960034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4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  <a:latin typeface="Sun Life New Display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3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 algn="ctr">
              <a:buNone/>
              <a:defRPr sz="1500"/>
            </a:lvl2pPr>
            <a:lvl3pPr marL="685783" indent="0" algn="ctr">
              <a:buNone/>
              <a:defRPr sz="1350"/>
            </a:lvl3pPr>
            <a:lvl4pPr marL="1028675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8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2" indent="0" algn="ctr">
              <a:buNone/>
              <a:defRPr sz="1200"/>
            </a:lvl9pPr>
          </a:lstStyle>
          <a:p>
            <a:r>
              <a:rPr lang="en-US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6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3" y="204789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1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2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2" y="3447003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latin typeface="Sun Life New Text" pitchFamily="2" charset="0"/>
              </a:defRPr>
            </a:lvl1pPr>
            <a:lvl2pPr marL="342892" indent="0">
              <a:lnSpc>
                <a:spcPct val="114000"/>
              </a:lnSpc>
              <a:buNone/>
              <a:defRPr sz="800"/>
            </a:lvl2pPr>
            <a:lvl3pPr marL="685783" indent="0">
              <a:lnSpc>
                <a:spcPct val="114000"/>
              </a:lnSpc>
              <a:buNone/>
              <a:defRPr sz="800"/>
            </a:lvl3pPr>
            <a:lvl4pPr marL="1028675" indent="0">
              <a:lnSpc>
                <a:spcPct val="114000"/>
              </a:lnSpc>
              <a:buNone/>
              <a:defRPr sz="800"/>
            </a:lvl4pPr>
            <a:lvl5pPr marL="1371566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/>
              <a:t>First Last—Job Title</a:t>
            </a:r>
          </a:p>
          <a:p>
            <a:pPr lvl="0"/>
            <a:r>
              <a:rPr lang="en-US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1225546563"/>
      </p:ext>
    </p:extLst>
  </p:cSld>
  <p:clrMapOvr>
    <a:masterClrMapping/>
  </p:clrMapOvr>
  <p:transition/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4726DB1-B7E6-1774-F331-3A22F3BF643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15901" y="1419225"/>
            <a:ext cx="1919788" cy="973246"/>
          </a:xfrm>
        </p:spPr>
        <p:txBody>
          <a:bodyPr anchor="ctr" anchorCtr="0">
            <a:noAutofit/>
          </a:bodyPr>
          <a:lstStyle>
            <a:lvl1pPr algn="l">
              <a:defRPr sz="3200">
                <a:solidFill>
                  <a:schemeClr val="tx2"/>
                </a:solidFill>
                <a:latin typeface="Sun Life New Display" pitchFamily="2" charset="0"/>
              </a:defRPr>
            </a:lvl1pPr>
          </a:lstStyle>
          <a:p>
            <a:r>
              <a:rPr lang="en-US"/>
              <a:t>Table of</a:t>
            </a:r>
            <a:br>
              <a:rPr lang="en-US"/>
            </a:br>
            <a:r>
              <a:rPr lang="en-US"/>
              <a:t>contents.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A3387E6-AEDC-1EEF-F5B5-55F1233CAA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11413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/>
              <a:t>01.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7A4626EC-51F0-97F1-2D9E-32E394B5A7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15994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/>
              <a:t>02.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8CB200F9-6303-78EB-9E3A-11D192A3D6F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845627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/>
              <a:t>03.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D8644989-7F22-2D6A-8DAB-DEDFFCBA056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11413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/>
              <a:t>04.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41BC573E-68DD-3A53-8495-2D83C448F86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15994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/>
              <a:t>05.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9F1AF766-EF3A-C147-4975-4E61F2964B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845627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/>
              <a:t>06.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C354461-06FE-8570-AD97-25189E294D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411414" y="1816101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/>
              <a:t>Section title goes here.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D6DDE41C-EE2D-AE60-0664-7A0FC9C6A54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15995" y="1816101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/>
              <a:t>Section title goes here.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1DB719A2-ECB3-1418-6F81-018BB5AA97E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45628" y="1816101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/>
              <a:t>Section title goes here.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582135BD-34EE-D87B-0257-976D83410E4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1414" y="3444485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/>
              <a:t>Section title goes here.</a:t>
            </a:r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ECF57AAC-A1E0-DD7E-92AD-CFF7D430158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615995" y="3444485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/>
              <a:t>Section title goes here.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8CC48DB9-BEF8-4DB7-BED7-BD75E2464D5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845628" y="3444485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/>
              <a:t>Section title goes here.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8474B4D8-4C65-E890-B5DE-6BFDAF2A76B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411414" y="2218825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ct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/>
              <a:t>Subsection</a:t>
            </a:r>
          </a:p>
          <a:p>
            <a:pPr lvl="0"/>
            <a:r>
              <a:rPr lang="en-US"/>
              <a:t>Subsection</a:t>
            </a:r>
          </a:p>
          <a:p>
            <a:pPr lvl="0"/>
            <a:r>
              <a:rPr lang="en-US"/>
              <a:t>Subsection</a:t>
            </a:r>
          </a:p>
          <a:p>
            <a:pPr lvl="0"/>
            <a:r>
              <a:rPr lang="en-US"/>
              <a:t>Subsection</a:t>
            </a:r>
          </a:p>
          <a:p>
            <a:pPr lvl="0"/>
            <a:endParaRPr lang="en-US"/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41775F53-27CA-6212-5A52-C45880B2342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615995" y="2218825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ct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/>
              <a:t>Subsection</a:t>
            </a:r>
          </a:p>
          <a:p>
            <a:pPr lvl="0"/>
            <a:r>
              <a:rPr lang="en-US"/>
              <a:t>Subsection</a:t>
            </a:r>
          </a:p>
          <a:p>
            <a:pPr lvl="0"/>
            <a:r>
              <a:rPr lang="en-US"/>
              <a:t>Subsection</a:t>
            </a:r>
          </a:p>
          <a:p>
            <a:pPr lvl="0"/>
            <a:r>
              <a:rPr lang="en-US"/>
              <a:t>Subsection</a:t>
            </a:r>
          </a:p>
          <a:p>
            <a:pPr lvl="0"/>
            <a:endParaRPr lang="en-US"/>
          </a:p>
        </p:txBody>
      </p:sp>
      <p:sp>
        <p:nvSpPr>
          <p:cNvPr id="29" name="Text Placeholder 26">
            <a:extLst>
              <a:ext uri="{FF2B5EF4-FFF2-40B4-BE49-F238E27FC236}">
                <a16:creationId xmlns:a16="http://schemas.microsoft.com/office/drawing/2014/main" id="{D66A3B78-41DC-06D1-36A3-D91EC6C32F9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839365" y="2218825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ct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/>
              <a:t>Subsection</a:t>
            </a:r>
          </a:p>
          <a:p>
            <a:pPr lvl="0"/>
            <a:r>
              <a:rPr lang="en-US"/>
              <a:t>Subsection</a:t>
            </a:r>
          </a:p>
          <a:p>
            <a:pPr lvl="0"/>
            <a:r>
              <a:rPr lang="en-US"/>
              <a:t>Subsection</a:t>
            </a:r>
          </a:p>
          <a:p>
            <a:pPr lvl="0"/>
            <a:r>
              <a:rPr lang="en-US"/>
              <a:t>Subsection</a:t>
            </a:r>
          </a:p>
          <a:p>
            <a:pPr lvl="0"/>
            <a:endParaRPr lang="en-US"/>
          </a:p>
        </p:txBody>
      </p:sp>
      <p:sp>
        <p:nvSpPr>
          <p:cNvPr id="30" name="Text Placeholder 26">
            <a:extLst>
              <a:ext uri="{FF2B5EF4-FFF2-40B4-BE49-F238E27FC236}">
                <a16:creationId xmlns:a16="http://schemas.microsoft.com/office/drawing/2014/main" id="{3EC79D14-346D-23BE-D99A-733F910EBFA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411414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ct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/>
              <a:t>Subsection</a:t>
            </a:r>
          </a:p>
          <a:p>
            <a:pPr lvl="0"/>
            <a:r>
              <a:rPr lang="en-US"/>
              <a:t>Subsection</a:t>
            </a:r>
          </a:p>
          <a:p>
            <a:pPr lvl="0"/>
            <a:r>
              <a:rPr lang="en-US"/>
              <a:t>Subsection</a:t>
            </a:r>
          </a:p>
          <a:p>
            <a:pPr lvl="0"/>
            <a:r>
              <a:rPr lang="en-US"/>
              <a:t>Subsection</a:t>
            </a:r>
          </a:p>
          <a:p>
            <a:pPr lvl="0"/>
            <a:endParaRPr lang="en-US"/>
          </a:p>
        </p:txBody>
      </p:sp>
      <p:sp>
        <p:nvSpPr>
          <p:cNvPr id="31" name="Text Placeholder 26">
            <a:extLst>
              <a:ext uri="{FF2B5EF4-FFF2-40B4-BE49-F238E27FC236}">
                <a16:creationId xmlns:a16="http://schemas.microsoft.com/office/drawing/2014/main" id="{BBF6F0CC-4A3F-D822-3CD3-1B0ABB27FF9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15995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ct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/>
              <a:t>Subsection</a:t>
            </a:r>
          </a:p>
          <a:p>
            <a:pPr lvl="0"/>
            <a:r>
              <a:rPr lang="en-US"/>
              <a:t>Subsection</a:t>
            </a:r>
          </a:p>
          <a:p>
            <a:pPr lvl="0"/>
            <a:r>
              <a:rPr lang="en-US"/>
              <a:t>Subsection</a:t>
            </a:r>
          </a:p>
          <a:p>
            <a:pPr lvl="0"/>
            <a:r>
              <a:rPr lang="en-US"/>
              <a:t>Subsection</a:t>
            </a:r>
          </a:p>
          <a:p>
            <a:pPr lvl="0"/>
            <a:endParaRPr lang="en-US"/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BA69CA3-3E77-09CD-FFBE-B77B2658218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839365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ct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/>
              <a:t>Subsection</a:t>
            </a:r>
          </a:p>
          <a:p>
            <a:pPr lvl="0"/>
            <a:r>
              <a:rPr lang="en-US"/>
              <a:t>Subsection</a:t>
            </a:r>
          </a:p>
          <a:p>
            <a:pPr lvl="0"/>
            <a:r>
              <a:rPr lang="en-US"/>
              <a:t>Subsection</a:t>
            </a:r>
          </a:p>
          <a:p>
            <a:pPr lvl="0"/>
            <a:r>
              <a:rPr lang="en-US"/>
              <a:t>Subsection</a:t>
            </a:r>
          </a:p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9382845"/>
      </p:ext>
    </p:extLst>
  </p:cSld>
  <p:clrMapOvr>
    <a:masterClrMapping/>
  </p:clrMapOvr>
  <p:transition/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5900" y="1779374"/>
            <a:ext cx="1497570" cy="724930"/>
          </a:xfrm>
        </p:spPr>
        <p:txBody>
          <a:bodyPr anchor="b">
            <a:normAutofit/>
          </a:bodyPr>
          <a:lstStyle>
            <a:lvl1pPr>
              <a:defRPr sz="4800" b="1">
                <a:latin typeface="Sun Life New Display" pitchFamily="2" charset="0"/>
              </a:defRPr>
            </a:lvl1pPr>
          </a:lstStyle>
          <a:p>
            <a:r>
              <a:rPr lang="en-US"/>
              <a:t>01.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5901" y="2639198"/>
            <a:ext cx="4281959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ct val="0"/>
              </a:spcBef>
              <a:buNone/>
              <a:defRPr sz="3200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 Placeholder 26">
            <a:extLst>
              <a:ext uri="{FF2B5EF4-FFF2-40B4-BE49-F238E27FC236}">
                <a16:creationId xmlns:a16="http://schemas.microsoft.com/office/drawing/2014/main" id="{D04805F5-7E8C-D806-3F0A-79377EA8A2F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15901" y="3767496"/>
            <a:ext cx="4281959" cy="778626"/>
          </a:xfrm>
        </p:spPr>
        <p:txBody>
          <a:bodyPr wrap="none">
            <a:noAutofit/>
          </a:bodyPr>
          <a:lstStyle>
            <a:lvl1pPr marL="0" indent="0">
              <a:spcBef>
                <a:spcPct val="0"/>
              </a:spcBef>
              <a:spcAft>
                <a:spcPts val="200"/>
              </a:spcAft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/>
              <a:t>Subsection</a:t>
            </a:r>
          </a:p>
          <a:p>
            <a:pPr lvl="0"/>
            <a:r>
              <a:rPr lang="en-US"/>
              <a:t>Subsection</a:t>
            </a:r>
          </a:p>
          <a:p>
            <a:pPr lvl="0"/>
            <a:r>
              <a:rPr lang="en-US"/>
              <a:t>Subsection</a:t>
            </a:r>
          </a:p>
          <a:p>
            <a:pPr lvl="0"/>
            <a:r>
              <a:rPr lang="en-US"/>
              <a:t>Subsection</a:t>
            </a:r>
          </a:p>
          <a:p>
            <a:pPr lvl="0"/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638675" y="2620483"/>
            <a:ext cx="4281958" cy="1818246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66277507"/>
      </p:ext>
    </p:extLst>
  </p:cSld>
  <p:clrMapOvr>
    <a:masterClrMapping/>
  </p:clrMapOvr>
  <p:transition/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Medium Grey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ct val="0"/>
              </a:spcBef>
              <a:buNone/>
              <a:defRPr sz="3200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9" y="2275717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692025510"/>
      </p:ext>
    </p:extLst>
  </p:cSld>
  <p:clrMapOvr>
    <a:masterClrMapping/>
  </p:clrMapOvr>
  <p:transition/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– Presentation Title: Section Name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7" y="206376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59379" y="2342394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Subheader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59379" y="3040063"/>
            <a:ext cx="4151537" cy="11874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92" indent="0">
              <a:lnSpc>
                <a:spcPct val="114000"/>
              </a:lnSpc>
              <a:buNone/>
              <a:defRPr sz="800"/>
            </a:lvl2pPr>
            <a:lvl3pPr marL="685783" indent="0">
              <a:lnSpc>
                <a:spcPct val="114000"/>
              </a:lnSpc>
              <a:buNone/>
              <a:defRPr sz="800"/>
            </a:lvl3pPr>
            <a:lvl4pPr marL="1028675" indent="0">
              <a:lnSpc>
                <a:spcPct val="114000"/>
              </a:lnSpc>
              <a:buNone/>
              <a:defRPr sz="800"/>
            </a:lvl4pPr>
            <a:lvl5pPr marL="1371566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874CF84-747E-7589-CA7F-7DE9988FCF7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759378" y="2644199"/>
            <a:ext cx="1960422" cy="137914"/>
          </a:xfrm>
        </p:spPr>
        <p:txBody>
          <a:bodyPr anchor="b" anchorCtr="0">
            <a:noAutofit/>
          </a:bodyPr>
          <a:lstStyle>
            <a:lvl1pPr marL="0" indent="0">
              <a:buNone/>
              <a:defRPr sz="800" b="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Recommended count: 350 characters.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E495CD0A-363B-1C73-7CD9-ACB163B1044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9" y="1111252"/>
            <a:ext cx="413861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EYEBROW TEXT</a:t>
            </a:r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B14A558D-2652-9586-15BD-60A531A9C26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6"/>
            <a:ext cx="4163406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err="1"/>
              <a:t>Subheader goes here.</a:t>
            </a:r>
          </a:p>
        </p:txBody>
      </p:sp>
    </p:spTree>
    <p:extLst>
      <p:ext uri="{BB962C8B-B14F-4D97-AF65-F5344CB8AC3E}">
        <p14:creationId xmlns:p14="http://schemas.microsoft.com/office/powerpoint/2010/main" val="2134636420"/>
      </p:ext>
    </p:extLst>
  </p:cSld>
  <p:clrMapOvr>
    <a:masterClrMapping/>
  </p:clrMapOvr>
  <p:transition/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– Presentation Title: Section Name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6422" y="204789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14199" y="1023939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Subheader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218597" y="1222376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1pPr>
            <a:lvl2pPr marL="342892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2pPr>
            <a:lvl3pPr marL="685783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3pPr>
            <a:lvl4pPr marL="1028675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4pPr>
            <a:lvl5pPr marL="1371566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Picture Placeholder 42">
            <a:extLst>
              <a:ext uri="{FF2B5EF4-FFF2-40B4-BE49-F238E27FC236}">
                <a16:creationId xmlns:a16="http://schemas.microsoft.com/office/drawing/2014/main" id="{3B887223-998B-4307-9C22-F26FD8CFC683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222777" y="195264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/>
              <a:t>CLICK TO INSERT PICTURE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508EA3EE-D630-D8C9-A3F8-C6182FF36777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407384" y="1023939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Subheader goes here.</a:t>
            </a:r>
          </a:p>
        </p:txBody>
      </p:sp>
      <p:sp>
        <p:nvSpPr>
          <p:cNvPr id="8" name="Text Placeholder 32">
            <a:extLst>
              <a:ext uri="{FF2B5EF4-FFF2-40B4-BE49-F238E27FC236}">
                <a16:creationId xmlns:a16="http://schemas.microsoft.com/office/drawing/2014/main" id="{46FB238B-1C1F-BD84-1A8C-62290B97E6E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2411782" y="1222376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1pPr>
            <a:lvl2pPr marL="342892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2pPr>
            <a:lvl3pPr marL="685783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3pPr>
            <a:lvl4pPr marL="1028675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4pPr>
            <a:lvl5pPr marL="1371566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5E3FCDD4-E7AE-4EBC-0080-35ECF115344A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2415961" y="195264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57FEEB62-DDEE-713E-6617-589D9DE3F5C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14199" y="343807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Subheader goes here.</a:t>
            </a:r>
          </a:p>
        </p:txBody>
      </p:sp>
      <p:sp>
        <p:nvSpPr>
          <p:cNvPr id="17" name="Text Placeholder 32">
            <a:extLst>
              <a:ext uri="{FF2B5EF4-FFF2-40B4-BE49-F238E27FC236}">
                <a16:creationId xmlns:a16="http://schemas.microsoft.com/office/drawing/2014/main" id="{209D4E28-5A85-7F65-1663-7BFDD176E15D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218597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1pPr>
            <a:lvl2pPr marL="342892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2pPr>
            <a:lvl3pPr marL="685783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3pPr>
            <a:lvl4pPr marL="1028675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4pPr>
            <a:lvl5pPr marL="1371566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Picture Placeholder 42">
            <a:extLst>
              <a:ext uri="{FF2B5EF4-FFF2-40B4-BE49-F238E27FC236}">
                <a16:creationId xmlns:a16="http://schemas.microsoft.com/office/drawing/2014/main" id="{92C64E15-424B-2943-5EA9-1D657F59298E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222777" y="260940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/>
              <a:t>CLICK TO INSERT PICTURE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E73CB260-3973-C98D-22D8-7061846577B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407384" y="343807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Subheader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0FE44D2-903D-5A8A-80B2-D769466AC3E7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411782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1pPr>
            <a:lvl2pPr marL="342892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2pPr>
            <a:lvl3pPr marL="685783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3pPr>
            <a:lvl4pPr marL="1028675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4pPr>
            <a:lvl5pPr marL="1371566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" name="Picture Placeholder 42">
            <a:extLst>
              <a:ext uri="{FF2B5EF4-FFF2-40B4-BE49-F238E27FC236}">
                <a16:creationId xmlns:a16="http://schemas.microsoft.com/office/drawing/2014/main" id="{83E4C305-F76E-4E1E-D24E-8A49F9149F6E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2415961" y="260940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606739330"/>
      </p:ext>
    </p:extLst>
  </p:cSld>
  <p:clrMapOvr>
    <a:masterClrMapping/>
  </p:clrMapOvr>
  <p:transition/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Larg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42">
            <a:extLst>
              <a:ext uri="{FF2B5EF4-FFF2-40B4-BE49-F238E27FC236}">
                <a16:creationId xmlns:a16="http://schemas.microsoft.com/office/drawing/2014/main" id="{0D5DD147-C73A-B4DA-1321-B559075FE55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167064" y="204789"/>
            <a:ext cx="5759875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TO INSERT PICTURE</a:t>
            </a:r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9D5A45A1-3577-DE4C-DF6F-5B433B6C18C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15901" y="202138"/>
            <a:ext cx="2843213" cy="2369612"/>
          </a:xfrm>
        </p:spPr>
        <p:txBody>
          <a:bodyPr rIns="144000" anchor="t" anchorCtr="0">
            <a:noAutofit/>
          </a:bodyPr>
          <a:lstStyle>
            <a:lvl1pPr marL="0" indent="0">
              <a:lnSpc>
                <a:spcPct val="95000"/>
              </a:lnSpc>
              <a:buNone/>
              <a:defRPr sz="2400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/>
              <a:t>Large header </a:t>
            </a:r>
            <a:br>
              <a:rPr lang="en-US"/>
            </a:br>
            <a:r>
              <a:rPr lang="en-US"/>
              <a:t>text can go here.</a:t>
            </a:r>
          </a:p>
        </p:txBody>
      </p:sp>
    </p:spTree>
    <p:extLst>
      <p:ext uri="{BB962C8B-B14F-4D97-AF65-F5344CB8AC3E}">
        <p14:creationId xmlns:p14="http://schemas.microsoft.com/office/powerpoint/2010/main" val="3117881066"/>
      </p:ext>
    </p:extLst>
  </p:cSld>
  <p:clrMapOvr>
    <a:masterClrMapping/>
  </p:clrMapOvr>
  <p:transition/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131227" y="195263"/>
            <a:ext cx="2087563" cy="444158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2333766" y="195263"/>
            <a:ext cx="2087563" cy="44415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4536305" y="195263"/>
            <a:ext cx="2087563" cy="444158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5110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err="1"/>
              <a:t>Subheader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63655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err="1"/>
              <a:t>Subheader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74704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err="1"/>
              <a:t>Subheader four goes here.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45109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  <a:latin typeface="Sun Life New Display" pitchFamily="2" charset="0"/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Subheader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45110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ct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1pPr>
            <a:lvl2pPr marL="342892" indent="0">
              <a:lnSpc>
                <a:spcPct val="114000"/>
              </a:lnSpc>
              <a:spcBef>
                <a:spcPct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2pPr>
            <a:lvl3pPr marL="685783" indent="0">
              <a:lnSpc>
                <a:spcPct val="114000"/>
              </a:lnSpc>
              <a:spcBef>
                <a:spcPct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3pPr>
            <a:lvl4pPr marL="1028675" indent="0">
              <a:lnSpc>
                <a:spcPct val="114000"/>
              </a:lnSpc>
              <a:spcBef>
                <a:spcPct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4pPr>
            <a:lvl5pPr marL="1371566" indent="0">
              <a:lnSpc>
                <a:spcPct val="114000"/>
              </a:lnSpc>
              <a:spcBef>
                <a:spcPct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2463654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  <a:latin typeface="Sun Life New Display" pitchFamily="2" charset="0"/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Subheader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2463655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ct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1pPr>
            <a:lvl2pPr marL="342892" indent="0">
              <a:lnSpc>
                <a:spcPct val="114000"/>
              </a:lnSpc>
              <a:spcBef>
                <a:spcPct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2pPr>
            <a:lvl3pPr marL="685783" indent="0">
              <a:lnSpc>
                <a:spcPct val="114000"/>
              </a:lnSpc>
              <a:spcBef>
                <a:spcPct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3pPr>
            <a:lvl4pPr marL="1028675" indent="0">
              <a:lnSpc>
                <a:spcPct val="114000"/>
              </a:lnSpc>
              <a:spcBef>
                <a:spcPct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4pPr>
            <a:lvl5pPr marL="1371566" indent="0">
              <a:lnSpc>
                <a:spcPct val="114000"/>
              </a:lnSpc>
              <a:spcBef>
                <a:spcPct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674703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  <a:latin typeface="Sun Life New Display" pitchFamily="2" charset="0"/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Subheader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467470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ct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1pPr>
            <a:lvl2pPr marL="342892" indent="0">
              <a:lnSpc>
                <a:spcPct val="114000"/>
              </a:lnSpc>
              <a:spcBef>
                <a:spcPct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2pPr>
            <a:lvl3pPr marL="685783" indent="0">
              <a:lnSpc>
                <a:spcPct val="114000"/>
              </a:lnSpc>
              <a:spcBef>
                <a:spcPct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3pPr>
            <a:lvl4pPr marL="1028675" indent="0">
              <a:lnSpc>
                <a:spcPct val="114000"/>
              </a:lnSpc>
              <a:spcBef>
                <a:spcPct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4pPr>
            <a:lvl5pPr marL="1371566" indent="0">
              <a:lnSpc>
                <a:spcPct val="114000"/>
              </a:lnSpc>
              <a:spcBef>
                <a:spcPct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44104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2463654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4674704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216294114"/>
      </p:ext>
    </p:extLst>
  </p:cSld>
  <p:clrMapOvr>
    <a:masterClrMapping/>
  </p:clrMapOvr>
  <p:transition/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– Presentation Title: Section Name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42">
            <a:extLst>
              <a:ext uri="{FF2B5EF4-FFF2-40B4-BE49-F238E27FC236}">
                <a16:creationId xmlns:a16="http://schemas.microsoft.com/office/drawing/2014/main" id="{5E50BEDE-12F8-C493-D1C5-A6F59F0EF74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6"/>
            <a:ext cx="4279347" cy="2328863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TO INSERT PICTURE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10A48A3F-D2D4-3681-218B-4627129E090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608514" y="2643188"/>
            <a:ext cx="4319587" cy="23050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TO INSERT PICTURE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955B7B2-BFF6-F30D-F1CA-0E0B1DCBDDC6}"/>
              </a:ext>
            </a:extLst>
          </p:cNvPr>
          <p:cNvSpPr/>
          <p:nvPr userDrawn="1"/>
        </p:nvSpPr>
        <p:spPr>
          <a:xfrm>
            <a:off x="4608514" y="195264"/>
            <a:ext cx="4319587" cy="2339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532E05-1B05-0DD1-4003-824295BD069F}"/>
              </a:ext>
            </a:extLst>
          </p:cNvPr>
          <p:cNvSpPr/>
          <p:nvPr userDrawn="1"/>
        </p:nvSpPr>
        <p:spPr>
          <a:xfrm>
            <a:off x="211681" y="2643189"/>
            <a:ext cx="4300517" cy="23104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4DE9FAA5-4D97-85D2-696A-B97472BC0BB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66404" y="1168285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  <a:latin typeface="Sun Life New Display" pitchFamily="2" charset="0"/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Subheader goes here.</a:t>
            </a:r>
          </a:p>
        </p:txBody>
      </p:sp>
      <p:sp>
        <p:nvSpPr>
          <p:cNvPr id="13" name="Text Placeholder 32">
            <a:extLst>
              <a:ext uri="{FF2B5EF4-FFF2-40B4-BE49-F238E27FC236}">
                <a16:creationId xmlns:a16="http://schemas.microsoft.com/office/drawing/2014/main" id="{93881D5E-D7BA-1080-8686-8AF960E041C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66404" y="1426681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  <a:latin typeface="Sun Life New Text" pitchFamily="2" charset="0"/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  <a:latin typeface="Sun Life New Text" pitchFamily="2" charset="0"/>
              </a:defRPr>
            </a:lvl2pPr>
            <a:lvl3pPr marL="685783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  <a:latin typeface="Sun Life New Text" pitchFamily="2" charset="0"/>
              </a:defRPr>
            </a:lvl3pPr>
            <a:lvl4pPr marL="1028675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  <a:latin typeface="Sun Life New Text" pitchFamily="2" charset="0"/>
              </a:defRPr>
            </a:lvl4pPr>
            <a:lvl5pPr marL="1371566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  <a:latin typeface="Sun Life New Text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Picture Placeholder 42">
            <a:extLst>
              <a:ext uri="{FF2B5EF4-FFF2-40B4-BE49-F238E27FC236}">
                <a16:creationId xmlns:a16="http://schemas.microsoft.com/office/drawing/2014/main" id="{7516312C-4CBD-87AC-3F09-00C3A9ECDCE6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4752975" y="300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7D9075EF-66DF-8532-5BDC-5413AF114AB1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03141" y="3587199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  <a:latin typeface="Sun Life New Display" pitchFamily="2" charset="0"/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Subheader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B641C6B7-2682-04C2-5546-54F21B1895B8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403141" y="3833965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  <a:latin typeface="Sun Life New Text" pitchFamily="2" charset="0"/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  <a:latin typeface="Sun Life New Text" pitchFamily="2" charset="0"/>
              </a:defRPr>
            </a:lvl2pPr>
            <a:lvl3pPr marL="685783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  <a:latin typeface="Sun Life New Text" pitchFamily="2" charset="0"/>
              </a:defRPr>
            </a:lvl3pPr>
            <a:lvl4pPr marL="1028675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  <a:latin typeface="Sun Life New Text" pitchFamily="2" charset="0"/>
              </a:defRPr>
            </a:lvl4pPr>
            <a:lvl5pPr marL="1371566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  <a:latin typeface="Sun Life New Text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8AD98225-F6FF-6097-07BF-A4B8A705A96F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95289" y="2773077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5610909"/>
      </p:ext>
    </p:extLst>
  </p:cSld>
  <p:clrMapOvr>
    <a:masterClrMapping/>
  </p:clrMapOvr>
  <p:transition/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5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3092830667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lank White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4865236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05DA9270-0C8F-AE43-9DDB-CCD2F8C3C5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5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3299415499"/>
      </p:ext>
    </p:extLst>
  </p:cSld>
  <p:clrMapOvr>
    <a:masterClrMapping/>
  </p:clrMapOvr>
  <p:transition/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08147F08-5EB9-9345-BD50-B2D4254A446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5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2954791089"/>
      </p:ext>
    </p:extLst>
  </p:cSld>
  <p:clrMapOvr>
    <a:masterClrMapping/>
  </p:clrMapOvr>
  <p:transition/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8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90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EYEBROW TEXT</a:t>
            </a:r>
          </a:p>
        </p:txBody>
      </p:sp>
    </p:spTree>
    <p:extLst>
      <p:ext uri="{BB962C8B-B14F-4D97-AF65-F5344CB8AC3E}">
        <p14:creationId xmlns:p14="http://schemas.microsoft.com/office/powerpoint/2010/main" val="967913321"/>
      </p:ext>
    </p:extLst>
  </p:cSld>
  <p:clrMapOvr>
    <a:masterClrMapping/>
  </p:clrMapOvr>
  <p:transition/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lank White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 t="-1000"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9175360"/>
      </p:ext>
    </p:extLst>
  </p:cSld>
  <p:clrMapOvr>
    <a:masterClrMapping/>
  </p:clrMapOvr>
  <p:transition/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White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9361537"/>
      </p:ext>
    </p:extLst>
  </p:cSld>
  <p:clrMapOvr>
    <a:masterClrMapping/>
  </p:clrMapOvr>
  <p:transition/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i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8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90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EYEBROW TEXT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927A4D-6948-2588-3C64-B2E81481CDB5}"/>
              </a:ext>
            </a:extLst>
          </p:cNvPr>
          <p:cNvSpPr/>
          <p:nvPr userDrawn="1"/>
        </p:nvSpPr>
        <p:spPr>
          <a:xfrm>
            <a:off x="215901" y="1419226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23238-AAEA-3311-1B76-232B599FDABD}"/>
              </a:ext>
            </a:extLst>
          </p:cNvPr>
          <p:cNvSpPr/>
          <p:nvPr userDrawn="1"/>
        </p:nvSpPr>
        <p:spPr>
          <a:xfrm>
            <a:off x="3156744" y="1419226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3B788F1-6012-D560-F1CD-EE5F2B838BA1}"/>
              </a:ext>
            </a:extLst>
          </p:cNvPr>
          <p:cNvSpPr/>
          <p:nvPr userDrawn="1"/>
        </p:nvSpPr>
        <p:spPr>
          <a:xfrm>
            <a:off x="6084888" y="1419226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33D8033-4A90-1E75-9747-999B07E26A66}"/>
              </a:ext>
            </a:extLst>
          </p:cNvPr>
          <p:cNvSpPr/>
          <p:nvPr userDrawn="1"/>
        </p:nvSpPr>
        <p:spPr>
          <a:xfrm>
            <a:off x="215900" y="2608264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D37C1A9-0D32-5D38-442A-20AB9B875D32}"/>
              </a:ext>
            </a:extLst>
          </p:cNvPr>
          <p:cNvSpPr/>
          <p:nvPr userDrawn="1"/>
        </p:nvSpPr>
        <p:spPr>
          <a:xfrm>
            <a:off x="4643438" y="2608264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E96CFFF-6D63-3B93-E817-82FFD599E098}"/>
              </a:ext>
            </a:extLst>
          </p:cNvPr>
          <p:cNvSpPr/>
          <p:nvPr userDrawn="1"/>
        </p:nvSpPr>
        <p:spPr>
          <a:xfrm>
            <a:off x="215900" y="3824881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BE2293B-519A-F72D-D662-879CCCF478DE}"/>
              </a:ext>
            </a:extLst>
          </p:cNvPr>
          <p:cNvSpPr/>
          <p:nvPr userDrawn="1"/>
        </p:nvSpPr>
        <p:spPr>
          <a:xfrm>
            <a:off x="4643438" y="3824881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25BEF1AC-6CBD-F292-CB10-8BFDF79B280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40" y="1568887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Subheader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306DD891-EA8A-9247-4E03-C8F7BA9DDC4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935039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AE7043E8-FBCF-6007-B1D9-774B080363BB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48210" y="161556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/>
              <a:t>CLICK TO INSERT PICTURE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19F6B059-D5DD-4A0D-D3AA-9AA2D524993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3856307" y="1568887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Subheader goes here.</a:t>
            </a:r>
          </a:p>
        </p:txBody>
      </p:sp>
      <p:sp>
        <p:nvSpPr>
          <p:cNvPr id="19" name="Text Placeholder 32">
            <a:extLst>
              <a:ext uri="{FF2B5EF4-FFF2-40B4-BE49-F238E27FC236}">
                <a16:creationId xmlns:a16="http://schemas.microsoft.com/office/drawing/2014/main" id="{D38C44B3-A269-67F7-4EF3-4934DF3CF37C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3856306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" name="Picture Placeholder 42">
            <a:extLst>
              <a:ext uri="{FF2B5EF4-FFF2-40B4-BE49-F238E27FC236}">
                <a16:creationId xmlns:a16="http://schemas.microsoft.com/office/drawing/2014/main" id="{DAC687B8-6538-7DA3-DF46-8E5E29C9EE7B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269478" y="161556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/>
              <a:t>CLICK TO INSERT PICTURE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0FEFA35E-B823-AAE3-3188-9D7A3978FDA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785755" y="1568887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Subheader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A6B82983-BED2-D0BA-E34B-57A7DB4B91B3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6785754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FF98E427-BE82-669F-F2CF-2BB448B764DB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6198926" y="161556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/>
              <a:t>CLICK TO INSERT PICTURE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C98C6CB1-222B-6AFE-169F-A237D4089113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35040" y="2743169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Subheader goes here.</a:t>
            </a:r>
          </a:p>
        </p:txBody>
      </p:sp>
      <p:sp>
        <p:nvSpPr>
          <p:cNvPr id="25" name="Text Placeholder 32">
            <a:extLst>
              <a:ext uri="{FF2B5EF4-FFF2-40B4-BE49-F238E27FC236}">
                <a16:creationId xmlns:a16="http://schemas.microsoft.com/office/drawing/2014/main" id="{83362D77-B6AD-46F5-B12B-0883235381CE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935040" y="2941606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A800F9CE-9041-C86D-674B-609A51E04DDF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348210" y="2789844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/>
              <a:t>CLICK TO INSERT PICTURE</a:t>
            </a:r>
          </a:p>
        </p:txBody>
      </p:sp>
      <p:sp>
        <p:nvSpPr>
          <p:cNvPr id="27" name="Text Placeholder 9">
            <a:extLst>
              <a:ext uri="{FF2B5EF4-FFF2-40B4-BE49-F238E27FC236}">
                <a16:creationId xmlns:a16="http://schemas.microsoft.com/office/drawing/2014/main" id="{A1416BDE-92B4-54DA-1113-EA73E9844661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5365771" y="2743169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Subheader goes here.</a:t>
            </a:r>
          </a:p>
        </p:txBody>
      </p:sp>
      <p:sp>
        <p:nvSpPr>
          <p:cNvPr id="28" name="Text Placeholder 32">
            <a:extLst>
              <a:ext uri="{FF2B5EF4-FFF2-40B4-BE49-F238E27FC236}">
                <a16:creationId xmlns:a16="http://schemas.microsoft.com/office/drawing/2014/main" id="{AA7A5419-060B-866A-3638-18BD9ABD8EC5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>
          <a:xfrm>
            <a:off x="5365772" y="2941606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9" name="Picture Placeholder 42">
            <a:extLst>
              <a:ext uri="{FF2B5EF4-FFF2-40B4-BE49-F238E27FC236}">
                <a16:creationId xmlns:a16="http://schemas.microsoft.com/office/drawing/2014/main" id="{6ADAEBC5-AD26-30C8-0351-BB9C77FD7AC0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4778943" y="2789844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/>
              <a:t>CLICK TO INSERT PICTURE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4868867B-06CF-B338-EFA7-1B4285076BF2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35040" y="3946327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Subheader goes here.</a:t>
            </a:r>
          </a:p>
        </p:txBody>
      </p:sp>
      <p:sp>
        <p:nvSpPr>
          <p:cNvPr id="31" name="Text Placeholder 32">
            <a:extLst>
              <a:ext uri="{FF2B5EF4-FFF2-40B4-BE49-F238E27FC236}">
                <a16:creationId xmlns:a16="http://schemas.microsoft.com/office/drawing/2014/main" id="{45856CB2-3EFB-0690-1F14-C969A0ABAC6A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>
          <a:xfrm>
            <a:off x="935040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2" name="Picture Placeholder 42">
            <a:extLst>
              <a:ext uri="{FF2B5EF4-FFF2-40B4-BE49-F238E27FC236}">
                <a16:creationId xmlns:a16="http://schemas.microsoft.com/office/drawing/2014/main" id="{AEC65C40-26B6-4785-C35A-E29368598AA9}"/>
              </a:ext>
            </a:extLst>
          </p:cNvPr>
          <p:cNvSpPr>
            <a:spLocks noGrp="1"/>
          </p:cNvSpPr>
          <p:nvPr>
            <p:ph type="pic" sz="quarter" idx="61" hasCustomPrompt="1"/>
          </p:nvPr>
        </p:nvSpPr>
        <p:spPr>
          <a:xfrm>
            <a:off x="348210" y="399300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/>
              <a:t>CLICK TO INSERT PICTURE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EEC3CD7E-008A-0911-0C42-6CC6F76670E7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5365771" y="3946327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Subheader goes here.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B5C9427E-D8DD-4AA3-033A-E5AB8628EEFF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>
          <a:xfrm>
            <a:off x="5365772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5" name="Picture Placeholder 42">
            <a:extLst>
              <a:ext uri="{FF2B5EF4-FFF2-40B4-BE49-F238E27FC236}">
                <a16:creationId xmlns:a16="http://schemas.microsoft.com/office/drawing/2014/main" id="{DEAA93CA-8846-45AB-5ADC-B6FB7B378705}"/>
              </a:ext>
            </a:extLst>
          </p:cNvPr>
          <p:cNvSpPr>
            <a:spLocks noGrp="1"/>
          </p:cNvSpPr>
          <p:nvPr>
            <p:ph type="pic" sz="quarter" idx="64" hasCustomPrompt="1"/>
          </p:nvPr>
        </p:nvSpPr>
        <p:spPr>
          <a:xfrm>
            <a:off x="4778943" y="399300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653833929"/>
      </p:ext>
    </p:extLst>
  </p:cSld>
  <p:clrMapOvr>
    <a:masterClrMapping/>
  </p:clrMapOvr>
  <p:transition/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1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83" name="Text Placeholder 15">
            <a:extLst>
              <a:ext uri="{FF2B5EF4-FFF2-40B4-BE49-F238E27FC236}">
                <a16:creationId xmlns:a16="http://schemas.microsoft.com/office/drawing/2014/main" id="{5245708D-39F0-0549-BEB2-D1CD4477F7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2" y="1338610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/>
              <a:t>Thank you!</a:t>
            </a:r>
          </a:p>
        </p:txBody>
      </p:sp>
      <p:sp>
        <p:nvSpPr>
          <p:cNvPr id="84" name="Text Placeholder 32">
            <a:extLst>
              <a:ext uri="{FF2B5EF4-FFF2-40B4-BE49-F238E27FC236}">
                <a16:creationId xmlns:a16="http://schemas.microsoft.com/office/drawing/2014/main" id="{8ABD3588-FD5B-CC46-B06E-456A729736FF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3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5" name="Text Placeholder 9">
            <a:extLst>
              <a:ext uri="{FF2B5EF4-FFF2-40B4-BE49-F238E27FC236}">
                <a16:creationId xmlns:a16="http://schemas.microsoft.com/office/drawing/2014/main" id="{792CFF5D-6C9E-1F45-9D58-FD3D4D08AE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2" y="2802101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Subheader goes here.</a:t>
            </a:r>
          </a:p>
        </p:txBody>
      </p:sp>
      <p:sp>
        <p:nvSpPr>
          <p:cNvPr id="86" name="Text Placeholder 32">
            <a:extLst>
              <a:ext uri="{FF2B5EF4-FFF2-40B4-BE49-F238E27FC236}">
                <a16:creationId xmlns:a16="http://schemas.microsoft.com/office/drawing/2014/main" id="{45E670BD-D326-0A4E-86DC-7AF8A809964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ct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First Last</a:t>
            </a:r>
          </a:p>
          <a:p>
            <a:pPr lvl="0"/>
            <a:r>
              <a:rPr lang="en-US"/>
              <a:t>Job title</a:t>
            </a:r>
          </a:p>
          <a:p>
            <a:pPr lvl="0"/>
            <a:r>
              <a:rPr lang="en-US"/>
              <a:t>Phone:</a:t>
            </a:r>
          </a:p>
          <a:p>
            <a:pPr lvl="0"/>
            <a:r>
              <a:rPr lang="en-US"/>
              <a:t>Email:</a:t>
            </a:r>
          </a:p>
        </p:txBody>
      </p:sp>
      <p:sp>
        <p:nvSpPr>
          <p:cNvPr id="87" name="Text Placeholder 32">
            <a:extLst>
              <a:ext uri="{FF2B5EF4-FFF2-40B4-BE49-F238E27FC236}">
                <a16:creationId xmlns:a16="http://schemas.microsoft.com/office/drawing/2014/main" id="{9449C036-C3AD-E846-ACDA-73192F83706D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3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ct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First Last</a:t>
            </a:r>
          </a:p>
          <a:p>
            <a:pPr lvl="0"/>
            <a:r>
              <a:rPr lang="en-US"/>
              <a:t>Job title</a:t>
            </a:r>
          </a:p>
          <a:p>
            <a:pPr lvl="0"/>
            <a:r>
              <a:rPr lang="en-US"/>
              <a:t>Phone:</a:t>
            </a:r>
          </a:p>
          <a:p>
            <a:pPr lvl="0"/>
            <a:r>
              <a:rPr lang="en-US"/>
              <a:t>Email:</a:t>
            </a:r>
          </a:p>
        </p:txBody>
      </p:sp>
    </p:spTree>
    <p:extLst>
      <p:ext uri="{BB962C8B-B14F-4D97-AF65-F5344CB8AC3E}">
        <p14:creationId xmlns:p14="http://schemas.microsoft.com/office/powerpoint/2010/main" val="2421113066"/>
      </p:ext>
    </p:extLst>
  </p:cSld>
  <p:clrMapOvr>
    <a:masterClrMapping/>
  </p:clrMapOvr>
  <p:transition/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Placeholder 15">
            <a:extLst>
              <a:ext uri="{FF2B5EF4-FFF2-40B4-BE49-F238E27FC236}">
                <a16:creationId xmlns:a16="http://schemas.microsoft.com/office/drawing/2014/main" id="{5F9F1CC7-BCB0-5844-B142-02231C3E30F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2" y="1338610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/>
              <a:t>Thank you!</a:t>
            </a:r>
          </a:p>
        </p:txBody>
      </p:sp>
      <p:sp>
        <p:nvSpPr>
          <p:cNvPr id="50" name="Text Placeholder 32">
            <a:extLst>
              <a:ext uri="{FF2B5EF4-FFF2-40B4-BE49-F238E27FC236}">
                <a16:creationId xmlns:a16="http://schemas.microsoft.com/office/drawing/2014/main" id="{C04B0BAC-1678-9447-BFE6-A7D671988C1D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3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1" name="Text Placeholder 9">
            <a:extLst>
              <a:ext uri="{FF2B5EF4-FFF2-40B4-BE49-F238E27FC236}">
                <a16:creationId xmlns:a16="http://schemas.microsoft.com/office/drawing/2014/main" id="{3CF649F7-AADA-034C-90E5-2FD2E10FE54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2" y="2802101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Subheader goes here.</a:t>
            </a:r>
          </a:p>
        </p:txBody>
      </p:sp>
      <p:sp>
        <p:nvSpPr>
          <p:cNvPr id="52" name="Text Placeholder 32">
            <a:extLst>
              <a:ext uri="{FF2B5EF4-FFF2-40B4-BE49-F238E27FC236}">
                <a16:creationId xmlns:a16="http://schemas.microsoft.com/office/drawing/2014/main" id="{EEE903D1-E1BB-634A-9A28-B09E2D82649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ct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First Last</a:t>
            </a:r>
          </a:p>
          <a:p>
            <a:pPr lvl="0"/>
            <a:r>
              <a:rPr lang="en-US"/>
              <a:t>Job title</a:t>
            </a:r>
          </a:p>
          <a:p>
            <a:pPr lvl="0"/>
            <a:r>
              <a:rPr lang="en-US"/>
              <a:t>Phone:</a:t>
            </a:r>
          </a:p>
          <a:p>
            <a:pPr lvl="0"/>
            <a:r>
              <a:rPr lang="en-US"/>
              <a:t>Email:</a:t>
            </a:r>
          </a:p>
        </p:txBody>
      </p:sp>
      <p:sp>
        <p:nvSpPr>
          <p:cNvPr id="53" name="Text Placeholder 32">
            <a:extLst>
              <a:ext uri="{FF2B5EF4-FFF2-40B4-BE49-F238E27FC236}">
                <a16:creationId xmlns:a16="http://schemas.microsoft.com/office/drawing/2014/main" id="{4AD3A378-A47E-8947-9E8C-5D120F2D3287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3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ct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First Last</a:t>
            </a:r>
          </a:p>
          <a:p>
            <a:pPr lvl="0"/>
            <a:r>
              <a:rPr lang="en-US"/>
              <a:t>Job title</a:t>
            </a:r>
          </a:p>
          <a:p>
            <a:pPr lvl="0"/>
            <a:r>
              <a:rPr lang="en-US"/>
              <a:t>Phone:</a:t>
            </a:r>
          </a:p>
          <a:p>
            <a:pPr lvl="0"/>
            <a:r>
              <a:rPr lang="en-US"/>
              <a:t>Email: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1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82907870"/>
      </p:ext>
    </p:extLst>
  </p:cSld>
  <p:clrMapOvr>
    <a:masterClrMapping/>
  </p:clrMapOvr>
  <p:transition/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9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6482" y="3425824"/>
            <a:ext cx="8711038" cy="15128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2"/>
            <a:ext cx="8418579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  <a:latin typeface="Sun Life New Display" pitchFamily="2" charset="0"/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Subheader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8"/>
            <a:ext cx="8437605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0873289"/>
      </p:ext>
    </p:extLst>
  </p:cSld>
  <p:clrMapOvr>
    <a:masterClrMapping/>
  </p:clrMapOvr>
  <p:transition/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1" y="195263"/>
            <a:ext cx="2087563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1" y="195263"/>
            <a:ext cx="2087563" cy="475297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90" y="195263"/>
            <a:ext cx="2087563" cy="4752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6832029" y="195263"/>
            <a:ext cx="2087563" cy="475297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err="1"/>
              <a:t>Subheader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err="1"/>
              <a:t>Subheader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err="1"/>
              <a:t>Subheader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Sun Life New Display" pitchFamily="2" charset="0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err="1"/>
              <a:t>Subheader four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  <a:latin typeface="Sun Life New Display" pitchFamily="2" charset="0"/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Subheader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ct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1pPr>
            <a:lvl2pPr marL="342892" indent="0">
              <a:lnSpc>
                <a:spcPct val="114000"/>
              </a:lnSpc>
              <a:spcBef>
                <a:spcPct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2pPr>
            <a:lvl3pPr marL="685783" indent="0">
              <a:lnSpc>
                <a:spcPct val="114000"/>
              </a:lnSpc>
              <a:spcBef>
                <a:spcPct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3pPr>
            <a:lvl4pPr marL="1028675" indent="0">
              <a:lnSpc>
                <a:spcPct val="114000"/>
              </a:lnSpc>
              <a:spcBef>
                <a:spcPct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4pPr>
            <a:lvl5pPr marL="1371566" indent="0">
              <a:lnSpc>
                <a:spcPct val="114000"/>
              </a:lnSpc>
              <a:spcBef>
                <a:spcPct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  <a:latin typeface="Sun Life New Display" pitchFamily="2" charset="0"/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Subheader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ct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1pPr>
            <a:lvl2pPr marL="342892" indent="0">
              <a:lnSpc>
                <a:spcPct val="114000"/>
              </a:lnSpc>
              <a:spcBef>
                <a:spcPct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2pPr>
            <a:lvl3pPr marL="685783" indent="0">
              <a:lnSpc>
                <a:spcPct val="114000"/>
              </a:lnSpc>
              <a:spcBef>
                <a:spcPct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3pPr>
            <a:lvl4pPr marL="1028675" indent="0">
              <a:lnSpc>
                <a:spcPct val="114000"/>
              </a:lnSpc>
              <a:spcBef>
                <a:spcPct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4pPr>
            <a:lvl5pPr marL="1371566" indent="0">
              <a:lnSpc>
                <a:spcPct val="114000"/>
              </a:lnSpc>
              <a:spcBef>
                <a:spcPct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  <a:latin typeface="Sun Life New Display" pitchFamily="2" charset="0"/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Subheader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ct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1pPr>
            <a:lvl2pPr marL="342892" indent="0">
              <a:lnSpc>
                <a:spcPct val="114000"/>
              </a:lnSpc>
              <a:spcBef>
                <a:spcPct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2pPr>
            <a:lvl3pPr marL="685783" indent="0">
              <a:lnSpc>
                <a:spcPct val="114000"/>
              </a:lnSpc>
              <a:spcBef>
                <a:spcPct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3pPr>
            <a:lvl4pPr marL="1028675" indent="0">
              <a:lnSpc>
                <a:spcPct val="114000"/>
              </a:lnSpc>
              <a:spcBef>
                <a:spcPct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4pPr>
            <a:lvl5pPr marL="1371566" indent="0">
              <a:lnSpc>
                <a:spcPct val="114000"/>
              </a:lnSpc>
              <a:spcBef>
                <a:spcPct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  <a:latin typeface="Sun Life New Display" pitchFamily="2" charset="0"/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Subheader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ct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1pPr>
            <a:lvl2pPr marL="342892" indent="0">
              <a:lnSpc>
                <a:spcPct val="114000"/>
              </a:lnSpc>
              <a:spcBef>
                <a:spcPct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2pPr>
            <a:lvl3pPr marL="685783" indent="0">
              <a:lnSpc>
                <a:spcPct val="114000"/>
              </a:lnSpc>
              <a:spcBef>
                <a:spcPct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3pPr>
            <a:lvl4pPr marL="1028675" indent="0">
              <a:lnSpc>
                <a:spcPct val="114000"/>
              </a:lnSpc>
              <a:spcBef>
                <a:spcPct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4pPr>
            <a:lvl5pPr marL="1371566" indent="0">
              <a:lnSpc>
                <a:spcPct val="114000"/>
              </a:lnSpc>
              <a:spcBef>
                <a:spcPct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391599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9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79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6970428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435004191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White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9106644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ct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9" y="2275717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4042672930"/>
      </p:ext>
    </p:extLst>
  </p:cSld>
  <p:clrMapOvr>
    <a:masterClrMapping/>
  </p:clrMapOvr>
  <p:transition/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ct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9" y="2275717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4241468177"/>
      </p:ext>
    </p:extLst>
  </p:cSld>
  <p:clrMapOvr>
    <a:masterClrMapping/>
  </p:clrMapOvr>
  <p:transition/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– Presentation Title: Section Name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C21602C-1817-2D77-A081-1D7796E7C5B6}"/>
              </a:ext>
            </a:extLst>
          </p:cNvPr>
          <p:cNvSpPr/>
          <p:nvPr userDrawn="1"/>
        </p:nvSpPr>
        <p:spPr>
          <a:xfrm>
            <a:off x="215901" y="195264"/>
            <a:ext cx="2087563" cy="7207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09AE944-9E9A-E641-568E-43B357820865}"/>
              </a:ext>
            </a:extLst>
          </p:cNvPr>
          <p:cNvSpPr/>
          <p:nvPr userDrawn="1"/>
        </p:nvSpPr>
        <p:spPr>
          <a:xfrm>
            <a:off x="2426951" y="195264"/>
            <a:ext cx="2087563" cy="7207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D397701-33FC-1827-B791-3523EF2FEEE2}"/>
              </a:ext>
            </a:extLst>
          </p:cNvPr>
          <p:cNvSpPr/>
          <p:nvPr userDrawn="1"/>
        </p:nvSpPr>
        <p:spPr>
          <a:xfrm>
            <a:off x="4629490" y="195264"/>
            <a:ext cx="2087563" cy="7207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C441049-7DCC-789E-9202-B5466EFE4C0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/>
              <a:t>Highlight stats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14F9B1C3-BAFF-0618-1141-9AAA542572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/>
              <a:t>Highlight stats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B73DEC17-A2ED-C6B1-7627-4114335158D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/>
              <a:t>Highlight stats</a:t>
            </a:r>
          </a:p>
        </p:txBody>
      </p:sp>
      <p:sp>
        <p:nvSpPr>
          <p:cNvPr id="19" name="Text Placeholder 15">
            <a:extLst>
              <a:ext uri="{FF2B5EF4-FFF2-40B4-BE49-F238E27FC236}">
                <a16:creationId xmlns:a16="http://schemas.microsoft.com/office/drawing/2014/main" id="{4992C5A0-AFE7-DC4B-061E-8F1D134CE4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/>
              <a:t>Highlight stats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5ACC3BA3-CB38-F60C-880B-784B3DE49A5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372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EYEBROW TEXT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4020213-FD1D-48D2-D5B9-FC1C316AD3F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540834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EYEBROW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0FB1A36-7502-387F-9A00-B790FE5197E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EYEBROW TEXT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D688AB2E-D0DA-16A3-A057-1377E84481F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970428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EYEBROW TEXT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368B0EF8-930A-D4CC-FA42-DD1AE40F2F9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37280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err="1"/>
              <a:t>Subheader goes here.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49B6E47E-D3D1-E382-095D-913E79B452F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40834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err="1"/>
              <a:t>Subheader goes here.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528E9BF7-B39D-2EAE-E33F-B469445D815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9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err="1"/>
              <a:t>Subheader goes here.</a:t>
            </a:r>
          </a:p>
        </p:txBody>
      </p:sp>
      <p:sp>
        <p:nvSpPr>
          <p:cNvPr id="27" name="Text Placeholder 15">
            <a:extLst>
              <a:ext uri="{FF2B5EF4-FFF2-40B4-BE49-F238E27FC236}">
                <a16:creationId xmlns:a16="http://schemas.microsoft.com/office/drawing/2014/main" id="{ACA80DCC-6B5F-DBC6-057F-779BB84A0C9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970427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err="1"/>
              <a:t>Subheader goes here.</a:t>
            </a:r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57A68056-2B29-782E-3763-8AFAEBD187A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Subheader goes here.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9B2EB121-896A-3DF7-92E7-266C1E20F1E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40834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Subheader goes here.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CAFD655C-6EA7-1F97-1F5D-07C5C3F6BC9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759379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Subheader goes here.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007E23B5-D0F4-3EFC-7902-E038FA32F274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970428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Subheader goes here.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3581A65-E016-F310-EB02-64983DA04394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41677" y="3034476"/>
            <a:ext cx="1820681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0A225663-63EF-BCCA-A4C0-8496132464E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2536237" y="3041189"/>
            <a:ext cx="1829675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5" name="Text Placeholder 32">
            <a:extLst>
              <a:ext uri="{FF2B5EF4-FFF2-40B4-BE49-F238E27FC236}">
                <a16:creationId xmlns:a16="http://schemas.microsoft.com/office/drawing/2014/main" id="{80474354-0A59-F05F-AF6E-74F85E8B81C2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4759379" y="3041189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CC6B5DA9-7035-E337-2946-3DC9393E8EC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6964961" y="3041189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46000309"/>
      </p:ext>
    </p:extLst>
  </p:cSld>
  <p:clrMapOvr>
    <a:masterClrMapping/>
  </p:clrMapOvr>
  <p:transition/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Slide Image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– Presentation Title: Section Name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7" y="206376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59379" y="2342394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Subheader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59379" y="3040063"/>
            <a:ext cx="4151537" cy="11874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92" indent="0">
              <a:lnSpc>
                <a:spcPct val="114000"/>
              </a:lnSpc>
              <a:buNone/>
              <a:defRPr sz="800"/>
            </a:lvl2pPr>
            <a:lvl3pPr marL="685783" indent="0">
              <a:lnSpc>
                <a:spcPct val="114000"/>
              </a:lnSpc>
              <a:buNone/>
              <a:defRPr sz="800"/>
            </a:lvl3pPr>
            <a:lvl4pPr marL="1028675" indent="0">
              <a:lnSpc>
                <a:spcPct val="114000"/>
              </a:lnSpc>
              <a:buNone/>
              <a:defRPr sz="800"/>
            </a:lvl4pPr>
            <a:lvl5pPr marL="1371566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874CF84-747E-7589-CA7F-7DE9988FCF7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759378" y="2644199"/>
            <a:ext cx="1960422" cy="137914"/>
          </a:xfrm>
        </p:spPr>
        <p:txBody>
          <a:bodyPr anchor="b" anchorCtr="0">
            <a:noAutofit/>
          </a:bodyPr>
          <a:lstStyle>
            <a:lvl1pPr marL="0" indent="0">
              <a:buNone/>
              <a:defRPr sz="800" b="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Recommended count: 350 characters.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E495CD0A-363B-1C73-7CD9-ACB163B1044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9" y="1111252"/>
            <a:ext cx="413861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EYEBROW TEXT</a:t>
            </a:r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B14A558D-2652-9586-15BD-60A531A9C26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6"/>
            <a:ext cx="4163406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err="1"/>
              <a:t>Subheader goes here.</a:t>
            </a:r>
          </a:p>
        </p:txBody>
      </p:sp>
    </p:spTree>
    <p:extLst>
      <p:ext uri="{BB962C8B-B14F-4D97-AF65-F5344CB8AC3E}">
        <p14:creationId xmlns:p14="http://schemas.microsoft.com/office/powerpoint/2010/main" val="1135333152"/>
      </p:ext>
    </p:extLst>
  </p:cSld>
  <p:clrMapOvr>
    <a:masterClrMapping/>
  </p:clrMapOvr>
  <p:transition/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arm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0414D47-2E79-0DFD-30E8-6DE211F7F62D}"/>
              </a:ext>
            </a:extLst>
          </p:cNvPr>
          <p:cNvSpPr/>
          <p:nvPr userDrawn="1"/>
        </p:nvSpPr>
        <p:spPr>
          <a:xfrm>
            <a:off x="215901" y="195263"/>
            <a:ext cx="8712200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6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/>
              <a:t>“Lorem ipsum dolor sit amet, consectetuer adipi scing elit, sed diam nonummy nibh euismod tincidunt ut laoreet dolore magna.”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E9D42CF-D2C4-43DB-4B4A-9B1C7EEC28C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1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189" indent="0">
              <a:buNone/>
              <a:defRPr sz="100"/>
            </a:lvl2pPr>
            <a:lvl3pPr marL="914378" indent="0">
              <a:buNone/>
              <a:defRPr sz="100"/>
            </a:lvl3pPr>
            <a:lvl4pPr marL="1371566" indent="0">
              <a:buNone/>
              <a:defRPr sz="100"/>
            </a:lvl4pPr>
            <a:lvl5pPr marL="1828754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3186876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7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892" indent="0">
              <a:buNone/>
              <a:defRPr sz="800"/>
            </a:lvl2pPr>
            <a:lvl3pPr marL="685783" indent="0">
              <a:buNone/>
              <a:defRPr sz="800"/>
            </a:lvl3pPr>
            <a:lvl4pPr marL="1028675" indent="0">
              <a:buNone/>
              <a:defRPr sz="800"/>
            </a:lvl4pPr>
            <a:lvl5pPr marL="1371566" indent="0">
              <a:buNone/>
              <a:defRPr sz="800"/>
            </a:lvl5pPr>
          </a:lstStyle>
          <a:p>
            <a:pPr lvl="0"/>
            <a:r>
              <a:rPr lang="en-US"/>
              <a:t>Job title / Credential</a:t>
            </a:r>
          </a:p>
        </p:txBody>
      </p:sp>
    </p:spTree>
    <p:extLst>
      <p:ext uri="{BB962C8B-B14F-4D97-AF65-F5344CB8AC3E}">
        <p14:creationId xmlns:p14="http://schemas.microsoft.com/office/powerpoint/2010/main" val="3109391885"/>
      </p:ext>
    </p:extLst>
  </p:cSld>
  <p:clrMapOvr>
    <a:masterClrMapping/>
  </p:clrMapOvr>
  <p:transition/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6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/>
              <a:t>“Lorem ipsum dolor sit amet, consectetuer adipi scing elit, sed diam nonummy nibh euismod tincidunt ut laoreet dolore magna.”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3186876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7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892" indent="0">
              <a:buNone/>
              <a:defRPr sz="800"/>
            </a:lvl2pPr>
            <a:lvl3pPr marL="685783" indent="0">
              <a:buNone/>
              <a:defRPr sz="800"/>
            </a:lvl3pPr>
            <a:lvl4pPr marL="1028675" indent="0">
              <a:buNone/>
              <a:defRPr sz="800"/>
            </a:lvl4pPr>
            <a:lvl5pPr marL="1371566" indent="0">
              <a:buNone/>
              <a:defRPr sz="800"/>
            </a:lvl5pPr>
          </a:lstStyle>
          <a:p>
            <a:pPr lvl="0"/>
            <a:r>
              <a:rPr lang="en-US"/>
              <a:t>Job title / Credential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21CC044-6F5F-184E-9C25-8C2B078EC7A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1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189" indent="0">
              <a:buNone/>
              <a:defRPr sz="100"/>
            </a:lvl2pPr>
            <a:lvl3pPr marL="914378" indent="0">
              <a:buNone/>
              <a:defRPr sz="100"/>
            </a:lvl3pPr>
            <a:lvl4pPr marL="1371566" indent="0">
              <a:buNone/>
              <a:defRPr sz="100"/>
            </a:lvl4pPr>
            <a:lvl5pPr marL="1828754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01609179"/>
      </p:ext>
    </p:extLst>
  </p:cSld>
  <p:clrMapOvr>
    <a:masterClrMapping/>
  </p:clrMapOvr>
  <p:transition/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9"/>
            <a:ext cx="8711038" cy="3123298"/>
          </a:xfrm>
          <a:solidFill>
            <a:schemeClr val="accent3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– Presentation Title: Section Name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1" y="3435350"/>
            <a:ext cx="8711038" cy="15128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2"/>
            <a:ext cx="8418579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Subheader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8"/>
            <a:ext cx="8437605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35789195"/>
      </p:ext>
    </p:extLst>
  </p:cSld>
  <p:clrMapOvr>
    <a:masterClrMapping/>
  </p:clrMapOvr>
  <p:transition/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Slide Larg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42">
            <a:extLst>
              <a:ext uri="{FF2B5EF4-FFF2-40B4-BE49-F238E27FC236}">
                <a16:creationId xmlns:a16="http://schemas.microsoft.com/office/drawing/2014/main" id="{0D5DD147-C73A-B4DA-1321-B559075FE55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167065" y="204790"/>
            <a:ext cx="5759875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TO INSERT PICTURE</a:t>
            </a:r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9D5A45A1-3577-DE4C-DF6F-5B433B6C18C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15902" y="202138"/>
            <a:ext cx="2843213" cy="2369612"/>
          </a:xfrm>
        </p:spPr>
        <p:txBody>
          <a:bodyPr rIns="144000" anchor="t" anchorCtr="0">
            <a:noAutofit/>
          </a:bodyPr>
          <a:lstStyle>
            <a:lvl1pPr marL="0" indent="0">
              <a:lnSpc>
                <a:spcPct val="95000"/>
              </a:lnSpc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/>
              <a:t>Large header </a:t>
            </a:r>
            <a:br>
              <a:rPr lang="en-US"/>
            </a:br>
            <a:r>
              <a:rPr lang="en-US"/>
              <a:t>text can go here.</a:t>
            </a:r>
          </a:p>
        </p:txBody>
      </p:sp>
    </p:spTree>
    <p:extLst>
      <p:ext uri="{BB962C8B-B14F-4D97-AF65-F5344CB8AC3E}">
        <p14:creationId xmlns:p14="http://schemas.microsoft.com/office/powerpoint/2010/main" val="2024397761"/>
      </p:ext>
    </p:extLst>
  </p:cSld>
  <p:clrMapOvr>
    <a:masterClrMapping/>
  </p:clrMapOvr>
  <p:transition/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08147F08-5EB9-9345-BD50-B2D4254A446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6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108215729"/>
      </p:ext>
    </p:extLst>
  </p:cSld>
  <p:clrMapOvr>
    <a:masterClrMapping/>
  </p:clrMapOvr>
  <p:transition/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6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823275291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Blank White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9851378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9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28495" y="4971429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– Presentation Title: Section Name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3" y="3435350"/>
            <a:ext cx="2087563" cy="15128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C36A61E-E85D-B141-AB46-3B5843E38ECD}"/>
              </a:ext>
            </a:extLst>
          </p:cNvPr>
          <p:cNvSpPr/>
          <p:nvPr userDrawn="1"/>
        </p:nvSpPr>
        <p:spPr>
          <a:xfrm>
            <a:off x="2426953" y="3435350"/>
            <a:ext cx="2087563" cy="15128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DD4F5D3-7D3C-601E-C77C-CC2BEF2215F0}"/>
              </a:ext>
            </a:extLst>
          </p:cNvPr>
          <p:cNvSpPr/>
          <p:nvPr userDrawn="1"/>
        </p:nvSpPr>
        <p:spPr>
          <a:xfrm>
            <a:off x="4629492" y="3435350"/>
            <a:ext cx="2087563" cy="1512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A518629-76A3-B763-BAB7-696DA3291A3C}"/>
              </a:ext>
            </a:extLst>
          </p:cNvPr>
          <p:cNvSpPr/>
          <p:nvPr userDrawn="1"/>
        </p:nvSpPr>
        <p:spPr>
          <a:xfrm>
            <a:off x="6832031" y="3435350"/>
            <a:ext cx="2087563" cy="15128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Subheader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90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49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2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498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8BE3D0FC-2E75-E34E-72BB-CE9BD7CE6F79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357995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Subheader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BE0BA8A1-0C3F-6B57-B094-21EEFB7F7366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778390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49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2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498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51FB4F4-9FBA-1FB7-5EF7-C43CA10D102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357995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Subheader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6FF719E1-8629-FDE8-AA71-C6462CEA8D08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778390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49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2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498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ED53FA62-2A1A-CD38-823C-C465A1BDAD2A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357995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Subheader goes here.</a:t>
            </a:r>
          </a:p>
        </p:txBody>
      </p:sp>
      <p:sp>
        <p:nvSpPr>
          <p:cNvPr id="24" name="Text Placeholder 32">
            <a:extLst>
              <a:ext uri="{FF2B5EF4-FFF2-40B4-BE49-F238E27FC236}">
                <a16:creationId xmlns:a16="http://schemas.microsoft.com/office/drawing/2014/main" id="{EC70EB82-438B-2CA2-2449-A4FD3C465DB2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9" y="3778390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49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2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498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47253907"/>
      </p:ext>
    </p:extLst>
  </p:cSld>
  <p:clrMapOvr>
    <a:masterClrMapping/>
  </p:clrMapOvr>
  <p:transition/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2" y="3435350"/>
            <a:ext cx="2087563" cy="15128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C36A61E-E85D-B141-AB46-3B5843E38ECD}"/>
              </a:ext>
            </a:extLst>
          </p:cNvPr>
          <p:cNvSpPr/>
          <p:nvPr userDrawn="1"/>
        </p:nvSpPr>
        <p:spPr>
          <a:xfrm>
            <a:off x="2426952" y="3435350"/>
            <a:ext cx="2087563" cy="15128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DD4F5D3-7D3C-601E-C77C-CC2BEF2215F0}"/>
              </a:ext>
            </a:extLst>
          </p:cNvPr>
          <p:cNvSpPr/>
          <p:nvPr userDrawn="1"/>
        </p:nvSpPr>
        <p:spPr>
          <a:xfrm>
            <a:off x="4629491" y="3435350"/>
            <a:ext cx="2087563" cy="1512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A518629-76A3-B763-BAB7-696DA3291A3C}"/>
              </a:ext>
            </a:extLst>
          </p:cNvPr>
          <p:cNvSpPr/>
          <p:nvPr userDrawn="1"/>
        </p:nvSpPr>
        <p:spPr>
          <a:xfrm>
            <a:off x="6832030" y="3435350"/>
            <a:ext cx="2087563" cy="15128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3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Subheader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9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8BE3D0FC-2E75-E34E-72BB-CE9BD7CE6F79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3579953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Subheader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BE0BA8A1-0C3F-6B57-B094-21EEFB7F7366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778389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51FB4F4-9FBA-1FB7-5EF7-C43CA10D102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3579953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Subheader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6FF719E1-8629-FDE8-AA71-C6462CEA8D08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778389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ED53FA62-2A1A-CD38-823C-C465A1BDAD2A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3579953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Subheader goes here.</a:t>
            </a:r>
          </a:p>
        </p:txBody>
      </p:sp>
      <p:sp>
        <p:nvSpPr>
          <p:cNvPr id="24" name="Text Placeholder 32">
            <a:extLst>
              <a:ext uri="{FF2B5EF4-FFF2-40B4-BE49-F238E27FC236}">
                <a16:creationId xmlns:a16="http://schemas.microsoft.com/office/drawing/2014/main" id="{EC70EB82-438B-2CA2-2449-A4FD3C465DB2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9" y="3778389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C4D3A2C-7FD1-DBCF-3111-5BAD7ED310B6}"/>
              </a:ext>
            </a:extLst>
          </p:cNvPr>
          <p:cNvSpPr/>
          <p:nvPr userDrawn="1"/>
        </p:nvSpPr>
        <p:spPr>
          <a:xfrm>
            <a:off x="239384" y="142336"/>
            <a:ext cx="8673738" cy="317214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ln>
                <a:noFill/>
              </a:ln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8244018"/>
      </p:ext>
    </p:extLst>
  </p:cSld>
  <p:clrMapOvr>
    <a:masterClrMapping/>
  </p:clrMapOvr>
  <p:transition/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8" y="206377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59380" y="2342395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59380" y="3040063"/>
            <a:ext cx="4151537" cy="11874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84" indent="0">
              <a:lnSpc>
                <a:spcPct val="114000"/>
              </a:lnSpc>
              <a:buNone/>
              <a:defRPr sz="800"/>
            </a:lvl2pPr>
            <a:lvl3pPr marL="685766" indent="0">
              <a:lnSpc>
                <a:spcPct val="114000"/>
              </a:lnSpc>
              <a:buNone/>
              <a:defRPr sz="800"/>
            </a:lvl3pPr>
            <a:lvl4pPr marL="1028649" indent="0">
              <a:lnSpc>
                <a:spcPct val="114000"/>
              </a:lnSpc>
              <a:buNone/>
              <a:defRPr sz="800"/>
            </a:lvl4pPr>
            <a:lvl5pPr marL="1371532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874CF84-747E-7589-CA7F-7DE9988FCF7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759378" y="2644200"/>
            <a:ext cx="1960422" cy="137914"/>
          </a:xfrm>
        </p:spPr>
        <p:txBody>
          <a:bodyPr anchor="b" anchorCtr="0">
            <a:noAutofit/>
          </a:bodyPr>
          <a:lstStyle>
            <a:lvl1pPr marL="0" indent="0">
              <a:buNone/>
              <a:defRPr sz="800" b="0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Recommended count: 350 characters.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E495CD0A-363B-1C73-7CD9-ACB163B1044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80" y="1111252"/>
            <a:ext cx="413861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B14A558D-2652-9586-15BD-60A531A9C26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7"/>
            <a:ext cx="4163406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</p:spTree>
    <p:extLst>
      <p:ext uri="{BB962C8B-B14F-4D97-AF65-F5344CB8AC3E}">
        <p14:creationId xmlns:p14="http://schemas.microsoft.com/office/powerpoint/2010/main" val="1189779229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Larg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42">
            <a:extLst>
              <a:ext uri="{FF2B5EF4-FFF2-40B4-BE49-F238E27FC236}">
                <a16:creationId xmlns:a16="http://schemas.microsoft.com/office/drawing/2014/main" id="{0D5DD147-C73A-B4DA-1321-B559075FE55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167065" y="204790"/>
            <a:ext cx="5759875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9D5A45A1-3577-DE4C-DF6F-5B433B6C18C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15902" y="202138"/>
            <a:ext cx="2843213" cy="2369612"/>
          </a:xfrm>
        </p:spPr>
        <p:txBody>
          <a:bodyPr rIns="144000" anchor="t" anchorCtr="0">
            <a:noAutofit/>
          </a:bodyPr>
          <a:lstStyle>
            <a:lvl1pPr marL="0" indent="0">
              <a:lnSpc>
                <a:spcPct val="95000"/>
              </a:lnSpc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Large header </a:t>
            </a:r>
            <a:br>
              <a:rPr lang="en-US" dirty="0"/>
            </a:br>
            <a:r>
              <a:rPr lang="en-US" dirty="0"/>
              <a:t>text can go here.</a:t>
            </a:r>
          </a:p>
        </p:txBody>
      </p:sp>
    </p:spTree>
    <p:extLst>
      <p:ext uri="{BB962C8B-B14F-4D97-AF65-F5344CB8AC3E}">
        <p14:creationId xmlns:p14="http://schemas.microsoft.com/office/powerpoint/2010/main" val="69341743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7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766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649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532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3186877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8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884" indent="0">
              <a:buNone/>
              <a:defRPr sz="800"/>
            </a:lvl2pPr>
            <a:lvl3pPr marL="685766" indent="0">
              <a:buNone/>
              <a:defRPr sz="800"/>
            </a:lvl3pPr>
            <a:lvl4pPr marL="1028649" indent="0">
              <a:buNone/>
              <a:defRPr sz="800"/>
            </a:lvl4pPr>
            <a:lvl5pPr marL="1371532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21CC044-6F5F-184E-9C25-8C2B078EC7A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1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178" indent="0">
              <a:buNone/>
              <a:defRPr sz="100"/>
            </a:lvl2pPr>
            <a:lvl3pPr marL="914355" indent="0">
              <a:buNone/>
              <a:defRPr sz="100"/>
            </a:lvl3pPr>
            <a:lvl4pPr marL="1371532" indent="0">
              <a:buNone/>
              <a:defRPr sz="100"/>
            </a:lvl4pPr>
            <a:lvl5pPr marL="1828709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07251415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2" y="195263"/>
            <a:ext cx="2087563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2" y="195263"/>
            <a:ext cx="2087563" cy="475297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91" y="195263"/>
            <a:ext cx="2087563" cy="4752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6832030" y="195263"/>
            <a:ext cx="2087563" cy="475297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1416987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1416987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1416987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1416987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6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6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6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2783426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391599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9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80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6970428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718583687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9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2" y="3435350"/>
            <a:ext cx="2087563" cy="15128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C36A61E-E85D-B141-AB46-3B5843E38ECD}"/>
              </a:ext>
            </a:extLst>
          </p:cNvPr>
          <p:cNvSpPr/>
          <p:nvPr userDrawn="1"/>
        </p:nvSpPr>
        <p:spPr>
          <a:xfrm>
            <a:off x="2426952" y="3435350"/>
            <a:ext cx="2087563" cy="15128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DD4F5D3-7D3C-601E-C77C-CC2BEF2215F0}"/>
              </a:ext>
            </a:extLst>
          </p:cNvPr>
          <p:cNvSpPr/>
          <p:nvPr userDrawn="1"/>
        </p:nvSpPr>
        <p:spPr>
          <a:xfrm>
            <a:off x="4629491" y="3435350"/>
            <a:ext cx="2087563" cy="1512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A518629-76A3-B763-BAB7-696DA3291A3C}"/>
              </a:ext>
            </a:extLst>
          </p:cNvPr>
          <p:cNvSpPr/>
          <p:nvPr userDrawn="1"/>
        </p:nvSpPr>
        <p:spPr>
          <a:xfrm>
            <a:off x="6832030" y="3435350"/>
            <a:ext cx="2087563" cy="15128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3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9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8BE3D0FC-2E75-E34E-72BB-CE9BD7CE6F79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3579953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BE0BA8A1-0C3F-6B57-B094-21EEFB7F7366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778389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51FB4F4-9FBA-1FB7-5EF7-C43CA10D102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3579953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6FF719E1-8629-FDE8-AA71-C6462CEA8D08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778389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ED53FA62-2A1A-CD38-823C-C465A1BDAD2A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3579953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4" name="Text Placeholder 32">
            <a:extLst>
              <a:ext uri="{FF2B5EF4-FFF2-40B4-BE49-F238E27FC236}">
                <a16:creationId xmlns:a16="http://schemas.microsoft.com/office/drawing/2014/main" id="{EC70EB82-438B-2CA2-2449-A4FD3C465DB2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9" y="3778389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10521506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5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  <a:latin typeface="Sun Life New Display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3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Sun Life New Text" pitchFamily="2" charset="0"/>
              </a:defRPr>
            </a:lvl1pPr>
            <a:lvl2pPr marL="342884" indent="0" algn="ctr">
              <a:buNone/>
              <a:defRPr sz="1500"/>
            </a:lvl2pPr>
            <a:lvl3pPr marL="685766" indent="0" algn="ctr">
              <a:buNone/>
              <a:defRPr sz="1350"/>
            </a:lvl3pPr>
            <a:lvl4pPr marL="1028649" indent="0" algn="ctr">
              <a:buNone/>
              <a:defRPr sz="1200"/>
            </a:lvl4pPr>
            <a:lvl5pPr marL="1371532" indent="0" algn="ctr">
              <a:buNone/>
              <a:defRPr sz="1200"/>
            </a:lvl5pPr>
            <a:lvl6pPr marL="1714415" indent="0" algn="ctr">
              <a:buNone/>
              <a:defRPr sz="1200"/>
            </a:lvl6pPr>
            <a:lvl7pPr marL="2057297" indent="0" algn="ctr">
              <a:buNone/>
              <a:defRPr sz="1200"/>
            </a:lvl7pPr>
            <a:lvl8pPr marL="2400180" indent="0" algn="ctr">
              <a:buNone/>
              <a:defRPr sz="1200"/>
            </a:lvl8pPr>
            <a:lvl9pPr marL="2743064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7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  <a:latin typeface="Sun Life New Text" pitchFamily="2" charset="0"/>
              </a:defRPr>
            </a:lvl1pPr>
            <a:lvl2pPr marL="342884" indent="0">
              <a:buNone/>
              <a:defRPr/>
            </a:lvl2pPr>
            <a:lvl3pPr marL="685766" indent="0">
              <a:buNone/>
              <a:defRPr/>
            </a:lvl3pPr>
            <a:lvl4pPr marL="1028649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4" y="204790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8" y="4582635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3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Sun Life New Text" pitchFamily="2" charset="0"/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3" y="3447004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latin typeface="Sun Life New Text" pitchFamily="2" charset="0"/>
              </a:defRPr>
            </a:lvl1pPr>
            <a:lvl2pPr marL="342884" indent="0">
              <a:lnSpc>
                <a:spcPct val="114000"/>
              </a:lnSpc>
              <a:buNone/>
              <a:defRPr sz="800"/>
            </a:lvl2pPr>
            <a:lvl3pPr marL="685766" indent="0">
              <a:lnSpc>
                <a:spcPct val="114000"/>
              </a:lnSpc>
              <a:buNone/>
              <a:defRPr sz="800"/>
            </a:lvl3pPr>
            <a:lvl4pPr marL="1028649" indent="0">
              <a:lnSpc>
                <a:spcPct val="114000"/>
              </a:lnSpc>
              <a:buNone/>
              <a:defRPr sz="800"/>
            </a:lvl4pPr>
            <a:lvl5pPr marL="1371532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339664849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7353068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Sun Life New Display" pitchFamily="2" charset="0"/>
              </a:defRPr>
            </a:lvl1pPr>
          </a:lstStyle>
          <a:p>
            <a:fld id="{9FA635D2-B142-BE49-AECA-6169441F1F9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4726DB1-B7E6-1774-F331-3A22F3BF643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15901" y="1419225"/>
            <a:ext cx="1919788" cy="973246"/>
          </a:xfrm>
        </p:spPr>
        <p:txBody>
          <a:bodyPr anchor="ctr" anchorCtr="0">
            <a:noAutofit/>
          </a:bodyPr>
          <a:lstStyle>
            <a:lvl1pPr algn="l">
              <a:defRPr sz="3200">
                <a:solidFill>
                  <a:schemeClr val="tx2"/>
                </a:solidFill>
                <a:latin typeface="Sun Life New Display" pitchFamily="2" charset="0"/>
              </a:defRPr>
            </a:lvl1pPr>
          </a:lstStyle>
          <a:p>
            <a:r>
              <a:rPr lang="en-US" dirty="0"/>
              <a:t>Table of</a:t>
            </a:r>
            <a:br>
              <a:rPr lang="en-US" dirty="0"/>
            </a:br>
            <a:r>
              <a:rPr lang="en-US" dirty="0"/>
              <a:t>contents.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A3387E6-AEDC-1EEF-F5B5-55F1233CAA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11413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884" indent="0">
              <a:buNone/>
              <a:defRPr/>
            </a:lvl2pPr>
            <a:lvl3pPr marL="685766" indent="0">
              <a:buNone/>
              <a:defRPr/>
            </a:lvl3pPr>
            <a:lvl4pPr marL="1028649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lang="en-US" dirty="0"/>
              <a:t>01.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7A4626EC-51F0-97F1-2D9E-32E394B5A7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15994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884" indent="0">
              <a:buNone/>
              <a:defRPr/>
            </a:lvl2pPr>
            <a:lvl3pPr marL="685766" indent="0">
              <a:buNone/>
              <a:defRPr/>
            </a:lvl3pPr>
            <a:lvl4pPr marL="1028649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lang="en-US" dirty="0"/>
              <a:t>02.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8CB200F9-6303-78EB-9E3A-11D192A3D6F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845627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884" indent="0">
              <a:buNone/>
              <a:defRPr/>
            </a:lvl2pPr>
            <a:lvl3pPr marL="685766" indent="0">
              <a:buNone/>
              <a:defRPr/>
            </a:lvl3pPr>
            <a:lvl4pPr marL="1028649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lang="en-US" dirty="0"/>
              <a:t>03.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D8644989-7F22-2D6A-8DAB-DEDFFCBA056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11413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884" indent="0">
              <a:buNone/>
              <a:defRPr/>
            </a:lvl2pPr>
            <a:lvl3pPr marL="685766" indent="0">
              <a:buNone/>
              <a:defRPr/>
            </a:lvl3pPr>
            <a:lvl4pPr marL="1028649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lang="en-US" dirty="0"/>
              <a:t>04.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41BC573E-68DD-3A53-8495-2D83C448F86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15994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884" indent="0">
              <a:buNone/>
              <a:defRPr/>
            </a:lvl2pPr>
            <a:lvl3pPr marL="685766" indent="0">
              <a:buNone/>
              <a:defRPr/>
            </a:lvl3pPr>
            <a:lvl4pPr marL="1028649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lang="en-US" dirty="0"/>
              <a:t>05.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9F1AF766-EF3A-C147-4975-4E61F2964B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845627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884" indent="0">
              <a:buNone/>
              <a:defRPr/>
            </a:lvl2pPr>
            <a:lvl3pPr marL="685766" indent="0">
              <a:buNone/>
              <a:defRPr/>
            </a:lvl3pPr>
            <a:lvl4pPr marL="1028649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lang="en-US" dirty="0"/>
              <a:t>06.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C354461-06FE-8570-AD97-25189E294D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411415" y="1816102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884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66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49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32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D6DDE41C-EE2D-AE60-0664-7A0FC9C6A54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15996" y="1816102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884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66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49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32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1DB719A2-ECB3-1418-6F81-018BB5AA97E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45629" y="1816102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884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66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49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32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582135BD-34EE-D87B-0257-976D83410E4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1415" y="3444486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884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66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49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32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</a:t>
            </a:r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ECF57AAC-A1E0-DD7E-92AD-CFF7D430158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615996" y="3444486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884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66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49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32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8CC48DB9-BEF8-4DB7-BED7-BD75E2464D5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845629" y="3444486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884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66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49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32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8474B4D8-4C65-E890-B5DE-6BFDAF2A76B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411415" y="2218826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latin typeface="Sun Life New Display" pitchFamily="2" charset="0"/>
              </a:defRPr>
            </a:lvl1pPr>
            <a:lvl2pPr marL="342884" indent="0">
              <a:buNone/>
              <a:defRPr sz="800"/>
            </a:lvl2pPr>
            <a:lvl3pPr marL="685766" indent="0">
              <a:buNone/>
              <a:defRPr sz="700"/>
            </a:lvl3pPr>
            <a:lvl4pPr marL="1028649" indent="0">
              <a:buNone/>
              <a:defRPr sz="600"/>
            </a:lvl4pPr>
            <a:lvl5pPr marL="1371532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41775F53-27CA-6212-5A52-C45880B2342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615996" y="2218826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latin typeface="Sun Life New Display" pitchFamily="2" charset="0"/>
              </a:defRPr>
            </a:lvl1pPr>
            <a:lvl2pPr marL="342884" indent="0">
              <a:buNone/>
              <a:defRPr sz="800"/>
            </a:lvl2pPr>
            <a:lvl3pPr marL="685766" indent="0">
              <a:buNone/>
              <a:defRPr sz="700"/>
            </a:lvl3pPr>
            <a:lvl4pPr marL="1028649" indent="0">
              <a:buNone/>
              <a:defRPr sz="600"/>
            </a:lvl4pPr>
            <a:lvl5pPr marL="1371532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9" name="Text Placeholder 26">
            <a:extLst>
              <a:ext uri="{FF2B5EF4-FFF2-40B4-BE49-F238E27FC236}">
                <a16:creationId xmlns:a16="http://schemas.microsoft.com/office/drawing/2014/main" id="{D66A3B78-41DC-06D1-36A3-D91EC6C32F9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839366" y="2218826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latin typeface="Sun Life New Display" pitchFamily="2" charset="0"/>
              </a:defRPr>
            </a:lvl1pPr>
            <a:lvl2pPr marL="342884" indent="0">
              <a:buNone/>
              <a:defRPr sz="800"/>
            </a:lvl2pPr>
            <a:lvl3pPr marL="685766" indent="0">
              <a:buNone/>
              <a:defRPr sz="700"/>
            </a:lvl3pPr>
            <a:lvl4pPr marL="1028649" indent="0">
              <a:buNone/>
              <a:defRPr sz="600"/>
            </a:lvl4pPr>
            <a:lvl5pPr marL="1371532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0" name="Text Placeholder 26">
            <a:extLst>
              <a:ext uri="{FF2B5EF4-FFF2-40B4-BE49-F238E27FC236}">
                <a16:creationId xmlns:a16="http://schemas.microsoft.com/office/drawing/2014/main" id="{3EC79D14-346D-23BE-D99A-733F910EBFA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411415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latin typeface="Sun Life New Display" pitchFamily="2" charset="0"/>
              </a:defRPr>
            </a:lvl1pPr>
            <a:lvl2pPr marL="342884" indent="0">
              <a:buNone/>
              <a:defRPr sz="800"/>
            </a:lvl2pPr>
            <a:lvl3pPr marL="685766" indent="0">
              <a:buNone/>
              <a:defRPr sz="700"/>
            </a:lvl3pPr>
            <a:lvl4pPr marL="1028649" indent="0">
              <a:buNone/>
              <a:defRPr sz="600"/>
            </a:lvl4pPr>
            <a:lvl5pPr marL="1371532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1" name="Text Placeholder 26">
            <a:extLst>
              <a:ext uri="{FF2B5EF4-FFF2-40B4-BE49-F238E27FC236}">
                <a16:creationId xmlns:a16="http://schemas.microsoft.com/office/drawing/2014/main" id="{BBF6F0CC-4A3F-D822-3CD3-1B0ABB27FF9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15996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latin typeface="Sun Life New Display" pitchFamily="2" charset="0"/>
              </a:defRPr>
            </a:lvl1pPr>
            <a:lvl2pPr marL="342884" indent="0">
              <a:buNone/>
              <a:defRPr sz="800"/>
            </a:lvl2pPr>
            <a:lvl3pPr marL="685766" indent="0">
              <a:buNone/>
              <a:defRPr sz="700"/>
            </a:lvl3pPr>
            <a:lvl4pPr marL="1028649" indent="0">
              <a:buNone/>
              <a:defRPr sz="600"/>
            </a:lvl4pPr>
            <a:lvl5pPr marL="1371532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BA69CA3-3E77-09CD-FFBE-B77B2658218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839366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latin typeface="Sun Life New Display" pitchFamily="2" charset="0"/>
              </a:defRPr>
            </a:lvl1pPr>
            <a:lvl2pPr marL="342884" indent="0">
              <a:buNone/>
              <a:defRPr sz="800"/>
            </a:lvl2pPr>
            <a:lvl3pPr marL="685766" indent="0">
              <a:buNone/>
              <a:defRPr sz="700"/>
            </a:lvl3pPr>
            <a:lvl4pPr marL="1028649" indent="0">
              <a:buNone/>
              <a:defRPr sz="600"/>
            </a:lvl4pPr>
            <a:lvl5pPr marL="1371532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79096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Blank White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1048041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05DA9270-0C8F-AE43-9DDB-CCD2F8C3C5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6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Sun Life New Display" pitchFamily="2" charset="0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784505361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bg>
      <p:bgPr>
        <a:solidFill>
          <a:srgbClr val="DDE6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5900" y="1779375"/>
            <a:ext cx="1497570" cy="724930"/>
          </a:xfrm>
        </p:spPr>
        <p:txBody>
          <a:bodyPr anchor="b">
            <a:normAutofit/>
          </a:bodyPr>
          <a:lstStyle>
            <a:lvl1pPr>
              <a:defRPr sz="4800" b="1">
                <a:latin typeface="Sun Life New Display" pitchFamily="2" charset="0"/>
              </a:defRPr>
            </a:lvl1pPr>
          </a:lstStyle>
          <a:p>
            <a:r>
              <a:rPr lang="en-US" dirty="0"/>
              <a:t>01.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5902" y="2639198"/>
            <a:ext cx="4281959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Sun Life New Display" pitchFamily="2" charset="0"/>
              </a:defRPr>
            </a:lvl1pPr>
            <a:lvl2pPr marL="34288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66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4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29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18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06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title goes here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 Placeholder 26">
            <a:extLst>
              <a:ext uri="{FF2B5EF4-FFF2-40B4-BE49-F238E27FC236}">
                <a16:creationId xmlns:a16="http://schemas.microsoft.com/office/drawing/2014/main" id="{D04805F5-7E8C-D806-3F0A-79377EA8A2F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15902" y="3767496"/>
            <a:ext cx="4281959" cy="778626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buNone/>
              <a:defRPr sz="800"/>
            </a:lvl2pPr>
            <a:lvl3pPr marL="685766" indent="0">
              <a:buNone/>
              <a:defRPr sz="700"/>
            </a:lvl3pPr>
            <a:lvl4pPr marL="1028649" indent="0">
              <a:buNone/>
              <a:defRPr sz="600"/>
            </a:lvl4pPr>
            <a:lvl5pPr marL="1371532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638675" y="2620483"/>
            <a:ext cx="4281958" cy="1818246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84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66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49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32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83546307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131228" y="195263"/>
            <a:ext cx="2087563" cy="444158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2333767" y="195263"/>
            <a:ext cx="2087563" cy="44415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4536306" y="195263"/>
            <a:ext cx="2087563" cy="444158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5111" y="1416987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Sun Life New Display" pitchFamily="2" charset="0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63656" y="1416987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Sun Life New Display" pitchFamily="2" charset="0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74704" y="1416987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Sun Life New Display" pitchFamily="2" charset="0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45109" y="2783426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  <a:latin typeface="Sun Life New Display" pitchFamily="2" charset="0"/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45110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1pPr>
            <a:lvl2pPr marL="342884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2pPr>
            <a:lvl3pPr marL="6857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3pPr>
            <a:lvl4pPr marL="1028649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4pPr>
            <a:lvl5pPr marL="137153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2463654" y="2783426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  <a:latin typeface="Sun Life New Display" pitchFamily="2" charset="0"/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2463655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1pPr>
            <a:lvl2pPr marL="342884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2pPr>
            <a:lvl3pPr marL="6857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3pPr>
            <a:lvl4pPr marL="1028649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4pPr>
            <a:lvl5pPr marL="137153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674703" y="2783426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  <a:latin typeface="Sun Life New Display" pitchFamily="2" charset="0"/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467470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1pPr>
            <a:lvl2pPr marL="342884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2pPr>
            <a:lvl3pPr marL="6857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3pPr>
            <a:lvl4pPr marL="1028649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4pPr>
            <a:lvl5pPr marL="137153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44104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2463654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4674705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464993157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Divider">
    <p:bg>
      <p:bgPr>
        <a:solidFill>
          <a:srgbClr val="DDE6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5900" y="1779375"/>
            <a:ext cx="1497570" cy="724930"/>
          </a:xfrm>
        </p:spPr>
        <p:txBody>
          <a:bodyPr anchor="b">
            <a:normAutofit/>
          </a:bodyPr>
          <a:lstStyle>
            <a:lvl1pPr>
              <a:defRPr sz="4800" b="1">
                <a:latin typeface="Sun Life New Display" pitchFamily="2" charset="0"/>
              </a:defRPr>
            </a:lvl1pPr>
          </a:lstStyle>
          <a:p>
            <a:r>
              <a:rPr lang="en-US" dirty="0"/>
              <a:t>01.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5902" y="2639198"/>
            <a:ext cx="4281959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Sun Life New Display" pitchFamily="2" charset="0"/>
              </a:defRPr>
            </a:lvl1pPr>
            <a:lvl2pPr marL="34288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66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4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29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18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06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title goes here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 Placeholder 26">
            <a:extLst>
              <a:ext uri="{FF2B5EF4-FFF2-40B4-BE49-F238E27FC236}">
                <a16:creationId xmlns:a16="http://schemas.microsoft.com/office/drawing/2014/main" id="{D04805F5-7E8C-D806-3F0A-79377EA8A2F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15902" y="3767496"/>
            <a:ext cx="4281959" cy="778626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buNone/>
              <a:defRPr sz="800"/>
            </a:lvl2pPr>
            <a:lvl3pPr marL="685766" indent="0">
              <a:buNone/>
              <a:defRPr sz="700"/>
            </a:lvl3pPr>
            <a:lvl4pPr marL="1028649" indent="0">
              <a:buNone/>
              <a:defRPr sz="600"/>
            </a:lvl4pPr>
            <a:lvl5pPr marL="1371532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638675" y="2620483"/>
            <a:ext cx="4281958" cy="1818246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84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66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49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32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05820796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Slide Image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>
            <a:lvl1pPr>
              <a:defRPr>
                <a:latin typeface="Sun Life New Text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Sun Life New Text" pitchFamily="2" charset="0"/>
              </a:defRPr>
            </a:lvl1pPr>
          </a:lstStyle>
          <a:p>
            <a:fld id="{9FA635D2-B142-BE49-AECA-6169441F1F9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8" y="206377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>
                <a:latin typeface="Sun Life New Text" pitchFamily="2" charset="0"/>
              </a:defRPr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59380" y="2342395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59380" y="3040063"/>
            <a:ext cx="4151537" cy="11874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latin typeface="Sun Life New Text" pitchFamily="2" charset="0"/>
              </a:defRPr>
            </a:lvl1pPr>
            <a:lvl2pPr marL="342884" indent="0">
              <a:lnSpc>
                <a:spcPct val="114000"/>
              </a:lnSpc>
              <a:buNone/>
              <a:defRPr sz="800">
                <a:latin typeface="Sun Life New Text" pitchFamily="2" charset="0"/>
              </a:defRPr>
            </a:lvl2pPr>
            <a:lvl3pPr marL="685766" indent="0">
              <a:lnSpc>
                <a:spcPct val="114000"/>
              </a:lnSpc>
              <a:buNone/>
              <a:defRPr sz="800">
                <a:latin typeface="Sun Life New Text" pitchFamily="2" charset="0"/>
              </a:defRPr>
            </a:lvl3pPr>
            <a:lvl4pPr marL="1028649" indent="0">
              <a:lnSpc>
                <a:spcPct val="114000"/>
              </a:lnSpc>
              <a:buNone/>
              <a:defRPr sz="800">
                <a:latin typeface="Sun Life New Text" pitchFamily="2" charset="0"/>
              </a:defRPr>
            </a:lvl4pPr>
            <a:lvl5pPr marL="1371532" indent="0">
              <a:lnSpc>
                <a:spcPct val="114000"/>
              </a:lnSpc>
              <a:buNone/>
              <a:defRPr sz="800">
                <a:latin typeface="Sun Life New Text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874CF84-747E-7589-CA7F-7DE9988FCF7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759378" y="2644200"/>
            <a:ext cx="1960422" cy="137914"/>
          </a:xfrm>
        </p:spPr>
        <p:txBody>
          <a:bodyPr anchor="b" anchorCtr="0">
            <a:noAutofit/>
          </a:bodyPr>
          <a:lstStyle>
            <a:lvl1pPr marL="0" indent="0">
              <a:buNone/>
              <a:defRPr sz="800" b="0">
                <a:solidFill>
                  <a:schemeClr val="tx2"/>
                </a:solidFill>
                <a:latin typeface="Sun Life New Text" pitchFamily="2" charset="0"/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Recommended count: 350 characters.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E495CD0A-363B-1C73-7CD9-ACB163B1044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80" y="1111252"/>
            <a:ext cx="413861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  <a:latin typeface="Sun Life New Display" pitchFamily="2" charset="0"/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B14A558D-2652-9586-15BD-60A531A9C26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7"/>
            <a:ext cx="4163406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Sun Life New Display" pitchFamily="2" charset="0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</p:spTree>
    <p:extLst>
      <p:ext uri="{BB962C8B-B14F-4D97-AF65-F5344CB8AC3E}">
        <p14:creationId xmlns:p14="http://schemas.microsoft.com/office/powerpoint/2010/main" val="2304304680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>
            <a:lvl1pPr>
              <a:defRPr>
                <a:latin typeface="Sun Life New Text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Sun Life New Text" pitchFamily="2" charset="0"/>
              </a:defRPr>
            </a:lvl1pPr>
          </a:lstStyle>
          <a:p>
            <a:fld id="{9FA635D2-B142-BE49-AECA-6169441F1F9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6423" y="204790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>
                <a:latin typeface="Sun Life New Text" pitchFamily="2" charset="0"/>
              </a:defRPr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14199" y="1023940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218598" y="1222377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1pPr>
            <a:lvl2pPr marL="342884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2pPr>
            <a:lvl3pPr marL="685766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3pPr>
            <a:lvl4pPr marL="1028649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4pPr>
            <a:lvl5pPr marL="1371532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icture Placeholder 42">
            <a:extLst>
              <a:ext uri="{FF2B5EF4-FFF2-40B4-BE49-F238E27FC236}">
                <a16:creationId xmlns:a16="http://schemas.microsoft.com/office/drawing/2014/main" id="{3B887223-998B-4307-9C22-F26FD8CFC683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222777" y="195264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>
                <a:latin typeface="Sun Life New Text" pitchFamily="2" charset="0"/>
              </a:defRPr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508EA3EE-D630-D8C9-A3F8-C6182FF36777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407385" y="1023940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" name="Text Placeholder 32">
            <a:extLst>
              <a:ext uri="{FF2B5EF4-FFF2-40B4-BE49-F238E27FC236}">
                <a16:creationId xmlns:a16="http://schemas.microsoft.com/office/drawing/2014/main" id="{46FB238B-1C1F-BD84-1A8C-62290B97E6E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2411783" y="1222377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1pPr>
            <a:lvl2pPr marL="342884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2pPr>
            <a:lvl3pPr marL="685766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3pPr>
            <a:lvl4pPr marL="1028649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4pPr>
            <a:lvl5pPr marL="1371532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5E3FCDD4-E7AE-4EBC-0080-35ECF115344A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2415961" y="195264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>
                <a:latin typeface="Sun Life New Text" pitchFamily="2" charset="0"/>
              </a:defRPr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57FEEB62-DDEE-713E-6617-589D9DE3F5C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14199" y="3438079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7" name="Text Placeholder 32">
            <a:extLst>
              <a:ext uri="{FF2B5EF4-FFF2-40B4-BE49-F238E27FC236}">
                <a16:creationId xmlns:a16="http://schemas.microsoft.com/office/drawing/2014/main" id="{209D4E28-5A85-7F65-1663-7BFDD176E15D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218598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1pPr>
            <a:lvl2pPr marL="342884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2pPr>
            <a:lvl3pPr marL="685766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3pPr>
            <a:lvl4pPr marL="1028649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4pPr>
            <a:lvl5pPr marL="1371532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Picture Placeholder 42">
            <a:extLst>
              <a:ext uri="{FF2B5EF4-FFF2-40B4-BE49-F238E27FC236}">
                <a16:creationId xmlns:a16="http://schemas.microsoft.com/office/drawing/2014/main" id="{92C64E15-424B-2943-5EA9-1D657F59298E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222777" y="260940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>
                <a:latin typeface="Sun Life New Text" pitchFamily="2" charset="0"/>
              </a:defRPr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E73CB260-3973-C98D-22D8-7061846577B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407385" y="3438079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0FE44D2-903D-5A8A-80B2-D769466AC3E7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411783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1pPr>
            <a:lvl2pPr marL="342884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2pPr>
            <a:lvl3pPr marL="685766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3pPr>
            <a:lvl4pPr marL="1028649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4pPr>
            <a:lvl5pPr marL="1371532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Picture Placeholder 42">
            <a:extLst>
              <a:ext uri="{FF2B5EF4-FFF2-40B4-BE49-F238E27FC236}">
                <a16:creationId xmlns:a16="http://schemas.microsoft.com/office/drawing/2014/main" id="{83E4C305-F76E-4E1E-D24E-8A49F9149F6E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2415961" y="260940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>
                <a:latin typeface="Sun Life New Text" pitchFamily="2" charset="0"/>
              </a:defRPr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58283225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Slide Larg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Sun Life New Text" pitchFamily="2" charset="0"/>
              </a:defRPr>
            </a:lvl1pPr>
          </a:lstStyle>
          <a:p>
            <a:fld id="{9FA635D2-B142-BE49-AECA-6169441F1F9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42">
            <a:extLst>
              <a:ext uri="{FF2B5EF4-FFF2-40B4-BE49-F238E27FC236}">
                <a16:creationId xmlns:a16="http://schemas.microsoft.com/office/drawing/2014/main" id="{0D5DD147-C73A-B4DA-1321-B559075FE55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167065" y="204790"/>
            <a:ext cx="5759875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9D5A45A1-3577-DE4C-DF6F-5B433B6C18C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15902" y="202138"/>
            <a:ext cx="2843213" cy="2369612"/>
          </a:xfrm>
        </p:spPr>
        <p:txBody>
          <a:bodyPr rIns="144000" anchor="t" anchorCtr="0">
            <a:noAutofit/>
          </a:bodyPr>
          <a:lstStyle>
            <a:lvl1pPr marL="0" indent="0">
              <a:lnSpc>
                <a:spcPct val="95000"/>
              </a:lnSpc>
              <a:buNone/>
              <a:defRPr sz="2400">
                <a:solidFill>
                  <a:schemeClr val="tx2"/>
                </a:solidFill>
                <a:latin typeface="Sun Life New Display" pitchFamily="2" charset="0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Large header </a:t>
            </a:r>
            <a:br>
              <a:rPr lang="en-US" dirty="0"/>
            </a:br>
            <a:r>
              <a:rPr lang="en-US" dirty="0"/>
              <a:t>text can go here.</a:t>
            </a:r>
          </a:p>
        </p:txBody>
      </p:sp>
    </p:spTree>
    <p:extLst>
      <p:ext uri="{BB962C8B-B14F-4D97-AF65-F5344CB8AC3E}">
        <p14:creationId xmlns:p14="http://schemas.microsoft.com/office/powerpoint/2010/main" val="3569794086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Sun Life New Text" pitchFamily="2" charset="0"/>
              </a:defRPr>
            </a:lvl1pPr>
          </a:lstStyle>
          <a:p>
            <a:fld id="{9FA635D2-B142-BE49-AECA-6169441F1F9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Picture Placeholder 42">
            <a:extLst>
              <a:ext uri="{FF2B5EF4-FFF2-40B4-BE49-F238E27FC236}">
                <a16:creationId xmlns:a16="http://schemas.microsoft.com/office/drawing/2014/main" id="{5E50BEDE-12F8-C493-D1C5-A6F59F0EF74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6"/>
            <a:ext cx="4279347" cy="2328863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10A48A3F-D2D4-3681-218B-4627129E090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608515" y="2643188"/>
            <a:ext cx="4319587" cy="23050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955B7B2-BFF6-F30D-F1CA-0E0B1DCBDDC6}"/>
              </a:ext>
            </a:extLst>
          </p:cNvPr>
          <p:cNvSpPr/>
          <p:nvPr userDrawn="1"/>
        </p:nvSpPr>
        <p:spPr>
          <a:xfrm>
            <a:off x="4608515" y="195265"/>
            <a:ext cx="4319587" cy="2339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532E05-1B05-0DD1-4003-824295BD069F}"/>
              </a:ext>
            </a:extLst>
          </p:cNvPr>
          <p:cNvSpPr/>
          <p:nvPr userDrawn="1"/>
        </p:nvSpPr>
        <p:spPr>
          <a:xfrm>
            <a:off x="211682" y="2643190"/>
            <a:ext cx="4300517" cy="23104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4DE9FAA5-4D97-85D2-696A-B97472BC0BB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66404" y="1168286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  <a:latin typeface="Sun Life New Display" pitchFamily="2" charset="0"/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3" name="Text Placeholder 32">
            <a:extLst>
              <a:ext uri="{FF2B5EF4-FFF2-40B4-BE49-F238E27FC236}">
                <a16:creationId xmlns:a16="http://schemas.microsoft.com/office/drawing/2014/main" id="{93881D5E-D7BA-1080-8686-8AF960E041C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66405" y="1426681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  <a:latin typeface="Sun Life New Text" pitchFamily="2" charset="0"/>
              </a:defRPr>
            </a:lvl1pPr>
            <a:lvl2pPr marL="342884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  <a:latin typeface="Sun Life New Text" pitchFamily="2" charset="0"/>
              </a:defRPr>
            </a:lvl2pPr>
            <a:lvl3pPr marL="685766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  <a:latin typeface="Sun Life New Text" pitchFamily="2" charset="0"/>
              </a:defRPr>
            </a:lvl3pPr>
            <a:lvl4pPr marL="1028649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  <a:latin typeface="Sun Life New Text" pitchFamily="2" charset="0"/>
              </a:defRPr>
            </a:lvl4pPr>
            <a:lvl5pPr marL="137153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  <a:latin typeface="Sun Life New Text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42">
            <a:extLst>
              <a:ext uri="{FF2B5EF4-FFF2-40B4-BE49-F238E27FC236}">
                <a16:creationId xmlns:a16="http://schemas.microsoft.com/office/drawing/2014/main" id="{7516312C-4CBD-87AC-3F09-00C3A9ECDCE6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4752975" y="300600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7D9075EF-66DF-8532-5BDC-5413AF114AB1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03141" y="3587200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  <a:latin typeface="Sun Life New Display" pitchFamily="2" charset="0"/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B641C6B7-2682-04C2-5546-54F21B1895B8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403142" y="3833965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  <a:latin typeface="Sun Life New Text" pitchFamily="2" charset="0"/>
              </a:defRPr>
            </a:lvl1pPr>
            <a:lvl2pPr marL="342884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  <a:latin typeface="Sun Life New Text" pitchFamily="2" charset="0"/>
              </a:defRPr>
            </a:lvl2pPr>
            <a:lvl3pPr marL="685766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  <a:latin typeface="Sun Life New Text" pitchFamily="2" charset="0"/>
              </a:defRPr>
            </a:lvl3pPr>
            <a:lvl4pPr marL="1028649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  <a:latin typeface="Sun Life New Text" pitchFamily="2" charset="0"/>
              </a:defRPr>
            </a:lvl4pPr>
            <a:lvl5pPr marL="137153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  <a:latin typeface="Sun Life New Text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8AD98225-F6FF-6097-07BF-A4B8A705A96F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95289" y="2773077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437599041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 Slide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05DA9270-0C8F-AE43-9DDB-CCD2F8C3C5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6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Sun Life New Display" pitchFamily="2" charset="0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4066819583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08147F08-5EB9-9345-BD50-B2D4254A446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6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Sun Life New Display" pitchFamily="2" charset="0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198060406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Blank White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3348549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lank Whit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6273400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Blank Whit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8807886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Blank Whit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401218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Blank Whit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4522535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Sun Life New Text" pitchFamily="2" charset="0"/>
              </a:defRPr>
            </a:lvl1pPr>
          </a:lstStyle>
          <a:p>
            <a:fld id="{9FA635D2-B142-BE49-AECA-6169441F1F9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9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Sun Life New Display" pitchFamily="2" charset="0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90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  <a:latin typeface="Sun Life New Display" pitchFamily="2" charset="0"/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</p:spTree>
    <p:extLst>
      <p:ext uri="{BB962C8B-B14F-4D97-AF65-F5344CB8AC3E}">
        <p14:creationId xmlns:p14="http://schemas.microsoft.com/office/powerpoint/2010/main" val="1576947311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Placeholder 15">
            <a:extLst>
              <a:ext uri="{FF2B5EF4-FFF2-40B4-BE49-F238E27FC236}">
                <a16:creationId xmlns:a16="http://schemas.microsoft.com/office/drawing/2014/main" id="{5F9F1CC7-BCB0-5844-B142-02231C3E30F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3" y="1338610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Sun Life New Display" pitchFamily="2" charset="0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50" name="Text Placeholder 32">
            <a:extLst>
              <a:ext uri="{FF2B5EF4-FFF2-40B4-BE49-F238E27FC236}">
                <a16:creationId xmlns:a16="http://schemas.microsoft.com/office/drawing/2014/main" id="{C04B0BAC-1678-9447-BFE6-A7D671988C1D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3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  <a:latin typeface="Sun Life New Text" pitchFamily="2" charset="0"/>
              </a:defRPr>
            </a:lvl1pPr>
            <a:lvl2pPr marL="342884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  <a:latin typeface="Sun Life New Text" pitchFamily="2" charset="0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1" name="Text Placeholder 9">
            <a:extLst>
              <a:ext uri="{FF2B5EF4-FFF2-40B4-BE49-F238E27FC236}">
                <a16:creationId xmlns:a16="http://schemas.microsoft.com/office/drawing/2014/main" id="{3CF649F7-AADA-034C-90E5-2FD2E10FE54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3" y="2802102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  <a:latin typeface="Sun Life New Display" pitchFamily="2" charset="0"/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52" name="Text Placeholder 32">
            <a:extLst>
              <a:ext uri="{FF2B5EF4-FFF2-40B4-BE49-F238E27FC236}">
                <a16:creationId xmlns:a16="http://schemas.microsoft.com/office/drawing/2014/main" id="{EEE903D1-E1BB-634A-9A28-B09E2D82649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53" name="Text Placeholder 32">
            <a:extLst>
              <a:ext uri="{FF2B5EF4-FFF2-40B4-BE49-F238E27FC236}">
                <a16:creationId xmlns:a16="http://schemas.microsoft.com/office/drawing/2014/main" id="{4AD3A378-A47E-8947-9E8C-5D120F2D3287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4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8" y="4582635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03776462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9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Sun Life New Text" pitchFamily="2" charset="0"/>
              </a:defRPr>
            </a:lvl1pPr>
          </a:lstStyle>
          <a:p>
            <a:fld id="{9FA635D2-B142-BE49-AECA-6169441F1F9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1" y="3435350"/>
            <a:ext cx="8711038" cy="15128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80" y="3579953"/>
            <a:ext cx="8418579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  <a:latin typeface="Sun Life New Display" pitchFamily="2" charset="0"/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80" y="3778389"/>
            <a:ext cx="8437605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1pPr>
            <a:lvl2pPr marL="34288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2pPr>
            <a:lvl3pPr marL="6857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3pPr>
            <a:lvl4pPr marL="1028649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4pPr>
            <a:lvl5pPr marL="137153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31138458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Sun Life New Display" pitchFamily="2" charset="0"/>
              </a:defRPr>
            </a:lvl1pPr>
            <a:lvl2pPr marL="34288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66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4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29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18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06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1pPr>
            <a:lvl2pPr marL="34288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2pPr>
            <a:lvl3pPr marL="6857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3pPr>
            <a:lvl4pPr marL="1028649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4pPr>
            <a:lvl5pPr marL="137153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10" y="2275718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863182708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Slide Image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6423" y="204790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14199" y="1023940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218598" y="1222377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84" indent="0">
              <a:lnSpc>
                <a:spcPct val="114000"/>
              </a:lnSpc>
              <a:buNone/>
              <a:defRPr sz="900"/>
            </a:lvl2pPr>
            <a:lvl3pPr marL="685766" indent="0">
              <a:lnSpc>
                <a:spcPct val="114000"/>
              </a:lnSpc>
              <a:buNone/>
              <a:defRPr sz="900"/>
            </a:lvl3pPr>
            <a:lvl4pPr marL="1028649" indent="0">
              <a:lnSpc>
                <a:spcPct val="114000"/>
              </a:lnSpc>
              <a:buNone/>
              <a:defRPr sz="900"/>
            </a:lvl4pPr>
            <a:lvl5pPr marL="1371532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icture Placeholder 42">
            <a:extLst>
              <a:ext uri="{FF2B5EF4-FFF2-40B4-BE49-F238E27FC236}">
                <a16:creationId xmlns:a16="http://schemas.microsoft.com/office/drawing/2014/main" id="{3B887223-998B-4307-9C22-F26FD8CFC683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222777" y="195264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508EA3EE-D630-D8C9-A3F8-C6182FF36777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407385" y="1023940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" name="Text Placeholder 32">
            <a:extLst>
              <a:ext uri="{FF2B5EF4-FFF2-40B4-BE49-F238E27FC236}">
                <a16:creationId xmlns:a16="http://schemas.microsoft.com/office/drawing/2014/main" id="{46FB238B-1C1F-BD84-1A8C-62290B97E6E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2411783" y="1222377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84" indent="0">
              <a:lnSpc>
                <a:spcPct val="114000"/>
              </a:lnSpc>
              <a:buNone/>
              <a:defRPr sz="900"/>
            </a:lvl2pPr>
            <a:lvl3pPr marL="685766" indent="0">
              <a:lnSpc>
                <a:spcPct val="114000"/>
              </a:lnSpc>
              <a:buNone/>
              <a:defRPr sz="900"/>
            </a:lvl3pPr>
            <a:lvl4pPr marL="1028649" indent="0">
              <a:lnSpc>
                <a:spcPct val="114000"/>
              </a:lnSpc>
              <a:buNone/>
              <a:defRPr sz="900"/>
            </a:lvl4pPr>
            <a:lvl5pPr marL="1371532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5E3FCDD4-E7AE-4EBC-0080-35ECF115344A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2415961" y="195264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57FEEB62-DDEE-713E-6617-589D9DE3F5C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14199" y="3438079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7" name="Text Placeholder 32">
            <a:extLst>
              <a:ext uri="{FF2B5EF4-FFF2-40B4-BE49-F238E27FC236}">
                <a16:creationId xmlns:a16="http://schemas.microsoft.com/office/drawing/2014/main" id="{209D4E28-5A85-7F65-1663-7BFDD176E15D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218598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84" indent="0">
              <a:lnSpc>
                <a:spcPct val="114000"/>
              </a:lnSpc>
              <a:buNone/>
              <a:defRPr sz="900"/>
            </a:lvl2pPr>
            <a:lvl3pPr marL="685766" indent="0">
              <a:lnSpc>
                <a:spcPct val="114000"/>
              </a:lnSpc>
              <a:buNone/>
              <a:defRPr sz="900"/>
            </a:lvl3pPr>
            <a:lvl4pPr marL="1028649" indent="0">
              <a:lnSpc>
                <a:spcPct val="114000"/>
              </a:lnSpc>
              <a:buNone/>
              <a:defRPr sz="900"/>
            </a:lvl4pPr>
            <a:lvl5pPr marL="1371532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Picture Placeholder 42">
            <a:extLst>
              <a:ext uri="{FF2B5EF4-FFF2-40B4-BE49-F238E27FC236}">
                <a16:creationId xmlns:a16="http://schemas.microsoft.com/office/drawing/2014/main" id="{92C64E15-424B-2943-5EA9-1D657F59298E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222777" y="260940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E73CB260-3973-C98D-22D8-7061846577B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407385" y="3438079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0FE44D2-903D-5A8A-80B2-D769466AC3E7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411783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84" indent="0">
              <a:lnSpc>
                <a:spcPct val="114000"/>
              </a:lnSpc>
              <a:buNone/>
              <a:defRPr sz="900"/>
            </a:lvl2pPr>
            <a:lvl3pPr marL="685766" indent="0">
              <a:lnSpc>
                <a:spcPct val="114000"/>
              </a:lnSpc>
              <a:buNone/>
              <a:defRPr sz="900"/>
            </a:lvl3pPr>
            <a:lvl4pPr marL="1028649" indent="0">
              <a:lnSpc>
                <a:spcPct val="114000"/>
              </a:lnSpc>
              <a:buNone/>
              <a:defRPr sz="900"/>
            </a:lvl4pPr>
            <a:lvl5pPr marL="1371532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Picture Placeholder 42">
            <a:extLst>
              <a:ext uri="{FF2B5EF4-FFF2-40B4-BE49-F238E27FC236}">
                <a16:creationId xmlns:a16="http://schemas.microsoft.com/office/drawing/2014/main" id="{83E4C305-F76E-4E1E-D24E-8A49F9149F6E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2415961" y="260940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20577016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6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39795627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3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2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5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2" y="204788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1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1" y="3447002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40726785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i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7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89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927A4D-6948-2588-3C64-B2E81481CDB5}"/>
              </a:ext>
            </a:extLst>
          </p:cNvPr>
          <p:cNvSpPr/>
          <p:nvPr userDrawn="1"/>
        </p:nvSpPr>
        <p:spPr>
          <a:xfrm>
            <a:off x="215900" y="1419225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23238-AAEA-3311-1B76-232B599FDABD}"/>
              </a:ext>
            </a:extLst>
          </p:cNvPr>
          <p:cNvSpPr/>
          <p:nvPr userDrawn="1"/>
        </p:nvSpPr>
        <p:spPr>
          <a:xfrm>
            <a:off x="3156743" y="1419225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3B788F1-6012-D560-F1CD-EE5F2B838BA1}"/>
              </a:ext>
            </a:extLst>
          </p:cNvPr>
          <p:cNvSpPr/>
          <p:nvPr userDrawn="1"/>
        </p:nvSpPr>
        <p:spPr>
          <a:xfrm>
            <a:off x="6084887" y="1419225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33D8033-4A90-1E75-9747-999B07E26A66}"/>
              </a:ext>
            </a:extLst>
          </p:cNvPr>
          <p:cNvSpPr/>
          <p:nvPr userDrawn="1"/>
        </p:nvSpPr>
        <p:spPr>
          <a:xfrm>
            <a:off x="215900" y="2608263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D37C1A9-0D32-5D38-442A-20AB9B875D32}"/>
              </a:ext>
            </a:extLst>
          </p:cNvPr>
          <p:cNvSpPr/>
          <p:nvPr userDrawn="1"/>
        </p:nvSpPr>
        <p:spPr>
          <a:xfrm>
            <a:off x="4643437" y="2608263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E96CFFF-6D63-3B93-E817-82FFD599E098}"/>
              </a:ext>
            </a:extLst>
          </p:cNvPr>
          <p:cNvSpPr/>
          <p:nvPr userDrawn="1"/>
        </p:nvSpPr>
        <p:spPr>
          <a:xfrm>
            <a:off x="215900" y="3824880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BE2293B-519A-F72D-D662-879CCCF478DE}"/>
              </a:ext>
            </a:extLst>
          </p:cNvPr>
          <p:cNvSpPr/>
          <p:nvPr userDrawn="1"/>
        </p:nvSpPr>
        <p:spPr>
          <a:xfrm>
            <a:off x="4643437" y="3824880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25BEF1AC-6CBD-F292-CB10-8BFDF79B280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1568886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306DD891-EA8A-9247-4E03-C8F7BA9DDC4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935039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AE7043E8-FBCF-6007-B1D9-774B080363BB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48210" y="161556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19F6B059-D5DD-4A0D-D3AA-9AA2D524993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3856306" y="1568886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9" name="Text Placeholder 32">
            <a:extLst>
              <a:ext uri="{FF2B5EF4-FFF2-40B4-BE49-F238E27FC236}">
                <a16:creationId xmlns:a16="http://schemas.microsoft.com/office/drawing/2014/main" id="{D38C44B3-A269-67F7-4EF3-4934DF3CF37C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3856306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Picture Placeholder 42">
            <a:extLst>
              <a:ext uri="{FF2B5EF4-FFF2-40B4-BE49-F238E27FC236}">
                <a16:creationId xmlns:a16="http://schemas.microsoft.com/office/drawing/2014/main" id="{DAC687B8-6538-7DA3-DF46-8E5E29C9EE7B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269477" y="161556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0FEFA35E-B823-AAE3-3188-9D7A3978FDA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785754" y="1568886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A6B82983-BED2-D0BA-E34B-57A7DB4B91B3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6785754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FF98E427-BE82-669F-F2CF-2BB448B764DB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6198925" y="161556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C98C6CB1-222B-6AFE-169F-A237D4089113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35039" y="2743168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32">
            <a:extLst>
              <a:ext uri="{FF2B5EF4-FFF2-40B4-BE49-F238E27FC236}">
                <a16:creationId xmlns:a16="http://schemas.microsoft.com/office/drawing/2014/main" id="{83362D77-B6AD-46F5-B12B-0883235381CE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935039" y="2941605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A800F9CE-9041-C86D-674B-609A51E04DDF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348210" y="278984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7" name="Text Placeholder 9">
            <a:extLst>
              <a:ext uri="{FF2B5EF4-FFF2-40B4-BE49-F238E27FC236}">
                <a16:creationId xmlns:a16="http://schemas.microsoft.com/office/drawing/2014/main" id="{A1416BDE-92B4-54DA-1113-EA73E9844661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5365771" y="2743168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32">
            <a:extLst>
              <a:ext uri="{FF2B5EF4-FFF2-40B4-BE49-F238E27FC236}">
                <a16:creationId xmlns:a16="http://schemas.microsoft.com/office/drawing/2014/main" id="{AA7A5419-060B-866A-3638-18BD9ABD8EC5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>
          <a:xfrm>
            <a:off x="5365771" y="2941605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9" name="Picture Placeholder 42">
            <a:extLst>
              <a:ext uri="{FF2B5EF4-FFF2-40B4-BE49-F238E27FC236}">
                <a16:creationId xmlns:a16="http://schemas.microsoft.com/office/drawing/2014/main" id="{6ADAEBC5-AD26-30C8-0351-BB9C77FD7AC0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4778942" y="278984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4868867B-06CF-B338-EFA7-1B4285076BF2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35039" y="3946326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32">
            <a:extLst>
              <a:ext uri="{FF2B5EF4-FFF2-40B4-BE49-F238E27FC236}">
                <a16:creationId xmlns:a16="http://schemas.microsoft.com/office/drawing/2014/main" id="{45856CB2-3EFB-0690-1F14-C969A0ABAC6A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>
          <a:xfrm>
            <a:off x="935039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2" name="Picture Placeholder 42">
            <a:extLst>
              <a:ext uri="{FF2B5EF4-FFF2-40B4-BE49-F238E27FC236}">
                <a16:creationId xmlns:a16="http://schemas.microsoft.com/office/drawing/2014/main" id="{AEC65C40-26B6-4785-C35A-E29368598AA9}"/>
              </a:ext>
            </a:extLst>
          </p:cNvPr>
          <p:cNvSpPr>
            <a:spLocks noGrp="1"/>
          </p:cNvSpPr>
          <p:nvPr>
            <p:ph type="pic" sz="quarter" idx="61" hasCustomPrompt="1"/>
          </p:nvPr>
        </p:nvSpPr>
        <p:spPr>
          <a:xfrm>
            <a:off x="348210" y="399300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EEC3CD7E-008A-0911-0C42-6CC6F76670E7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5365771" y="3946326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B5C9427E-D8DD-4AA3-033A-E5AB8628EEFF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>
          <a:xfrm>
            <a:off x="5365771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Picture Placeholder 42">
            <a:extLst>
              <a:ext uri="{FF2B5EF4-FFF2-40B4-BE49-F238E27FC236}">
                <a16:creationId xmlns:a16="http://schemas.microsoft.com/office/drawing/2014/main" id="{DEAA93CA-8846-45AB-5ADC-B6FB7B378705}"/>
              </a:ext>
            </a:extLst>
          </p:cNvPr>
          <p:cNvSpPr>
            <a:spLocks noGrp="1"/>
          </p:cNvSpPr>
          <p:nvPr>
            <p:ph type="pic" sz="quarter" idx="64" hasCustomPrompt="1"/>
          </p:nvPr>
        </p:nvSpPr>
        <p:spPr>
          <a:xfrm>
            <a:off x="4778942" y="399300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534768978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3" y="3435350"/>
            <a:ext cx="2087563" cy="15128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C36A61E-E85D-B141-AB46-3B5843E38ECD}"/>
              </a:ext>
            </a:extLst>
          </p:cNvPr>
          <p:cNvSpPr/>
          <p:nvPr userDrawn="1"/>
        </p:nvSpPr>
        <p:spPr>
          <a:xfrm>
            <a:off x="2426953" y="3435350"/>
            <a:ext cx="2087563" cy="15128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DD4F5D3-7D3C-601E-C77C-CC2BEF2215F0}"/>
              </a:ext>
            </a:extLst>
          </p:cNvPr>
          <p:cNvSpPr/>
          <p:nvPr userDrawn="1"/>
        </p:nvSpPr>
        <p:spPr>
          <a:xfrm>
            <a:off x="4629492" y="3435350"/>
            <a:ext cx="2087563" cy="1512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A518629-76A3-B763-BAB7-696DA3291A3C}"/>
              </a:ext>
            </a:extLst>
          </p:cNvPr>
          <p:cNvSpPr/>
          <p:nvPr userDrawn="1"/>
        </p:nvSpPr>
        <p:spPr>
          <a:xfrm>
            <a:off x="6832031" y="3435350"/>
            <a:ext cx="2087563" cy="15128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Subheader</a:t>
            </a:r>
            <a:r>
              <a:rPr lang="en-US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90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49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2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498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8BE3D0FC-2E75-E34E-72BB-CE9BD7CE6F79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357995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Subheader</a:t>
            </a:r>
            <a:r>
              <a:rPr lang="en-US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BE0BA8A1-0C3F-6B57-B094-21EEFB7F7366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778390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49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2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498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51FB4F4-9FBA-1FB7-5EF7-C43CA10D102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357995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Subheader</a:t>
            </a:r>
            <a:r>
              <a:rPr lang="en-US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6FF719E1-8629-FDE8-AA71-C6462CEA8D08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778390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49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2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498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ED53FA62-2A1A-CD38-823C-C465A1BDAD2A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357995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Subheader</a:t>
            </a:r>
            <a:r>
              <a:rPr lang="en-US"/>
              <a:t> goes here.</a:t>
            </a:r>
          </a:p>
        </p:txBody>
      </p:sp>
      <p:sp>
        <p:nvSpPr>
          <p:cNvPr id="24" name="Text Placeholder 32">
            <a:extLst>
              <a:ext uri="{FF2B5EF4-FFF2-40B4-BE49-F238E27FC236}">
                <a16:creationId xmlns:a16="http://schemas.microsoft.com/office/drawing/2014/main" id="{EC70EB82-438B-2CA2-2449-A4FD3C465DB2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9" y="3778390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49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2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498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C4D3A2C-7FD1-DBCF-3111-5BAD7ED310B6}"/>
              </a:ext>
            </a:extLst>
          </p:cNvPr>
          <p:cNvSpPr/>
          <p:nvPr userDrawn="1"/>
        </p:nvSpPr>
        <p:spPr>
          <a:xfrm>
            <a:off x="239384" y="142336"/>
            <a:ext cx="8673738" cy="317214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ln>
                <a:noFill/>
              </a:ln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6462580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5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3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875" indent="0" algn="ctr">
              <a:buNone/>
              <a:defRPr sz="1500"/>
            </a:lvl2pPr>
            <a:lvl3pPr marL="685749" indent="0" algn="ctr">
              <a:buNone/>
              <a:defRPr sz="1350"/>
            </a:lvl3pPr>
            <a:lvl4pPr marL="1028624" indent="0" algn="ctr">
              <a:buNone/>
              <a:defRPr sz="1200"/>
            </a:lvl4pPr>
            <a:lvl5pPr marL="1371498" indent="0" algn="ctr">
              <a:buNone/>
              <a:defRPr sz="1200"/>
            </a:lvl5pPr>
            <a:lvl6pPr marL="1714373" indent="0" algn="ctr">
              <a:buNone/>
              <a:defRPr sz="1200"/>
            </a:lvl6pPr>
            <a:lvl7pPr marL="2057246" indent="0" algn="ctr">
              <a:buNone/>
              <a:defRPr sz="1200"/>
            </a:lvl7pPr>
            <a:lvl8pPr marL="2400120" indent="0" algn="ctr">
              <a:buNone/>
              <a:defRPr sz="1200"/>
            </a:lvl8pPr>
            <a:lvl9pPr marL="2742995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8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875" indent="0">
              <a:buNone/>
              <a:defRPr/>
            </a:lvl2pPr>
            <a:lvl3pPr marL="685749" indent="0">
              <a:buNone/>
              <a:defRPr/>
            </a:lvl3pPr>
            <a:lvl4pPr marL="1028624" indent="0">
              <a:buNone/>
              <a:defRPr/>
            </a:lvl4pPr>
            <a:lvl5pPr marL="1371498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5" y="204790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8" y="4582636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4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4" y="3447005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75" indent="0">
              <a:lnSpc>
                <a:spcPct val="114000"/>
              </a:lnSpc>
              <a:buNone/>
              <a:defRPr sz="800"/>
            </a:lvl2pPr>
            <a:lvl3pPr marL="685749" indent="0">
              <a:lnSpc>
                <a:spcPct val="114000"/>
              </a:lnSpc>
              <a:buNone/>
              <a:defRPr sz="800"/>
            </a:lvl3pPr>
            <a:lvl4pPr marL="1028624" indent="0">
              <a:lnSpc>
                <a:spcPct val="114000"/>
              </a:lnSpc>
              <a:buNone/>
              <a:defRPr sz="800"/>
            </a:lvl4pPr>
            <a:lvl5pPr marL="1371498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49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49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49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49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3581280982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5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3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875" indent="0" algn="ctr">
              <a:buNone/>
              <a:defRPr sz="1500"/>
            </a:lvl2pPr>
            <a:lvl3pPr marL="685749" indent="0" algn="ctr">
              <a:buNone/>
              <a:defRPr sz="1350"/>
            </a:lvl3pPr>
            <a:lvl4pPr marL="1028624" indent="0" algn="ctr">
              <a:buNone/>
              <a:defRPr sz="1200"/>
            </a:lvl4pPr>
            <a:lvl5pPr marL="1371498" indent="0" algn="ctr">
              <a:buNone/>
              <a:defRPr sz="1200"/>
            </a:lvl5pPr>
            <a:lvl6pPr marL="1714373" indent="0" algn="ctr">
              <a:buNone/>
              <a:defRPr sz="1200"/>
            </a:lvl6pPr>
            <a:lvl7pPr marL="2057246" indent="0" algn="ctr">
              <a:buNone/>
              <a:defRPr sz="1200"/>
            </a:lvl7pPr>
            <a:lvl8pPr marL="2400120" indent="0" algn="ctr">
              <a:buNone/>
              <a:defRPr sz="1200"/>
            </a:lvl8pPr>
            <a:lvl9pPr marL="2742995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8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875" indent="0">
              <a:buNone/>
              <a:defRPr/>
            </a:lvl2pPr>
            <a:lvl3pPr marL="685749" indent="0">
              <a:buNone/>
              <a:defRPr/>
            </a:lvl3pPr>
            <a:lvl4pPr marL="1028624" indent="0">
              <a:buNone/>
              <a:defRPr/>
            </a:lvl4pPr>
            <a:lvl5pPr marL="1371498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5" y="204790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8" y="4582636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4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4" y="3447005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75" indent="0">
              <a:lnSpc>
                <a:spcPct val="114000"/>
              </a:lnSpc>
              <a:buNone/>
              <a:defRPr sz="800"/>
            </a:lvl2pPr>
            <a:lvl3pPr marL="685749" indent="0">
              <a:lnSpc>
                <a:spcPct val="114000"/>
              </a:lnSpc>
              <a:buNone/>
              <a:defRPr sz="800"/>
            </a:lvl3pPr>
            <a:lvl4pPr marL="1028624" indent="0">
              <a:lnSpc>
                <a:spcPct val="114000"/>
              </a:lnSpc>
              <a:buNone/>
              <a:defRPr sz="800"/>
            </a:lvl4pPr>
            <a:lvl5pPr marL="1371498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49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49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49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49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2466836733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able of Contents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9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4726DB1-B7E6-1774-F331-3A22F3BF643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15901" y="1419225"/>
            <a:ext cx="1919788" cy="973246"/>
          </a:xfrm>
        </p:spPr>
        <p:txBody>
          <a:bodyPr anchor="ctr" anchorCtr="0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Table of</a:t>
            </a:r>
            <a:br>
              <a:rPr lang="en-US" dirty="0"/>
            </a:br>
            <a:r>
              <a:rPr lang="en-US" dirty="0"/>
              <a:t>contents.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A3387E6-AEDC-1EEF-F5B5-55F1233CAA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11413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75" indent="0">
              <a:buNone/>
              <a:defRPr/>
            </a:lvl2pPr>
            <a:lvl3pPr marL="685749" indent="0">
              <a:buNone/>
              <a:defRPr/>
            </a:lvl3pPr>
            <a:lvl4pPr marL="1028624" indent="0">
              <a:buNone/>
              <a:defRPr/>
            </a:lvl4pPr>
            <a:lvl5pPr marL="1371498" indent="0">
              <a:buNone/>
              <a:defRPr/>
            </a:lvl5pPr>
          </a:lstStyle>
          <a:p>
            <a:pPr lvl="0"/>
            <a:r>
              <a:rPr lang="en-US" dirty="0"/>
              <a:t>01.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7A4626EC-51F0-97F1-2D9E-32E394B5A7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15994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75" indent="0">
              <a:buNone/>
              <a:defRPr/>
            </a:lvl2pPr>
            <a:lvl3pPr marL="685749" indent="0">
              <a:buNone/>
              <a:defRPr/>
            </a:lvl3pPr>
            <a:lvl4pPr marL="1028624" indent="0">
              <a:buNone/>
              <a:defRPr/>
            </a:lvl4pPr>
            <a:lvl5pPr marL="1371498" indent="0">
              <a:buNone/>
              <a:defRPr/>
            </a:lvl5pPr>
          </a:lstStyle>
          <a:p>
            <a:pPr lvl="0"/>
            <a:r>
              <a:rPr lang="en-US" dirty="0"/>
              <a:t>02.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8CB200F9-6303-78EB-9E3A-11D192A3D6F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845627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75" indent="0">
              <a:buNone/>
              <a:defRPr/>
            </a:lvl2pPr>
            <a:lvl3pPr marL="685749" indent="0">
              <a:buNone/>
              <a:defRPr/>
            </a:lvl3pPr>
            <a:lvl4pPr marL="1028624" indent="0">
              <a:buNone/>
              <a:defRPr/>
            </a:lvl4pPr>
            <a:lvl5pPr marL="1371498" indent="0">
              <a:buNone/>
              <a:defRPr/>
            </a:lvl5pPr>
          </a:lstStyle>
          <a:p>
            <a:pPr lvl="0"/>
            <a:r>
              <a:rPr lang="en-US" dirty="0"/>
              <a:t>03.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D8644989-7F22-2D6A-8DAB-DEDFFCBA056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11413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75" indent="0">
              <a:buNone/>
              <a:defRPr/>
            </a:lvl2pPr>
            <a:lvl3pPr marL="685749" indent="0">
              <a:buNone/>
              <a:defRPr/>
            </a:lvl3pPr>
            <a:lvl4pPr marL="1028624" indent="0">
              <a:buNone/>
              <a:defRPr/>
            </a:lvl4pPr>
            <a:lvl5pPr marL="1371498" indent="0">
              <a:buNone/>
              <a:defRPr/>
            </a:lvl5pPr>
          </a:lstStyle>
          <a:p>
            <a:pPr lvl="0"/>
            <a:r>
              <a:rPr lang="en-US" dirty="0"/>
              <a:t>04.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41BC573E-68DD-3A53-8495-2D83C448F86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15994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75" indent="0">
              <a:buNone/>
              <a:defRPr/>
            </a:lvl2pPr>
            <a:lvl3pPr marL="685749" indent="0">
              <a:buNone/>
              <a:defRPr/>
            </a:lvl3pPr>
            <a:lvl4pPr marL="1028624" indent="0">
              <a:buNone/>
              <a:defRPr/>
            </a:lvl4pPr>
            <a:lvl5pPr marL="1371498" indent="0">
              <a:buNone/>
              <a:defRPr/>
            </a:lvl5pPr>
          </a:lstStyle>
          <a:p>
            <a:pPr lvl="0"/>
            <a:r>
              <a:rPr lang="en-US" dirty="0"/>
              <a:t>05.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9F1AF766-EF3A-C147-4975-4E61F2964B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845627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75" indent="0">
              <a:buNone/>
              <a:defRPr/>
            </a:lvl2pPr>
            <a:lvl3pPr marL="685749" indent="0">
              <a:buNone/>
              <a:defRPr/>
            </a:lvl3pPr>
            <a:lvl4pPr marL="1028624" indent="0">
              <a:buNone/>
              <a:defRPr/>
            </a:lvl4pPr>
            <a:lvl5pPr marL="1371498" indent="0">
              <a:buNone/>
              <a:defRPr/>
            </a:lvl5pPr>
          </a:lstStyle>
          <a:p>
            <a:pPr lvl="0"/>
            <a:r>
              <a:rPr lang="en-US" dirty="0"/>
              <a:t>06.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C354461-06FE-8570-AD97-25189E294D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411416" y="1816103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75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49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24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498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D6DDE41C-EE2D-AE60-0664-7A0FC9C6A54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15997" y="1816103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75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49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24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498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1DB719A2-ECB3-1418-6F81-018BB5AA97E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45629" y="1816103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75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49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24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498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582135BD-34EE-D87B-0257-976D83410E4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1416" y="3444487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75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49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24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498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ECF57AAC-A1E0-DD7E-92AD-CFF7D430158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615997" y="3444487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75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49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24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498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8CC48DB9-BEF8-4DB7-BED7-BD75E2464D5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845629" y="3444487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75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49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24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498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8474B4D8-4C65-E890-B5DE-6BFDAF2A76B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411416" y="2218826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75" indent="0">
              <a:buNone/>
              <a:defRPr sz="800"/>
            </a:lvl2pPr>
            <a:lvl3pPr marL="685749" indent="0">
              <a:buNone/>
              <a:defRPr sz="700"/>
            </a:lvl3pPr>
            <a:lvl4pPr marL="1028624" indent="0">
              <a:buNone/>
              <a:defRPr sz="600"/>
            </a:lvl4pPr>
            <a:lvl5pPr marL="1371498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41775F53-27CA-6212-5A52-C45880B2342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615997" y="2218826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75" indent="0">
              <a:buNone/>
              <a:defRPr sz="800"/>
            </a:lvl2pPr>
            <a:lvl3pPr marL="685749" indent="0">
              <a:buNone/>
              <a:defRPr sz="700"/>
            </a:lvl3pPr>
            <a:lvl4pPr marL="1028624" indent="0">
              <a:buNone/>
              <a:defRPr sz="600"/>
            </a:lvl4pPr>
            <a:lvl5pPr marL="1371498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9" name="Text Placeholder 26">
            <a:extLst>
              <a:ext uri="{FF2B5EF4-FFF2-40B4-BE49-F238E27FC236}">
                <a16:creationId xmlns:a16="http://schemas.microsoft.com/office/drawing/2014/main" id="{D66A3B78-41DC-06D1-36A3-D91EC6C32F9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839367" y="2218826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75" indent="0">
              <a:buNone/>
              <a:defRPr sz="800"/>
            </a:lvl2pPr>
            <a:lvl3pPr marL="685749" indent="0">
              <a:buNone/>
              <a:defRPr sz="700"/>
            </a:lvl3pPr>
            <a:lvl4pPr marL="1028624" indent="0">
              <a:buNone/>
              <a:defRPr sz="600"/>
            </a:lvl4pPr>
            <a:lvl5pPr marL="1371498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0" name="Text Placeholder 26">
            <a:extLst>
              <a:ext uri="{FF2B5EF4-FFF2-40B4-BE49-F238E27FC236}">
                <a16:creationId xmlns:a16="http://schemas.microsoft.com/office/drawing/2014/main" id="{3EC79D14-346D-23BE-D99A-733F910EBFA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411416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75" indent="0">
              <a:buNone/>
              <a:defRPr sz="800"/>
            </a:lvl2pPr>
            <a:lvl3pPr marL="685749" indent="0">
              <a:buNone/>
              <a:defRPr sz="700"/>
            </a:lvl3pPr>
            <a:lvl4pPr marL="1028624" indent="0">
              <a:buNone/>
              <a:defRPr sz="600"/>
            </a:lvl4pPr>
            <a:lvl5pPr marL="1371498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1" name="Text Placeholder 26">
            <a:extLst>
              <a:ext uri="{FF2B5EF4-FFF2-40B4-BE49-F238E27FC236}">
                <a16:creationId xmlns:a16="http://schemas.microsoft.com/office/drawing/2014/main" id="{BBF6F0CC-4A3F-D822-3CD3-1B0ABB27FF9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15997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75" indent="0">
              <a:buNone/>
              <a:defRPr sz="800"/>
            </a:lvl2pPr>
            <a:lvl3pPr marL="685749" indent="0">
              <a:buNone/>
              <a:defRPr sz="700"/>
            </a:lvl3pPr>
            <a:lvl4pPr marL="1028624" indent="0">
              <a:buNone/>
              <a:defRPr sz="600"/>
            </a:lvl4pPr>
            <a:lvl5pPr marL="1371498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BA69CA3-3E77-09CD-FFBE-B77B2658218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839367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75" indent="0">
              <a:buNone/>
              <a:defRPr sz="800"/>
            </a:lvl2pPr>
            <a:lvl3pPr marL="685749" indent="0">
              <a:buNone/>
              <a:defRPr sz="700"/>
            </a:lvl3pPr>
            <a:lvl4pPr marL="1028624" indent="0">
              <a:buNone/>
              <a:defRPr sz="600"/>
            </a:lvl4pPr>
            <a:lvl5pPr marL="1371498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8424473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5900" y="1779375"/>
            <a:ext cx="1497570" cy="724930"/>
          </a:xfrm>
        </p:spPr>
        <p:txBody>
          <a:bodyPr anchor="b">
            <a:normAutofit/>
          </a:bodyPr>
          <a:lstStyle>
            <a:lvl1pPr>
              <a:defRPr sz="4800" b="1"/>
            </a:lvl1pPr>
          </a:lstStyle>
          <a:p>
            <a:r>
              <a:rPr lang="en-US" dirty="0"/>
              <a:t>01.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5903" y="2639198"/>
            <a:ext cx="4281959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49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2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49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37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24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12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299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9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 Placeholder 26">
            <a:extLst>
              <a:ext uri="{FF2B5EF4-FFF2-40B4-BE49-F238E27FC236}">
                <a16:creationId xmlns:a16="http://schemas.microsoft.com/office/drawing/2014/main" id="{D04805F5-7E8C-D806-3F0A-79377EA8A2F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15903" y="3767496"/>
            <a:ext cx="4281959" cy="778626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solidFill>
                  <a:schemeClr val="tx1"/>
                </a:solidFill>
              </a:defRPr>
            </a:lvl1pPr>
            <a:lvl2pPr marL="342875" indent="0">
              <a:buNone/>
              <a:defRPr sz="800"/>
            </a:lvl2pPr>
            <a:lvl3pPr marL="685749" indent="0">
              <a:buNone/>
              <a:defRPr sz="700"/>
            </a:lvl3pPr>
            <a:lvl4pPr marL="1028624" indent="0">
              <a:buNone/>
              <a:defRPr sz="600"/>
            </a:lvl4pPr>
            <a:lvl5pPr marL="1371498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638675" y="2620483"/>
            <a:ext cx="4281958" cy="1818246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75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49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24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498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48921843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Medium Grey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49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2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49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37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24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12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299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9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49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2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498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11" y="2275718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468044190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 Slide Image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9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9" y="206377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59381" y="2342395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59381" y="3040063"/>
            <a:ext cx="4151537" cy="11874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75" indent="0">
              <a:lnSpc>
                <a:spcPct val="114000"/>
              </a:lnSpc>
              <a:buNone/>
              <a:defRPr sz="800"/>
            </a:lvl2pPr>
            <a:lvl3pPr marL="685749" indent="0">
              <a:lnSpc>
                <a:spcPct val="114000"/>
              </a:lnSpc>
              <a:buNone/>
              <a:defRPr sz="800"/>
            </a:lvl3pPr>
            <a:lvl4pPr marL="1028624" indent="0">
              <a:lnSpc>
                <a:spcPct val="114000"/>
              </a:lnSpc>
              <a:buNone/>
              <a:defRPr sz="800"/>
            </a:lvl4pPr>
            <a:lvl5pPr marL="1371498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874CF84-747E-7589-CA7F-7DE9988FCF7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759378" y="2644200"/>
            <a:ext cx="1960422" cy="137914"/>
          </a:xfrm>
        </p:spPr>
        <p:txBody>
          <a:bodyPr anchor="b" anchorCtr="0">
            <a:noAutofit/>
          </a:bodyPr>
          <a:lstStyle>
            <a:lvl1pPr marL="0" indent="0">
              <a:buNone/>
              <a:defRPr sz="800" b="0">
                <a:solidFill>
                  <a:schemeClr val="tx2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Recommended count: 350 characters.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E495CD0A-363B-1C73-7CD9-ACB163B1044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80" y="1111252"/>
            <a:ext cx="413861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B14A558D-2652-9586-15BD-60A531A9C26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8"/>
            <a:ext cx="4163406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75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49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24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98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</p:spTree>
    <p:extLst>
      <p:ext uri="{BB962C8B-B14F-4D97-AF65-F5344CB8AC3E}">
        <p14:creationId xmlns:p14="http://schemas.microsoft.com/office/powerpoint/2010/main" val="1996529411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 Slide Image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9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6424" y="204790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14199" y="1023941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218598" y="1222378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75" indent="0">
              <a:lnSpc>
                <a:spcPct val="114000"/>
              </a:lnSpc>
              <a:buNone/>
              <a:defRPr sz="900"/>
            </a:lvl2pPr>
            <a:lvl3pPr marL="685749" indent="0">
              <a:lnSpc>
                <a:spcPct val="114000"/>
              </a:lnSpc>
              <a:buNone/>
              <a:defRPr sz="900"/>
            </a:lvl3pPr>
            <a:lvl4pPr marL="1028624" indent="0">
              <a:lnSpc>
                <a:spcPct val="114000"/>
              </a:lnSpc>
              <a:buNone/>
              <a:defRPr sz="900"/>
            </a:lvl4pPr>
            <a:lvl5pPr marL="1371498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icture Placeholder 42">
            <a:extLst>
              <a:ext uri="{FF2B5EF4-FFF2-40B4-BE49-F238E27FC236}">
                <a16:creationId xmlns:a16="http://schemas.microsoft.com/office/drawing/2014/main" id="{3B887223-998B-4307-9C22-F26FD8CFC683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222777" y="195264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508EA3EE-D630-D8C9-A3F8-C6182FF36777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407385" y="1023941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" name="Text Placeholder 32">
            <a:extLst>
              <a:ext uri="{FF2B5EF4-FFF2-40B4-BE49-F238E27FC236}">
                <a16:creationId xmlns:a16="http://schemas.microsoft.com/office/drawing/2014/main" id="{46FB238B-1C1F-BD84-1A8C-62290B97E6E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2411784" y="1222378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75" indent="0">
              <a:lnSpc>
                <a:spcPct val="114000"/>
              </a:lnSpc>
              <a:buNone/>
              <a:defRPr sz="900"/>
            </a:lvl2pPr>
            <a:lvl3pPr marL="685749" indent="0">
              <a:lnSpc>
                <a:spcPct val="114000"/>
              </a:lnSpc>
              <a:buNone/>
              <a:defRPr sz="900"/>
            </a:lvl3pPr>
            <a:lvl4pPr marL="1028624" indent="0">
              <a:lnSpc>
                <a:spcPct val="114000"/>
              </a:lnSpc>
              <a:buNone/>
              <a:defRPr sz="900"/>
            </a:lvl4pPr>
            <a:lvl5pPr marL="1371498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5E3FCDD4-E7AE-4EBC-0080-35ECF115344A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2415961" y="195264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57FEEB62-DDEE-713E-6617-589D9DE3F5C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14199" y="3438080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7" name="Text Placeholder 32">
            <a:extLst>
              <a:ext uri="{FF2B5EF4-FFF2-40B4-BE49-F238E27FC236}">
                <a16:creationId xmlns:a16="http://schemas.microsoft.com/office/drawing/2014/main" id="{209D4E28-5A85-7F65-1663-7BFDD176E15D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218598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75" indent="0">
              <a:lnSpc>
                <a:spcPct val="114000"/>
              </a:lnSpc>
              <a:buNone/>
              <a:defRPr sz="900"/>
            </a:lvl2pPr>
            <a:lvl3pPr marL="685749" indent="0">
              <a:lnSpc>
                <a:spcPct val="114000"/>
              </a:lnSpc>
              <a:buNone/>
              <a:defRPr sz="900"/>
            </a:lvl3pPr>
            <a:lvl4pPr marL="1028624" indent="0">
              <a:lnSpc>
                <a:spcPct val="114000"/>
              </a:lnSpc>
              <a:buNone/>
              <a:defRPr sz="900"/>
            </a:lvl4pPr>
            <a:lvl5pPr marL="1371498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Picture Placeholder 42">
            <a:extLst>
              <a:ext uri="{FF2B5EF4-FFF2-40B4-BE49-F238E27FC236}">
                <a16:creationId xmlns:a16="http://schemas.microsoft.com/office/drawing/2014/main" id="{92C64E15-424B-2943-5EA9-1D657F59298E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222777" y="260940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E73CB260-3973-C98D-22D8-7061846577B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407385" y="3438080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0FE44D2-903D-5A8A-80B2-D769466AC3E7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411784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75" indent="0">
              <a:lnSpc>
                <a:spcPct val="114000"/>
              </a:lnSpc>
              <a:buNone/>
              <a:defRPr sz="900"/>
            </a:lvl2pPr>
            <a:lvl3pPr marL="685749" indent="0">
              <a:lnSpc>
                <a:spcPct val="114000"/>
              </a:lnSpc>
              <a:buNone/>
              <a:defRPr sz="900"/>
            </a:lvl3pPr>
            <a:lvl4pPr marL="1028624" indent="0">
              <a:lnSpc>
                <a:spcPct val="114000"/>
              </a:lnSpc>
              <a:buNone/>
              <a:defRPr sz="900"/>
            </a:lvl4pPr>
            <a:lvl5pPr marL="1371498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Picture Placeholder 42">
            <a:extLst>
              <a:ext uri="{FF2B5EF4-FFF2-40B4-BE49-F238E27FC236}">
                <a16:creationId xmlns:a16="http://schemas.microsoft.com/office/drawing/2014/main" id="{83E4C305-F76E-4E1E-D24E-8A49F9149F6E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2415961" y="260940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487109610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 Slide Larg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9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42">
            <a:extLst>
              <a:ext uri="{FF2B5EF4-FFF2-40B4-BE49-F238E27FC236}">
                <a16:creationId xmlns:a16="http://schemas.microsoft.com/office/drawing/2014/main" id="{0D5DD147-C73A-B4DA-1321-B559075FE55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167066" y="204790"/>
            <a:ext cx="5759875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9D5A45A1-3577-DE4C-DF6F-5B433B6C18C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15903" y="202138"/>
            <a:ext cx="2843213" cy="2369612"/>
          </a:xfrm>
        </p:spPr>
        <p:txBody>
          <a:bodyPr rIns="144000" anchor="t" anchorCtr="0">
            <a:noAutofit/>
          </a:bodyPr>
          <a:lstStyle>
            <a:lvl1pPr marL="0" indent="0">
              <a:lnSpc>
                <a:spcPct val="95000"/>
              </a:lnSpc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75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49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24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98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Large header </a:t>
            </a:r>
            <a:br>
              <a:rPr lang="en-US" dirty="0"/>
            </a:br>
            <a:r>
              <a:rPr lang="en-US" dirty="0"/>
              <a:t>text can go here.</a:t>
            </a:r>
          </a:p>
        </p:txBody>
      </p:sp>
    </p:spTree>
    <p:extLst>
      <p:ext uri="{BB962C8B-B14F-4D97-AF65-F5344CB8AC3E}">
        <p14:creationId xmlns:p14="http://schemas.microsoft.com/office/powerpoint/2010/main" val="3537489207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9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131229" y="195263"/>
            <a:ext cx="2087563" cy="444158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2333768" y="195263"/>
            <a:ext cx="2087563" cy="44415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4536307" y="195263"/>
            <a:ext cx="2087563" cy="444158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5111" y="1416988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75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49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24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98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63656" y="1416988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75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49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24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98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74704" y="1416988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75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49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24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98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45109" y="2783427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45110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49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24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498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2463654" y="2783427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2463655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49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24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498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674703" y="2783427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467470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49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24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498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44104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2463654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4674705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1914935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arm Yellow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83" name="Text Placeholder 15">
            <a:extLst>
              <a:ext uri="{FF2B5EF4-FFF2-40B4-BE49-F238E27FC236}">
                <a16:creationId xmlns:a16="http://schemas.microsoft.com/office/drawing/2014/main" id="{5245708D-39F0-0549-BEB2-D1CD4477F7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1" y="1338609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84" name="Text Placeholder 32">
            <a:extLst>
              <a:ext uri="{FF2B5EF4-FFF2-40B4-BE49-F238E27FC236}">
                <a16:creationId xmlns:a16="http://schemas.microsoft.com/office/drawing/2014/main" id="{8ABD3588-FD5B-CC46-B06E-456A729736FF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2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5" name="Text Placeholder 9">
            <a:extLst>
              <a:ext uri="{FF2B5EF4-FFF2-40B4-BE49-F238E27FC236}">
                <a16:creationId xmlns:a16="http://schemas.microsoft.com/office/drawing/2014/main" id="{792CFF5D-6C9E-1F45-9D58-FD3D4D08AE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1" y="2802100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6" name="Text Placeholder 32">
            <a:extLst>
              <a:ext uri="{FF2B5EF4-FFF2-40B4-BE49-F238E27FC236}">
                <a16:creationId xmlns:a16="http://schemas.microsoft.com/office/drawing/2014/main" id="{45E670BD-D326-0A4E-86DC-7AF8A809964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87" name="Text Placeholder 32">
            <a:extLst>
              <a:ext uri="{FF2B5EF4-FFF2-40B4-BE49-F238E27FC236}">
                <a16:creationId xmlns:a16="http://schemas.microsoft.com/office/drawing/2014/main" id="{9449C036-C3AD-E846-ACDA-73192F83706D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2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</p:spTree>
    <p:extLst>
      <p:ext uri="{BB962C8B-B14F-4D97-AF65-F5344CB8AC3E}">
        <p14:creationId xmlns:p14="http://schemas.microsoft.com/office/powerpoint/2010/main" val="2474662786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Slide Four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28495" y="4971429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42">
            <a:extLst>
              <a:ext uri="{FF2B5EF4-FFF2-40B4-BE49-F238E27FC236}">
                <a16:creationId xmlns:a16="http://schemas.microsoft.com/office/drawing/2014/main" id="{5E50BEDE-12F8-C493-D1C5-A6F59F0EF74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6"/>
            <a:ext cx="4279347" cy="2328863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10A48A3F-D2D4-3681-218B-4627129E090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608516" y="2643188"/>
            <a:ext cx="4319587" cy="23050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955B7B2-BFF6-F30D-F1CA-0E0B1DCBDDC6}"/>
              </a:ext>
            </a:extLst>
          </p:cNvPr>
          <p:cNvSpPr/>
          <p:nvPr userDrawn="1"/>
        </p:nvSpPr>
        <p:spPr>
          <a:xfrm>
            <a:off x="4608516" y="195266"/>
            <a:ext cx="4319587" cy="2339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532E05-1B05-0DD1-4003-824295BD069F}"/>
              </a:ext>
            </a:extLst>
          </p:cNvPr>
          <p:cNvSpPr/>
          <p:nvPr userDrawn="1"/>
        </p:nvSpPr>
        <p:spPr>
          <a:xfrm>
            <a:off x="211683" y="2643190"/>
            <a:ext cx="4300517" cy="23104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4DE9FAA5-4D97-85D2-696A-B97472BC0BB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66404" y="1168287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3" name="Text Placeholder 32">
            <a:extLst>
              <a:ext uri="{FF2B5EF4-FFF2-40B4-BE49-F238E27FC236}">
                <a16:creationId xmlns:a16="http://schemas.microsoft.com/office/drawing/2014/main" id="{93881D5E-D7BA-1080-8686-8AF960E041C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66406" y="1426681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75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49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624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498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42">
            <a:extLst>
              <a:ext uri="{FF2B5EF4-FFF2-40B4-BE49-F238E27FC236}">
                <a16:creationId xmlns:a16="http://schemas.microsoft.com/office/drawing/2014/main" id="{7516312C-4CBD-87AC-3F09-00C3A9ECDCE6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4752975" y="300600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7D9075EF-66DF-8532-5BDC-5413AF114AB1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03141" y="3587201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B641C6B7-2682-04C2-5546-54F21B1895B8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403143" y="3833965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75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49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624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498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8AD98225-F6FF-6097-07BF-A4B8A705A96F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95289" y="2773077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145353916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9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6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75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49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24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98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4091569239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 Slide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9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05DA9270-0C8F-AE43-9DDB-CCD2F8C3C5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6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75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49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24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98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2991793152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9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08147F08-5EB9-9345-BD50-B2D4254A446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6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75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49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24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98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42289994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 Slide White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9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9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75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49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24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98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90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</p:spTree>
    <p:extLst>
      <p:ext uri="{BB962C8B-B14F-4D97-AF65-F5344CB8AC3E}">
        <p14:creationId xmlns:p14="http://schemas.microsoft.com/office/powerpoint/2010/main" val="892573207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Blank White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8486699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Blank White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2197443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i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9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9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75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49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24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98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90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927A4D-6948-2588-3C64-B2E81481CDB5}"/>
              </a:ext>
            </a:extLst>
          </p:cNvPr>
          <p:cNvSpPr/>
          <p:nvPr userDrawn="1"/>
        </p:nvSpPr>
        <p:spPr>
          <a:xfrm>
            <a:off x="215903" y="1419228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23238-AAEA-3311-1B76-232B599FDABD}"/>
              </a:ext>
            </a:extLst>
          </p:cNvPr>
          <p:cNvSpPr/>
          <p:nvPr userDrawn="1"/>
        </p:nvSpPr>
        <p:spPr>
          <a:xfrm>
            <a:off x="3156746" y="1419228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3B788F1-6012-D560-F1CD-EE5F2B838BA1}"/>
              </a:ext>
            </a:extLst>
          </p:cNvPr>
          <p:cNvSpPr/>
          <p:nvPr userDrawn="1"/>
        </p:nvSpPr>
        <p:spPr>
          <a:xfrm>
            <a:off x="6084890" y="1419228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33D8033-4A90-1E75-9747-999B07E26A66}"/>
              </a:ext>
            </a:extLst>
          </p:cNvPr>
          <p:cNvSpPr/>
          <p:nvPr userDrawn="1"/>
        </p:nvSpPr>
        <p:spPr>
          <a:xfrm>
            <a:off x="215900" y="2608266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D37C1A9-0D32-5D38-442A-20AB9B875D32}"/>
              </a:ext>
            </a:extLst>
          </p:cNvPr>
          <p:cNvSpPr/>
          <p:nvPr userDrawn="1"/>
        </p:nvSpPr>
        <p:spPr>
          <a:xfrm>
            <a:off x="4643438" y="2608266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E96CFFF-6D63-3B93-E817-82FFD599E098}"/>
              </a:ext>
            </a:extLst>
          </p:cNvPr>
          <p:cNvSpPr/>
          <p:nvPr userDrawn="1"/>
        </p:nvSpPr>
        <p:spPr>
          <a:xfrm>
            <a:off x="215900" y="3824883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BE2293B-519A-F72D-D662-879CCCF478DE}"/>
              </a:ext>
            </a:extLst>
          </p:cNvPr>
          <p:cNvSpPr/>
          <p:nvPr userDrawn="1"/>
        </p:nvSpPr>
        <p:spPr>
          <a:xfrm>
            <a:off x="4643438" y="3824883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25BEF1AC-6CBD-F292-CB10-8BFDF79B280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42" y="1568889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306DD891-EA8A-9247-4E03-C8F7BA9DDC4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935039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75" indent="0">
              <a:buNone/>
              <a:defRPr sz="800">
                <a:solidFill>
                  <a:schemeClr val="tx1"/>
                </a:solidFill>
              </a:defRPr>
            </a:lvl2pPr>
            <a:lvl3pPr marL="685749" indent="0">
              <a:buNone/>
              <a:defRPr sz="800">
                <a:solidFill>
                  <a:schemeClr val="tx1"/>
                </a:solidFill>
              </a:defRPr>
            </a:lvl3pPr>
            <a:lvl4pPr marL="1028624" indent="0">
              <a:buNone/>
              <a:defRPr sz="800">
                <a:solidFill>
                  <a:schemeClr val="tx1"/>
                </a:solidFill>
              </a:defRPr>
            </a:lvl4pPr>
            <a:lvl5pPr marL="1371498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AE7043E8-FBCF-6007-B1D9-774B080363BB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48210" y="161556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19F6B059-D5DD-4A0D-D3AA-9AA2D524993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3856309" y="1568889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9" name="Text Placeholder 32">
            <a:extLst>
              <a:ext uri="{FF2B5EF4-FFF2-40B4-BE49-F238E27FC236}">
                <a16:creationId xmlns:a16="http://schemas.microsoft.com/office/drawing/2014/main" id="{D38C44B3-A269-67F7-4EF3-4934DF3CF37C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3856306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75" indent="0">
              <a:buNone/>
              <a:defRPr sz="800">
                <a:solidFill>
                  <a:schemeClr val="tx1"/>
                </a:solidFill>
              </a:defRPr>
            </a:lvl2pPr>
            <a:lvl3pPr marL="685749" indent="0">
              <a:buNone/>
              <a:defRPr sz="800">
                <a:solidFill>
                  <a:schemeClr val="tx1"/>
                </a:solidFill>
              </a:defRPr>
            </a:lvl3pPr>
            <a:lvl4pPr marL="1028624" indent="0">
              <a:buNone/>
              <a:defRPr sz="800">
                <a:solidFill>
                  <a:schemeClr val="tx1"/>
                </a:solidFill>
              </a:defRPr>
            </a:lvl4pPr>
            <a:lvl5pPr marL="1371498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Picture Placeholder 42">
            <a:extLst>
              <a:ext uri="{FF2B5EF4-FFF2-40B4-BE49-F238E27FC236}">
                <a16:creationId xmlns:a16="http://schemas.microsoft.com/office/drawing/2014/main" id="{DAC687B8-6538-7DA3-DF46-8E5E29C9EE7B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269478" y="161556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0FEFA35E-B823-AAE3-3188-9D7A3978FDA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785757" y="1568889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A6B82983-BED2-D0BA-E34B-57A7DB4B91B3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6785754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75" indent="0">
              <a:buNone/>
              <a:defRPr sz="800">
                <a:solidFill>
                  <a:schemeClr val="tx1"/>
                </a:solidFill>
              </a:defRPr>
            </a:lvl2pPr>
            <a:lvl3pPr marL="685749" indent="0">
              <a:buNone/>
              <a:defRPr sz="800">
                <a:solidFill>
                  <a:schemeClr val="tx1"/>
                </a:solidFill>
              </a:defRPr>
            </a:lvl3pPr>
            <a:lvl4pPr marL="1028624" indent="0">
              <a:buNone/>
              <a:defRPr sz="800">
                <a:solidFill>
                  <a:schemeClr val="tx1"/>
                </a:solidFill>
              </a:defRPr>
            </a:lvl4pPr>
            <a:lvl5pPr marL="1371498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FF98E427-BE82-669F-F2CF-2BB448B764DB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6198927" y="161556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C98C6CB1-222B-6AFE-169F-A237D4089113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35041" y="2743171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32">
            <a:extLst>
              <a:ext uri="{FF2B5EF4-FFF2-40B4-BE49-F238E27FC236}">
                <a16:creationId xmlns:a16="http://schemas.microsoft.com/office/drawing/2014/main" id="{83362D77-B6AD-46F5-B12B-0883235381CE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935040" y="2941607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75" indent="0">
              <a:buNone/>
              <a:defRPr sz="800">
                <a:solidFill>
                  <a:schemeClr val="tx1"/>
                </a:solidFill>
              </a:defRPr>
            </a:lvl2pPr>
            <a:lvl3pPr marL="685749" indent="0">
              <a:buNone/>
              <a:defRPr sz="800">
                <a:solidFill>
                  <a:schemeClr val="tx1"/>
                </a:solidFill>
              </a:defRPr>
            </a:lvl3pPr>
            <a:lvl4pPr marL="1028624" indent="0">
              <a:buNone/>
              <a:defRPr sz="800">
                <a:solidFill>
                  <a:schemeClr val="tx1"/>
                </a:solidFill>
              </a:defRPr>
            </a:lvl4pPr>
            <a:lvl5pPr marL="1371498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A800F9CE-9041-C86D-674B-609A51E04DDF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348210" y="2789844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7" name="Text Placeholder 9">
            <a:extLst>
              <a:ext uri="{FF2B5EF4-FFF2-40B4-BE49-F238E27FC236}">
                <a16:creationId xmlns:a16="http://schemas.microsoft.com/office/drawing/2014/main" id="{A1416BDE-92B4-54DA-1113-EA73E9844661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5365771" y="2743171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32">
            <a:extLst>
              <a:ext uri="{FF2B5EF4-FFF2-40B4-BE49-F238E27FC236}">
                <a16:creationId xmlns:a16="http://schemas.microsoft.com/office/drawing/2014/main" id="{AA7A5419-060B-866A-3638-18BD9ABD8EC5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>
          <a:xfrm>
            <a:off x="5365773" y="2941607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75" indent="0">
              <a:buNone/>
              <a:defRPr sz="800">
                <a:solidFill>
                  <a:schemeClr val="tx1"/>
                </a:solidFill>
              </a:defRPr>
            </a:lvl2pPr>
            <a:lvl3pPr marL="685749" indent="0">
              <a:buNone/>
              <a:defRPr sz="800">
                <a:solidFill>
                  <a:schemeClr val="tx1"/>
                </a:solidFill>
              </a:defRPr>
            </a:lvl3pPr>
            <a:lvl4pPr marL="1028624" indent="0">
              <a:buNone/>
              <a:defRPr sz="800">
                <a:solidFill>
                  <a:schemeClr val="tx1"/>
                </a:solidFill>
              </a:defRPr>
            </a:lvl4pPr>
            <a:lvl5pPr marL="1371498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9" name="Picture Placeholder 42">
            <a:extLst>
              <a:ext uri="{FF2B5EF4-FFF2-40B4-BE49-F238E27FC236}">
                <a16:creationId xmlns:a16="http://schemas.microsoft.com/office/drawing/2014/main" id="{6ADAEBC5-AD26-30C8-0351-BB9C77FD7AC0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4778943" y="2789844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4868867B-06CF-B338-EFA7-1B4285076BF2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35041" y="3946329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32">
            <a:extLst>
              <a:ext uri="{FF2B5EF4-FFF2-40B4-BE49-F238E27FC236}">
                <a16:creationId xmlns:a16="http://schemas.microsoft.com/office/drawing/2014/main" id="{45856CB2-3EFB-0690-1F14-C969A0ABAC6A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>
          <a:xfrm>
            <a:off x="935040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75" indent="0">
              <a:buNone/>
              <a:defRPr sz="800">
                <a:solidFill>
                  <a:schemeClr val="tx1"/>
                </a:solidFill>
              </a:defRPr>
            </a:lvl2pPr>
            <a:lvl3pPr marL="685749" indent="0">
              <a:buNone/>
              <a:defRPr sz="800">
                <a:solidFill>
                  <a:schemeClr val="tx1"/>
                </a:solidFill>
              </a:defRPr>
            </a:lvl3pPr>
            <a:lvl4pPr marL="1028624" indent="0">
              <a:buNone/>
              <a:defRPr sz="800">
                <a:solidFill>
                  <a:schemeClr val="tx1"/>
                </a:solidFill>
              </a:defRPr>
            </a:lvl4pPr>
            <a:lvl5pPr marL="1371498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2" name="Picture Placeholder 42">
            <a:extLst>
              <a:ext uri="{FF2B5EF4-FFF2-40B4-BE49-F238E27FC236}">
                <a16:creationId xmlns:a16="http://schemas.microsoft.com/office/drawing/2014/main" id="{AEC65C40-26B6-4785-C35A-E29368598AA9}"/>
              </a:ext>
            </a:extLst>
          </p:cNvPr>
          <p:cNvSpPr>
            <a:spLocks noGrp="1"/>
          </p:cNvSpPr>
          <p:nvPr>
            <p:ph type="pic" sz="quarter" idx="61" hasCustomPrompt="1"/>
          </p:nvPr>
        </p:nvSpPr>
        <p:spPr>
          <a:xfrm>
            <a:off x="348210" y="399300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EEC3CD7E-008A-0911-0C42-6CC6F76670E7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5365771" y="3946329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B5C9427E-D8DD-4AA3-033A-E5AB8628EEFF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>
          <a:xfrm>
            <a:off x="5365773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75" indent="0">
              <a:buNone/>
              <a:defRPr sz="800">
                <a:solidFill>
                  <a:schemeClr val="tx1"/>
                </a:solidFill>
              </a:defRPr>
            </a:lvl2pPr>
            <a:lvl3pPr marL="685749" indent="0">
              <a:buNone/>
              <a:defRPr sz="800">
                <a:solidFill>
                  <a:schemeClr val="tx1"/>
                </a:solidFill>
              </a:defRPr>
            </a:lvl3pPr>
            <a:lvl4pPr marL="1028624" indent="0">
              <a:buNone/>
              <a:defRPr sz="800">
                <a:solidFill>
                  <a:schemeClr val="tx1"/>
                </a:solidFill>
              </a:defRPr>
            </a:lvl4pPr>
            <a:lvl5pPr marL="1371498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Picture Placeholder 42">
            <a:extLst>
              <a:ext uri="{FF2B5EF4-FFF2-40B4-BE49-F238E27FC236}">
                <a16:creationId xmlns:a16="http://schemas.microsoft.com/office/drawing/2014/main" id="{DEAA93CA-8846-45AB-5ADC-B6FB7B378705}"/>
              </a:ext>
            </a:extLst>
          </p:cNvPr>
          <p:cNvSpPr>
            <a:spLocks noGrp="1"/>
          </p:cNvSpPr>
          <p:nvPr>
            <p:ph type="pic" sz="quarter" idx="64" hasCustomPrompt="1"/>
          </p:nvPr>
        </p:nvSpPr>
        <p:spPr>
          <a:xfrm>
            <a:off x="4778943" y="399300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858075465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8" y="4582636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83" name="Text Placeholder 15">
            <a:extLst>
              <a:ext uri="{FF2B5EF4-FFF2-40B4-BE49-F238E27FC236}">
                <a16:creationId xmlns:a16="http://schemas.microsoft.com/office/drawing/2014/main" id="{5245708D-39F0-0549-BEB2-D1CD4477F7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3" y="1338610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75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49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24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98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84" name="Text Placeholder 32">
            <a:extLst>
              <a:ext uri="{FF2B5EF4-FFF2-40B4-BE49-F238E27FC236}">
                <a16:creationId xmlns:a16="http://schemas.microsoft.com/office/drawing/2014/main" id="{8ABD3588-FD5B-CC46-B06E-456A729736FF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3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75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49" indent="0">
              <a:buNone/>
              <a:defRPr sz="800">
                <a:solidFill>
                  <a:schemeClr val="tx1"/>
                </a:solidFill>
              </a:defRPr>
            </a:lvl3pPr>
            <a:lvl4pPr marL="1028624" indent="0">
              <a:buNone/>
              <a:defRPr sz="800">
                <a:solidFill>
                  <a:schemeClr val="tx1"/>
                </a:solidFill>
              </a:defRPr>
            </a:lvl4pPr>
            <a:lvl5pPr marL="1371498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5" name="Text Placeholder 9">
            <a:extLst>
              <a:ext uri="{FF2B5EF4-FFF2-40B4-BE49-F238E27FC236}">
                <a16:creationId xmlns:a16="http://schemas.microsoft.com/office/drawing/2014/main" id="{792CFF5D-6C9E-1F45-9D58-FD3D4D08AE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3" y="2802103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6" name="Text Placeholder 32">
            <a:extLst>
              <a:ext uri="{FF2B5EF4-FFF2-40B4-BE49-F238E27FC236}">
                <a16:creationId xmlns:a16="http://schemas.microsoft.com/office/drawing/2014/main" id="{45E670BD-D326-0A4E-86DC-7AF8A809964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75" indent="0">
              <a:buNone/>
              <a:defRPr sz="800">
                <a:solidFill>
                  <a:schemeClr val="tx1"/>
                </a:solidFill>
              </a:defRPr>
            </a:lvl2pPr>
            <a:lvl3pPr marL="685749" indent="0">
              <a:buNone/>
              <a:defRPr sz="800">
                <a:solidFill>
                  <a:schemeClr val="tx1"/>
                </a:solidFill>
              </a:defRPr>
            </a:lvl3pPr>
            <a:lvl4pPr marL="1028624" indent="0">
              <a:buNone/>
              <a:defRPr sz="800">
                <a:solidFill>
                  <a:schemeClr val="tx1"/>
                </a:solidFill>
              </a:defRPr>
            </a:lvl4pPr>
            <a:lvl5pPr marL="1371498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87" name="Text Placeholder 32">
            <a:extLst>
              <a:ext uri="{FF2B5EF4-FFF2-40B4-BE49-F238E27FC236}">
                <a16:creationId xmlns:a16="http://schemas.microsoft.com/office/drawing/2014/main" id="{9449C036-C3AD-E846-ACDA-73192F83706D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5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75" indent="0">
              <a:buNone/>
              <a:defRPr sz="800">
                <a:solidFill>
                  <a:schemeClr val="tx1"/>
                </a:solidFill>
              </a:defRPr>
            </a:lvl2pPr>
            <a:lvl3pPr marL="685749" indent="0">
              <a:buNone/>
              <a:defRPr sz="800">
                <a:solidFill>
                  <a:schemeClr val="tx1"/>
                </a:solidFill>
              </a:defRPr>
            </a:lvl3pPr>
            <a:lvl4pPr marL="1028624" indent="0">
              <a:buNone/>
              <a:defRPr sz="800">
                <a:solidFill>
                  <a:schemeClr val="tx1"/>
                </a:solidFill>
              </a:defRPr>
            </a:lvl4pPr>
            <a:lvl5pPr marL="1371498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</p:spTree>
    <p:extLst>
      <p:ext uri="{BB962C8B-B14F-4D97-AF65-F5344CB8AC3E}">
        <p14:creationId xmlns:p14="http://schemas.microsoft.com/office/powerpoint/2010/main" val="2755846385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Ending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Placeholder 15">
            <a:extLst>
              <a:ext uri="{FF2B5EF4-FFF2-40B4-BE49-F238E27FC236}">
                <a16:creationId xmlns:a16="http://schemas.microsoft.com/office/drawing/2014/main" id="{5F9F1CC7-BCB0-5844-B142-02231C3E30F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3" y="1338610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75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49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24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98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50" name="Text Placeholder 32">
            <a:extLst>
              <a:ext uri="{FF2B5EF4-FFF2-40B4-BE49-F238E27FC236}">
                <a16:creationId xmlns:a16="http://schemas.microsoft.com/office/drawing/2014/main" id="{C04B0BAC-1678-9447-BFE6-A7D671988C1D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3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75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49" indent="0">
              <a:buNone/>
              <a:defRPr sz="800">
                <a:solidFill>
                  <a:schemeClr val="tx1"/>
                </a:solidFill>
              </a:defRPr>
            </a:lvl3pPr>
            <a:lvl4pPr marL="1028624" indent="0">
              <a:buNone/>
              <a:defRPr sz="800">
                <a:solidFill>
                  <a:schemeClr val="tx1"/>
                </a:solidFill>
              </a:defRPr>
            </a:lvl4pPr>
            <a:lvl5pPr marL="1371498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1" name="Text Placeholder 9">
            <a:extLst>
              <a:ext uri="{FF2B5EF4-FFF2-40B4-BE49-F238E27FC236}">
                <a16:creationId xmlns:a16="http://schemas.microsoft.com/office/drawing/2014/main" id="{3CF649F7-AADA-034C-90E5-2FD2E10FE54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3" y="2802103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52" name="Text Placeholder 32">
            <a:extLst>
              <a:ext uri="{FF2B5EF4-FFF2-40B4-BE49-F238E27FC236}">
                <a16:creationId xmlns:a16="http://schemas.microsoft.com/office/drawing/2014/main" id="{EEE903D1-E1BB-634A-9A28-B09E2D82649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75" indent="0">
              <a:buNone/>
              <a:defRPr sz="800">
                <a:solidFill>
                  <a:schemeClr val="tx1"/>
                </a:solidFill>
              </a:defRPr>
            </a:lvl2pPr>
            <a:lvl3pPr marL="685749" indent="0">
              <a:buNone/>
              <a:defRPr sz="800">
                <a:solidFill>
                  <a:schemeClr val="tx1"/>
                </a:solidFill>
              </a:defRPr>
            </a:lvl3pPr>
            <a:lvl4pPr marL="1028624" indent="0">
              <a:buNone/>
              <a:defRPr sz="800">
                <a:solidFill>
                  <a:schemeClr val="tx1"/>
                </a:solidFill>
              </a:defRPr>
            </a:lvl4pPr>
            <a:lvl5pPr marL="1371498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53" name="Text Placeholder 32">
            <a:extLst>
              <a:ext uri="{FF2B5EF4-FFF2-40B4-BE49-F238E27FC236}">
                <a16:creationId xmlns:a16="http://schemas.microsoft.com/office/drawing/2014/main" id="{4AD3A378-A47E-8947-9E8C-5D120F2D3287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5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75" indent="0">
              <a:buNone/>
              <a:defRPr sz="800">
                <a:solidFill>
                  <a:schemeClr val="tx1"/>
                </a:solidFill>
              </a:defRPr>
            </a:lvl2pPr>
            <a:lvl3pPr marL="685749" indent="0">
              <a:buNone/>
              <a:defRPr sz="800">
                <a:solidFill>
                  <a:schemeClr val="tx1"/>
                </a:solidFill>
              </a:defRPr>
            </a:lvl3pPr>
            <a:lvl4pPr marL="1028624" indent="0">
              <a:buNone/>
              <a:defRPr sz="800">
                <a:solidFill>
                  <a:schemeClr val="tx1"/>
                </a:solidFill>
              </a:defRPr>
            </a:lvl4pPr>
            <a:lvl5pPr marL="1371498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8" y="4582636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0834843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Placeholder 15">
            <a:extLst>
              <a:ext uri="{FF2B5EF4-FFF2-40B4-BE49-F238E27FC236}">
                <a16:creationId xmlns:a16="http://schemas.microsoft.com/office/drawing/2014/main" id="{5F9F1CC7-BCB0-5844-B142-02231C3E30F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1" y="1338609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50" name="Text Placeholder 32">
            <a:extLst>
              <a:ext uri="{FF2B5EF4-FFF2-40B4-BE49-F238E27FC236}">
                <a16:creationId xmlns:a16="http://schemas.microsoft.com/office/drawing/2014/main" id="{C04B0BAC-1678-9447-BFE6-A7D671988C1D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2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1" name="Text Placeholder 9">
            <a:extLst>
              <a:ext uri="{FF2B5EF4-FFF2-40B4-BE49-F238E27FC236}">
                <a16:creationId xmlns:a16="http://schemas.microsoft.com/office/drawing/2014/main" id="{3CF649F7-AADA-034C-90E5-2FD2E10FE54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1" y="2802100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52" name="Text Placeholder 32">
            <a:extLst>
              <a:ext uri="{FF2B5EF4-FFF2-40B4-BE49-F238E27FC236}">
                <a16:creationId xmlns:a16="http://schemas.microsoft.com/office/drawing/2014/main" id="{EEE903D1-E1BB-634A-9A28-B09E2D82649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53" name="Text Placeholder 32">
            <a:extLst>
              <a:ext uri="{FF2B5EF4-FFF2-40B4-BE49-F238E27FC236}">
                <a16:creationId xmlns:a16="http://schemas.microsoft.com/office/drawing/2014/main" id="{4AD3A378-A47E-8947-9E8C-5D120F2D3287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2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61214554"/>
      </p:ext>
    </p:extLst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49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2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49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37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24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12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299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9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49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2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498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11" y="2275718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63313612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Divider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49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2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49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37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24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12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299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9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49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2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498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11" y="2275718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504619001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28495" y="4971429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C21602C-1817-2D77-A081-1D7796E7C5B6}"/>
              </a:ext>
            </a:extLst>
          </p:cNvPr>
          <p:cNvSpPr/>
          <p:nvPr userDrawn="1"/>
        </p:nvSpPr>
        <p:spPr>
          <a:xfrm>
            <a:off x="215903" y="195266"/>
            <a:ext cx="2087563" cy="7207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09AE944-9E9A-E641-568E-43B357820865}"/>
              </a:ext>
            </a:extLst>
          </p:cNvPr>
          <p:cNvSpPr/>
          <p:nvPr userDrawn="1"/>
        </p:nvSpPr>
        <p:spPr>
          <a:xfrm>
            <a:off x="2426953" y="195266"/>
            <a:ext cx="2087563" cy="7207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D397701-33FC-1827-B791-3523EF2FEEE2}"/>
              </a:ext>
            </a:extLst>
          </p:cNvPr>
          <p:cNvSpPr/>
          <p:nvPr userDrawn="1"/>
        </p:nvSpPr>
        <p:spPr>
          <a:xfrm>
            <a:off x="4629492" y="195266"/>
            <a:ext cx="2087563" cy="7207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C441049-7DCC-789E-9202-B5466EFE4C0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330202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75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49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24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98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14F9B1C3-BAFF-0618-1141-9AAA542572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330202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75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49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24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98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B73DEC17-A2ED-C6B1-7627-4114335158D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330202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75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49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24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98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9" name="Text Placeholder 15">
            <a:extLst>
              <a:ext uri="{FF2B5EF4-FFF2-40B4-BE49-F238E27FC236}">
                <a16:creationId xmlns:a16="http://schemas.microsoft.com/office/drawing/2014/main" id="{4992C5A0-AFE7-DC4B-061E-8F1D134CE4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330202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75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49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24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98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5ACC3BA3-CB38-F60C-880B-784B3DE49A5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372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4020213-FD1D-48D2-D5B9-FC1C316AD3F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540835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0FB1A36-7502-387F-9A00-B790FE5197E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80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D688AB2E-D0DA-16A3-A057-1377E84481F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970428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368B0EF8-930A-D4CC-FA42-DD1AE40F2F9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37280" y="1416988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75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49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24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98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49B6E47E-D3D1-E382-095D-913E79B452F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40834" y="1416988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75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49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24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98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528E9BF7-B39D-2EAE-E33F-B469445D815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9" y="1416988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75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49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24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98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7" name="Text Placeholder 15">
            <a:extLst>
              <a:ext uri="{FF2B5EF4-FFF2-40B4-BE49-F238E27FC236}">
                <a16:creationId xmlns:a16="http://schemas.microsoft.com/office/drawing/2014/main" id="{ACA80DCC-6B5F-DBC6-057F-779BB84A0C9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970427" y="1416988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75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49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24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98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57A68056-2B29-782E-3763-8AFAEBD187A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9B2EB121-896A-3DF7-92E7-266C1E20F1E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40835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CAFD655C-6EA7-1F97-1F5D-07C5C3F6BC9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759380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007E23B5-D0F4-3EFC-7902-E038FA32F274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970428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3581A65-E016-F310-EB02-64983DA04394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41679" y="3034476"/>
            <a:ext cx="1820681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75" indent="0">
              <a:lnSpc>
                <a:spcPct val="114000"/>
              </a:lnSpc>
              <a:buNone/>
              <a:defRPr sz="900"/>
            </a:lvl2pPr>
            <a:lvl3pPr marL="685749" indent="0">
              <a:lnSpc>
                <a:spcPct val="114000"/>
              </a:lnSpc>
              <a:buNone/>
              <a:defRPr sz="900"/>
            </a:lvl3pPr>
            <a:lvl4pPr marL="1028624" indent="0">
              <a:lnSpc>
                <a:spcPct val="114000"/>
              </a:lnSpc>
              <a:buNone/>
              <a:defRPr sz="900"/>
            </a:lvl4pPr>
            <a:lvl5pPr marL="1371498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0A225663-63EF-BCCA-A4C0-8496132464E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2536239" y="3041190"/>
            <a:ext cx="1829675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75" indent="0">
              <a:lnSpc>
                <a:spcPct val="114000"/>
              </a:lnSpc>
              <a:buNone/>
              <a:defRPr sz="900"/>
            </a:lvl2pPr>
            <a:lvl3pPr marL="685749" indent="0">
              <a:lnSpc>
                <a:spcPct val="114000"/>
              </a:lnSpc>
              <a:buNone/>
              <a:defRPr sz="900"/>
            </a:lvl3pPr>
            <a:lvl4pPr marL="1028624" indent="0">
              <a:lnSpc>
                <a:spcPct val="114000"/>
              </a:lnSpc>
              <a:buNone/>
              <a:defRPr sz="900"/>
            </a:lvl4pPr>
            <a:lvl5pPr marL="1371498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Text Placeholder 32">
            <a:extLst>
              <a:ext uri="{FF2B5EF4-FFF2-40B4-BE49-F238E27FC236}">
                <a16:creationId xmlns:a16="http://schemas.microsoft.com/office/drawing/2014/main" id="{80474354-0A59-F05F-AF6E-74F85E8B81C2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4759379" y="3041190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75" indent="0">
              <a:lnSpc>
                <a:spcPct val="114000"/>
              </a:lnSpc>
              <a:buNone/>
              <a:defRPr sz="900"/>
            </a:lvl2pPr>
            <a:lvl3pPr marL="685749" indent="0">
              <a:lnSpc>
                <a:spcPct val="114000"/>
              </a:lnSpc>
              <a:buNone/>
              <a:defRPr sz="900"/>
            </a:lvl3pPr>
            <a:lvl4pPr marL="1028624" indent="0">
              <a:lnSpc>
                <a:spcPct val="114000"/>
              </a:lnSpc>
              <a:buNone/>
              <a:defRPr sz="900"/>
            </a:lvl4pPr>
            <a:lvl5pPr marL="1371498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CC6B5DA9-7035-E337-2946-3DC9393E8EC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6964961" y="3041190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75" indent="0">
              <a:lnSpc>
                <a:spcPct val="114000"/>
              </a:lnSpc>
              <a:buNone/>
              <a:defRPr sz="900"/>
            </a:lvl2pPr>
            <a:lvl3pPr marL="685749" indent="0">
              <a:lnSpc>
                <a:spcPct val="114000"/>
              </a:lnSpc>
              <a:buNone/>
              <a:defRPr sz="900"/>
            </a:lvl3pPr>
            <a:lvl4pPr marL="1028624" indent="0">
              <a:lnSpc>
                <a:spcPct val="114000"/>
              </a:lnSpc>
              <a:buNone/>
              <a:defRPr sz="900"/>
            </a:lvl4pPr>
            <a:lvl5pPr marL="1371498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56323395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arm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9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0414D47-2E79-0DFD-30E8-6DE211F7F62D}"/>
              </a:ext>
            </a:extLst>
          </p:cNvPr>
          <p:cNvSpPr/>
          <p:nvPr userDrawn="1"/>
        </p:nvSpPr>
        <p:spPr>
          <a:xfrm>
            <a:off x="215902" y="195263"/>
            <a:ext cx="8712200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8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75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749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624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498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E9D42CF-D2C4-43DB-4B4A-9B1C7EEC28C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1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166" indent="0">
              <a:buNone/>
              <a:defRPr sz="100"/>
            </a:lvl2pPr>
            <a:lvl3pPr marL="914333" indent="0">
              <a:buNone/>
              <a:defRPr sz="100"/>
            </a:lvl3pPr>
            <a:lvl4pPr marL="1371498" indent="0">
              <a:buNone/>
              <a:defRPr sz="100"/>
            </a:lvl4pPr>
            <a:lvl5pPr marL="1828664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318687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9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875" indent="0">
              <a:buNone/>
              <a:defRPr sz="800"/>
            </a:lvl2pPr>
            <a:lvl3pPr marL="685749" indent="0">
              <a:buNone/>
              <a:defRPr sz="800"/>
            </a:lvl3pPr>
            <a:lvl4pPr marL="1028624" indent="0">
              <a:buNone/>
              <a:defRPr sz="800"/>
            </a:lvl4pPr>
            <a:lvl5pPr marL="1371498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</p:spTree>
    <p:extLst>
      <p:ext uri="{BB962C8B-B14F-4D97-AF65-F5344CB8AC3E}">
        <p14:creationId xmlns:p14="http://schemas.microsoft.com/office/powerpoint/2010/main" val="1630276723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9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8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75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749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624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498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318687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9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875" indent="0">
              <a:buNone/>
              <a:defRPr sz="800"/>
            </a:lvl2pPr>
            <a:lvl3pPr marL="685749" indent="0">
              <a:buNone/>
              <a:defRPr sz="800"/>
            </a:lvl3pPr>
            <a:lvl4pPr marL="1028624" indent="0">
              <a:buNone/>
              <a:defRPr sz="800"/>
            </a:lvl4pPr>
            <a:lvl5pPr marL="1371498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21CC044-6F5F-184E-9C25-8C2B078EC7A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1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166" indent="0">
              <a:buNone/>
              <a:defRPr sz="100"/>
            </a:lvl2pPr>
            <a:lvl3pPr marL="914333" indent="0">
              <a:buNone/>
              <a:defRPr sz="100"/>
            </a:lvl3pPr>
            <a:lvl4pPr marL="1371498" indent="0">
              <a:buNone/>
              <a:defRPr sz="100"/>
            </a:lvl4pPr>
            <a:lvl5pPr marL="1828664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19625544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9"/>
            <a:ext cx="8711038" cy="3123298"/>
          </a:xfrm>
          <a:solidFill>
            <a:schemeClr val="accent3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28495" y="4971429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1" y="3435350"/>
            <a:ext cx="8711038" cy="15128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80" y="3579954"/>
            <a:ext cx="8418579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80" y="3778390"/>
            <a:ext cx="8437605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49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2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498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23541394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9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1" y="3435350"/>
            <a:ext cx="8711038" cy="15128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80" y="3579954"/>
            <a:ext cx="8418579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80" y="3778390"/>
            <a:ext cx="8437605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49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2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498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50493227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3" y="195263"/>
            <a:ext cx="2087563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3" y="195263"/>
            <a:ext cx="2087563" cy="475297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92" y="195263"/>
            <a:ext cx="2087563" cy="4752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6832031" y="195263"/>
            <a:ext cx="2087563" cy="475297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1416988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75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49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24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98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1416988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75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49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24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98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1416988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75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49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24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98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1416988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75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49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24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98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7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49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24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498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7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49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24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498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7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49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24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498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2783427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49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24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498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391599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9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80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6970428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141437137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able of Contents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9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4726DB1-B7E6-1774-F331-3A22F3BF643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15901" y="1419225"/>
            <a:ext cx="1919788" cy="973246"/>
          </a:xfrm>
        </p:spPr>
        <p:txBody>
          <a:bodyPr anchor="ctr" anchorCtr="0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Table of</a:t>
            </a:r>
            <a:br>
              <a:rPr lang="en-US" dirty="0"/>
            </a:br>
            <a:r>
              <a:rPr lang="en-US" dirty="0"/>
              <a:t>contents.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A3387E6-AEDC-1EEF-F5B5-55F1233CAA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11413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75" indent="0">
              <a:buNone/>
              <a:defRPr/>
            </a:lvl2pPr>
            <a:lvl3pPr marL="685749" indent="0">
              <a:buNone/>
              <a:defRPr/>
            </a:lvl3pPr>
            <a:lvl4pPr marL="1028624" indent="0">
              <a:buNone/>
              <a:defRPr/>
            </a:lvl4pPr>
            <a:lvl5pPr marL="1371498" indent="0">
              <a:buNone/>
              <a:defRPr/>
            </a:lvl5pPr>
          </a:lstStyle>
          <a:p>
            <a:pPr lvl="0"/>
            <a:r>
              <a:rPr lang="en-US" dirty="0"/>
              <a:t>01.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7A4626EC-51F0-97F1-2D9E-32E394B5A7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15994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75" indent="0">
              <a:buNone/>
              <a:defRPr/>
            </a:lvl2pPr>
            <a:lvl3pPr marL="685749" indent="0">
              <a:buNone/>
              <a:defRPr/>
            </a:lvl3pPr>
            <a:lvl4pPr marL="1028624" indent="0">
              <a:buNone/>
              <a:defRPr/>
            </a:lvl4pPr>
            <a:lvl5pPr marL="1371498" indent="0">
              <a:buNone/>
              <a:defRPr/>
            </a:lvl5pPr>
          </a:lstStyle>
          <a:p>
            <a:pPr lvl="0"/>
            <a:r>
              <a:rPr lang="en-US" dirty="0"/>
              <a:t>02.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8CB200F9-6303-78EB-9E3A-11D192A3D6F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845627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75" indent="0">
              <a:buNone/>
              <a:defRPr/>
            </a:lvl2pPr>
            <a:lvl3pPr marL="685749" indent="0">
              <a:buNone/>
              <a:defRPr/>
            </a:lvl3pPr>
            <a:lvl4pPr marL="1028624" indent="0">
              <a:buNone/>
              <a:defRPr/>
            </a:lvl4pPr>
            <a:lvl5pPr marL="1371498" indent="0">
              <a:buNone/>
              <a:defRPr/>
            </a:lvl5pPr>
          </a:lstStyle>
          <a:p>
            <a:pPr lvl="0"/>
            <a:r>
              <a:rPr lang="en-US" dirty="0"/>
              <a:t>03.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D8644989-7F22-2D6A-8DAB-DEDFFCBA056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11413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75" indent="0">
              <a:buNone/>
              <a:defRPr/>
            </a:lvl2pPr>
            <a:lvl3pPr marL="685749" indent="0">
              <a:buNone/>
              <a:defRPr/>
            </a:lvl3pPr>
            <a:lvl4pPr marL="1028624" indent="0">
              <a:buNone/>
              <a:defRPr/>
            </a:lvl4pPr>
            <a:lvl5pPr marL="1371498" indent="0">
              <a:buNone/>
              <a:defRPr/>
            </a:lvl5pPr>
          </a:lstStyle>
          <a:p>
            <a:pPr lvl="0"/>
            <a:r>
              <a:rPr lang="en-US" dirty="0"/>
              <a:t>04.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41BC573E-68DD-3A53-8495-2D83C448F86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15994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75" indent="0">
              <a:buNone/>
              <a:defRPr/>
            </a:lvl2pPr>
            <a:lvl3pPr marL="685749" indent="0">
              <a:buNone/>
              <a:defRPr/>
            </a:lvl3pPr>
            <a:lvl4pPr marL="1028624" indent="0">
              <a:buNone/>
              <a:defRPr/>
            </a:lvl4pPr>
            <a:lvl5pPr marL="1371498" indent="0">
              <a:buNone/>
              <a:defRPr/>
            </a:lvl5pPr>
          </a:lstStyle>
          <a:p>
            <a:pPr lvl="0"/>
            <a:r>
              <a:rPr lang="en-US" dirty="0"/>
              <a:t>05.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9F1AF766-EF3A-C147-4975-4E61F2964B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845627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75" indent="0">
              <a:buNone/>
              <a:defRPr/>
            </a:lvl2pPr>
            <a:lvl3pPr marL="685749" indent="0">
              <a:buNone/>
              <a:defRPr/>
            </a:lvl3pPr>
            <a:lvl4pPr marL="1028624" indent="0">
              <a:buNone/>
              <a:defRPr/>
            </a:lvl4pPr>
            <a:lvl5pPr marL="1371498" indent="0">
              <a:buNone/>
              <a:defRPr/>
            </a:lvl5pPr>
          </a:lstStyle>
          <a:p>
            <a:pPr lvl="0"/>
            <a:r>
              <a:rPr lang="en-US" dirty="0"/>
              <a:t>06.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C354461-06FE-8570-AD97-25189E294D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411416" y="1816103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75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49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24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498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D6DDE41C-EE2D-AE60-0664-7A0FC9C6A54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15997" y="1816103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75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49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24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498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1DB719A2-ECB3-1418-6F81-018BB5AA97E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45629" y="1816103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75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49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24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498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582135BD-34EE-D87B-0257-976D83410E4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1416" y="3444487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75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49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24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498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ECF57AAC-A1E0-DD7E-92AD-CFF7D430158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615997" y="3444487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75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49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24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498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8CC48DB9-BEF8-4DB7-BED7-BD75E2464D5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845629" y="3444487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75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49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24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498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8474B4D8-4C65-E890-B5DE-6BFDAF2A76B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411416" y="2218826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75" indent="0">
              <a:buNone/>
              <a:defRPr sz="800"/>
            </a:lvl2pPr>
            <a:lvl3pPr marL="685749" indent="0">
              <a:buNone/>
              <a:defRPr sz="700"/>
            </a:lvl3pPr>
            <a:lvl4pPr marL="1028624" indent="0">
              <a:buNone/>
              <a:defRPr sz="600"/>
            </a:lvl4pPr>
            <a:lvl5pPr marL="1371498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41775F53-27CA-6212-5A52-C45880B2342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615997" y="2218826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75" indent="0">
              <a:buNone/>
              <a:defRPr sz="800"/>
            </a:lvl2pPr>
            <a:lvl3pPr marL="685749" indent="0">
              <a:buNone/>
              <a:defRPr sz="700"/>
            </a:lvl3pPr>
            <a:lvl4pPr marL="1028624" indent="0">
              <a:buNone/>
              <a:defRPr sz="600"/>
            </a:lvl4pPr>
            <a:lvl5pPr marL="1371498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9" name="Text Placeholder 26">
            <a:extLst>
              <a:ext uri="{FF2B5EF4-FFF2-40B4-BE49-F238E27FC236}">
                <a16:creationId xmlns:a16="http://schemas.microsoft.com/office/drawing/2014/main" id="{D66A3B78-41DC-06D1-36A3-D91EC6C32F9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839367" y="2218826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75" indent="0">
              <a:buNone/>
              <a:defRPr sz="800"/>
            </a:lvl2pPr>
            <a:lvl3pPr marL="685749" indent="0">
              <a:buNone/>
              <a:defRPr sz="700"/>
            </a:lvl3pPr>
            <a:lvl4pPr marL="1028624" indent="0">
              <a:buNone/>
              <a:defRPr sz="600"/>
            </a:lvl4pPr>
            <a:lvl5pPr marL="1371498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0" name="Text Placeholder 26">
            <a:extLst>
              <a:ext uri="{FF2B5EF4-FFF2-40B4-BE49-F238E27FC236}">
                <a16:creationId xmlns:a16="http://schemas.microsoft.com/office/drawing/2014/main" id="{3EC79D14-346D-23BE-D99A-733F910EBFA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411416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75" indent="0">
              <a:buNone/>
              <a:defRPr sz="800"/>
            </a:lvl2pPr>
            <a:lvl3pPr marL="685749" indent="0">
              <a:buNone/>
              <a:defRPr sz="700"/>
            </a:lvl3pPr>
            <a:lvl4pPr marL="1028624" indent="0">
              <a:buNone/>
              <a:defRPr sz="600"/>
            </a:lvl4pPr>
            <a:lvl5pPr marL="1371498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1" name="Text Placeholder 26">
            <a:extLst>
              <a:ext uri="{FF2B5EF4-FFF2-40B4-BE49-F238E27FC236}">
                <a16:creationId xmlns:a16="http://schemas.microsoft.com/office/drawing/2014/main" id="{BBF6F0CC-4A3F-D822-3CD3-1B0ABB27FF9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15997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75" indent="0">
              <a:buNone/>
              <a:defRPr sz="800"/>
            </a:lvl2pPr>
            <a:lvl3pPr marL="685749" indent="0">
              <a:buNone/>
              <a:defRPr sz="700"/>
            </a:lvl3pPr>
            <a:lvl4pPr marL="1028624" indent="0">
              <a:buNone/>
              <a:defRPr sz="600"/>
            </a:lvl4pPr>
            <a:lvl5pPr marL="1371498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BA69CA3-3E77-09CD-FFBE-B77B2658218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839367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75" indent="0">
              <a:buNone/>
              <a:defRPr sz="800"/>
            </a:lvl2pPr>
            <a:lvl3pPr marL="685749" indent="0">
              <a:buNone/>
              <a:defRPr sz="700"/>
            </a:lvl3pPr>
            <a:lvl4pPr marL="1028624" indent="0">
              <a:buNone/>
              <a:defRPr sz="600"/>
            </a:lvl4pPr>
            <a:lvl5pPr marL="1371498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0399842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5900" y="1779375"/>
            <a:ext cx="1497570" cy="724930"/>
          </a:xfrm>
        </p:spPr>
        <p:txBody>
          <a:bodyPr anchor="b">
            <a:normAutofit/>
          </a:bodyPr>
          <a:lstStyle>
            <a:lvl1pPr>
              <a:defRPr sz="4800" b="1"/>
            </a:lvl1pPr>
          </a:lstStyle>
          <a:p>
            <a:r>
              <a:rPr lang="en-US" dirty="0"/>
              <a:t>01.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5903" y="2639198"/>
            <a:ext cx="4281959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49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2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49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37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24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12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299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9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 Placeholder 26">
            <a:extLst>
              <a:ext uri="{FF2B5EF4-FFF2-40B4-BE49-F238E27FC236}">
                <a16:creationId xmlns:a16="http://schemas.microsoft.com/office/drawing/2014/main" id="{D04805F5-7E8C-D806-3F0A-79377EA8A2F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15903" y="3767496"/>
            <a:ext cx="4281959" cy="778626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solidFill>
                  <a:schemeClr val="tx1"/>
                </a:solidFill>
              </a:defRPr>
            </a:lvl1pPr>
            <a:lvl2pPr marL="342875" indent="0">
              <a:buNone/>
              <a:defRPr sz="800"/>
            </a:lvl2pPr>
            <a:lvl3pPr marL="685749" indent="0">
              <a:buNone/>
              <a:defRPr sz="700"/>
            </a:lvl3pPr>
            <a:lvl4pPr marL="1028624" indent="0">
              <a:buNone/>
              <a:defRPr sz="600"/>
            </a:lvl4pPr>
            <a:lvl5pPr marL="1371498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638675" y="2620483"/>
            <a:ext cx="4281958" cy="1818246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75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49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24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498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6130885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0" y="195263"/>
            <a:ext cx="2087563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0" y="195263"/>
            <a:ext cx="2087563" cy="475297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89" y="195263"/>
            <a:ext cx="2087563" cy="4752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6832028" y="195263"/>
            <a:ext cx="2087563" cy="475297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79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3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8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7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391599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8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78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6970427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188950859"/>
      </p:ext>
    </p:extLst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Divider Medium Grey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49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2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49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37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24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12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299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9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49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2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498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11" y="2275718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4152749269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Divider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49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2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49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37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24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12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299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9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49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2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498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11" y="2275718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427195416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Divider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49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2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49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37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24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12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299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9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49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2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498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11" y="2275718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245332276"/>
      </p:ext>
    </p:extLst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C21602C-1817-2D77-A081-1D7796E7C5B6}"/>
              </a:ext>
            </a:extLst>
          </p:cNvPr>
          <p:cNvSpPr/>
          <p:nvPr userDrawn="1"/>
        </p:nvSpPr>
        <p:spPr>
          <a:xfrm>
            <a:off x="215903" y="195266"/>
            <a:ext cx="2087563" cy="7207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09AE944-9E9A-E641-568E-43B357820865}"/>
              </a:ext>
            </a:extLst>
          </p:cNvPr>
          <p:cNvSpPr/>
          <p:nvPr userDrawn="1"/>
        </p:nvSpPr>
        <p:spPr>
          <a:xfrm>
            <a:off x="2426953" y="195266"/>
            <a:ext cx="2087563" cy="7207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D397701-33FC-1827-B791-3523EF2FEEE2}"/>
              </a:ext>
            </a:extLst>
          </p:cNvPr>
          <p:cNvSpPr/>
          <p:nvPr userDrawn="1"/>
        </p:nvSpPr>
        <p:spPr>
          <a:xfrm>
            <a:off x="4629492" y="195266"/>
            <a:ext cx="2087563" cy="7207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C441049-7DCC-789E-9202-B5466EFE4C0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330202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75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49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24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98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14F9B1C3-BAFF-0618-1141-9AAA542572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330202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75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49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24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98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B73DEC17-A2ED-C6B1-7627-4114335158D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330202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75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49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24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98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5ACC3BA3-CB38-F60C-880B-784B3DE49A5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372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4020213-FD1D-48D2-D5B9-FC1C316AD3F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540835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0FB1A36-7502-387F-9A00-B790FE5197E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80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368B0EF8-930A-D4CC-FA42-DD1AE40F2F9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37280" y="1416988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75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49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24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98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49B6E47E-D3D1-E382-095D-913E79B452F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40834" y="1416988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75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49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24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98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528E9BF7-B39D-2EAE-E33F-B469445D815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9" y="1416988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75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49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24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98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57A68056-2B29-782E-3763-8AFAEBD187A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9B2EB121-896A-3DF7-92E7-266C1E20F1E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40835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CAFD655C-6EA7-1F97-1F5D-07C5C3F6BC9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759380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3581A65-E016-F310-EB02-64983DA04394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41679" y="3034476"/>
            <a:ext cx="1820681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75" indent="0">
              <a:lnSpc>
                <a:spcPct val="114000"/>
              </a:lnSpc>
              <a:buNone/>
              <a:defRPr sz="900"/>
            </a:lvl2pPr>
            <a:lvl3pPr marL="685749" indent="0">
              <a:lnSpc>
                <a:spcPct val="114000"/>
              </a:lnSpc>
              <a:buNone/>
              <a:defRPr sz="900"/>
            </a:lvl3pPr>
            <a:lvl4pPr marL="1028624" indent="0">
              <a:lnSpc>
                <a:spcPct val="114000"/>
              </a:lnSpc>
              <a:buNone/>
              <a:defRPr sz="900"/>
            </a:lvl4pPr>
            <a:lvl5pPr marL="1371498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0A225663-63EF-BCCA-A4C0-8496132464E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2536239" y="3041190"/>
            <a:ext cx="1829675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75" indent="0">
              <a:lnSpc>
                <a:spcPct val="114000"/>
              </a:lnSpc>
              <a:buNone/>
              <a:defRPr sz="900"/>
            </a:lvl2pPr>
            <a:lvl3pPr marL="685749" indent="0">
              <a:lnSpc>
                <a:spcPct val="114000"/>
              </a:lnSpc>
              <a:buNone/>
              <a:defRPr sz="900"/>
            </a:lvl3pPr>
            <a:lvl4pPr marL="1028624" indent="0">
              <a:lnSpc>
                <a:spcPct val="114000"/>
              </a:lnSpc>
              <a:buNone/>
              <a:defRPr sz="900"/>
            </a:lvl4pPr>
            <a:lvl5pPr marL="1371498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Text Placeholder 32">
            <a:extLst>
              <a:ext uri="{FF2B5EF4-FFF2-40B4-BE49-F238E27FC236}">
                <a16:creationId xmlns:a16="http://schemas.microsoft.com/office/drawing/2014/main" id="{80474354-0A59-F05F-AF6E-74F85E8B81C2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4759379" y="3041190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75" indent="0">
              <a:lnSpc>
                <a:spcPct val="114000"/>
              </a:lnSpc>
              <a:buNone/>
              <a:defRPr sz="900"/>
            </a:lvl2pPr>
            <a:lvl3pPr marL="685749" indent="0">
              <a:lnSpc>
                <a:spcPct val="114000"/>
              </a:lnSpc>
              <a:buNone/>
              <a:defRPr sz="900"/>
            </a:lvl3pPr>
            <a:lvl4pPr marL="1028624" indent="0">
              <a:lnSpc>
                <a:spcPct val="114000"/>
              </a:lnSpc>
              <a:buNone/>
              <a:defRPr sz="900"/>
            </a:lvl4pPr>
            <a:lvl5pPr marL="1371498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74889374"/>
      </p:ext>
    </p:extLst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Image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9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9" y="206377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59381" y="2342395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59381" y="3040063"/>
            <a:ext cx="4151537" cy="11874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75" indent="0">
              <a:lnSpc>
                <a:spcPct val="114000"/>
              </a:lnSpc>
              <a:buNone/>
              <a:defRPr sz="800"/>
            </a:lvl2pPr>
            <a:lvl3pPr marL="685749" indent="0">
              <a:lnSpc>
                <a:spcPct val="114000"/>
              </a:lnSpc>
              <a:buNone/>
              <a:defRPr sz="800"/>
            </a:lvl3pPr>
            <a:lvl4pPr marL="1028624" indent="0">
              <a:lnSpc>
                <a:spcPct val="114000"/>
              </a:lnSpc>
              <a:buNone/>
              <a:defRPr sz="800"/>
            </a:lvl4pPr>
            <a:lvl5pPr marL="1371498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874CF84-747E-7589-CA7F-7DE9988FCF7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759378" y="2644200"/>
            <a:ext cx="1960422" cy="137914"/>
          </a:xfrm>
        </p:spPr>
        <p:txBody>
          <a:bodyPr anchor="b" anchorCtr="0">
            <a:noAutofit/>
          </a:bodyPr>
          <a:lstStyle>
            <a:lvl1pPr marL="0" indent="0">
              <a:buNone/>
              <a:defRPr sz="800" b="0">
                <a:solidFill>
                  <a:schemeClr val="tx2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Recommended count: 350 characters.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E495CD0A-363B-1C73-7CD9-ACB163B1044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80" y="1111252"/>
            <a:ext cx="413861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B14A558D-2652-9586-15BD-60A531A9C26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8"/>
            <a:ext cx="4163406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75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49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24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98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</p:spTree>
    <p:extLst>
      <p:ext uri="{BB962C8B-B14F-4D97-AF65-F5344CB8AC3E}">
        <p14:creationId xmlns:p14="http://schemas.microsoft.com/office/powerpoint/2010/main" val="935359236"/>
      </p:ext>
    </p:extLst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Image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9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6424" y="204790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14199" y="1023941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218598" y="1222378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75" indent="0">
              <a:lnSpc>
                <a:spcPct val="114000"/>
              </a:lnSpc>
              <a:buNone/>
              <a:defRPr sz="900"/>
            </a:lvl2pPr>
            <a:lvl3pPr marL="685749" indent="0">
              <a:lnSpc>
                <a:spcPct val="114000"/>
              </a:lnSpc>
              <a:buNone/>
              <a:defRPr sz="900"/>
            </a:lvl3pPr>
            <a:lvl4pPr marL="1028624" indent="0">
              <a:lnSpc>
                <a:spcPct val="114000"/>
              </a:lnSpc>
              <a:buNone/>
              <a:defRPr sz="900"/>
            </a:lvl4pPr>
            <a:lvl5pPr marL="1371498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icture Placeholder 42">
            <a:extLst>
              <a:ext uri="{FF2B5EF4-FFF2-40B4-BE49-F238E27FC236}">
                <a16:creationId xmlns:a16="http://schemas.microsoft.com/office/drawing/2014/main" id="{3B887223-998B-4307-9C22-F26FD8CFC683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222777" y="195264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508EA3EE-D630-D8C9-A3F8-C6182FF36777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407385" y="1023941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" name="Text Placeholder 32">
            <a:extLst>
              <a:ext uri="{FF2B5EF4-FFF2-40B4-BE49-F238E27FC236}">
                <a16:creationId xmlns:a16="http://schemas.microsoft.com/office/drawing/2014/main" id="{46FB238B-1C1F-BD84-1A8C-62290B97E6E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2411784" y="1222378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75" indent="0">
              <a:lnSpc>
                <a:spcPct val="114000"/>
              </a:lnSpc>
              <a:buNone/>
              <a:defRPr sz="900"/>
            </a:lvl2pPr>
            <a:lvl3pPr marL="685749" indent="0">
              <a:lnSpc>
                <a:spcPct val="114000"/>
              </a:lnSpc>
              <a:buNone/>
              <a:defRPr sz="900"/>
            </a:lvl3pPr>
            <a:lvl4pPr marL="1028624" indent="0">
              <a:lnSpc>
                <a:spcPct val="114000"/>
              </a:lnSpc>
              <a:buNone/>
              <a:defRPr sz="900"/>
            </a:lvl4pPr>
            <a:lvl5pPr marL="1371498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5E3FCDD4-E7AE-4EBC-0080-35ECF115344A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2415961" y="195264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57FEEB62-DDEE-713E-6617-589D9DE3F5C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14199" y="3438080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7" name="Text Placeholder 32">
            <a:extLst>
              <a:ext uri="{FF2B5EF4-FFF2-40B4-BE49-F238E27FC236}">
                <a16:creationId xmlns:a16="http://schemas.microsoft.com/office/drawing/2014/main" id="{209D4E28-5A85-7F65-1663-7BFDD176E15D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218598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75" indent="0">
              <a:lnSpc>
                <a:spcPct val="114000"/>
              </a:lnSpc>
              <a:buNone/>
              <a:defRPr sz="900"/>
            </a:lvl2pPr>
            <a:lvl3pPr marL="685749" indent="0">
              <a:lnSpc>
                <a:spcPct val="114000"/>
              </a:lnSpc>
              <a:buNone/>
              <a:defRPr sz="900"/>
            </a:lvl3pPr>
            <a:lvl4pPr marL="1028624" indent="0">
              <a:lnSpc>
                <a:spcPct val="114000"/>
              </a:lnSpc>
              <a:buNone/>
              <a:defRPr sz="900"/>
            </a:lvl4pPr>
            <a:lvl5pPr marL="1371498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Picture Placeholder 42">
            <a:extLst>
              <a:ext uri="{FF2B5EF4-FFF2-40B4-BE49-F238E27FC236}">
                <a16:creationId xmlns:a16="http://schemas.microsoft.com/office/drawing/2014/main" id="{92C64E15-424B-2943-5EA9-1D657F59298E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222777" y="260940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E73CB260-3973-C98D-22D8-7061846577B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407385" y="3438080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0FE44D2-903D-5A8A-80B2-D769466AC3E7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411784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75" indent="0">
              <a:lnSpc>
                <a:spcPct val="114000"/>
              </a:lnSpc>
              <a:buNone/>
              <a:defRPr sz="900"/>
            </a:lvl2pPr>
            <a:lvl3pPr marL="685749" indent="0">
              <a:lnSpc>
                <a:spcPct val="114000"/>
              </a:lnSpc>
              <a:buNone/>
              <a:defRPr sz="900"/>
            </a:lvl3pPr>
            <a:lvl4pPr marL="1028624" indent="0">
              <a:lnSpc>
                <a:spcPct val="114000"/>
              </a:lnSpc>
              <a:buNone/>
              <a:defRPr sz="900"/>
            </a:lvl4pPr>
            <a:lvl5pPr marL="1371498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Picture Placeholder 42">
            <a:extLst>
              <a:ext uri="{FF2B5EF4-FFF2-40B4-BE49-F238E27FC236}">
                <a16:creationId xmlns:a16="http://schemas.microsoft.com/office/drawing/2014/main" id="{83E4C305-F76E-4E1E-D24E-8A49F9149F6E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2415961" y="260940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032161306"/>
      </p:ext>
    </p:extLst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Larg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9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42">
            <a:extLst>
              <a:ext uri="{FF2B5EF4-FFF2-40B4-BE49-F238E27FC236}">
                <a16:creationId xmlns:a16="http://schemas.microsoft.com/office/drawing/2014/main" id="{0D5DD147-C73A-B4DA-1321-B559075FE55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167066" y="204790"/>
            <a:ext cx="5759875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9D5A45A1-3577-DE4C-DF6F-5B433B6C18C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15903" y="202138"/>
            <a:ext cx="2843213" cy="2369612"/>
          </a:xfrm>
        </p:spPr>
        <p:txBody>
          <a:bodyPr rIns="144000" anchor="t" anchorCtr="0">
            <a:noAutofit/>
          </a:bodyPr>
          <a:lstStyle>
            <a:lvl1pPr marL="0" indent="0">
              <a:lnSpc>
                <a:spcPct val="95000"/>
              </a:lnSpc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75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49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24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98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Large header </a:t>
            </a:r>
            <a:br>
              <a:rPr lang="en-US" dirty="0"/>
            </a:br>
            <a:r>
              <a:rPr lang="en-US" dirty="0"/>
              <a:t>text can go here.</a:t>
            </a:r>
          </a:p>
        </p:txBody>
      </p:sp>
    </p:spTree>
    <p:extLst>
      <p:ext uri="{BB962C8B-B14F-4D97-AF65-F5344CB8AC3E}">
        <p14:creationId xmlns:p14="http://schemas.microsoft.com/office/powerpoint/2010/main" val="3112500489"/>
      </p:ext>
    </p:extLst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Quote Slide Warm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9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0414D47-2E79-0DFD-30E8-6DE211F7F62D}"/>
              </a:ext>
            </a:extLst>
          </p:cNvPr>
          <p:cNvSpPr/>
          <p:nvPr userDrawn="1"/>
        </p:nvSpPr>
        <p:spPr>
          <a:xfrm>
            <a:off x="215902" y="195263"/>
            <a:ext cx="8712200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8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75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749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624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498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E9D42CF-D2C4-43DB-4B4A-9B1C7EEC28C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1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166" indent="0">
              <a:buNone/>
              <a:defRPr sz="100"/>
            </a:lvl2pPr>
            <a:lvl3pPr marL="914333" indent="0">
              <a:buNone/>
              <a:defRPr sz="100"/>
            </a:lvl3pPr>
            <a:lvl4pPr marL="1371498" indent="0">
              <a:buNone/>
              <a:defRPr sz="100"/>
            </a:lvl4pPr>
            <a:lvl5pPr marL="1828664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318687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9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875" indent="0">
              <a:buNone/>
              <a:defRPr sz="800"/>
            </a:lvl2pPr>
            <a:lvl3pPr marL="685749" indent="0">
              <a:buNone/>
              <a:defRPr sz="800"/>
            </a:lvl3pPr>
            <a:lvl4pPr marL="1028624" indent="0">
              <a:buNone/>
              <a:defRPr sz="800"/>
            </a:lvl4pPr>
            <a:lvl5pPr marL="1371498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</p:spTree>
    <p:extLst>
      <p:ext uri="{BB962C8B-B14F-4D97-AF65-F5344CB8AC3E}">
        <p14:creationId xmlns:p14="http://schemas.microsoft.com/office/powerpoint/2010/main" val="3006382822"/>
      </p:ext>
    </p:extLst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Quot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9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8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75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749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624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498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318687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9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875" indent="0">
              <a:buNone/>
              <a:defRPr sz="800"/>
            </a:lvl2pPr>
            <a:lvl3pPr marL="685749" indent="0">
              <a:buNone/>
              <a:defRPr sz="800"/>
            </a:lvl3pPr>
            <a:lvl4pPr marL="1028624" indent="0">
              <a:buNone/>
              <a:defRPr sz="800"/>
            </a:lvl4pPr>
            <a:lvl5pPr marL="1371498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21CC044-6F5F-184E-9C25-8C2B078EC7A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1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166" indent="0">
              <a:buNone/>
              <a:defRPr sz="100"/>
            </a:lvl2pPr>
            <a:lvl3pPr marL="914333" indent="0">
              <a:buNone/>
              <a:defRPr sz="100"/>
            </a:lvl3pPr>
            <a:lvl4pPr marL="1371498" indent="0">
              <a:buNone/>
              <a:defRPr sz="100"/>
            </a:lvl4pPr>
            <a:lvl5pPr marL="1828664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92889116"/>
      </p:ext>
    </p:extLst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9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3" y="195263"/>
            <a:ext cx="2087563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3" y="195263"/>
            <a:ext cx="2087563" cy="475297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92" y="195263"/>
            <a:ext cx="2087563" cy="4752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1416988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75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49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24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98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1416988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75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49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24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98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1416988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75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49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24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98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7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49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24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498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7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49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24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498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7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49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24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498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391599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9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80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99466541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Divider Medium Gre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1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5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8" y="2275716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271872387"/>
      </p:ext>
    </p:extLst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9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28495" y="4971429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3" y="3435350"/>
            <a:ext cx="2087563" cy="15128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C36A61E-E85D-B141-AB46-3B5843E38ECD}"/>
              </a:ext>
            </a:extLst>
          </p:cNvPr>
          <p:cNvSpPr/>
          <p:nvPr userDrawn="1"/>
        </p:nvSpPr>
        <p:spPr>
          <a:xfrm>
            <a:off x="2426953" y="3435350"/>
            <a:ext cx="2087563" cy="15128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DD4F5D3-7D3C-601E-C77C-CC2BEF2215F0}"/>
              </a:ext>
            </a:extLst>
          </p:cNvPr>
          <p:cNvSpPr/>
          <p:nvPr userDrawn="1"/>
        </p:nvSpPr>
        <p:spPr>
          <a:xfrm>
            <a:off x="4629492" y="3435350"/>
            <a:ext cx="2087563" cy="1512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A518629-76A3-B763-BAB7-696DA3291A3C}"/>
              </a:ext>
            </a:extLst>
          </p:cNvPr>
          <p:cNvSpPr/>
          <p:nvPr userDrawn="1"/>
        </p:nvSpPr>
        <p:spPr>
          <a:xfrm>
            <a:off x="6832031" y="3435350"/>
            <a:ext cx="2087563" cy="15128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90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49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2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498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8BE3D0FC-2E75-E34E-72BB-CE9BD7CE6F79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357995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BE0BA8A1-0C3F-6B57-B094-21EEFB7F7366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778390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49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2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498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51FB4F4-9FBA-1FB7-5EF7-C43CA10D102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357995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6FF719E1-8629-FDE8-AA71-C6462CEA8D08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778390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49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2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498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ED53FA62-2A1A-CD38-823C-C465A1BDAD2A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357995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4" name="Text Placeholder 32">
            <a:extLst>
              <a:ext uri="{FF2B5EF4-FFF2-40B4-BE49-F238E27FC236}">
                <a16:creationId xmlns:a16="http://schemas.microsoft.com/office/drawing/2014/main" id="{EC70EB82-438B-2CA2-2449-A4FD3C465DB2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9" y="3778390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49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2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498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45764147"/>
      </p:ext>
    </p:extLst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Four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28495" y="4971429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42">
            <a:extLst>
              <a:ext uri="{FF2B5EF4-FFF2-40B4-BE49-F238E27FC236}">
                <a16:creationId xmlns:a16="http://schemas.microsoft.com/office/drawing/2014/main" id="{5E50BEDE-12F8-C493-D1C5-A6F59F0EF74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6"/>
            <a:ext cx="4279347" cy="2328863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10A48A3F-D2D4-3681-218B-4627129E090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608516" y="2643188"/>
            <a:ext cx="4319587" cy="23050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955B7B2-BFF6-F30D-F1CA-0E0B1DCBDDC6}"/>
              </a:ext>
            </a:extLst>
          </p:cNvPr>
          <p:cNvSpPr/>
          <p:nvPr userDrawn="1"/>
        </p:nvSpPr>
        <p:spPr>
          <a:xfrm>
            <a:off x="4608516" y="195266"/>
            <a:ext cx="4319587" cy="2339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532E05-1B05-0DD1-4003-824295BD069F}"/>
              </a:ext>
            </a:extLst>
          </p:cNvPr>
          <p:cNvSpPr/>
          <p:nvPr userDrawn="1"/>
        </p:nvSpPr>
        <p:spPr>
          <a:xfrm>
            <a:off x="211683" y="2643190"/>
            <a:ext cx="4300517" cy="23104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4DE9FAA5-4D97-85D2-696A-B97472BC0BB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66404" y="1168287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3" name="Text Placeholder 32">
            <a:extLst>
              <a:ext uri="{FF2B5EF4-FFF2-40B4-BE49-F238E27FC236}">
                <a16:creationId xmlns:a16="http://schemas.microsoft.com/office/drawing/2014/main" id="{93881D5E-D7BA-1080-8686-8AF960E041C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66406" y="1426681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75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49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624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498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42">
            <a:extLst>
              <a:ext uri="{FF2B5EF4-FFF2-40B4-BE49-F238E27FC236}">
                <a16:creationId xmlns:a16="http://schemas.microsoft.com/office/drawing/2014/main" id="{7516312C-4CBD-87AC-3F09-00C3A9ECDCE6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4752975" y="300600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7D9075EF-66DF-8532-5BDC-5413AF114AB1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03141" y="3587201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B641C6B7-2682-04C2-5546-54F21B1895B8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403143" y="3833965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75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49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624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498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8AD98225-F6FF-6097-07BF-A4B8A705A96F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95289" y="2773077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4182380305"/>
      </p:ext>
    </p:extLst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9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6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75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49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24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98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2283324912"/>
      </p:ext>
    </p:extLst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 Slide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9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05DA9270-0C8F-AE43-9DDB-CCD2F8C3C5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6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75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49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24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98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3669914557"/>
      </p:ext>
    </p:extLst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9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08147F08-5EB9-9345-BD50-B2D4254A446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6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75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49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24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98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2611986644"/>
      </p:ext>
    </p:extLst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 Slide White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9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9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75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49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24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98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90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</p:spTree>
    <p:extLst>
      <p:ext uri="{BB962C8B-B14F-4D97-AF65-F5344CB8AC3E}">
        <p14:creationId xmlns:p14="http://schemas.microsoft.com/office/powerpoint/2010/main" val="903248986"/>
      </p:ext>
    </p:extLst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Gri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9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9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75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49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24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98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90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927A4D-6948-2588-3C64-B2E81481CDB5}"/>
              </a:ext>
            </a:extLst>
          </p:cNvPr>
          <p:cNvSpPr/>
          <p:nvPr userDrawn="1"/>
        </p:nvSpPr>
        <p:spPr>
          <a:xfrm>
            <a:off x="215903" y="1419228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23238-AAEA-3311-1B76-232B599FDABD}"/>
              </a:ext>
            </a:extLst>
          </p:cNvPr>
          <p:cNvSpPr/>
          <p:nvPr userDrawn="1"/>
        </p:nvSpPr>
        <p:spPr>
          <a:xfrm>
            <a:off x="3156746" y="1419228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3B788F1-6012-D560-F1CD-EE5F2B838BA1}"/>
              </a:ext>
            </a:extLst>
          </p:cNvPr>
          <p:cNvSpPr/>
          <p:nvPr userDrawn="1"/>
        </p:nvSpPr>
        <p:spPr>
          <a:xfrm>
            <a:off x="6084890" y="1419228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33D8033-4A90-1E75-9747-999B07E26A66}"/>
              </a:ext>
            </a:extLst>
          </p:cNvPr>
          <p:cNvSpPr/>
          <p:nvPr userDrawn="1"/>
        </p:nvSpPr>
        <p:spPr>
          <a:xfrm>
            <a:off x="215900" y="2608266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D37C1A9-0D32-5D38-442A-20AB9B875D32}"/>
              </a:ext>
            </a:extLst>
          </p:cNvPr>
          <p:cNvSpPr/>
          <p:nvPr userDrawn="1"/>
        </p:nvSpPr>
        <p:spPr>
          <a:xfrm>
            <a:off x="4643438" y="2608266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E96CFFF-6D63-3B93-E817-82FFD599E098}"/>
              </a:ext>
            </a:extLst>
          </p:cNvPr>
          <p:cNvSpPr/>
          <p:nvPr userDrawn="1"/>
        </p:nvSpPr>
        <p:spPr>
          <a:xfrm>
            <a:off x="215900" y="3824883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BE2293B-519A-F72D-D662-879CCCF478DE}"/>
              </a:ext>
            </a:extLst>
          </p:cNvPr>
          <p:cNvSpPr/>
          <p:nvPr userDrawn="1"/>
        </p:nvSpPr>
        <p:spPr>
          <a:xfrm>
            <a:off x="4643438" y="3824883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25BEF1AC-6CBD-F292-CB10-8BFDF79B280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42" y="1568889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306DD891-EA8A-9247-4E03-C8F7BA9DDC4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935039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75" indent="0">
              <a:buNone/>
              <a:defRPr sz="800">
                <a:solidFill>
                  <a:schemeClr val="tx1"/>
                </a:solidFill>
              </a:defRPr>
            </a:lvl2pPr>
            <a:lvl3pPr marL="685749" indent="0">
              <a:buNone/>
              <a:defRPr sz="800">
                <a:solidFill>
                  <a:schemeClr val="tx1"/>
                </a:solidFill>
              </a:defRPr>
            </a:lvl3pPr>
            <a:lvl4pPr marL="1028624" indent="0">
              <a:buNone/>
              <a:defRPr sz="800">
                <a:solidFill>
                  <a:schemeClr val="tx1"/>
                </a:solidFill>
              </a:defRPr>
            </a:lvl4pPr>
            <a:lvl5pPr marL="1371498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AE7043E8-FBCF-6007-B1D9-774B080363BB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48210" y="161556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19F6B059-D5DD-4A0D-D3AA-9AA2D524993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3856309" y="1568889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9" name="Text Placeholder 32">
            <a:extLst>
              <a:ext uri="{FF2B5EF4-FFF2-40B4-BE49-F238E27FC236}">
                <a16:creationId xmlns:a16="http://schemas.microsoft.com/office/drawing/2014/main" id="{D38C44B3-A269-67F7-4EF3-4934DF3CF37C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3856306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75" indent="0">
              <a:buNone/>
              <a:defRPr sz="800">
                <a:solidFill>
                  <a:schemeClr val="tx1"/>
                </a:solidFill>
              </a:defRPr>
            </a:lvl2pPr>
            <a:lvl3pPr marL="685749" indent="0">
              <a:buNone/>
              <a:defRPr sz="800">
                <a:solidFill>
                  <a:schemeClr val="tx1"/>
                </a:solidFill>
              </a:defRPr>
            </a:lvl3pPr>
            <a:lvl4pPr marL="1028624" indent="0">
              <a:buNone/>
              <a:defRPr sz="800">
                <a:solidFill>
                  <a:schemeClr val="tx1"/>
                </a:solidFill>
              </a:defRPr>
            </a:lvl4pPr>
            <a:lvl5pPr marL="1371498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Picture Placeholder 42">
            <a:extLst>
              <a:ext uri="{FF2B5EF4-FFF2-40B4-BE49-F238E27FC236}">
                <a16:creationId xmlns:a16="http://schemas.microsoft.com/office/drawing/2014/main" id="{DAC687B8-6538-7DA3-DF46-8E5E29C9EE7B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269478" y="161556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0FEFA35E-B823-AAE3-3188-9D7A3978FDA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785757" y="1568889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A6B82983-BED2-D0BA-E34B-57A7DB4B91B3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6785754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75" indent="0">
              <a:buNone/>
              <a:defRPr sz="800">
                <a:solidFill>
                  <a:schemeClr val="tx1"/>
                </a:solidFill>
              </a:defRPr>
            </a:lvl2pPr>
            <a:lvl3pPr marL="685749" indent="0">
              <a:buNone/>
              <a:defRPr sz="800">
                <a:solidFill>
                  <a:schemeClr val="tx1"/>
                </a:solidFill>
              </a:defRPr>
            </a:lvl3pPr>
            <a:lvl4pPr marL="1028624" indent="0">
              <a:buNone/>
              <a:defRPr sz="800">
                <a:solidFill>
                  <a:schemeClr val="tx1"/>
                </a:solidFill>
              </a:defRPr>
            </a:lvl4pPr>
            <a:lvl5pPr marL="1371498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FF98E427-BE82-669F-F2CF-2BB448B764DB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6198927" y="161556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C98C6CB1-222B-6AFE-169F-A237D4089113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35041" y="2743171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32">
            <a:extLst>
              <a:ext uri="{FF2B5EF4-FFF2-40B4-BE49-F238E27FC236}">
                <a16:creationId xmlns:a16="http://schemas.microsoft.com/office/drawing/2014/main" id="{83362D77-B6AD-46F5-B12B-0883235381CE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935040" y="2941607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75" indent="0">
              <a:buNone/>
              <a:defRPr sz="800">
                <a:solidFill>
                  <a:schemeClr val="tx1"/>
                </a:solidFill>
              </a:defRPr>
            </a:lvl2pPr>
            <a:lvl3pPr marL="685749" indent="0">
              <a:buNone/>
              <a:defRPr sz="800">
                <a:solidFill>
                  <a:schemeClr val="tx1"/>
                </a:solidFill>
              </a:defRPr>
            </a:lvl3pPr>
            <a:lvl4pPr marL="1028624" indent="0">
              <a:buNone/>
              <a:defRPr sz="800">
                <a:solidFill>
                  <a:schemeClr val="tx1"/>
                </a:solidFill>
              </a:defRPr>
            </a:lvl4pPr>
            <a:lvl5pPr marL="1371498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A800F9CE-9041-C86D-674B-609A51E04DDF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348210" y="2789844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7" name="Text Placeholder 9">
            <a:extLst>
              <a:ext uri="{FF2B5EF4-FFF2-40B4-BE49-F238E27FC236}">
                <a16:creationId xmlns:a16="http://schemas.microsoft.com/office/drawing/2014/main" id="{A1416BDE-92B4-54DA-1113-EA73E9844661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5365771" y="2743171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32">
            <a:extLst>
              <a:ext uri="{FF2B5EF4-FFF2-40B4-BE49-F238E27FC236}">
                <a16:creationId xmlns:a16="http://schemas.microsoft.com/office/drawing/2014/main" id="{AA7A5419-060B-866A-3638-18BD9ABD8EC5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>
          <a:xfrm>
            <a:off x="5365773" y="2941607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75" indent="0">
              <a:buNone/>
              <a:defRPr sz="800">
                <a:solidFill>
                  <a:schemeClr val="tx1"/>
                </a:solidFill>
              </a:defRPr>
            </a:lvl2pPr>
            <a:lvl3pPr marL="685749" indent="0">
              <a:buNone/>
              <a:defRPr sz="800">
                <a:solidFill>
                  <a:schemeClr val="tx1"/>
                </a:solidFill>
              </a:defRPr>
            </a:lvl3pPr>
            <a:lvl4pPr marL="1028624" indent="0">
              <a:buNone/>
              <a:defRPr sz="800">
                <a:solidFill>
                  <a:schemeClr val="tx1"/>
                </a:solidFill>
              </a:defRPr>
            </a:lvl4pPr>
            <a:lvl5pPr marL="1371498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9" name="Picture Placeholder 42">
            <a:extLst>
              <a:ext uri="{FF2B5EF4-FFF2-40B4-BE49-F238E27FC236}">
                <a16:creationId xmlns:a16="http://schemas.microsoft.com/office/drawing/2014/main" id="{6ADAEBC5-AD26-30C8-0351-BB9C77FD7AC0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4778943" y="2789844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4868867B-06CF-B338-EFA7-1B4285076BF2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35041" y="3946329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32">
            <a:extLst>
              <a:ext uri="{FF2B5EF4-FFF2-40B4-BE49-F238E27FC236}">
                <a16:creationId xmlns:a16="http://schemas.microsoft.com/office/drawing/2014/main" id="{45856CB2-3EFB-0690-1F14-C969A0ABAC6A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>
          <a:xfrm>
            <a:off x="935040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75" indent="0">
              <a:buNone/>
              <a:defRPr sz="800">
                <a:solidFill>
                  <a:schemeClr val="tx1"/>
                </a:solidFill>
              </a:defRPr>
            </a:lvl2pPr>
            <a:lvl3pPr marL="685749" indent="0">
              <a:buNone/>
              <a:defRPr sz="800">
                <a:solidFill>
                  <a:schemeClr val="tx1"/>
                </a:solidFill>
              </a:defRPr>
            </a:lvl3pPr>
            <a:lvl4pPr marL="1028624" indent="0">
              <a:buNone/>
              <a:defRPr sz="800">
                <a:solidFill>
                  <a:schemeClr val="tx1"/>
                </a:solidFill>
              </a:defRPr>
            </a:lvl4pPr>
            <a:lvl5pPr marL="1371498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2" name="Picture Placeholder 42">
            <a:extLst>
              <a:ext uri="{FF2B5EF4-FFF2-40B4-BE49-F238E27FC236}">
                <a16:creationId xmlns:a16="http://schemas.microsoft.com/office/drawing/2014/main" id="{AEC65C40-26B6-4785-C35A-E29368598AA9}"/>
              </a:ext>
            </a:extLst>
          </p:cNvPr>
          <p:cNvSpPr>
            <a:spLocks noGrp="1"/>
          </p:cNvSpPr>
          <p:nvPr>
            <p:ph type="pic" sz="quarter" idx="61" hasCustomPrompt="1"/>
          </p:nvPr>
        </p:nvSpPr>
        <p:spPr>
          <a:xfrm>
            <a:off x="348210" y="399300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EEC3CD7E-008A-0911-0C42-6CC6F76670E7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5365771" y="3946329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B5C9427E-D8DD-4AA3-033A-E5AB8628EEFF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>
          <a:xfrm>
            <a:off x="5365773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75" indent="0">
              <a:buNone/>
              <a:defRPr sz="800">
                <a:solidFill>
                  <a:schemeClr val="tx1"/>
                </a:solidFill>
              </a:defRPr>
            </a:lvl2pPr>
            <a:lvl3pPr marL="685749" indent="0">
              <a:buNone/>
              <a:defRPr sz="800">
                <a:solidFill>
                  <a:schemeClr val="tx1"/>
                </a:solidFill>
              </a:defRPr>
            </a:lvl3pPr>
            <a:lvl4pPr marL="1028624" indent="0">
              <a:buNone/>
              <a:defRPr sz="800">
                <a:solidFill>
                  <a:schemeClr val="tx1"/>
                </a:solidFill>
              </a:defRPr>
            </a:lvl4pPr>
            <a:lvl5pPr marL="1371498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Picture Placeholder 42">
            <a:extLst>
              <a:ext uri="{FF2B5EF4-FFF2-40B4-BE49-F238E27FC236}">
                <a16:creationId xmlns:a16="http://schemas.microsoft.com/office/drawing/2014/main" id="{DEAA93CA-8846-45AB-5ADC-B6FB7B378705}"/>
              </a:ext>
            </a:extLst>
          </p:cNvPr>
          <p:cNvSpPr>
            <a:spLocks noGrp="1"/>
          </p:cNvSpPr>
          <p:nvPr>
            <p:ph type="pic" sz="quarter" idx="64" hasCustomPrompt="1"/>
          </p:nvPr>
        </p:nvSpPr>
        <p:spPr>
          <a:xfrm>
            <a:off x="4778943" y="399300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738872414"/>
      </p:ext>
    </p:extLst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3" y="837287"/>
            <a:ext cx="2087563" cy="399411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3" y="837287"/>
            <a:ext cx="2087563" cy="399411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92" y="837287"/>
            <a:ext cx="2087563" cy="399411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6832031" y="837287"/>
            <a:ext cx="2087563" cy="399411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1416988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75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49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24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98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1416988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75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49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24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98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1416988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75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49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24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98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1416988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75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49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24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98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7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49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24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498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7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49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24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498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7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49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24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498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2783427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49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24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498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391599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9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80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6970428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841392321"/>
      </p:ext>
    </p:extLst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 Slide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28495" y="4971429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C21602C-1817-2D77-A081-1D7796E7C5B6}"/>
              </a:ext>
            </a:extLst>
          </p:cNvPr>
          <p:cNvSpPr/>
          <p:nvPr userDrawn="1"/>
        </p:nvSpPr>
        <p:spPr>
          <a:xfrm>
            <a:off x="6832031" y="195143"/>
            <a:ext cx="2087563" cy="7207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09AE944-9E9A-E641-568E-43B357820865}"/>
              </a:ext>
            </a:extLst>
          </p:cNvPr>
          <p:cNvSpPr/>
          <p:nvPr userDrawn="1"/>
        </p:nvSpPr>
        <p:spPr>
          <a:xfrm>
            <a:off x="2426953" y="195266"/>
            <a:ext cx="2087563" cy="7207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D397701-33FC-1827-B791-3523EF2FEEE2}"/>
              </a:ext>
            </a:extLst>
          </p:cNvPr>
          <p:cNvSpPr/>
          <p:nvPr userDrawn="1"/>
        </p:nvSpPr>
        <p:spPr>
          <a:xfrm>
            <a:off x="4629492" y="195266"/>
            <a:ext cx="2087563" cy="7207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C441049-7DCC-789E-9202-B5466EFE4C0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330202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75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49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24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98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14F9B1C3-BAFF-0618-1141-9AAA542572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330202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75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49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24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98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B73DEC17-A2ED-C6B1-7627-4114335158D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330202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75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49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24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98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9" name="Text Placeholder 15">
            <a:extLst>
              <a:ext uri="{FF2B5EF4-FFF2-40B4-BE49-F238E27FC236}">
                <a16:creationId xmlns:a16="http://schemas.microsoft.com/office/drawing/2014/main" id="{4992C5A0-AFE7-DC4B-061E-8F1D134CE4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330202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75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49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24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98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5ACC3BA3-CB38-F60C-880B-784B3DE49A5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372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4020213-FD1D-48D2-D5B9-FC1C316AD3F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540835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0FB1A36-7502-387F-9A00-B790FE5197E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80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D688AB2E-D0DA-16A3-A057-1377E84481F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970428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368B0EF8-930A-D4CC-FA42-DD1AE40F2F9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37280" y="1416988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75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49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24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98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49B6E47E-D3D1-E382-095D-913E79B452F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40834" y="1416988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75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49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24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98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528E9BF7-B39D-2EAE-E33F-B469445D815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9" y="1416988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75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49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24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98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7" name="Text Placeholder 15">
            <a:extLst>
              <a:ext uri="{FF2B5EF4-FFF2-40B4-BE49-F238E27FC236}">
                <a16:creationId xmlns:a16="http://schemas.microsoft.com/office/drawing/2014/main" id="{ACA80DCC-6B5F-DBC6-057F-779BB84A0C9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970427" y="1416988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75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49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24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98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57A68056-2B29-782E-3763-8AFAEBD187A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9B2EB121-896A-3DF7-92E7-266C1E20F1E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40835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CAFD655C-6EA7-1F97-1F5D-07C5C3F6BC9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759380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007E23B5-D0F4-3EFC-7902-E038FA32F274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970428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75" indent="0">
              <a:buNone/>
              <a:defRPr sz="1000">
                <a:solidFill>
                  <a:schemeClr val="tx2"/>
                </a:solidFill>
              </a:defRPr>
            </a:lvl2pPr>
            <a:lvl3pPr marL="685749" indent="0">
              <a:buNone/>
              <a:defRPr sz="900">
                <a:solidFill>
                  <a:schemeClr val="tx2"/>
                </a:solidFill>
              </a:defRPr>
            </a:lvl3pPr>
            <a:lvl4pPr marL="1028624" indent="0">
              <a:buNone/>
              <a:defRPr sz="800">
                <a:solidFill>
                  <a:schemeClr val="tx2"/>
                </a:solidFill>
              </a:defRPr>
            </a:lvl4pPr>
            <a:lvl5pPr marL="1371498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3581A65-E016-F310-EB02-64983DA04394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41679" y="3034476"/>
            <a:ext cx="1820681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75" indent="0">
              <a:lnSpc>
                <a:spcPct val="114000"/>
              </a:lnSpc>
              <a:buNone/>
              <a:defRPr sz="900"/>
            </a:lvl2pPr>
            <a:lvl3pPr marL="685749" indent="0">
              <a:lnSpc>
                <a:spcPct val="114000"/>
              </a:lnSpc>
              <a:buNone/>
              <a:defRPr sz="900"/>
            </a:lvl3pPr>
            <a:lvl4pPr marL="1028624" indent="0">
              <a:lnSpc>
                <a:spcPct val="114000"/>
              </a:lnSpc>
              <a:buNone/>
              <a:defRPr sz="900"/>
            </a:lvl4pPr>
            <a:lvl5pPr marL="1371498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0A225663-63EF-BCCA-A4C0-8496132464E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2536239" y="3041190"/>
            <a:ext cx="1829675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75" indent="0">
              <a:lnSpc>
                <a:spcPct val="114000"/>
              </a:lnSpc>
              <a:buNone/>
              <a:defRPr sz="900"/>
            </a:lvl2pPr>
            <a:lvl3pPr marL="685749" indent="0">
              <a:lnSpc>
                <a:spcPct val="114000"/>
              </a:lnSpc>
              <a:buNone/>
              <a:defRPr sz="900"/>
            </a:lvl3pPr>
            <a:lvl4pPr marL="1028624" indent="0">
              <a:lnSpc>
                <a:spcPct val="114000"/>
              </a:lnSpc>
              <a:buNone/>
              <a:defRPr sz="900"/>
            </a:lvl4pPr>
            <a:lvl5pPr marL="1371498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Text Placeholder 32">
            <a:extLst>
              <a:ext uri="{FF2B5EF4-FFF2-40B4-BE49-F238E27FC236}">
                <a16:creationId xmlns:a16="http://schemas.microsoft.com/office/drawing/2014/main" id="{80474354-0A59-F05F-AF6E-74F85E8B81C2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4759379" y="3041190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75" indent="0">
              <a:lnSpc>
                <a:spcPct val="114000"/>
              </a:lnSpc>
              <a:buNone/>
              <a:defRPr sz="900"/>
            </a:lvl2pPr>
            <a:lvl3pPr marL="685749" indent="0">
              <a:lnSpc>
                <a:spcPct val="114000"/>
              </a:lnSpc>
              <a:buNone/>
              <a:defRPr sz="900"/>
            </a:lvl3pPr>
            <a:lvl4pPr marL="1028624" indent="0">
              <a:lnSpc>
                <a:spcPct val="114000"/>
              </a:lnSpc>
              <a:buNone/>
              <a:defRPr sz="900"/>
            </a:lvl4pPr>
            <a:lvl5pPr marL="1371498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CC6B5DA9-7035-E337-2946-3DC9393E8EC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6964961" y="3041190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75" indent="0">
              <a:lnSpc>
                <a:spcPct val="114000"/>
              </a:lnSpc>
              <a:buNone/>
              <a:defRPr sz="900"/>
            </a:lvl2pPr>
            <a:lvl3pPr marL="685749" indent="0">
              <a:lnSpc>
                <a:spcPct val="114000"/>
              </a:lnSpc>
              <a:buNone/>
              <a:defRPr sz="900"/>
            </a:lvl3pPr>
            <a:lvl4pPr marL="1028624" indent="0">
              <a:lnSpc>
                <a:spcPct val="114000"/>
              </a:lnSpc>
              <a:buNone/>
              <a:defRPr sz="900"/>
            </a:lvl4pPr>
            <a:lvl5pPr marL="1371498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05290850"/>
      </p:ext>
    </p:extLst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5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3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866" indent="0" algn="ctr">
              <a:buNone/>
              <a:defRPr sz="1500"/>
            </a:lvl2pPr>
            <a:lvl3pPr marL="685732" indent="0" algn="ctr">
              <a:buNone/>
              <a:defRPr sz="1350"/>
            </a:lvl3pPr>
            <a:lvl4pPr marL="1028598" indent="0" algn="ctr">
              <a:buNone/>
              <a:defRPr sz="1200"/>
            </a:lvl4pPr>
            <a:lvl5pPr marL="1371464" indent="0" algn="ctr">
              <a:buNone/>
              <a:defRPr sz="1200"/>
            </a:lvl5pPr>
            <a:lvl6pPr marL="1714331" indent="0" algn="ctr">
              <a:buNone/>
              <a:defRPr sz="1200"/>
            </a:lvl6pPr>
            <a:lvl7pPr marL="2057195" indent="0" algn="ctr">
              <a:buNone/>
              <a:defRPr sz="1200"/>
            </a:lvl7pPr>
            <a:lvl8pPr marL="2400060" indent="0" algn="ctr">
              <a:buNone/>
              <a:defRPr sz="1200"/>
            </a:lvl8pPr>
            <a:lvl9pPr marL="2742926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9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866" indent="0">
              <a:buNone/>
              <a:defRPr/>
            </a:lvl2pPr>
            <a:lvl3pPr marL="685732" indent="0">
              <a:buNone/>
              <a:defRPr/>
            </a:lvl3pPr>
            <a:lvl4pPr marL="1028598" indent="0">
              <a:buNone/>
              <a:defRPr/>
            </a:lvl4pPr>
            <a:lvl5pPr marL="1371464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6" y="204790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8" y="4582637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5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5" y="3447006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66" indent="0">
              <a:lnSpc>
                <a:spcPct val="114000"/>
              </a:lnSpc>
              <a:buNone/>
              <a:defRPr sz="800"/>
            </a:lvl2pPr>
            <a:lvl3pPr marL="685732" indent="0">
              <a:lnSpc>
                <a:spcPct val="114000"/>
              </a:lnSpc>
              <a:buNone/>
              <a:defRPr sz="800"/>
            </a:lvl3pPr>
            <a:lvl4pPr marL="1028598" indent="0">
              <a:lnSpc>
                <a:spcPct val="114000"/>
              </a:lnSpc>
              <a:buNone/>
              <a:defRPr sz="800"/>
            </a:lvl4pPr>
            <a:lvl5pPr marL="1371464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32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32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32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32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285086287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Warm Yellow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1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5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8" y="2275716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14676937"/>
      </p:ext>
    </p:extLst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Title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5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3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866" indent="0" algn="ctr">
              <a:buNone/>
              <a:defRPr sz="1500"/>
            </a:lvl2pPr>
            <a:lvl3pPr marL="685732" indent="0" algn="ctr">
              <a:buNone/>
              <a:defRPr sz="1350"/>
            </a:lvl3pPr>
            <a:lvl4pPr marL="1028598" indent="0" algn="ctr">
              <a:buNone/>
              <a:defRPr sz="1200"/>
            </a:lvl4pPr>
            <a:lvl5pPr marL="1371464" indent="0" algn="ctr">
              <a:buNone/>
              <a:defRPr sz="1200"/>
            </a:lvl5pPr>
            <a:lvl6pPr marL="1714331" indent="0" algn="ctr">
              <a:buNone/>
              <a:defRPr sz="1200"/>
            </a:lvl6pPr>
            <a:lvl7pPr marL="2057195" indent="0" algn="ctr">
              <a:buNone/>
              <a:defRPr sz="1200"/>
            </a:lvl7pPr>
            <a:lvl8pPr marL="2400060" indent="0" algn="ctr">
              <a:buNone/>
              <a:defRPr sz="1200"/>
            </a:lvl8pPr>
            <a:lvl9pPr marL="2742926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9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866" indent="0">
              <a:buNone/>
              <a:defRPr/>
            </a:lvl2pPr>
            <a:lvl3pPr marL="685732" indent="0">
              <a:buNone/>
              <a:defRPr/>
            </a:lvl3pPr>
            <a:lvl4pPr marL="1028598" indent="0">
              <a:buNone/>
              <a:defRPr/>
            </a:lvl4pPr>
            <a:lvl5pPr marL="1371464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6" y="204790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8" y="4582637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5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5" y="3447006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66" indent="0">
              <a:lnSpc>
                <a:spcPct val="114000"/>
              </a:lnSpc>
              <a:buNone/>
              <a:defRPr sz="800"/>
            </a:lvl2pPr>
            <a:lvl3pPr marL="685732" indent="0">
              <a:lnSpc>
                <a:spcPct val="114000"/>
              </a:lnSpc>
              <a:buNone/>
              <a:defRPr sz="800"/>
            </a:lvl3pPr>
            <a:lvl4pPr marL="1028598" indent="0">
              <a:lnSpc>
                <a:spcPct val="114000"/>
              </a:lnSpc>
              <a:buNone/>
              <a:defRPr sz="800"/>
            </a:lvl4pPr>
            <a:lvl5pPr marL="1371464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32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32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32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32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599055904"/>
      </p:ext>
    </p:extLst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able of Contents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30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4726DB1-B7E6-1774-F331-3A22F3BF643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15901" y="1419225"/>
            <a:ext cx="1919788" cy="973246"/>
          </a:xfrm>
        </p:spPr>
        <p:txBody>
          <a:bodyPr anchor="ctr" anchorCtr="0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Table of</a:t>
            </a:r>
            <a:br>
              <a:rPr lang="en-US" dirty="0"/>
            </a:br>
            <a:r>
              <a:rPr lang="en-US" dirty="0"/>
              <a:t>contents.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A3387E6-AEDC-1EEF-F5B5-55F1233CAA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11413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66" indent="0">
              <a:buNone/>
              <a:defRPr/>
            </a:lvl2pPr>
            <a:lvl3pPr marL="685732" indent="0">
              <a:buNone/>
              <a:defRPr/>
            </a:lvl3pPr>
            <a:lvl4pPr marL="1028598" indent="0">
              <a:buNone/>
              <a:defRPr/>
            </a:lvl4pPr>
            <a:lvl5pPr marL="1371464" indent="0">
              <a:buNone/>
              <a:defRPr/>
            </a:lvl5pPr>
          </a:lstStyle>
          <a:p>
            <a:pPr lvl="0"/>
            <a:r>
              <a:rPr lang="en-US" dirty="0"/>
              <a:t>01.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7A4626EC-51F0-97F1-2D9E-32E394B5A7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15994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66" indent="0">
              <a:buNone/>
              <a:defRPr/>
            </a:lvl2pPr>
            <a:lvl3pPr marL="685732" indent="0">
              <a:buNone/>
              <a:defRPr/>
            </a:lvl3pPr>
            <a:lvl4pPr marL="1028598" indent="0">
              <a:buNone/>
              <a:defRPr/>
            </a:lvl4pPr>
            <a:lvl5pPr marL="1371464" indent="0">
              <a:buNone/>
              <a:defRPr/>
            </a:lvl5pPr>
          </a:lstStyle>
          <a:p>
            <a:pPr lvl="0"/>
            <a:r>
              <a:rPr lang="en-US" dirty="0"/>
              <a:t>02.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8CB200F9-6303-78EB-9E3A-11D192A3D6F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845627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66" indent="0">
              <a:buNone/>
              <a:defRPr/>
            </a:lvl2pPr>
            <a:lvl3pPr marL="685732" indent="0">
              <a:buNone/>
              <a:defRPr/>
            </a:lvl3pPr>
            <a:lvl4pPr marL="1028598" indent="0">
              <a:buNone/>
              <a:defRPr/>
            </a:lvl4pPr>
            <a:lvl5pPr marL="1371464" indent="0">
              <a:buNone/>
              <a:defRPr/>
            </a:lvl5pPr>
          </a:lstStyle>
          <a:p>
            <a:pPr lvl="0"/>
            <a:r>
              <a:rPr lang="en-US" dirty="0"/>
              <a:t>03.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D8644989-7F22-2D6A-8DAB-DEDFFCBA056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11413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66" indent="0">
              <a:buNone/>
              <a:defRPr/>
            </a:lvl2pPr>
            <a:lvl3pPr marL="685732" indent="0">
              <a:buNone/>
              <a:defRPr/>
            </a:lvl3pPr>
            <a:lvl4pPr marL="1028598" indent="0">
              <a:buNone/>
              <a:defRPr/>
            </a:lvl4pPr>
            <a:lvl5pPr marL="1371464" indent="0">
              <a:buNone/>
              <a:defRPr/>
            </a:lvl5pPr>
          </a:lstStyle>
          <a:p>
            <a:pPr lvl="0"/>
            <a:r>
              <a:rPr lang="en-US" dirty="0"/>
              <a:t>04.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41BC573E-68DD-3A53-8495-2D83C448F86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15994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66" indent="0">
              <a:buNone/>
              <a:defRPr/>
            </a:lvl2pPr>
            <a:lvl3pPr marL="685732" indent="0">
              <a:buNone/>
              <a:defRPr/>
            </a:lvl3pPr>
            <a:lvl4pPr marL="1028598" indent="0">
              <a:buNone/>
              <a:defRPr/>
            </a:lvl4pPr>
            <a:lvl5pPr marL="1371464" indent="0">
              <a:buNone/>
              <a:defRPr/>
            </a:lvl5pPr>
          </a:lstStyle>
          <a:p>
            <a:pPr lvl="0"/>
            <a:r>
              <a:rPr lang="en-US" dirty="0"/>
              <a:t>05.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9F1AF766-EF3A-C147-4975-4E61F2964B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845627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66" indent="0">
              <a:buNone/>
              <a:defRPr/>
            </a:lvl2pPr>
            <a:lvl3pPr marL="685732" indent="0">
              <a:buNone/>
              <a:defRPr/>
            </a:lvl3pPr>
            <a:lvl4pPr marL="1028598" indent="0">
              <a:buNone/>
              <a:defRPr/>
            </a:lvl4pPr>
            <a:lvl5pPr marL="1371464" indent="0">
              <a:buNone/>
              <a:defRPr/>
            </a:lvl5pPr>
          </a:lstStyle>
          <a:p>
            <a:pPr lvl="0"/>
            <a:r>
              <a:rPr lang="en-US" dirty="0"/>
              <a:t>06.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C354461-06FE-8570-AD97-25189E294D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411417" y="1816104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66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32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598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464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D6DDE41C-EE2D-AE60-0664-7A0FC9C6A54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15998" y="1816104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66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32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598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464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1DB719A2-ECB3-1418-6F81-018BB5AA97E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45629" y="1816104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66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32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598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464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582135BD-34EE-D87B-0257-976D83410E4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1417" y="3444488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66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32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598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464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ECF57AAC-A1E0-DD7E-92AD-CFF7D430158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615998" y="3444488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66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32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598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464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8CC48DB9-BEF8-4DB7-BED7-BD75E2464D5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845629" y="3444488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66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32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598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464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8474B4D8-4C65-E890-B5DE-6BFDAF2A76B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411417" y="2218826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66" indent="0">
              <a:buNone/>
              <a:defRPr sz="800"/>
            </a:lvl2pPr>
            <a:lvl3pPr marL="685732" indent="0">
              <a:buNone/>
              <a:defRPr sz="700"/>
            </a:lvl3pPr>
            <a:lvl4pPr marL="1028598" indent="0">
              <a:buNone/>
              <a:defRPr sz="600"/>
            </a:lvl4pPr>
            <a:lvl5pPr marL="1371464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41775F53-27CA-6212-5A52-C45880B2342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615998" y="2218826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66" indent="0">
              <a:buNone/>
              <a:defRPr sz="800"/>
            </a:lvl2pPr>
            <a:lvl3pPr marL="685732" indent="0">
              <a:buNone/>
              <a:defRPr sz="700"/>
            </a:lvl3pPr>
            <a:lvl4pPr marL="1028598" indent="0">
              <a:buNone/>
              <a:defRPr sz="600"/>
            </a:lvl4pPr>
            <a:lvl5pPr marL="1371464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9" name="Text Placeholder 26">
            <a:extLst>
              <a:ext uri="{FF2B5EF4-FFF2-40B4-BE49-F238E27FC236}">
                <a16:creationId xmlns:a16="http://schemas.microsoft.com/office/drawing/2014/main" id="{D66A3B78-41DC-06D1-36A3-D91EC6C32F9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839368" y="2218826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66" indent="0">
              <a:buNone/>
              <a:defRPr sz="800"/>
            </a:lvl2pPr>
            <a:lvl3pPr marL="685732" indent="0">
              <a:buNone/>
              <a:defRPr sz="700"/>
            </a:lvl3pPr>
            <a:lvl4pPr marL="1028598" indent="0">
              <a:buNone/>
              <a:defRPr sz="600"/>
            </a:lvl4pPr>
            <a:lvl5pPr marL="1371464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0" name="Text Placeholder 26">
            <a:extLst>
              <a:ext uri="{FF2B5EF4-FFF2-40B4-BE49-F238E27FC236}">
                <a16:creationId xmlns:a16="http://schemas.microsoft.com/office/drawing/2014/main" id="{3EC79D14-346D-23BE-D99A-733F910EBFA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411417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66" indent="0">
              <a:buNone/>
              <a:defRPr sz="800"/>
            </a:lvl2pPr>
            <a:lvl3pPr marL="685732" indent="0">
              <a:buNone/>
              <a:defRPr sz="700"/>
            </a:lvl3pPr>
            <a:lvl4pPr marL="1028598" indent="0">
              <a:buNone/>
              <a:defRPr sz="600"/>
            </a:lvl4pPr>
            <a:lvl5pPr marL="1371464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1" name="Text Placeholder 26">
            <a:extLst>
              <a:ext uri="{FF2B5EF4-FFF2-40B4-BE49-F238E27FC236}">
                <a16:creationId xmlns:a16="http://schemas.microsoft.com/office/drawing/2014/main" id="{BBF6F0CC-4A3F-D822-3CD3-1B0ABB27FF9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15998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66" indent="0">
              <a:buNone/>
              <a:defRPr sz="800"/>
            </a:lvl2pPr>
            <a:lvl3pPr marL="685732" indent="0">
              <a:buNone/>
              <a:defRPr sz="700"/>
            </a:lvl3pPr>
            <a:lvl4pPr marL="1028598" indent="0">
              <a:buNone/>
              <a:defRPr sz="600"/>
            </a:lvl4pPr>
            <a:lvl5pPr marL="1371464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BA69CA3-3E77-09CD-FFBE-B77B2658218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839368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66" indent="0">
              <a:buNone/>
              <a:defRPr sz="800"/>
            </a:lvl2pPr>
            <a:lvl3pPr marL="685732" indent="0">
              <a:buNone/>
              <a:defRPr sz="700"/>
            </a:lvl3pPr>
            <a:lvl4pPr marL="1028598" indent="0">
              <a:buNone/>
              <a:defRPr sz="600"/>
            </a:lvl4pPr>
            <a:lvl5pPr marL="1371464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3622893"/>
      </p:ext>
    </p:extLst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5900" y="1779375"/>
            <a:ext cx="1497570" cy="724930"/>
          </a:xfrm>
        </p:spPr>
        <p:txBody>
          <a:bodyPr anchor="b">
            <a:normAutofit/>
          </a:bodyPr>
          <a:lstStyle>
            <a:lvl1pPr>
              <a:defRPr sz="4800" b="1"/>
            </a:lvl1pPr>
          </a:lstStyle>
          <a:p>
            <a:r>
              <a:rPr lang="en-US" dirty="0"/>
              <a:t>01.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5904" y="2639198"/>
            <a:ext cx="4281959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6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32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59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46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33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19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06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292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30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 Placeholder 26">
            <a:extLst>
              <a:ext uri="{FF2B5EF4-FFF2-40B4-BE49-F238E27FC236}">
                <a16:creationId xmlns:a16="http://schemas.microsoft.com/office/drawing/2014/main" id="{D04805F5-7E8C-D806-3F0A-79377EA8A2F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15904" y="3767496"/>
            <a:ext cx="4281959" cy="778626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solidFill>
                  <a:schemeClr val="tx1"/>
                </a:solidFill>
              </a:defRPr>
            </a:lvl1pPr>
            <a:lvl2pPr marL="342866" indent="0">
              <a:buNone/>
              <a:defRPr sz="800"/>
            </a:lvl2pPr>
            <a:lvl3pPr marL="685732" indent="0">
              <a:buNone/>
              <a:defRPr sz="700"/>
            </a:lvl3pPr>
            <a:lvl4pPr marL="1028598" indent="0">
              <a:buNone/>
              <a:defRPr sz="600"/>
            </a:lvl4pPr>
            <a:lvl5pPr marL="1371464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638675" y="2620483"/>
            <a:ext cx="4281958" cy="1818246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66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32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598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464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29523506"/>
      </p:ext>
    </p:extLst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Divider Medium Grey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6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32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59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46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33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19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06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292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30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3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598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46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12" y="2275718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134822808"/>
      </p:ext>
    </p:extLst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Divider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6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32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59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46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33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19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06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292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30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3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598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46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12" y="2275718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4161330297"/>
      </p:ext>
    </p:extLst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Divider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6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32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59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46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33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19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06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292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30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3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598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46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12" y="2275718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858424585"/>
      </p:ext>
    </p:extLst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ntent Slide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28495" y="4971430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C21602C-1817-2D77-A081-1D7796E7C5B6}"/>
              </a:ext>
            </a:extLst>
          </p:cNvPr>
          <p:cNvSpPr/>
          <p:nvPr userDrawn="1"/>
        </p:nvSpPr>
        <p:spPr>
          <a:xfrm>
            <a:off x="215904" y="195267"/>
            <a:ext cx="2087563" cy="7207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09AE944-9E9A-E641-568E-43B357820865}"/>
              </a:ext>
            </a:extLst>
          </p:cNvPr>
          <p:cNvSpPr/>
          <p:nvPr userDrawn="1"/>
        </p:nvSpPr>
        <p:spPr>
          <a:xfrm>
            <a:off x="2426954" y="195267"/>
            <a:ext cx="2087563" cy="7207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D397701-33FC-1827-B791-3523EF2FEEE2}"/>
              </a:ext>
            </a:extLst>
          </p:cNvPr>
          <p:cNvSpPr/>
          <p:nvPr userDrawn="1"/>
        </p:nvSpPr>
        <p:spPr>
          <a:xfrm>
            <a:off x="4629493" y="195267"/>
            <a:ext cx="2087563" cy="7207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8D67548-D607-0D13-A6E0-21EBE5DD9465}"/>
              </a:ext>
            </a:extLst>
          </p:cNvPr>
          <p:cNvSpPr/>
          <p:nvPr userDrawn="1"/>
        </p:nvSpPr>
        <p:spPr>
          <a:xfrm>
            <a:off x="6832032" y="195267"/>
            <a:ext cx="2087563" cy="72072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C441049-7DCC-789E-9202-B5466EFE4C0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330202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66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32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598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64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14F9B1C3-BAFF-0618-1141-9AAA542572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330202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66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32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598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64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B73DEC17-A2ED-C6B1-7627-4114335158D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330202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66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32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598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64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9" name="Text Placeholder 15">
            <a:extLst>
              <a:ext uri="{FF2B5EF4-FFF2-40B4-BE49-F238E27FC236}">
                <a16:creationId xmlns:a16="http://schemas.microsoft.com/office/drawing/2014/main" id="{4992C5A0-AFE7-DC4B-061E-8F1D134CE4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330202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66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32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598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64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5ACC3BA3-CB38-F60C-880B-784B3DE49A5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372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4020213-FD1D-48D2-D5B9-FC1C316AD3F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540835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0FB1A36-7502-387F-9A00-B790FE5197E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80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D688AB2E-D0DA-16A3-A057-1377E84481F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970428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368B0EF8-930A-D4CC-FA42-DD1AE40F2F9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37280" y="1416989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66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32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598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64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49B6E47E-D3D1-E382-095D-913E79B452F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40834" y="1416989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66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32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598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64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528E9BF7-B39D-2EAE-E33F-B469445D815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9" y="1416989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66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32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598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64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7" name="Text Placeholder 15">
            <a:extLst>
              <a:ext uri="{FF2B5EF4-FFF2-40B4-BE49-F238E27FC236}">
                <a16:creationId xmlns:a16="http://schemas.microsoft.com/office/drawing/2014/main" id="{ACA80DCC-6B5F-DBC6-057F-779BB84A0C9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970427" y="1416989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66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32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598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64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57A68056-2B29-782E-3763-8AFAEBD187A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9B2EB121-896A-3DF7-92E7-266C1E20F1E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40835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CAFD655C-6EA7-1F97-1F5D-07C5C3F6BC9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759380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007E23B5-D0F4-3EFC-7902-E038FA32F274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970428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3581A65-E016-F310-EB02-64983DA04394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41680" y="3034476"/>
            <a:ext cx="1820681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66" indent="0">
              <a:lnSpc>
                <a:spcPct val="114000"/>
              </a:lnSpc>
              <a:buNone/>
              <a:defRPr sz="900"/>
            </a:lvl2pPr>
            <a:lvl3pPr marL="685732" indent="0">
              <a:lnSpc>
                <a:spcPct val="114000"/>
              </a:lnSpc>
              <a:buNone/>
              <a:defRPr sz="900"/>
            </a:lvl3pPr>
            <a:lvl4pPr marL="1028598" indent="0">
              <a:lnSpc>
                <a:spcPct val="114000"/>
              </a:lnSpc>
              <a:buNone/>
              <a:defRPr sz="900"/>
            </a:lvl4pPr>
            <a:lvl5pPr marL="1371464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0A225663-63EF-BCCA-A4C0-8496132464E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2536240" y="3041190"/>
            <a:ext cx="1829675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66" indent="0">
              <a:lnSpc>
                <a:spcPct val="114000"/>
              </a:lnSpc>
              <a:buNone/>
              <a:defRPr sz="900"/>
            </a:lvl2pPr>
            <a:lvl3pPr marL="685732" indent="0">
              <a:lnSpc>
                <a:spcPct val="114000"/>
              </a:lnSpc>
              <a:buNone/>
              <a:defRPr sz="900"/>
            </a:lvl3pPr>
            <a:lvl4pPr marL="1028598" indent="0">
              <a:lnSpc>
                <a:spcPct val="114000"/>
              </a:lnSpc>
              <a:buNone/>
              <a:defRPr sz="900"/>
            </a:lvl4pPr>
            <a:lvl5pPr marL="1371464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Text Placeholder 32">
            <a:extLst>
              <a:ext uri="{FF2B5EF4-FFF2-40B4-BE49-F238E27FC236}">
                <a16:creationId xmlns:a16="http://schemas.microsoft.com/office/drawing/2014/main" id="{80474354-0A59-F05F-AF6E-74F85E8B81C2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4759379" y="3041190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66" indent="0">
              <a:lnSpc>
                <a:spcPct val="114000"/>
              </a:lnSpc>
              <a:buNone/>
              <a:defRPr sz="900"/>
            </a:lvl2pPr>
            <a:lvl3pPr marL="685732" indent="0">
              <a:lnSpc>
                <a:spcPct val="114000"/>
              </a:lnSpc>
              <a:buNone/>
              <a:defRPr sz="900"/>
            </a:lvl3pPr>
            <a:lvl4pPr marL="1028598" indent="0">
              <a:lnSpc>
                <a:spcPct val="114000"/>
              </a:lnSpc>
              <a:buNone/>
              <a:defRPr sz="900"/>
            </a:lvl4pPr>
            <a:lvl5pPr marL="1371464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CC6B5DA9-7035-E337-2946-3DC9393E8EC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6964961" y="3041190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66" indent="0">
              <a:lnSpc>
                <a:spcPct val="114000"/>
              </a:lnSpc>
              <a:buNone/>
              <a:defRPr sz="900"/>
            </a:lvl2pPr>
            <a:lvl3pPr marL="685732" indent="0">
              <a:lnSpc>
                <a:spcPct val="114000"/>
              </a:lnSpc>
              <a:buNone/>
              <a:defRPr sz="900"/>
            </a:lvl3pPr>
            <a:lvl4pPr marL="1028598" indent="0">
              <a:lnSpc>
                <a:spcPct val="114000"/>
              </a:lnSpc>
              <a:buNone/>
              <a:defRPr sz="900"/>
            </a:lvl4pPr>
            <a:lvl5pPr marL="1371464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37535764"/>
      </p:ext>
    </p:extLst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ntent Slide Image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30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20" y="206377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59382" y="2342395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59382" y="3040063"/>
            <a:ext cx="4151537" cy="11874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66" indent="0">
              <a:lnSpc>
                <a:spcPct val="114000"/>
              </a:lnSpc>
              <a:buNone/>
              <a:defRPr sz="800"/>
            </a:lvl2pPr>
            <a:lvl3pPr marL="685732" indent="0">
              <a:lnSpc>
                <a:spcPct val="114000"/>
              </a:lnSpc>
              <a:buNone/>
              <a:defRPr sz="800"/>
            </a:lvl3pPr>
            <a:lvl4pPr marL="1028598" indent="0">
              <a:lnSpc>
                <a:spcPct val="114000"/>
              </a:lnSpc>
              <a:buNone/>
              <a:defRPr sz="800"/>
            </a:lvl4pPr>
            <a:lvl5pPr marL="1371464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874CF84-747E-7589-CA7F-7DE9988FCF7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759378" y="2644200"/>
            <a:ext cx="1960422" cy="137914"/>
          </a:xfrm>
        </p:spPr>
        <p:txBody>
          <a:bodyPr anchor="b" anchorCtr="0">
            <a:noAutofit/>
          </a:bodyPr>
          <a:lstStyle>
            <a:lvl1pPr marL="0" indent="0">
              <a:buNone/>
              <a:defRPr sz="800" b="0">
                <a:solidFill>
                  <a:schemeClr val="tx2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Recommended count: 350 characters.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E495CD0A-363B-1C73-7CD9-ACB163B1044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80" y="1111252"/>
            <a:ext cx="413861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B14A558D-2652-9586-15BD-60A531A9C26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9"/>
            <a:ext cx="4163406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66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32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598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64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</p:spTree>
    <p:extLst>
      <p:ext uri="{BB962C8B-B14F-4D97-AF65-F5344CB8AC3E}">
        <p14:creationId xmlns:p14="http://schemas.microsoft.com/office/powerpoint/2010/main" val="3239916710"/>
      </p:ext>
    </p:extLst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ntent Slide Image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30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6425" y="204790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14199" y="1023942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218598" y="1222379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66" indent="0">
              <a:lnSpc>
                <a:spcPct val="114000"/>
              </a:lnSpc>
              <a:buNone/>
              <a:defRPr sz="900"/>
            </a:lvl2pPr>
            <a:lvl3pPr marL="685732" indent="0">
              <a:lnSpc>
                <a:spcPct val="114000"/>
              </a:lnSpc>
              <a:buNone/>
              <a:defRPr sz="900"/>
            </a:lvl3pPr>
            <a:lvl4pPr marL="1028598" indent="0">
              <a:lnSpc>
                <a:spcPct val="114000"/>
              </a:lnSpc>
              <a:buNone/>
              <a:defRPr sz="900"/>
            </a:lvl4pPr>
            <a:lvl5pPr marL="1371464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icture Placeholder 42">
            <a:extLst>
              <a:ext uri="{FF2B5EF4-FFF2-40B4-BE49-F238E27FC236}">
                <a16:creationId xmlns:a16="http://schemas.microsoft.com/office/drawing/2014/main" id="{3B887223-998B-4307-9C22-F26FD8CFC683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222777" y="195264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508EA3EE-D630-D8C9-A3F8-C6182FF36777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407385" y="1023942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" name="Text Placeholder 32">
            <a:extLst>
              <a:ext uri="{FF2B5EF4-FFF2-40B4-BE49-F238E27FC236}">
                <a16:creationId xmlns:a16="http://schemas.microsoft.com/office/drawing/2014/main" id="{46FB238B-1C1F-BD84-1A8C-62290B97E6E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2411785" y="1222379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66" indent="0">
              <a:lnSpc>
                <a:spcPct val="114000"/>
              </a:lnSpc>
              <a:buNone/>
              <a:defRPr sz="900"/>
            </a:lvl2pPr>
            <a:lvl3pPr marL="685732" indent="0">
              <a:lnSpc>
                <a:spcPct val="114000"/>
              </a:lnSpc>
              <a:buNone/>
              <a:defRPr sz="900"/>
            </a:lvl3pPr>
            <a:lvl4pPr marL="1028598" indent="0">
              <a:lnSpc>
                <a:spcPct val="114000"/>
              </a:lnSpc>
              <a:buNone/>
              <a:defRPr sz="900"/>
            </a:lvl4pPr>
            <a:lvl5pPr marL="1371464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5E3FCDD4-E7AE-4EBC-0080-35ECF115344A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2415961" y="195264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57FEEB62-DDEE-713E-6617-589D9DE3F5C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14199" y="3438081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7" name="Text Placeholder 32">
            <a:extLst>
              <a:ext uri="{FF2B5EF4-FFF2-40B4-BE49-F238E27FC236}">
                <a16:creationId xmlns:a16="http://schemas.microsoft.com/office/drawing/2014/main" id="{209D4E28-5A85-7F65-1663-7BFDD176E15D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218598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66" indent="0">
              <a:lnSpc>
                <a:spcPct val="114000"/>
              </a:lnSpc>
              <a:buNone/>
              <a:defRPr sz="900"/>
            </a:lvl2pPr>
            <a:lvl3pPr marL="685732" indent="0">
              <a:lnSpc>
                <a:spcPct val="114000"/>
              </a:lnSpc>
              <a:buNone/>
              <a:defRPr sz="900"/>
            </a:lvl3pPr>
            <a:lvl4pPr marL="1028598" indent="0">
              <a:lnSpc>
                <a:spcPct val="114000"/>
              </a:lnSpc>
              <a:buNone/>
              <a:defRPr sz="900"/>
            </a:lvl4pPr>
            <a:lvl5pPr marL="1371464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Picture Placeholder 42">
            <a:extLst>
              <a:ext uri="{FF2B5EF4-FFF2-40B4-BE49-F238E27FC236}">
                <a16:creationId xmlns:a16="http://schemas.microsoft.com/office/drawing/2014/main" id="{92C64E15-424B-2943-5EA9-1D657F59298E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222777" y="260940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E73CB260-3973-C98D-22D8-7061846577B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407385" y="3438081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0FE44D2-903D-5A8A-80B2-D769466AC3E7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411785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66" indent="0">
              <a:lnSpc>
                <a:spcPct val="114000"/>
              </a:lnSpc>
              <a:buNone/>
              <a:defRPr sz="900"/>
            </a:lvl2pPr>
            <a:lvl3pPr marL="685732" indent="0">
              <a:lnSpc>
                <a:spcPct val="114000"/>
              </a:lnSpc>
              <a:buNone/>
              <a:defRPr sz="900"/>
            </a:lvl3pPr>
            <a:lvl4pPr marL="1028598" indent="0">
              <a:lnSpc>
                <a:spcPct val="114000"/>
              </a:lnSpc>
              <a:buNone/>
              <a:defRPr sz="900"/>
            </a:lvl4pPr>
            <a:lvl5pPr marL="1371464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Picture Placeholder 42">
            <a:extLst>
              <a:ext uri="{FF2B5EF4-FFF2-40B4-BE49-F238E27FC236}">
                <a16:creationId xmlns:a16="http://schemas.microsoft.com/office/drawing/2014/main" id="{83E4C305-F76E-4E1E-D24E-8A49F9149F6E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2415961" y="260940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272526638"/>
      </p:ext>
    </p:extLst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ntent Slide Larg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30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42">
            <a:extLst>
              <a:ext uri="{FF2B5EF4-FFF2-40B4-BE49-F238E27FC236}">
                <a16:creationId xmlns:a16="http://schemas.microsoft.com/office/drawing/2014/main" id="{0D5DD147-C73A-B4DA-1321-B559075FE55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167067" y="204790"/>
            <a:ext cx="5759875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9D5A45A1-3577-DE4C-DF6F-5B433B6C18C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15904" y="202138"/>
            <a:ext cx="2843213" cy="2369612"/>
          </a:xfrm>
        </p:spPr>
        <p:txBody>
          <a:bodyPr rIns="144000" anchor="t" anchorCtr="0">
            <a:noAutofit/>
          </a:bodyPr>
          <a:lstStyle>
            <a:lvl1pPr marL="0" indent="0">
              <a:lnSpc>
                <a:spcPct val="95000"/>
              </a:lnSpc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66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32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598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64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Large header </a:t>
            </a:r>
            <a:br>
              <a:rPr lang="en-US" dirty="0"/>
            </a:br>
            <a:r>
              <a:rPr lang="en-US" dirty="0"/>
              <a:t>text can go here.</a:t>
            </a:r>
          </a:p>
        </p:txBody>
      </p:sp>
    </p:spTree>
    <p:extLst>
      <p:ext uri="{BB962C8B-B14F-4D97-AF65-F5344CB8AC3E}">
        <p14:creationId xmlns:p14="http://schemas.microsoft.com/office/powerpoint/2010/main" val="324759810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Light Gre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1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5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8" y="2275716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496642174"/>
      </p:ext>
    </p:extLst>
  </p:cSld>
  <p:clrMapOvr>
    <a:masterClrMapping/>
  </p:clrMapOvr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Quote Slide Warm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30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0414D47-2E79-0DFD-30E8-6DE211F7F62D}"/>
              </a:ext>
            </a:extLst>
          </p:cNvPr>
          <p:cNvSpPr/>
          <p:nvPr userDrawn="1"/>
        </p:nvSpPr>
        <p:spPr>
          <a:xfrm>
            <a:off x="215902" y="195263"/>
            <a:ext cx="8712200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9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66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732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598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464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E9D42CF-D2C4-43DB-4B4A-9B1C7EEC28C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1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154" indent="0">
              <a:buNone/>
              <a:defRPr sz="100"/>
            </a:lvl2pPr>
            <a:lvl3pPr marL="914310" indent="0">
              <a:buNone/>
              <a:defRPr sz="100"/>
            </a:lvl3pPr>
            <a:lvl4pPr marL="1371464" indent="0">
              <a:buNone/>
              <a:defRPr sz="100"/>
            </a:lvl4pPr>
            <a:lvl5pPr marL="1828619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3186879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40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866" indent="0">
              <a:buNone/>
              <a:defRPr sz="800"/>
            </a:lvl2pPr>
            <a:lvl3pPr marL="685732" indent="0">
              <a:buNone/>
              <a:defRPr sz="800"/>
            </a:lvl3pPr>
            <a:lvl4pPr marL="1028598" indent="0">
              <a:buNone/>
              <a:defRPr sz="800"/>
            </a:lvl4pPr>
            <a:lvl5pPr marL="1371464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</p:spTree>
    <p:extLst>
      <p:ext uri="{BB962C8B-B14F-4D97-AF65-F5344CB8AC3E}">
        <p14:creationId xmlns:p14="http://schemas.microsoft.com/office/powerpoint/2010/main" val="3056194274"/>
      </p:ext>
    </p:extLst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Quot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30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9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66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732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598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464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3186879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40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866" indent="0">
              <a:buNone/>
              <a:defRPr sz="800"/>
            </a:lvl2pPr>
            <a:lvl3pPr marL="685732" indent="0">
              <a:buNone/>
              <a:defRPr sz="800"/>
            </a:lvl3pPr>
            <a:lvl4pPr marL="1028598" indent="0">
              <a:buNone/>
              <a:defRPr sz="800"/>
            </a:lvl4pPr>
            <a:lvl5pPr marL="1371464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21CC044-6F5F-184E-9C25-8C2B078EC7A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1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154" indent="0">
              <a:buNone/>
              <a:defRPr sz="100"/>
            </a:lvl2pPr>
            <a:lvl3pPr marL="914310" indent="0">
              <a:buNone/>
              <a:defRPr sz="100"/>
            </a:lvl3pPr>
            <a:lvl4pPr marL="1371464" indent="0">
              <a:buNone/>
              <a:defRPr sz="100"/>
            </a:lvl4pPr>
            <a:lvl5pPr marL="1828619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99915473"/>
      </p:ext>
    </p:extLst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30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4" y="195263"/>
            <a:ext cx="2087563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4" y="195263"/>
            <a:ext cx="2087563" cy="475297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93" y="195263"/>
            <a:ext cx="2087563" cy="4752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6832032" y="195263"/>
            <a:ext cx="2087563" cy="475297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1416989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66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32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598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64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1416989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66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32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598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64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1416989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66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32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598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64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1416989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66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32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598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64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7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3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598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464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7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3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598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464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7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3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598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464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2783427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3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598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464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391599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9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80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6970428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428694320"/>
      </p:ext>
    </p:extLst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9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28495" y="4971430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4" y="3435350"/>
            <a:ext cx="2087563" cy="15128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C36A61E-E85D-B141-AB46-3B5843E38ECD}"/>
              </a:ext>
            </a:extLst>
          </p:cNvPr>
          <p:cNvSpPr/>
          <p:nvPr userDrawn="1"/>
        </p:nvSpPr>
        <p:spPr>
          <a:xfrm>
            <a:off x="2426954" y="3435350"/>
            <a:ext cx="2087563" cy="15128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DD4F5D3-7D3C-601E-C77C-CC2BEF2215F0}"/>
              </a:ext>
            </a:extLst>
          </p:cNvPr>
          <p:cNvSpPr/>
          <p:nvPr userDrawn="1"/>
        </p:nvSpPr>
        <p:spPr>
          <a:xfrm>
            <a:off x="4629493" y="3435350"/>
            <a:ext cx="2087563" cy="1512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A518629-76A3-B763-BAB7-696DA3291A3C}"/>
              </a:ext>
            </a:extLst>
          </p:cNvPr>
          <p:cNvSpPr/>
          <p:nvPr userDrawn="1"/>
        </p:nvSpPr>
        <p:spPr>
          <a:xfrm>
            <a:off x="6832032" y="3435350"/>
            <a:ext cx="2087563" cy="15128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91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3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598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46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8BE3D0FC-2E75-E34E-72BB-CE9BD7CE6F79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357995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BE0BA8A1-0C3F-6B57-B094-21EEFB7F7366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778391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3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598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46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51FB4F4-9FBA-1FB7-5EF7-C43CA10D102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357995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6FF719E1-8629-FDE8-AA71-C6462CEA8D08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778391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3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598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46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ED53FA62-2A1A-CD38-823C-C465A1BDAD2A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357995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4" name="Text Placeholder 32">
            <a:extLst>
              <a:ext uri="{FF2B5EF4-FFF2-40B4-BE49-F238E27FC236}">
                <a16:creationId xmlns:a16="http://schemas.microsoft.com/office/drawing/2014/main" id="{EC70EB82-438B-2CA2-2449-A4FD3C465DB2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9" y="3778391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3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598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46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89168123"/>
      </p:ext>
    </p:extLst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ntent Slide Four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28495" y="4971430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42">
            <a:extLst>
              <a:ext uri="{FF2B5EF4-FFF2-40B4-BE49-F238E27FC236}">
                <a16:creationId xmlns:a16="http://schemas.microsoft.com/office/drawing/2014/main" id="{5E50BEDE-12F8-C493-D1C5-A6F59F0EF74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6"/>
            <a:ext cx="4279347" cy="2328863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10A48A3F-D2D4-3681-218B-4627129E090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608517" y="2643188"/>
            <a:ext cx="4319587" cy="23050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955B7B2-BFF6-F30D-F1CA-0E0B1DCBDDC6}"/>
              </a:ext>
            </a:extLst>
          </p:cNvPr>
          <p:cNvSpPr/>
          <p:nvPr userDrawn="1"/>
        </p:nvSpPr>
        <p:spPr>
          <a:xfrm>
            <a:off x="4608517" y="195267"/>
            <a:ext cx="4319587" cy="2339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532E05-1B05-0DD1-4003-824295BD069F}"/>
              </a:ext>
            </a:extLst>
          </p:cNvPr>
          <p:cNvSpPr/>
          <p:nvPr userDrawn="1"/>
        </p:nvSpPr>
        <p:spPr>
          <a:xfrm>
            <a:off x="211684" y="2643190"/>
            <a:ext cx="4300517" cy="23104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4DE9FAA5-4D97-85D2-696A-B97472BC0BB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66404" y="1168288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3" name="Text Placeholder 32">
            <a:extLst>
              <a:ext uri="{FF2B5EF4-FFF2-40B4-BE49-F238E27FC236}">
                <a16:creationId xmlns:a16="http://schemas.microsoft.com/office/drawing/2014/main" id="{93881D5E-D7BA-1080-8686-8AF960E041C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66407" y="1426681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66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3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598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464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42">
            <a:extLst>
              <a:ext uri="{FF2B5EF4-FFF2-40B4-BE49-F238E27FC236}">
                <a16:creationId xmlns:a16="http://schemas.microsoft.com/office/drawing/2014/main" id="{7516312C-4CBD-87AC-3F09-00C3A9ECDCE6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4752975" y="300600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7D9075EF-66DF-8532-5BDC-5413AF114AB1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03141" y="3587202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B641C6B7-2682-04C2-5546-54F21B1895B8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403144" y="3833965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66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3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598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464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8AD98225-F6FF-6097-07BF-A4B8A705A96F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95289" y="2773077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619269945"/>
      </p:ext>
    </p:extLst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30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6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66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32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598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64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3756481521"/>
      </p:ext>
    </p:extLst>
  </p:cSld>
  <p:clrMapOvr>
    <a:masterClrMapping/>
  </p:clrMapOvr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 Slide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30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05DA9270-0C8F-AE43-9DDB-CCD2F8C3C5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6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66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32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598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64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169628595"/>
      </p:ext>
    </p:extLst>
  </p:cSld>
  <p:clrMapOvr>
    <a:masterClrMapping/>
  </p:clrMapOvr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30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08147F08-5EB9-9345-BD50-B2D4254A446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6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66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32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598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64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686336730"/>
      </p:ext>
    </p:extLst>
  </p:cSld>
  <p:clrMapOvr>
    <a:masterClrMapping/>
  </p:clrMapOvr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 Slide White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30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9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66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32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598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64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90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</p:spTree>
    <p:extLst>
      <p:ext uri="{BB962C8B-B14F-4D97-AF65-F5344CB8AC3E}">
        <p14:creationId xmlns:p14="http://schemas.microsoft.com/office/powerpoint/2010/main" val="1945850428"/>
      </p:ext>
    </p:extLst>
  </p:cSld>
  <p:clrMapOvr>
    <a:masterClrMapping/>
  </p:clrMapOvr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Gri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30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9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66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32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598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64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90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927A4D-6948-2588-3C64-B2E81481CDB5}"/>
              </a:ext>
            </a:extLst>
          </p:cNvPr>
          <p:cNvSpPr/>
          <p:nvPr userDrawn="1"/>
        </p:nvSpPr>
        <p:spPr>
          <a:xfrm>
            <a:off x="215904" y="1419229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23238-AAEA-3311-1B76-232B599FDABD}"/>
              </a:ext>
            </a:extLst>
          </p:cNvPr>
          <p:cNvSpPr/>
          <p:nvPr userDrawn="1"/>
        </p:nvSpPr>
        <p:spPr>
          <a:xfrm>
            <a:off x="3156747" y="1419229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3B788F1-6012-D560-F1CD-EE5F2B838BA1}"/>
              </a:ext>
            </a:extLst>
          </p:cNvPr>
          <p:cNvSpPr/>
          <p:nvPr userDrawn="1"/>
        </p:nvSpPr>
        <p:spPr>
          <a:xfrm>
            <a:off x="6084891" y="1419229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33D8033-4A90-1E75-9747-999B07E26A66}"/>
              </a:ext>
            </a:extLst>
          </p:cNvPr>
          <p:cNvSpPr/>
          <p:nvPr userDrawn="1"/>
        </p:nvSpPr>
        <p:spPr>
          <a:xfrm>
            <a:off x="215900" y="2608267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D37C1A9-0D32-5D38-442A-20AB9B875D32}"/>
              </a:ext>
            </a:extLst>
          </p:cNvPr>
          <p:cNvSpPr/>
          <p:nvPr userDrawn="1"/>
        </p:nvSpPr>
        <p:spPr>
          <a:xfrm>
            <a:off x="4643438" y="2608267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E96CFFF-6D63-3B93-E817-82FFD599E098}"/>
              </a:ext>
            </a:extLst>
          </p:cNvPr>
          <p:cNvSpPr/>
          <p:nvPr userDrawn="1"/>
        </p:nvSpPr>
        <p:spPr>
          <a:xfrm>
            <a:off x="215900" y="3824884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BE2293B-519A-F72D-D662-879CCCF478DE}"/>
              </a:ext>
            </a:extLst>
          </p:cNvPr>
          <p:cNvSpPr/>
          <p:nvPr userDrawn="1"/>
        </p:nvSpPr>
        <p:spPr>
          <a:xfrm>
            <a:off x="4643438" y="3824884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25BEF1AC-6CBD-F292-CB10-8BFDF79B280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43" y="1568890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306DD891-EA8A-9247-4E03-C8F7BA9DDC4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935039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66" indent="0">
              <a:buNone/>
              <a:defRPr sz="800">
                <a:solidFill>
                  <a:schemeClr val="tx1"/>
                </a:solidFill>
              </a:defRPr>
            </a:lvl2pPr>
            <a:lvl3pPr marL="685732" indent="0">
              <a:buNone/>
              <a:defRPr sz="800">
                <a:solidFill>
                  <a:schemeClr val="tx1"/>
                </a:solidFill>
              </a:defRPr>
            </a:lvl3pPr>
            <a:lvl4pPr marL="1028598" indent="0">
              <a:buNone/>
              <a:defRPr sz="800">
                <a:solidFill>
                  <a:schemeClr val="tx1"/>
                </a:solidFill>
              </a:defRPr>
            </a:lvl4pPr>
            <a:lvl5pPr marL="1371464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AE7043E8-FBCF-6007-B1D9-774B080363BB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48210" y="161556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19F6B059-D5DD-4A0D-D3AA-9AA2D524993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3856310" y="1568890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9" name="Text Placeholder 32">
            <a:extLst>
              <a:ext uri="{FF2B5EF4-FFF2-40B4-BE49-F238E27FC236}">
                <a16:creationId xmlns:a16="http://schemas.microsoft.com/office/drawing/2014/main" id="{D38C44B3-A269-67F7-4EF3-4934DF3CF37C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3856306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66" indent="0">
              <a:buNone/>
              <a:defRPr sz="800">
                <a:solidFill>
                  <a:schemeClr val="tx1"/>
                </a:solidFill>
              </a:defRPr>
            </a:lvl2pPr>
            <a:lvl3pPr marL="685732" indent="0">
              <a:buNone/>
              <a:defRPr sz="800">
                <a:solidFill>
                  <a:schemeClr val="tx1"/>
                </a:solidFill>
              </a:defRPr>
            </a:lvl3pPr>
            <a:lvl4pPr marL="1028598" indent="0">
              <a:buNone/>
              <a:defRPr sz="800">
                <a:solidFill>
                  <a:schemeClr val="tx1"/>
                </a:solidFill>
              </a:defRPr>
            </a:lvl4pPr>
            <a:lvl5pPr marL="1371464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Picture Placeholder 42">
            <a:extLst>
              <a:ext uri="{FF2B5EF4-FFF2-40B4-BE49-F238E27FC236}">
                <a16:creationId xmlns:a16="http://schemas.microsoft.com/office/drawing/2014/main" id="{DAC687B8-6538-7DA3-DF46-8E5E29C9EE7B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269478" y="161556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0FEFA35E-B823-AAE3-3188-9D7A3978FDA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785758" y="1568890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A6B82983-BED2-D0BA-E34B-57A7DB4B91B3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6785754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66" indent="0">
              <a:buNone/>
              <a:defRPr sz="800">
                <a:solidFill>
                  <a:schemeClr val="tx1"/>
                </a:solidFill>
              </a:defRPr>
            </a:lvl2pPr>
            <a:lvl3pPr marL="685732" indent="0">
              <a:buNone/>
              <a:defRPr sz="800">
                <a:solidFill>
                  <a:schemeClr val="tx1"/>
                </a:solidFill>
              </a:defRPr>
            </a:lvl3pPr>
            <a:lvl4pPr marL="1028598" indent="0">
              <a:buNone/>
              <a:defRPr sz="800">
                <a:solidFill>
                  <a:schemeClr val="tx1"/>
                </a:solidFill>
              </a:defRPr>
            </a:lvl4pPr>
            <a:lvl5pPr marL="1371464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FF98E427-BE82-669F-F2CF-2BB448B764DB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6198927" y="161556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C98C6CB1-222B-6AFE-169F-A237D4089113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35041" y="2743172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32">
            <a:extLst>
              <a:ext uri="{FF2B5EF4-FFF2-40B4-BE49-F238E27FC236}">
                <a16:creationId xmlns:a16="http://schemas.microsoft.com/office/drawing/2014/main" id="{83362D77-B6AD-46F5-B12B-0883235381CE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935040" y="2941607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66" indent="0">
              <a:buNone/>
              <a:defRPr sz="800">
                <a:solidFill>
                  <a:schemeClr val="tx1"/>
                </a:solidFill>
              </a:defRPr>
            </a:lvl2pPr>
            <a:lvl3pPr marL="685732" indent="0">
              <a:buNone/>
              <a:defRPr sz="800">
                <a:solidFill>
                  <a:schemeClr val="tx1"/>
                </a:solidFill>
              </a:defRPr>
            </a:lvl3pPr>
            <a:lvl4pPr marL="1028598" indent="0">
              <a:buNone/>
              <a:defRPr sz="800">
                <a:solidFill>
                  <a:schemeClr val="tx1"/>
                </a:solidFill>
              </a:defRPr>
            </a:lvl4pPr>
            <a:lvl5pPr marL="1371464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A800F9CE-9041-C86D-674B-609A51E04DDF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348210" y="2789844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7" name="Text Placeholder 9">
            <a:extLst>
              <a:ext uri="{FF2B5EF4-FFF2-40B4-BE49-F238E27FC236}">
                <a16:creationId xmlns:a16="http://schemas.microsoft.com/office/drawing/2014/main" id="{A1416BDE-92B4-54DA-1113-EA73E9844661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5365771" y="2743172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32">
            <a:extLst>
              <a:ext uri="{FF2B5EF4-FFF2-40B4-BE49-F238E27FC236}">
                <a16:creationId xmlns:a16="http://schemas.microsoft.com/office/drawing/2014/main" id="{AA7A5419-060B-866A-3638-18BD9ABD8EC5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>
          <a:xfrm>
            <a:off x="5365773" y="2941607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66" indent="0">
              <a:buNone/>
              <a:defRPr sz="800">
                <a:solidFill>
                  <a:schemeClr val="tx1"/>
                </a:solidFill>
              </a:defRPr>
            </a:lvl2pPr>
            <a:lvl3pPr marL="685732" indent="0">
              <a:buNone/>
              <a:defRPr sz="800">
                <a:solidFill>
                  <a:schemeClr val="tx1"/>
                </a:solidFill>
              </a:defRPr>
            </a:lvl3pPr>
            <a:lvl4pPr marL="1028598" indent="0">
              <a:buNone/>
              <a:defRPr sz="800">
                <a:solidFill>
                  <a:schemeClr val="tx1"/>
                </a:solidFill>
              </a:defRPr>
            </a:lvl4pPr>
            <a:lvl5pPr marL="1371464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9" name="Picture Placeholder 42">
            <a:extLst>
              <a:ext uri="{FF2B5EF4-FFF2-40B4-BE49-F238E27FC236}">
                <a16:creationId xmlns:a16="http://schemas.microsoft.com/office/drawing/2014/main" id="{6ADAEBC5-AD26-30C8-0351-BB9C77FD7AC0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4778943" y="2789844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4868867B-06CF-B338-EFA7-1B4285076BF2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35041" y="3946330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32">
            <a:extLst>
              <a:ext uri="{FF2B5EF4-FFF2-40B4-BE49-F238E27FC236}">
                <a16:creationId xmlns:a16="http://schemas.microsoft.com/office/drawing/2014/main" id="{45856CB2-3EFB-0690-1F14-C969A0ABAC6A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>
          <a:xfrm>
            <a:off x="935040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66" indent="0">
              <a:buNone/>
              <a:defRPr sz="800">
                <a:solidFill>
                  <a:schemeClr val="tx1"/>
                </a:solidFill>
              </a:defRPr>
            </a:lvl2pPr>
            <a:lvl3pPr marL="685732" indent="0">
              <a:buNone/>
              <a:defRPr sz="800">
                <a:solidFill>
                  <a:schemeClr val="tx1"/>
                </a:solidFill>
              </a:defRPr>
            </a:lvl3pPr>
            <a:lvl4pPr marL="1028598" indent="0">
              <a:buNone/>
              <a:defRPr sz="800">
                <a:solidFill>
                  <a:schemeClr val="tx1"/>
                </a:solidFill>
              </a:defRPr>
            </a:lvl4pPr>
            <a:lvl5pPr marL="1371464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2" name="Picture Placeholder 42">
            <a:extLst>
              <a:ext uri="{FF2B5EF4-FFF2-40B4-BE49-F238E27FC236}">
                <a16:creationId xmlns:a16="http://schemas.microsoft.com/office/drawing/2014/main" id="{AEC65C40-26B6-4785-C35A-E29368598AA9}"/>
              </a:ext>
            </a:extLst>
          </p:cNvPr>
          <p:cNvSpPr>
            <a:spLocks noGrp="1"/>
          </p:cNvSpPr>
          <p:nvPr>
            <p:ph type="pic" sz="quarter" idx="61" hasCustomPrompt="1"/>
          </p:nvPr>
        </p:nvSpPr>
        <p:spPr>
          <a:xfrm>
            <a:off x="348210" y="399300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EEC3CD7E-008A-0911-0C42-6CC6F76670E7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5365771" y="3946330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B5C9427E-D8DD-4AA3-033A-E5AB8628EEFF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>
          <a:xfrm>
            <a:off x="5365773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66" indent="0">
              <a:buNone/>
              <a:defRPr sz="800">
                <a:solidFill>
                  <a:schemeClr val="tx1"/>
                </a:solidFill>
              </a:defRPr>
            </a:lvl2pPr>
            <a:lvl3pPr marL="685732" indent="0">
              <a:buNone/>
              <a:defRPr sz="800">
                <a:solidFill>
                  <a:schemeClr val="tx1"/>
                </a:solidFill>
              </a:defRPr>
            </a:lvl3pPr>
            <a:lvl4pPr marL="1028598" indent="0">
              <a:buNone/>
              <a:defRPr sz="800">
                <a:solidFill>
                  <a:schemeClr val="tx1"/>
                </a:solidFill>
              </a:defRPr>
            </a:lvl4pPr>
            <a:lvl5pPr marL="1371464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Picture Placeholder 42">
            <a:extLst>
              <a:ext uri="{FF2B5EF4-FFF2-40B4-BE49-F238E27FC236}">
                <a16:creationId xmlns:a16="http://schemas.microsoft.com/office/drawing/2014/main" id="{DEAA93CA-8846-45AB-5ADC-B6FB7B378705}"/>
              </a:ext>
            </a:extLst>
          </p:cNvPr>
          <p:cNvSpPr>
            <a:spLocks noGrp="1"/>
          </p:cNvSpPr>
          <p:nvPr>
            <p:ph type="pic" sz="quarter" idx="64" hasCustomPrompt="1"/>
          </p:nvPr>
        </p:nvSpPr>
        <p:spPr>
          <a:xfrm>
            <a:off x="4778943" y="399300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02236867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C21602C-1817-2D77-A081-1D7796E7C5B6}"/>
              </a:ext>
            </a:extLst>
          </p:cNvPr>
          <p:cNvSpPr/>
          <p:nvPr userDrawn="1"/>
        </p:nvSpPr>
        <p:spPr>
          <a:xfrm>
            <a:off x="215900" y="195263"/>
            <a:ext cx="2087563" cy="7207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09AE944-9E9A-E641-568E-43B357820865}"/>
              </a:ext>
            </a:extLst>
          </p:cNvPr>
          <p:cNvSpPr/>
          <p:nvPr userDrawn="1"/>
        </p:nvSpPr>
        <p:spPr>
          <a:xfrm>
            <a:off x="2426950" y="195263"/>
            <a:ext cx="2087563" cy="7207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D397701-33FC-1827-B791-3523EF2FEEE2}"/>
              </a:ext>
            </a:extLst>
          </p:cNvPr>
          <p:cNvSpPr/>
          <p:nvPr userDrawn="1"/>
        </p:nvSpPr>
        <p:spPr>
          <a:xfrm>
            <a:off x="4629489" y="195263"/>
            <a:ext cx="2087563" cy="7207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C441049-7DCC-789E-9202-B5466EFE4C0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79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14F9B1C3-BAFF-0618-1141-9AAA542572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3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B73DEC17-A2ED-C6B1-7627-4114335158D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8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9" name="Text Placeholder 15">
            <a:extLst>
              <a:ext uri="{FF2B5EF4-FFF2-40B4-BE49-F238E27FC236}">
                <a16:creationId xmlns:a16="http://schemas.microsoft.com/office/drawing/2014/main" id="{4992C5A0-AFE7-DC4B-061E-8F1D134CE4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5ACC3BA3-CB38-F60C-880B-784B3DE49A5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372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4020213-FD1D-48D2-D5B9-FC1C316AD3F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540833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0FB1A36-7502-387F-9A00-B790FE5197E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8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D688AB2E-D0DA-16A3-A057-1377E84481F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970427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368B0EF8-930A-D4CC-FA42-DD1AE40F2F9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37279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49B6E47E-D3D1-E382-095D-913E79B452F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40833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528E9BF7-B39D-2EAE-E33F-B469445D815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7" name="Text Placeholder 15">
            <a:extLst>
              <a:ext uri="{FF2B5EF4-FFF2-40B4-BE49-F238E27FC236}">
                <a16:creationId xmlns:a16="http://schemas.microsoft.com/office/drawing/2014/main" id="{ACA80DCC-6B5F-DBC6-057F-779BB84A0C9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970427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57A68056-2B29-782E-3763-8AFAEBD187A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9B2EB121-896A-3DF7-92E7-266C1E20F1E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40833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CAFD655C-6EA7-1F97-1F5D-07C5C3F6BC9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759378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007E23B5-D0F4-3EFC-7902-E038FA32F274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970427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3581A65-E016-F310-EB02-64983DA04394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41676" y="3034476"/>
            <a:ext cx="1820681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0A225663-63EF-BCCA-A4C0-8496132464E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2536236" y="3041188"/>
            <a:ext cx="1829675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Text Placeholder 32">
            <a:extLst>
              <a:ext uri="{FF2B5EF4-FFF2-40B4-BE49-F238E27FC236}">
                <a16:creationId xmlns:a16="http://schemas.microsoft.com/office/drawing/2014/main" id="{80474354-0A59-F05F-AF6E-74F85E8B81C2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4759378" y="3041188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CC6B5DA9-7035-E337-2946-3DC9393E8EC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6964961" y="3041188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02179364"/>
      </p:ext>
    </p:extLst>
  </p:cSld>
  <p:clrMapOvr>
    <a:masterClrMapping/>
  </p:clrMapOvr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Ending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8" y="4582637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83" name="Text Placeholder 15">
            <a:extLst>
              <a:ext uri="{FF2B5EF4-FFF2-40B4-BE49-F238E27FC236}">
                <a16:creationId xmlns:a16="http://schemas.microsoft.com/office/drawing/2014/main" id="{5245708D-39F0-0549-BEB2-D1CD4477F7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3" y="1338610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66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32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598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64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84" name="Text Placeholder 32">
            <a:extLst>
              <a:ext uri="{FF2B5EF4-FFF2-40B4-BE49-F238E27FC236}">
                <a16:creationId xmlns:a16="http://schemas.microsoft.com/office/drawing/2014/main" id="{8ABD3588-FD5B-CC46-B06E-456A729736FF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3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66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32" indent="0">
              <a:buNone/>
              <a:defRPr sz="800">
                <a:solidFill>
                  <a:schemeClr val="tx1"/>
                </a:solidFill>
              </a:defRPr>
            </a:lvl3pPr>
            <a:lvl4pPr marL="1028598" indent="0">
              <a:buNone/>
              <a:defRPr sz="800">
                <a:solidFill>
                  <a:schemeClr val="tx1"/>
                </a:solidFill>
              </a:defRPr>
            </a:lvl4pPr>
            <a:lvl5pPr marL="1371464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5" name="Text Placeholder 9">
            <a:extLst>
              <a:ext uri="{FF2B5EF4-FFF2-40B4-BE49-F238E27FC236}">
                <a16:creationId xmlns:a16="http://schemas.microsoft.com/office/drawing/2014/main" id="{792CFF5D-6C9E-1F45-9D58-FD3D4D08AE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3" y="2802104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6" name="Text Placeholder 32">
            <a:extLst>
              <a:ext uri="{FF2B5EF4-FFF2-40B4-BE49-F238E27FC236}">
                <a16:creationId xmlns:a16="http://schemas.microsoft.com/office/drawing/2014/main" id="{45E670BD-D326-0A4E-86DC-7AF8A809964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66" indent="0">
              <a:buNone/>
              <a:defRPr sz="800">
                <a:solidFill>
                  <a:schemeClr val="tx1"/>
                </a:solidFill>
              </a:defRPr>
            </a:lvl2pPr>
            <a:lvl3pPr marL="685732" indent="0">
              <a:buNone/>
              <a:defRPr sz="800">
                <a:solidFill>
                  <a:schemeClr val="tx1"/>
                </a:solidFill>
              </a:defRPr>
            </a:lvl3pPr>
            <a:lvl4pPr marL="1028598" indent="0">
              <a:buNone/>
              <a:defRPr sz="800">
                <a:solidFill>
                  <a:schemeClr val="tx1"/>
                </a:solidFill>
              </a:defRPr>
            </a:lvl4pPr>
            <a:lvl5pPr marL="1371464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87" name="Text Placeholder 32">
            <a:extLst>
              <a:ext uri="{FF2B5EF4-FFF2-40B4-BE49-F238E27FC236}">
                <a16:creationId xmlns:a16="http://schemas.microsoft.com/office/drawing/2014/main" id="{9449C036-C3AD-E846-ACDA-73192F83706D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6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66" indent="0">
              <a:buNone/>
              <a:defRPr sz="800">
                <a:solidFill>
                  <a:schemeClr val="tx1"/>
                </a:solidFill>
              </a:defRPr>
            </a:lvl2pPr>
            <a:lvl3pPr marL="685732" indent="0">
              <a:buNone/>
              <a:defRPr sz="800">
                <a:solidFill>
                  <a:schemeClr val="tx1"/>
                </a:solidFill>
              </a:defRPr>
            </a:lvl3pPr>
            <a:lvl4pPr marL="1028598" indent="0">
              <a:buNone/>
              <a:defRPr sz="800">
                <a:solidFill>
                  <a:schemeClr val="tx1"/>
                </a:solidFill>
              </a:defRPr>
            </a:lvl4pPr>
            <a:lvl5pPr marL="1371464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</p:spTree>
    <p:extLst>
      <p:ext uri="{BB962C8B-B14F-4D97-AF65-F5344CB8AC3E}">
        <p14:creationId xmlns:p14="http://schemas.microsoft.com/office/powerpoint/2010/main" val="2502099885"/>
      </p:ext>
    </p:extLst>
  </p:cSld>
  <p:clrMapOvr>
    <a:masterClrMapping/>
  </p:clrMapOvr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Ending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Placeholder 15">
            <a:extLst>
              <a:ext uri="{FF2B5EF4-FFF2-40B4-BE49-F238E27FC236}">
                <a16:creationId xmlns:a16="http://schemas.microsoft.com/office/drawing/2014/main" id="{5F9F1CC7-BCB0-5844-B142-02231C3E30F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3" y="1338610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66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32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598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64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50" name="Text Placeholder 32">
            <a:extLst>
              <a:ext uri="{FF2B5EF4-FFF2-40B4-BE49-F238E27FC236}">
                <a16:creationId xmlns:a16="http://schemas.microsoft.com/office/drawing/2014/main" id="{C04B0BAC-1678-9447-BFE6-A7D671988C1D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3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66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32" indent="0">
              <a:buNone/>
              <a:defRPr sz="800">
                <a:solidFill>
                  <a:schemeClr val="tx1"/>
                </a:solidFill>
              </a:defRPr>
            </a:lvl3pPr>
            <a:lvl4pPr marL="1028598" indent="0">
              <a:buNone/>
              <a:defRPr sz="800">
                <a:solidFill>
                  <a:schemeClr val="tx1"/>
                </a:solidFill>
              </a:defRPr>
            </a:lvl4pPr>
            <a:lvl5pPr marL="1371464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1" name="Text Placeholder 9">
            <a:extLst>
              <a:ext uri="{FF2B5EF4-FFF2-40B4-BE49-F238E27FC236}">
                <a16:creationId xmlns:a16="http://schemas.microsoft.com/office/drawing/2014/main" id="{3CF649F7-AADA-034C-90E5-2FD2E10FE54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3" y="2802104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52" name="Text Placeholder 32">
            <a:extLst>
              <a:ext uri="{FF2B5EF4-FFF2-40B4-BE49-F238E27FC236}">
                <a16:creationId xmlns:a16="http://schemas.microsoft.com/office/drawing/2014/main" id="{EEE903D1-E1BB-634A-9A28-B09E2D82649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66" indent="0">
              <a:buNone/>
              <a:defRPr sz="800">
                <a:solidFill>
                  <a:schemeClr val="tx1"/>
                </a:solidFill>
              </a:defRPr>
            </a:lvl2pPr>
            <a:lvl3pPr marL="685732" indent="0">
              <a:buNone/>
              <a:defRPr sz="800">
                <a:solidFill>
                  <a:schemeClr val="tx1"/>
                </a:solidFill>
              </a:defRPr>
            </a:lvl3pPr>
            <a:lvl4pPr marL="1028598" indent="0">
              <a:buNone/>
              <a:defRPr sz="800">
                <a:solidFill>
                  <a:schemeClr val="tx1"/>
                </a:solidFill>
              </a:defRPr>
            </a:lvl4pPr>
            <a:lvl5pPr marL="1371464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53" name="Text Placeholder 32">
            <a:extLst>
              <a:ext uri="{FF2B5EF4-FFF2-40B4-BE49-F238E27FC236}">
                <a16:creationId xmlns:a16="http://schemas.microsoft.com/office/drawing/2014/main" id="{4AD3A378-A47E-8947-9E8C-5D120F2D3287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6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66" indent="0">
              <a:buNone/>
              <a:defRPr sz="800">
                <a:solidFill>
                  <a:schemeClr val="tx1"/>
                </a:solidFill>
              </a:defRPr>
            </a:lvl2pPr>
            <a:lvl3pPr marL="685732" indent="0">
              <a:buNone/>
              <a:defRPr sz="800">
                <a:solidFill>
                  <a:schemeClr val="tx1"/>
                </a:solidFill>
              </a:defRPr>
            </a:lvl3pPr>
            <a:lvl4pPr marL="1028598" indent="0">
              <a:buNone/>
              <a:defRPr sz="800">
                <a:solidFill>
                  <a:schemeClr val="tx1"/>
                </a:solidFill>
              </a:defRPr>
            </a:lvl4pPr>
            <a:lvl5pPr marL="1371464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8" y="4582637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83762095"/>
      </p:ext>
    </p:extLst>
  </p:cSld>
  <p:clrMapOvr>
    <a:masterClrMapping/>
  </p:clrMapOvr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able of Contents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30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4726DB1-B7E6-1774-F331-3A22F3BF643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15901" y="1419225"/>
            <a:ext cx="1919788" cy="973246"/>
          </a:xfrm>
        </p:spPr>
        <p:txBody>
          <a:bodyPr anchor="ctr" anchorCtr="0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Table of</a:t>
            </a:r>
            <a:br>
              <a:rPr lang="en-US" dirty="0"/>
            </a:br>
            <a:r>
              <a:rPr lang="en-US" dirty="0"/>
              <a:t>contents.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A3387E6-AEDC-1EEF-F5B5-55F1233CAA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11413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66" indent="0">
              <a:buNone/>
              <a:defRPr/>
            </a:lvl2pPr>
            <a:lvl3pPr marL="685732" indent="0">
              <a:buNone/>
              <a:defRPr/>
            </a:lvl3pPr>
            <a:lvl4pPr marL="1028598" indent="0">
              <a:buNone/>
              <a:defRPr/>
            </a:lvl4pPr>
            <a:lvl5pPr marL="1371464" indent="0">
              <a:buNone/>
              <a:defRPr/>
            </a:lvl5pPr>
          </a:lstStyle>
          <a:p>
            <a:pPr lvl="0"/>
            <a:r>
              <a:rPr lang="en-US" dirty="0"/>
              <a:t>01.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7A4626EC-51F0-97F1-2D9E-32E394B5A7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15994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66" indent="0">
              <a:buNone/>
              <a:defRPr/>
            </a:lvl2pPr>
            <a:lvl3pPr marL="685732" indent="0">
              <a:buNone/>
              <a:defRPr/>
            </a:lvl3pPr>
            <a:lvl4pPr marL="1028598" indent="0">
              <a:buNone/>
              <a:defRPr/>
            </a:lvl4pPr>
            <a:lvl5pPr marL="1371464" indent="0">
              <a:buNone/>
              <a:defRPr/>
            </a:lvl5pPr>
          </a:lstStyle>
          <a:p>
            <a:pPr lvl="0"/>
            <a:r>
              <a:rPr lang="en-US" dirty="0"/>
              <a:t>02.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8CB200F9-6303-78EB-9E3A-11D192A3D6F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845627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66" indent="0">
              <a:buNone/>
              <a:defRPr/>
            </a:lvl2pPr>
            <a:lvl3pPr marL="685732" indent="0">
              <a:buNone/>
              <a:defRPr/>
            </a:lvl3pPr>
            <a:lvl4pPr marL="1028598" indent="0">
              <a:buNone/>
              <a:defRPr/>
            </a:lvl4pPr>
            <a:lvl5pPr marL="1371464" indent="0">
              <a:buNone/>
              <a:defRPr/>
            </a:lvl5pPr>
          </a:lstStyle>
          <a:p>
            <a:pPr lvl="0"/>
            <a:r>
              <a:rPr lang="en-US" dirty="0"/>
              <a:t>03.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D8644989-7F22-2D6A-8DAB-DEDFFCBA056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11413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66" indent="0">
              <a:buNone/>
              <a:defRPr/>
            </a:lvl2pPr>
            <a:lvl3pPr marL="685732" indent="0">
              <a:buNone/>
              <a:defRPr/>
            </a:lvl3pPr>
            <a:lvl4pPr marL="1028598" indent="0">
              <a:buNone/>
              <a:defRPr/>
            </a:lvl4pPr>
            <a:lvl5pPr marL="1371464" indent="0">
              <a:buNone/>
              <a:defRPr/>
            </a:lvl5pPr>
          </a:lstStyle>
          <a:p>
            <a:pPr lvl="0"/>
            <a:r>
              <a:rPr lang="en-US" dirty="0"/>
              <a:t>04.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41BC573E-68DD-3A53-8495-2D83C448F86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15994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66" indent="0">
              <a:buNone/>
              <a:defRPr/>
            </a:lvl2pPr>
            <a:lvl3pPr marL="685732" indent="0">
              <a:buNone/>
              <a:defRPr/>
            </a:lvl3pPr>
            <a:lvl4pPr marL="1028598" indent="0">
              <a:buNone/>
              <a:defRPr/>
            </a:lvl4pPr>
            <a:lvl5pPr marL="1371464" indent="0">
              <a:buNone/>
              <a:defRPr/>
            </a:lvl5pPr>
          </a:lstStyle>
          <a:p>
            <a:pPr lvl="0"/>
            <a:r>
              <a:rPr lang="en-US" dirty="0"/>
              <a:t>05.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9F1AF766-EF3A-C147-4975-4E61F2964B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845627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66" indent="0">
              <a:buNone/>
              <a:defRPr/>
            </a:lvl2pPr>
            <a:lvl3pPr marL="685732" indent="0">
              <a:buNone/>
              <a:defRPr/>
            </a:lvl3pPr>
            <a:lvl4pPr marL="1028598" indent="0">
              <a:buNone/>
              <a:defRPr/>
            </a:lvl4pPr>
            <a:lvl5pPr marL="1371464" indent="0">
              <a:buNone/>
              <a:defRPr/>
            </a:lvl5pPr>
          </a:lstStyle>
          <a:p>
            <a:pPr lvl="0"/>
            <a:r>
              <a:rPr lang="en-US" dirty="0"/>
              <a:t>06.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C354461-06FE-8570-AD97-25189E294D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411417" y="1816104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66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32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598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464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D6DDE41C-EE2D-AE60-0664-7A0FC9C6A54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15998" y="1816104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66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32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598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464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1DB719A2-ECB3-1418-6F81-018BB5AA97E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45629" y="1816104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66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32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598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464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582135BD-34EE-D87B-0257-976D83410E4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1417" y="3444488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66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32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598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464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ECF57AAC-A1E0-DD7E-92AD-CFF7D430158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615998" y="3444488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66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32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598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464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8CC48DB9-BEF8-4DB7-BED7-BD75E2464D5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845629" y="3444488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66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32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598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464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8474B4D8-4C65-E890-B5DE-6BFDAF2A76B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411417" y="2218826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66" indent="0">
              <a:buNone/>
              <a:defRPr sz="800"/>
            </a:lvl2pPr>
            <a:lvl3pPr marL="685732" indent="0">
              <a:buNone/>
              <a:defRPr sz="700"/>
            </a:lvl3pPr>
            <a:lvl4pPr marL="1028598" indent="0">
              <a:buNone/>
              <a:defRPr sz="600"/>
            </a:lvl4pPr>
            <a:lvl5pPr marL="1371464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41775F53-27CA-6212-5A52-C45880B2342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615998" y="2218826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66" indent="0">
              <a:buNone/>
              <a:defRPr sz="800"/>
            </a:lvl2pPr>
            <a:lvl3pPr marL="685732" indent="0">
              <a:buNone/>
              <a:defRPr sz="700"/>
            </a:lvl3pPr>
            <a:lvl4pPr marL="1028598" indent="0">
              <a:buNone/>
              <a:defRPr sz="600"/>
            </a:lvl4pPr>
            <a:lvl5pPr marL="1371464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9" name="Text Placeholder 26">
            <a:extLst>
              <a:ext uri="{FF2B5EF4-FFF2-40B4-BE49-F238E27FC236}">
                <a16:creationId xmlns:a16="http://schemas.microsoft.com/office/drawing/2014/main" id="{D66A3B78-41DC-06D1-36A3-D91EC6C32F9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839368" y="2218826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66" indent="0">
              <a:buNone/>
              <a:defRPr sz="800"/>
            </a:lvl2pPr>
            <a:lvl3pPr marL="685732" indent="0">
              <a:buNone/>
              <a:defRPr sz="700"/>
            </a:lvl3pPr>
            <a:lvl4pPr marL="1028598" indent="0">
              <a:buNone/>
              <a:defRPr sz="600"/>
            </a:lvl4pPr>
            <a:lvl5pPr marL="1371464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0" name="Text Placeholder 26">
            <a:extLst>
              <a:ext uri="{FF2B5EF4-FFF2-40B4-BE49-F238E27FC236}">
                <a16:creationId xmlns:a16="http://schemas.microsoft.com/office/drawing/2014/main" id="{3EC79D14-346D-23BE-D99A-733F910EBFA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411417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66" indent="0">
              <a:buNone/>
              <a:defRPr sz="800"/>
            </a:lvl2pPr>
            <a:lvl3pPr marL="685732" indent="0">
              <a:buNone/>
              <a:defRPr sz="700"/>
            </a:lvl3pPr>
            <a:lvl4pPr marL="1028598" indent="0">
              <a:buNone/>
              <a:defRPr sz="600"/>
            </a:lvl4pPr>
            <a:lvl5pPr marL="1371464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1" name="Text Placeholder 26">
            <a:extLst>
              <a:ext uri="{FF2B5EF4-FFF2-40B4-BE49-F238E27FC236}">
                <a16:creationId xmlns:a16="http://schemas.microsoft.com/office/drawing/2014/main" id="{BBF6F0CC-4A3F-D822-3CD3-1B0ABB27FF9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15998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66" indent="0">
              <a:buNone/>
              <a:defRPr sz="800"/>
            </a:lvl2pPr>
            <a:lvl3pPr marL="685732" indent="0">
              <a:buNone/>
              <a:defRPr sz="700"/>
            </a:lvl3pPr>
            <a:lvl4pPr marL="1028598" indent="0">
              <a:buNone/>
              <a:defRPr sz="600"/>
            </a:lvl4pPr>
            <a:lvl5pPr marL="1371464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BA69CA3-3E77-09CD-FFBE-B77B2658218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839368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66" indent="0">
              <a:buNone/>
              <a:defRPr sz="800"/>
            </a:lvl2pPr>
            <a:lvl3pPr marL="685732" indent="0">
              <a:buNone/>
              <a:defRPr sz="700"/>
            </a:lvl3pPr>
            <a:lvl4pPr marL="1028598" indent="0">
              <a:buNone/>
              <a:defRPr sz="600"/>
            </a:lvl4pPr>
            <a:lvl5pPr marL="1371464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5050572"/>
      </p:ext>
    </p:extLst>
  </p:cSld>
  <p:clrMapOvr>
    <a:masterClrMapping/>
  </p:clrMapOvr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Section 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5900" y="1779375"/>
            <a:ext cx="1497570" cy="724930"/>
          </a:xfrm>
        </p:spPr>
        <p:txBody>
          <a:bodyPr anchor="b">
            <a:normAutofit/>
          </a:bodyPr>
          <a:lstStyle>
            <a:lvl1pPr>
              <a:defRPr sz="4800" b="1"/>
            </a:lvl1pPr>
          </a:lstStyle>
          <a:p>
            <a:r>
              <a:rPr lang="en-US" dirty="0"/>
              <a:t>01.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5904" y="2639198"/>
            <a:ext cx="4281959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6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32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59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46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33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19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06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292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30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 Placeholder 26">
            <a:extLst>
              <a:ext uri="{FF2B5EF4-FFF2-40B4-BE49-F238E27FC236}">
                <a16:creationId xmlns:a16="http://schemas.microsoft.com/office/drawing/2014/main" id="{D04805F5-7E8C-D806-3F0A-79377EA8A2F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15904" y="3767496"/>
            <a:ext cx="4281959" cy="778626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solidFill>
                  <a:schemeClr val="tx1"/>
                </a:solidFill>
              </a:defRPr>
            </a:lvl1pPr>
            <a:lvl2pPr marL="342866" indent="0">
              <a:buNone/>
              <a:defRPr sz="800"/>
            </a:lvl2pPr>
            <a:lvl3pPr marL="685732" indent="0">
              <a:buNone/>
              <a:defRPr sz="700"/>
            </a:lvl3pPr>
            <a:lvl4pPr marL="1028598" indent="0">
              <a:buNone/>
              <a:defRPr sz="600"/>
            </a:lvl4pPr>
            <a:lvl5pPr marL="1371464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638675" y="2620483"/>
            <a:ext cx="4281958" cy="1818246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66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32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598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464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53897382"/>
      </p:ext>
    </p:extLst>
  </p:cSld>
  <p:clrMapOvr>
    <a:masterClrMapping/>
  </p:clrMapOvr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Divider Medium Grey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6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32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59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46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33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19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06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292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30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3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598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46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12" y="2275718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450791344"/>
      </p:ext>
    </p:extLst>
  </p:cSld>
  <p:clrMapOvr>
    <a:masterClrMapping/>
  </p:clrMapOvr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ontent Slide Image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30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20" y="206377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59382" y="2342395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59382" y="3040063"/>
            <a:ext cx="4151537" cy="11874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66" indent="0">
              <a:lnSpc>
                <a:spcPct val="114000"/>
              </a:lnSpc>
              <a:buNone/>
              <a:defRPr sz="800"/>
            </a:lvl2pPr>
            <a:lvl3pPr marL="685732" indent="0">
              <a:lnSpc>
                <a:spcPct val="114000"/>
              </a:lnSpc>
              <a:buNone/>
              <a:defRPr sz="800"/>
            </a:lvl3pPr>
            <a:lvl4pPr marL="1028598" indent="0">
              <a:lnSpc>
                <a:spcPct val="114000"/>
              </a:lnSpc>
              <a:buNone/>
              <a:defRPr sz="800"/>
            </a:lvl4pPr>
            <a:lvl5pPr marL="1371464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874CF84-747E-7589-CA7F-7DE9988FCF7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759378" y="2644200"/>
            <a:ext cx="1960422" cy="137914"/>
          </a:xfrm>
        </p:spPr>
        <p:txBody>
          <a:bodyPr anchor="b" anchorCtr="0">
            <a:noAutofit/>
          </a:bodyPr>
          <a:lstStyle>
            <a:lvl1pPr marL="0" indent="0">
              <a:buNone/>
              <a:defRPr sz="800" b="0">
                <a:solidFill>
                  <a:schemeClr val="tx2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Recommended count: 350 characters.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E495CD0A-363B-1C73-7CD9-ACB163B1044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80" y="1111252"/>
            <a:ext cx="413861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B14A558D-2652-9586-15BD-60A531A9C26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9"/>
            <a:ext cx="4163406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66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32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598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64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</p:spTree>
    <p:extLst>
      <p:ext uri="{BB962C8B-B14F-4D97-AF65-F5344CB8AC3E}">
        <p14:creationId xmlns:p14="http://schemas.microsoft.com/office/powerpoint/2010/main" val="3049266352"/>
      </p:ext>
    </p:extLst>
  </p:cSld>
  <p:clrMapOvr>
    <a:masterClrMapping/>
  </p:clrMapOvr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ontent Slide Image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30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6425" y="204790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14199" y="1023942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218598" y="1222379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66" indent="0">
              <a:lnSpc>
                <a:spcPct val="114000"/>
              </a:lnSpc>
              <a:buNone/>
              <a:defRPr sz="900"/>
            </a:lvl2pPr>
            <a:lvl3pPr marL="685732" indent="0">
              <a:lnSpc>
                <a:spcPct val="114000"/>
              </a:lnSpc>
              <a:buNone/>
              <a:defRPr sz="900"/>
            </a:lvl3pPr>
            <a:lvl4pPr marL="1028598" indent="0">
              <a:lnSpc>
                <a:spcPct val="114000"/>
              </a:lnSpc>
              <a:buNone/>
              <a:defRPr sz="900"/>
            </a:lvl4pPr>
            <a:lvl5pPr marL="1371464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icture Placeholder 42">
            <a:extLst>
              <a:ext uri="{FF2B5EF4-FFF2-40B4-BE49-F238E27FC236}">
                <a16:creationId xmlns:a16="http://schemas.microsoft.com/office/drawing/2014/main" id="{3B887223-998B-4307-9C22-F26FD8CFC683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222777" y="195264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508EA3EE-D630-D8C9-A3F8-C6182FF36777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407385" y="1023942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" name="Text Placeholder 32">
            <a:extLst>
              <a:ext uri="{FF2B5EF4-FFF2-40B4-BE49-F238E27FC236}">
                <a16:creationId xmlns:a16="http://schemas.microsoft.com/office/drawing/2014/main" id="{46FB238B-1C1F-BD84-1A8C-62290B97E6E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2411785" y="1222379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66" indent="0">
              <a:lnSpc>
                <a:spcPct val="114000"/>
              </a:lnSpc>
              <a:buNone/>
              <a:defRPr sz="900"/>
            </a:lvl2pPr>
            <a:lvl3pPr marL="685732" indent="0">
              <a:lnSpc>
                <a:spcPct val="114000"/>
              </a:lnSpc>
              <a:buNone/>
              <a:defRPr sz="900"/>
            </a:lvl3pPr>
            <a:lvl4pPr marL="1028598" indent="0">
              <a:lnSpc>
                <a:spcPct val="114000"/>
              </a:lnSpc>
              <a:buNone/>
              <a:defRPr sz="900"/>
            </a:lvl4pPr>
            <a:lvl5pPr marL="1371464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5E3FCDD4-E7AE-4EBC-0080-35ECF115344A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2415961" y="195264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57FEEB62-DDEE-713E-6617-589D9DE3F5C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14199" y="3438081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7" name="Text Placeholder 32">
            <a:extLst>
              <a:ext uri="{FF2B5EF4-FFF2-40B4-BE49-F238E27FC236}">
                <a16:creationId xmlns:a16="http://schemas.microsoft.com/office/drawing/2014/main" id="{209D4E28-5A85-7F65-1663-7BFDD176E15D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218598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66" indent="0">
              <a:lnSpc>
                <a:spcPct val="114000"/>
              </a:lnSpc>
              <a:buNone/>
              <a:defRPr sz="900"/>
            </a:lvl2pPr>
            <a:lvl3pPr marL="685732" indent="0">
              <a:lnSpc>
                <a:spcPct val="114000"/>
              </a:lnSpc>
              <a:buNone/>
              <a:defRPr sz="900"/>
            </a:lvl3pPr>
            <a:lvl4pPr marL="1028598" indent="0">
              <a:lnSpc>
                <a:spcPct val="114000"/>
              </a:lnSpc>
              <a:buNone/>
              <a:defRPr sz="900"/>
            </a:lvl4pPr>
            <a:lvl5pPr marL="1371464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Picture Placeholder 42">
            <a:extLst>
              <a:ext uri="{FF2B5EF4-FFF2-40B4-BE49-F238E27FC236}">
                <a16:creationId xmlns:a16="http://schemas.microsoft.com/office/drawing/2014/main" id="{92C64E15-424B-2943-5EA9-1D657F59298E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222777" y="260940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E73CB260-3973-C98D-22D8-7061846577B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407385" y="3438081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0FE44D2-903D-5A8A-80B2-D769466AC3E7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411785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66" indent="0">
              <a:lnSpc>
                <a:spcPct val="114000"/>
              </a:lnSpc>
              <a:buNone/>
              <a:defRPr sz="900"/>
            </a:lvl2pPr>
            <a:lvl3pPr marL="685732" indent="0">
              <a:lnSpc>
                <a:spcPct val="114000"/>
              </a:lnSpc>
              <a:buNone/>
              <a:defRPr sz="900"/>
            </a:lvl3pPr>
            <a:lvl4pPr marL="1028598" indent="0">
              <a:lnSpc>
                <a:spcPct val="114000"/>
              </a:lnSpc>
              <a:buNone/>
              <a:defRPr sz="900"/>
            </a:lvl4pPr>
            <a:lvl5pPr marL="1371464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Picture Placeholder 42">
            <a:extLst>
              <a:ext uri="{FF2B5EF4-FFF2-40B4-BE49-F238E27FC236}">
                <a16:creationId xmlns:a16="http://schemas.microsoft.com/office/drawing/2014/main" id="{83E4C305-F76E-4E1E-D24E-8A49F9149F6E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2415961" y="260940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125711546"/>
      </p:ext>
    </p:extLst>
  </p:cSld>
  <p:clrMapOvr>
    <a:masterClrMapping/>
  </p:clrMapOvr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ontent Slide Larg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30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42">
            <a:extLst>
              <a:ext uri="{FF2B5EF4-FFF2-40B4-BE49-F238E27FC236}">
                <a16:creationId xmlns:a16="http://schemas.microsoft.com/office/drawing/2014/main" id="{0D5DD147-C73A-B4DA-1321-B559075FE55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167067" y="204790"/>
            <a:ext cx="5759875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9D5A45A1-3577-DE4C-DF6F-5B433B6C18C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15904" y="202138"/>
            <a:ext cx="2843213" cy="2369612"/>
          </a:xfrm>
        </p:spPr>
        <p:txBody>
          <a:bodyPr rIns="144000" anchor="t" anchorCtr="0">
            <a:noAutofit/>
          </a:bodyPr>
          <a:lstStyle>
            <a:lvl1pPr marL="0" indent="0">
              <a:lnSpc>
                <a:spcPct val="95000"/>
              </a:lnSpc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66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32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598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64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Large header </a:t>
            </a:r>
            <a:br>
              <a:rPr lang="en-US" dirty="0"/>
            </a:br>
            <a:r>
              <a:rPr lang="en-US" dirty="0"/>
              <a:t>text can go here.</a:t>
            </a:r>
          </a:p>
        </p:txBody>
      </p:sp>
    </p:spTree>
    <p:extLst>
      <p:ext uri="{BB962C8B-B14F-4D97-AF65-F5344CB8AC3E}">
        <p14:creationId xmlns:p14="http://schemas.microsoft.com/office/powerpoint/2010/main" val="3652430042"/>
      </p:ext>
    </p:extLst>
  </p:cSld>
  <p:clrMapOvr>
    <a:masterClrMapping/>
  </p:clrMapOvr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30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131230" y="195263"/>
            <a:ext cx="2087563" cy="444158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2333769" y="195263"/>
            <a:ext cx="2087563" cy="44415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4536308" y="195263"/>
            <a:ext cx="2087563" cy="444158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5111" y="1416989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66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32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598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64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63656" y="1416989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66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32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598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64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74704" y="1416989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66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32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598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64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45109" y="2783427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45110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3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598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464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2463654" y="2783427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2463655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3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598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464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674703" y="2783427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467470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3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598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464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44104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2463654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4674705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154605797"/>
      </p:ext>
    </p:extLst>
  </p:cSld>
  <p:clrMapOvr>
    <a:masterClrMapping/>
  </p:clrMapOvr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 Slide Four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28495" y="4971430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42">
            <a:extLst>
              <a:ext uri="{FF2B5EF4-FFF2-40B4-BE49-F238E27FC236}">
                <a16:creationId xmlns:a16="http://schemas.microsoft.com/office/drawing/2014/main" id="{5E50BEDE-12F8-C493-D1C5-A6F59F0EF74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6"/>
            <a:ext cx="4279347" cy="2328863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10A48A3F-D2D4-3681-218B-4627129E090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608517" y="2643188"/>
            <a:ext cx="4319587" cy="23050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955B7B2-BFF6-F30D-F1CA-0E0B1DCBDDC6}"/>
              </a:ext>
            </a:extLst>
          </p:cNvPr>
          <p:cNvSpPr/>
          <p:nvPr userDrawn="1"/>
        </p:nvSpPr>
        <p:spPr>
          <a:xfrm>
            <a:off x="4608517" y="195267"/>
            <a:ext cx="4319587" cy="2339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532E05-1B05-0DD1-4003-824295BD069F}"/>
              </a:ext>
            </a:extLst>
          </p:cNvPr>
          <p:cNvSpPr/>
          <p:nvPr userDrawn="1"/>
        </p:nvSpPr>
        <p:spPr>
          <a:xfrm>
            <a:off x="211684" y="2643190"/>
            <a:ext cx="4300517" cy="23104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4DE9FAA5-4D97-85D2-696A-B97472BC0BB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66404" y="1168288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3" name="Text Placeholder 32">
            <a:extLst>
              <a:ext uri="{FF2B5EF4-FFF2-40B4-BE49-F238E27FC236}">
                <a16:creationId xmlns:a16="http://schemas.microsoft.com/office/drawing/2014/main" id="{93881D5E-D7BA-1080-8686-8AF960E041C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66407" y="1426681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66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3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598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464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42">
            <a:extLst>
              <a:ext uri="{FF2B5EF4-FFF2-40B4-BE49-F238E27FC236}">
                <a16:creationId xmlns:a16="http://schemas.microsoft.com/office/drawing/2014/main" id="{7516312C-4CBD-87AC-3F09-00C3A9ECDCE6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4752975" y="300600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7D9075EF-66DF-8532-5BDC-5413AF114AB1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03141" y="3587202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B641C6B7-2682-04C2-5546-54F21B1895B8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403144" y="3833965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66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3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598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464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8AD98225-F6FF-6097-07BF-A4B8A705A96F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95289" y="2773077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68011893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Slide Image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5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59378" y="2342393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59378" y="3040063"/>
            <a:ext cx="4151537" cy="11874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874CF84-747E-7589-CA7F-7DE9988FCF7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759378" y="2644198"/>
            <a:ext cx="1960422" cy="137914"/>
          </a:xfrm>
        </p:spPr>
        <p:txBody>
          <a:bodyPr anchor="b" anchorCtr="0">
            <a:noAutofit/>
          </a:bodyPr>
          <a:lstStyle>
            <a:lvl1pPr marL="0" indent="0">
              <a:buNone/>
              <a:defRPr sz="800" b="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Recommended count: 350 characters.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E495CD0A-363B-1C73-7CD9-ACB163B1044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8" y="1111252"/>
            <a:ext cx="413861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B14A558D-2652-9586-15BD-60A531A9C26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5"/>
            <a:ext cx="4163406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</p:spTree>
    <p:extLst>
      <p:ext uri="{BB962C8B-B14F-4D97-AF65-F5344CB8AC3E}">
        <p14:creationId xmlns:p14="http://schemas.microsoft.com/office/powerpoint/2010/main" val="1872520184"/>
      </p:ext>
    </p:extLst>
  </p:cSld>
  <p:clrMapOvr>
    <a:masterClrMapping/>
  </p:clrMapOvr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30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6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66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32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598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64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2826114435"/>
      </p:ext>
    </p:extLst>
  </p:cSld>
  <p:clrMapOvr>
    <a:masterClrMapping/>
  </p:clrMapOvr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lank Slide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30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05DA9270-0C8F-AE43-9DDB-CCD2F8C3C5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6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66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32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598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64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1647751684"/>
      </p:ext>
    </p:extLst>
  </p:cSld>
  <p:clrMapOvr>
    <a:masterClrMapping/>
  </p:clrMapOvr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30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08147F08-5EB9-9345-BD50-B2D4254A446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6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66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32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598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64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2433556084"/>
      </p:ext>
    </p:extLst>
  </p:cSld>
  <p:clrMapOvr>
    <a:masterClrMapping/>
  </p:clrMapOvr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 Slide White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30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9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66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32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598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64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90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</p:spTree>
    <p:extLst>
      <p:ext uri="{BB962C8B-B14F-4D97-AF65-F5344CB8AC3E}">
        <p14:creationId xmlns:p14="http://schemas.microsoft.com/office/powerpoint/2010/main" val="4075195672"/>
      </p:ext>
    </p:extLst>
  </p:cSld>
  <p:clrMapOvr>
    <a:masterClrMapping/>
  </p:clrMapOvr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ri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30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9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66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32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598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64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90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927A4D-6948-2588-3C64-B2E81481CDB5}"/>
              </a:ext>
            </a:extLst>
          </p:cNvPr>
          <p:cNvSpPr/>
          <p:nvPr userDrawn="1"/>
        </p:nvSpPr>
        <p:spPr>
          <a:xfrm>
            <a:off x="215904" y="1419229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23238-AAEA-3311-1B76-232B599FDABD}"/>
              </a:ext>
            </a:extLst>
          </p:cNvPr>
          <p:cNvSpPr/>
          <p:nvPr userDrawn="1"/>
        </p:nvSpPr>
        <p:spPr>
          <a:xfrm>
            <a:off x="3156747" y="1419229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3B788F1-6012-D560-F1CD-EE5F2B838BA1}"/>
              </a:ext>
            </a:extLst>
          </p:cNvPr>
          <p:cNvSpPr/>
          <p:nvPr userDrawn="1"/>
        </p:nvSpPr>
        <p:spPr>
          <a:xfrm>
            <a:off x="6084891" y="1419229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33D8033-4A90-1E75-9747-999B07E26A66}"/>
              </a:ext>
            </a:extLst>
          </p:cNvPr>
          <p:cNvSpPr/>
          <p:nvPr userDrawn="1"/>
        </p:nvSpPr>
        <p:spPr>
          <a:xfrm>
            <a:off x="215900" y="2608267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D37C1A9-0D32-5D38-442A-20AB9B875D32}"/>
              </a:ext>
            </a:extLst>
          </p:cNvPr>
          <p:cNvSpPr/>
          <p:nvPr userDrawn="1"/>
        </p:nvSpPr>
        <p:spPr>
          <a:xfrm>
            <a:off x="4643438" y="2608267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E96CFFF-6D63-3B93-E817-82FFD599E098}"/>
              </a:ext>
            </a:extLst>
          </p:cNvPr>
          <p:cNvSpPr/>
          <p:nvPr userDrawn="1"/>
        </p:nvSpPr>
        <p:spPr>
          <a:xfrm>
            <a:off x="215900" y="3824884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BE2293B-519A-F72D-D662-879CCCF478DE}"/>
              </a:ext>
            </a:extLst>
          </p:cNvPr>
          <p:cNvSpPr/>
          <p:nvPr userDrawn="1"/>
        </p:nvSpPr>
        <p:spPr>
          <a:xfrm>
            <a:off x="4643438" y="3824884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25BEF1AC-6CBD-F292-CB10-8BFDF79B280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43" y="1568890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306DD891-EA8A-9247-4E03-C8F7BA9DDC4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935039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66" indent="0">
              <a:buNone/>
              <a:defRPr sz="800">
                <a:solidFill>
                  <a:schemeClr val="tx1"/>
                </a:solidFill>
              </a:defRPr>
            </a:lvl2pPr>
            <a:lvl3pPr marL="685732" indent="0">
              <a:buNone/>
              <a:defRPr sz="800">
                <a:solidFill>
                  <a:schemeClr val="tx1"/>
                </a:solidFill>
              </a:defRPr>
            </a:lvl3pPr>
            <a:lvl4pPr marL="1028598" indent="0">
              <a:buNone/>
              <a:defRPr sz="800">
                <a:solidFill>
                  <a:schemeClr val="tx1"/>
                </a:solidFill>
              </a:defRPr>
            </a:lvl4pPr>
            <a:lvl5pPr marL="1371464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AE7043E8-FBCF-6007-B1D9-774B080363BB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48210" y="161556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19F6B059-D5DD-4A0D-D3AA-9AA2D524993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3856310" y="1568890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9" name="Text Placeholder 32">
            <a:extLst>
              <a:ext uri="{FF2B5EF4-FFF2-40B4-BE49-F238E27FC236}">
                <a16:creationId xmlns:a16="http://schemas.microsoft.com/office/drawing/2014/main" id="{D38C44B3-A269-67F7-4EF3-4934DF3CF37C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3856306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66" indent="0">
              <a:buNone/>
              <a:defRPr sz="800">
                <a:solidFill>
                  <a:schemeClr val="tx1"/>
                </a:solidFill>
              </a:defRPr>
            </a:lvl2pPr>
            <a:lvl3pPr marL="685732" indent="0">
              <a:buNone/>
              <a:defRPr sz="800">
                <a:solidFill>
                  <a:schemeClr val="tx1"/>
                </a:solidFill>
              </a:defRPr>
            </a:lvl3pPr>
            <a:lvl4pPr marL="1028598" indent="0">
              <a:buNone/>
              <a:defRPr sz="800">
                <a:solidFill>
                  <a:schemeClr val="tx1"/>
                </a:solidFill>
              </a:defRPr>
            </a:lvl4pPr>
            <a:lvl5pPr marL="1371464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Picture Placeholder 42">
            <a:extLst>
              <a:ext uri="{FF2B5EF4-FFF2-40B4-BE49-F238E27FC236}">
                <a16:creationId xmlns:a16="http://schemas.microsoft.com/office/drawing/2014/main" id="{DAC687B8-6538-7DA3-DF46-8E5E29C9EE7B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269478" y="161556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0FEFA35E-B823-AAE3-3188-9D7A3978FDA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785758" y="1568890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A6B82983-BED2-D0BA-E34B-57A7DB4B91B3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6785754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66" indent="0">
              <a:buNone/>
              <a:defRPr sz="800">
                <a:solidFill>
                  <a:schemeClr val="tx1"/>
                </a:solidFill>
              </a:defRPr>
            </a:lvl2pPr>
            <a:lvl3pPr marL="685732" indent="0">
              <a:buNone/>
              <a:defRPr sz="800">
                <a:solidFill>
                  <a:schemeClr val="tx1"/>
                </a:solidFill>
              </a:defRPr>
            </a:lvl3pPr>
            <a:lvl4pPr marL="1028598" indent="0">
              <a:buNone/>
              <a:defRPr sz="800">
                <a:solidFill>
                  <a:schemeClr val="tx1"/>
                </a:solidFill>
              </a:defRPr>
            </a:lvl4pPr>
            <a:lvl5pPr marL="1371464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FF98E427-BE82-669F-F2CF-2BB448B764DB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6198927" y="161556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C98C6CB1-222B-6AFE-169F-A237D4089113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35041" y="2743172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32">
            <a:extLst>
              <a:ext uri="{FF2B5EF4-FFF2-40B4-BE49-F238E27FC236}">
                <a16:creationId xmlns:a16="http://schemas.microsoft.com/office/drawing/2014/main" id="{83362D77-B6AD-46F5-B12B-0883235381CE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935040" y="2941607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66" indent="0">
              <a:buNone/>
              <a:defRPr sz="800">
                <a:solidFill>
                  <a:schemeClr val="tx1"/>
                </a:solidFill>
              </a:defRPr>
            </a:lvl2pPr>
            <a:lvl3pPr marL="685732" indent="0">
              <a:buNone/>
              <a:defRPr sz="800">
                <a:solidFill>
                  <a:schemeClr val="tx1"/>
                </a:solidFill>
              </a:defRPr>
            </a:lvl3pPr>
            <a:lvl4pPr marL="1028598" indent="0">
              <a:buNone/>
              <a:defRPr sz="800">
                <a:solidFill>
                  <a:schemeClr val="tx1"/>
                </a:solidFill>
              </a:defRPr>
            </a:lvl4pPr>
            <a:lvl5pPr marL="1371464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A800F9CE-9041-C86D-674B-609A51E04DDF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348210" y="2789844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7" name="Text Placeholder 9">
            <a:extLst>
              <a:ext uri="{FF2B5EF4-FFF2-40B4-BE49-F238E27FC236}">
                <a16:creationId xmlns:a16="http://schemas.microsoft.com/office/drawing/2014/main" id="{A1416BDE-92B4-54DA-1113-EA73E9844661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5365771" y="2743172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32">
            <a:extLst>
              <a:ext uri="{FF2B5EF4-FFF2-40B4-BE49-F238E27FC236}">
                <a16:creationId xmlns:a16="http://schemas.microsoft.com/office/drawing/2014/main" id="{AA7A5419-060B-866A-3638-18BD9ABD8EC5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>
          <a:xfrm>
            <a:off x="5365773" y="2941607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66" indent="0">
              <a:buNone/>
              <a:defRPr sz="800">
                <a:solidFill>
                  <a:schemeClr val="tx1"/>
                </a:solidFill>
              </a:defRPr>
            </a:lvl2pPr>
            <a:lvl3pPr marL="685732" indent="0">
              <a:buNone/>
              <a:defRPr sz="800">
                <a:solidFill>
                  <a:schemeClr val="tx1"/>
                </a:solidFill>
              </a:defRPr>
            </a:lvl3pPr>
            <a:lvl4pPr marL="1028598" indent="0">
              <a:buNone/>
              <a:defRPr sz="800">
                <a:solidFill>
                  <a:schemeClr val="tx1"/>
                </a:solidFill>
              </a:defRPr>
            </a:lvl4pPr>
            <a:lvl5pPr marL="1371464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9" name="Picture Placeholder 42">
            <a:extLst>
              <a:ext uri="{FF2B5EF4-FFF2-40B4-BE49-F238E27FC236}">
                <a16:creationId xmlns:a16="http://schemas.microsoft.com/office/drawing/2014/main" id="{6ADAEBC5-AD26-30C8-0351-BB9C77FD7AC0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4778943" y="2789844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4868867B-06CF-B338-EFA7-1B4285076BF2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35041" y="3946330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32">
            <a:extLst>
              <a:ext uri="{FF2B5EF4-FFF2-40B4-BE49-F238E27FC236}">
                <a16:creationId xmlns:a16="http://schemas.microsoft.com/office/drawing/2014/main" id="{45856CB2-3EFB-0690-1F14-C969A0ABAC6A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>
          <a:xfrm>
            <a:off x="935040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66" indent="0">
              <a:buNone/>
              <a:defRPr sz="800">
                <a:solidFill>
                  <a:schemeClr val="tx1"/>
                </a:solidFill>
              </a:defRPr>
            </a:lvl2pPr>
            <a:lvl3pPr marL="685732" indent="0">
              <a:buNone/>
              <a:defRPr sz="800">
                <a:solidFill>
                  <a:schemeClr val="tx1"/>
                </a:solidFill>
              </a:defRPr>
            </a:lvl3pPr>
            <a:lvl4pPr marL="1028598" indent="0">
              <a:buNone/>
              <a:defRPr sz="800">
                <a:solidFill>
                  <a:schemeClr val="tx1"/>
                </a:solidFill>
              </a:defRPr>
            </a:lvl4pPr>
            <a:lvl5pPr marL="1371464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2" name="Picture Placeholder 42">
            <a:extLst>
              <a:ext uri="{FF2B5EF4-FFF2-40B4-BE49-F238E27FC236}">
                <a16:creationId xmlns:a16="http://schemas.microsoft.com/office/drawing/2014/main" id="{AEC65C40-26B6-4785-C35A-E29368598AA9}"/>
              </a:ext>
            </a:extLst>
          </p:cNvPr>
          <p:cNvSpPr>
            <a:spLocks noGrp="1"/>
          </p:cNvSpPr>
          <p:nvPr>
            <p:ph type="pic" sz="quarter" idx="61" hasCustomPrompt="1"/>
          </p:nvPr>
        </p:nvSpPr>
        <p:spPr>
          <a:xfrm>
            <a:off x="348210" y="399300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EEC3CD7E-008A-0911-0C42-6CC6F76670E7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5365771" y="3946330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B5C9427E-D8DD-4AA3-033A-E5AB8628EEFF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>
          <a:xfrm>
            <a:off x="5365773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66" indent="0">
              <a:buNone/>
              <a:defRPr sz="800">
                <a:solidFill>
                  <a:schemeClr val="tx1"/>
                </a:solidFill>
              </a:defRPr>
            </a:lvl2pPr>
            <a:lvl3pPr marL="685732" indent="0">
              <a:buNone/>
              <a:defRPr sz="800">
                <a:solidFill>
                  <a:schemeClr val="tx1"/>
                </a:solidFill>
              </a:defRPr>
            </a:lvl3pPr>
            <a:lvl4pPr marL="1028598" indent="0">
              <a:buNone/>
              <a:defRPr sz="800">
                <a:solidFill>
                  <a:schemeClr val="tx1"/>
                </a:solidFill>
              </a:defRPr>
            </a:lvl4pPr>
            <a:lvl5pPr marL="1371464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Picture Placeholder 42">
            <a:extLst>
              <a:ext uri="{FF2B5EF4-FFF2-40B4-BE49-F238E27FC236}">
                <a16:creationId xmlns:a16="http://schemas.microsoft.com/office/drawing/2014/main" id="{DEAA93CA-8846-45AB-5ADC-B6FB7B378705}"/>
              </a:ext>
            </a:extLst>
          </p:cNvPr>
          <p:cNvSpPr>
            <a:spLocks noGrp="1"/>
          </p:cNvSpPr>
          <p:nvPr>
            <p:ph type="pic" sz="quarter" idx="64" hasCustomPrompt="1"/>
          </p:nvPr>
        </p:nvSpPr>
        <p:spPr>
          <a:xfrm>
            <a:off x="4778943" y="399300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4246692185"/>
      </p:ext>
    </p:extLst>
  </p:cSld>
  <p:clrMapOvr>
    <a:masterClrMapping/>
  </p:clrMapOvr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Divider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6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32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59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46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33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19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06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292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30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3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598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46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12" y="2275718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679616538"/>
      </p:ext>
    </p:extLst>
  </p:cSld>
  <p:clrMapOvr>
    <a:masterClrMapping/>
  </p:clrMapOvr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Section Divider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6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32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59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46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33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19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06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292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30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3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598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46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12" y="2275718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636262183"/>
      </p:ext>
    </p:extLst>
  </p:cSld>
  <p:clrMapOvr>
    <a:masterClrMapping/>
  </p:clrMapOvr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Slide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28495" y="4971430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C21602C-1817-2D77-A081-1D7796E7C5B6}"/>
              </a:ext>
            </a:extLst>
          </p:cNvPr>
          <p:cNvSpPr/>
          <p:nvPr userDrawn="1"/>
        </p:nvSpPr>
        <p:spPr>
          <a:xfrm>
            <a:off x="215904" y="195267"/>
            <a:ext cx="2087563" cy="7207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09AE944-9E9A-E641-568E-43B357820865}"/>
              </a:ext>
            </a:extLst>
          </p:cNvPr>
          <p:cNvSpPr/>
          <p:nvPr userDrawn="1"/>
        </p:nvSpPr>
        <p:spPr>
          <a:xfrm>
            <a:off x="2426954" y="195267"/>
            <a:ext cx="2087563" cy="7207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D397701-33FC-1827-B791-3523EF2FEEE2}"/>
              </a:ext>
            </a:extLst>
          </p:cNvPr>
          <p:cNvSpPr/>
          <p:nvPr userDrawn="1"/>
        </p:nvSpPr>
        <p:spPr>
          <a:xfrm>
            <a:off x="4629493" y="195267"/>
            <a:ext cx="2087563" cy="7207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C441049-7DCC-789E-9202-B5466EFE4C0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330202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66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32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598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64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14F9B1C3-BAFF-0618-1141-9AAA542572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330202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66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32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598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64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B73DEC17-A2ED-C6B1-7627-4114335158D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330202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66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32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598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64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9" name="Text Placeholder 15">
            <a:extLst>
              <a:ext uri="{FF2B5EF4-FFF2-40B4-BE49-F238E27FC236}">
                <a16:creationId xmlns:a16="http://schemas.microsoft.com/office/drawing/2014/main" id="{4992C5A0-AFE7-DC4B-061E-8F1D134CE4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330202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66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32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598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64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5ACC3BA3-CB38-F60C-880B-784B3DE49A5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372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4020213-FD1D-48D2-D5B9-FC1C316AD3F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540835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0FB1A36-7502-387F-9A00-B790FE5197E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80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D688AB2E-D0DA-16A3-A057-1377E84481F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970428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368B0EF8-930A-D4CC-FA42-DD1AE40F2F9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37280" y="1416989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66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32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598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64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49B6E47E-D3D1-E382-095D-913E79B452F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40834" y="1416989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66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32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598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64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528E9BF7-B39D-2EAE-E33F-B469445D815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9" y="1416989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66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32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598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64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7" name="Text Placeholder 15">
            <a:extLst>
              <a:ext uri="{FF2B5EF4-FFF2-40B4-BE49-F238E27FC236}">
                <a16:creationId xmlns:a16="http://schemas.microsoft.com/office/drawing/2014/main" id="{ACA80DCC-6B5F-DBC6-057F-779BB84A0C9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970427" y="1416989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66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32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598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64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57A68056-2B29-782E-3763-8AFAEBD187A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9B2EB121-896A-3DF7-92E7-266C1E20F1E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40835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CAFD655C-6EA7-1F97-1F5D-07C5C3F6BC9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759380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007E23B5-D0F4-3EFC-7902-E038FA32F274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970428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3581A65-E016-F310-EB02-64983DA04394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41680" y="3034476"/>
            <a:ext cx="1820681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66" indent="0">
              <a:lnSpc>
                <a:spcPct val="114000"/>
              </a:lnSpc>
              <a:buNone/>
              <a:defRPr sz="900"/>
            </a:lvl2pPr>
            <a:lvl3pPr marL="685732" indent="0">
              <a:lnSpc>
                <a:spcPct val="114000"/>
              </a:lnSpc>
              <a:buNone/>
              <a:defRPr sz="900"/>
            </a:lvl3pPr>
            <a:lvl4pPr marL="1028598" indent="0">
              <a:lnSpc>
                <a:spcPct val="114000"/>
              </a:lnSpc>
              <a:buNone/>
              <a:defRPr sz="900"/>
            </a:lvl4pPr>
            <a:lvl5pPr marL="1371464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0A225663-63EF-BCCA-A4C0-8496132464E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2536240" y="3041190"/>
            <a:ext cx="1829675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66" indent="0">
              <a:lnSpc>
                <a:spcPct val="114000"/>
              </a:lnSpc>
              <a:buNone/>
              <a:defRPr sz="900"/>
            </a:lvl2pPr>
            <a:lvl3pPr marL="685732" indent="0">
              <a:lnSpc>
                <a:spcPct val="114000"/>
              </a:lnSpc>
              <a:buNone/>
              <a:defRPr sz="900"/>
            </a:lvl3pPr>
            <a:lvl4pPr marL="1028598" indent="0">
              <a:lnSpc>
                <a:spcPct val="114000"/>
              </a:lnSpc>
              <a:buNone/>
              <a:defRPr sz="900"/>
            </a:lvl4pPr>
            <a:lvl5pPr marL="1371464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Text Placeholder 32">
            <a:extLst>
              <a:ext uri="{FF2B5EF4-FFF2-40B4-BE49-F238E27FC236}">
                <a16:creationId xmlns:a16="http://schemas.microsoft.com/office/drawing/2014/main" id="{80474354-0A59-F05F-AF6E-74F85E8B81C2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4759379" y="3041190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66" indent="0">
              <a:lnSpc>
                <a:spcPct val="114000"/>
              </a:lnSpc>
              <a:buNone/>
              <a:defRPr sz="900"/>
            </a:lvl2pPr>
            <a:lvl3pPr marL="685732" indent="0">
              <a:lnSpc>
                <a:spcPct val="114000"/>
              </a:lnSpc>
              <a:buNone/>
              <a:defRPr sz="900"/>
            </a:lvl3pPr>
            <a:lvl4pPr marL="1028598" indent="0">
              <a:lnSpc>
                <a:spcPct val="114000"/>
              </a:lnSpc>
              <a:buNone/>
              <a:defRPr sz="900"/>
            </a:lvl4pPr>
            <a:lvl5pPr marL="1371464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CC6B5DA9-7035-E337-2946-3DC9393E8EC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6964961" y="3041190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66" indent="0">
              <a:lnSpc>
                <a:spcPct val="114000"/>
              </a:lnSpc>
              <a:buNone/>
              <a:defRPr sz="900"/>
            </a:lvl2pPr>
            <a:lvl3pPr marL="685732" indent="0">
              <a:lnSpc>
                <a:spcPct val="114000"/>
              </a:lnSpc>
              <a:buNone/>
              <a:defRPr sz="900"/>
            </a:lvl3pPr>
            <a:lvl4pPr marL="1028598" indent="0">
              <a:lnSpc>
                <a:spcPct val="114000"/>
              </a:lnSpc>
              <a:buNone/>
              <a:defRPr sz="900"/>
            </a:lvl4pPr>
            <a:lvl5pPr marL="1371464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00709873"/>
      </p:ext>
    </p:extLst>
  </p:cSld>
  <p:clrMapOvr>
    <a:masterClrMapping/>
  </p:clrMapOvr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 Slide Warm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30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0414D47-2E79-0DFD-30E8-6DE211F7F62D}"/>
              </a:ext>
            </a:extLst>
          </p:cNvPr>
          <p:cNvSpPr/>
          <p:nvPr userDrawn="1"/>
        </p:nvSpPr>
        <p:spPr>
          <a:xfrm>
            <a:off x="215902" y="195263"/>
            <a:ext cx="8712200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9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66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732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598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464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E9D42CF-D2C4-43DB-4B4A-9B1C7EEC28C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1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154" indent="0">
              <a:buNone/>
              <a:defRPr sz="100"/>
            </a:lvl2pPr>
            <a:lvl3pPr marL="914310" indent="0">
              <a:buNone/>
              <a:defRPr sz="100"/>
            </a:lvl3pPr>
            <a:lvl4pPr marL="1371464" indent="0">
              <a:buNone/>
              <a:defRPr sz="100"/>
            </a:lvl4pPr>
            <a:lvl5pPr marL="1828619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3186879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40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866" indent="0">
              <a:buNone/>
              <a:defRPr sz="800"/>
            </a:lvl2pPr>
            <a:lvl3pPr marL="685732" indent="0">
              <a:buNone/>
              <a:defRPr sz="800"/>
            </a:lvl3pPr>
            <a:lvl4pPr marL="1028598" indent="0">
              <a:buNone/>
              <a:defRPr sz="800"/>
            </a:lvl4pPr>
            <a:lvl5pPr marL="1371464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</p:spTree>
    <p:extLst>
      <p:ext uri="{BB962C8B-B14F-4D97-AF65-F5344CB8AC3E}">
        <p14:creationId xmlns:p14="http://schemas.microsoft.com/office/powerpoint/2010/main" val="1686021930"/>
      </p:ext>
    </p:extLst>
  </p:cSld>
  <p:clrMapOvr>
    <a:masterClrMapping/>
  </p:clrMapOvr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Quot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30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9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66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732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598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464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3186879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40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866" indent="0">
              <a:buNone/>
              <a:defRPr sz="800"/>
            </a:lvl2pPr>
            <a:lvl3pPr marL="685732" indent="0">
              <a:buNone/>
              <a:defRPr sz="800"/>
            </a:lvl3pPr>
            <a:lvl4pPr marL="1028598" indent="0">
              <a:buNone/>
              <a:defRPr sz="800"/>
            </a:lvl4pPr>
            <a:lvl5pPr marL="1371464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21CC044-6F5F-184E-9C25-8C2B078EC7A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1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154" indent="0">
              <a:buNone/>
              <a:defRPr sz="100"/>
            </a:lvl2pPr>
            <a:lvl3pPr marL="914310" indent="0">
              <a:buNone/>
              <a:defRPr sz="100"/>
            </a:lvl3pPr>
            <a:lvl4pPr marL="1371464" indent="0">
              <a:buNone/>
              <a:defRPr sz="100"/>
            </a:lvl4pPr>
            <a:lvl5pPr marL="1828619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1352468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arm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0414D47-2E79-0DFD-30E8-6DE211F7F62D}"/>
              </a:ext>
            </a:extLst>
          </p:cNvPr>
          <p:cNvSpPr/>
          <p:nvPr userDrawn="1"/>
        </p:nvSpPr>
        <p:spPr>
          <a:xfrm>
            <a:off x="215900" y="195263"/>
            <a:ext cx="8712200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5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E9D42CF-D2C4-43DB-4B4A-9B1C7EEC28C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0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200" indent="0">
              <a:buNone/>
              <a:defRPr sz="100"/>
            </a:lvl2pPr>
            <a:lvl3pPr marL="914400" indent="0">
              <a:buNone/>
              <a:defRPr sz="100"/>
            </a:lvl3pPr>
            <a:lvl4pPr marL="1371600" indent="0">
              <a:buNone/>
              <a:defRPr sz="100"/>
            </a:lvl4pPr>
            <a:lvl5pPr marL="1828800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8" y="3186875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6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900" indent="0">
              <a:buNone/>
              <a:defRPr sz="800"/>
            </a:lvl2pPr>
            <a:lvl3pPr marL="685800" indent="0">
              <a:buNone/>
              <a:defRPr sz="8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</p:spTree>
    <p:extLst>
      <p:ext uri="{BB962C8B-B14F-4D97-AF65-F5344CB8AC3E}">
        <p14:creationId xmlns:p14="http://schemas.microsoft.com/office/powerpoint/2010/main" val="100695236"/>
      </p:ext>
    </p:extLst>
  </p:cSld>
  <p:clrMapOvr>
    <a:masterClrMapping/>
  </p:clrMapOvr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9"/>
            <a:ext cx="8711038" cy="3123298"/>
          </a:xfrm>
          <a:solidFill>
            <a:schemeClr val="accent3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28495" y="4971430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1" y="3435350"/>
            <a:ext cx="8711038" cy="15128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80" y="3579955"/>
            <a:ext cx="8418579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80" y="3778391"/>
            <a:ext cx="8437605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3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598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46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81625693"/>
      </p:ext>
    </p:extLst>
  </p:cSld>
  <p:clrMapOvr>
    <a:masterClrMapping/>
  </p:clrMapOvr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9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1" y="3435350"/>
            <a:ext cx="8711038" cy="15128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80" y="3579955"/>
            <a:ext cx="8418579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80" y="3778391"/>
            <a:ext cx="8437605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3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598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46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36141359"/>
      </p:ext>
    </p:extLst>
  </p:cSld>
  <p:clrMapOvr>
    <a:masterClrMapping/>
  </p:clrMapOvr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4" y="195263"/>
            <a:ext cx="2087563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4" y="195263"/>
            <a:ext cx="2087563" cy="475297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93" y="195263"/>
            <a:ext cx="2087563" cy="4752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6832032" y="195263"/>
            <a:ext cx="2087563" cy="475297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1416989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66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32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598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64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1416989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66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32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598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64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1416989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66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32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598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64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1416989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66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32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598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64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7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3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598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464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7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3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598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464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7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3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598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464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2783427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3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598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464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391599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9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80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6970428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681577203"/>
      </p:ext>
    </p:extLst>
  </p:cSld>
  <p:clrMapOvr>
    <a:masterClrMapping/>
  </p:clrMapOvr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ontent Slide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C21602C-1817-2D77-A081-1D7796E7C5B6}"/>
              </a:ext>
            </a:extLst>
          </p:cNvPr>
          <p:cNvSpPr/>
          <p:nvPr userDrawn="1"/>
        </p:nvSpPr>
        <p:spPr>
          <a:xfrm>
            <a:off x="215904" y="195267"/>
            <a:ext cx="2087563" cy="7207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09AE944-9E9A-E641-568E-43B357820865}"/>
              </a:ext>
            </a:extLst>
          </p:cNvPr>
          <p:cNvSpPr/>
          <p:nvPr userDrawn="1"/>
        </p:nvSpPr>
        <p:spPr>
          <a:xfrm>
            <a:off x="2426954" y="195267"/>
            <a:ext cx="2087563" cy="7207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D397701-33FC-1827-B791-3523EF2FEEE2}"/>
              </a:ext>
            </a:extLst>
          </p:cNvPr>
          <p:cNvSpPr/>
          <p:nvPr userDrawn="1"/>
        </p:nvSpPr>
        <p:spPr>
          <a:xfrm>
            <a:off x="4629493" y="195267"/>
            <a:ext cx="2087563" cy="7207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C441049-7DCC-789E-9202-B5466EFE4C0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330202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66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32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598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64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14F9B1C3-BAFF-0618-1141-9AAA542572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330202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66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32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598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64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B73DEC17-A2ED-C6B1-7627-4114335158D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330202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66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32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598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64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5ACC3BA3-CB38-F60C-880B-784B3DE49A5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372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4020213-FD1D-48D2-D5B9-FC1C316AD3F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540835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0FB1A36-7502-387F-9A00-B790FE5197E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80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368B0EF8-930A-D4CC-FA42-DD1AE40F2F9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37280" y="1416989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66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32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598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64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49B6E47E-D3D1-E382-095D-913E79B452F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40834" y="1416989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66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32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598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64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528E9BF7-B39D-2EAE-E33F-B469445D815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9" y="1416989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66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32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598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64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57A68056-2B29-782E-3763-8AFAEBD187A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9B2EB121-896A-3DF7-92E7-266C1E20F1E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40835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CAFD655C-6EA7-1F97-1F5D-07C5C3F6BC9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759380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3581A65-E016-F310-EB02-64983DA04394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41680" y="3034476"/>
            <a:ext cx="1820681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66" indent="0">
              <a:lnSpc>
                <a:spcPct val="114000"/>
              </a:lnSpc>
              <a:buNone/>
              <a:defRPr sz="900"/>
            </a:lvl2pPr>
            <a:lvl3pPr marL="685732" indent="0">
              <a:lnSpc>
                <a:spcPct val="114000"/>
              </a:lnSpc>
              <a:buNone/>
              <a:defRPr sz="900"/>
            </a:lvl3pPr>
            <a:lvl4pPr marL="1028598" indent="0">
              <a:lnSpc>
                <a:spcPct val="114000"/>
              </a:lnSpc>
              <a:buNone/>
              <a:defRPr sz="900"/>
            </a:lvl4pPr>
            <a:lvl5pPr marL="1371464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0A225663-63EF-BCCA-A4C0-8496132464E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2536240" y="3041190"/>
            <a:ext cx="1829675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66" indent="0">
              <a:lnSpc>
                <a:spcPct val="114000"/>
              </a:lnSpc>
              <a:buNone/>
              <a:defRPr sz="900"/>
            </a:lvl2pPr>
            <a:lvl3pPr marL="685732" indent="0">
              <a:lnSpc>
                <a:spcPct val="114000"/>
              </a:lnSpc>
              <a:buNone/>
              <a:defRPr sz="900"/>
            </a:lvl3pPr>
            <a:lvl4pPr marL="1028598" indent="0">
              <a:lnSpc>
                <a:spcPct val="114000"/>
              </a:lnSpc>
              <a:buNone/>
              <a:defRPr sz="900"/>
            </a:lvl4pPr>
            <a:lvl5pPr marL="1371464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Text Placeholder 32">
            <a:extLst>
              <a:ext uri="{FF2B5EF4-FFF2-40B4-BE49-F238E27FC236}">
                <a16:creationId xmlns:a16="http://schemas.microsoft.com/office/drawing/2014/main" id="{80474354-0A59-F05F-AF6E-74F85E8B81C2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4759379" y="3041190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66" indent="0">
              <a:lnSpc>
                <a:spcPct val="114000"/>
              </a:lnSpc>
              <a:buNone/>
              <a:defRPr sz="900"/>
            </a:lvl2pPr>
            <a:lvl3pPr marL="685732" indent="0">
              <a:lnSpc>
                <a:spcPct val="114000"/>
              </a:lnSpc>
              <a:buNone/>
              <a:defRPr sz="900"/>
            </a:lvl3pPr>
            <a:lvl4pPr marL="1028598" indent="0">
              <a:lnSpc>
                <a:spcPct val="114000"/>
              </a:lnSpc>
              <a:buNone/>
              <a:defRPr sz="900"/>
            </a:lvl4pPr>
            <a:lvl5pPr marL="1371464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63179272"/>
      </p:ext>
    </p:extLst>
  </p:cSld>
  <p:clrMapOvr>
    <a:masterClrMapping/>
  </p:clrMapOvr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30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4" y="195263"/>
            <a:ext cx="2087563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4" y="195263"/>
            <a:ext cx="2087563" cy="475297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93" y="195263"/>
            <a:ext cx="2087563" cy="4752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1416989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66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32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598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64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1416989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66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32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598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64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1416989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66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32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598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64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7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3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598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464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7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3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598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464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7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3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598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464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391599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9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80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725337049"/>
      </p:ext>
    </p:extLst>
  </p:cSld>
  <p:clrMapOvr>
    <a:masterClrMapping/>
  </p:clrMapOvr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4" y="837287"/>
            <a:ext cx="2087563" cy="399411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4" y="837287"/>
            <a:ext cx="2087563" cy="399411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93" y="837287"/>
            <a:ext cx="2087563" cy="399411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6832032" y="837287"/>
            <a:ext cx="2087563" cy="399411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1416989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66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32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598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64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1416989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66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32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598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64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1416989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66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32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598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64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1416989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66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32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598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64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7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3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598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464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7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3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598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464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7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3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598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464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2783427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3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598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464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391599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9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80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6970428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437544754"/>
      </p:ext>
    </p:extLst>
  </p:cSld>
  <p:clrMapOvr>
    <a:masterClrMapping/>
  </p:clrMapOvr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 Slide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28495" y="4971430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C21602C-1817-2D77-A081-1D7796E7C5B6}"/>
              </a:ext>
            </a:extLst>
          </p:cNvPr>
          <p:cNvSpPr/>
          <p:nvPr userDrawn="1"/>
        </p:nvSpPr>
        <p:spPr>
          <a:xfrm>
            <a:off x="6832032" y="195144"/>
            <a:ext cx="2087563" cy="7207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09AE944-9E9A-E641-568E-43B357820865}"/>
              </a:ext>
            </a:extLst>
          </p:cNvPr>
          <p:cNvSpPr/>
          <p:nvPr userDrawn="1"/>
        </p:nvSpPr>
        <p:spPr>
          <a:xfrm>
            <a:off x="2426954" y="195267"/>
            <a:ext cx="2087563" cy="7207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D397701-33FC-1827-B791-3523EF2FEEE2}"/>
              </a:ext>
            </a:extLst>
          </p:cNvPr>
          <p:cNvSpPr/>
          <p:nvPr userDrawn="1"/>
        </p:nvSpPr>
        <p:spPr>
          <a:xfrm>
            <a:off x="4629493" y="195267"/>
            <a:ext cx="2087563" cy="7207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C441049-7DCC-789E-9202-B5466EFE4C0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330202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66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32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598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64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14F9B1C3-BAFF-0618-1141-9AAA542572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330202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66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32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598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64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B73DEC17-A2ED-C6B1-7627-4114335158D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330202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66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32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598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64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9" name="Text Placeholder 15">
            <a:extLst>
              <a:ext uri="{FF2B5EF4-FFF2-40B4-BE49-F238E27FC236}">
                <a16:creationId xmlns:a16="http://schemas.microsoft.com/office/drawing/2014/main" id="{4992C5A0-AFE7-DC4B-061E-8F1D134CE4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330202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66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32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598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64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5ACC3BA3-CB38-F60C-880B-784B3DE49A5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372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4020213-FD1D-48D2-D5B9-FC1C316AD3F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540835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0FB1A36-7502-387F-9A00-B790FE5197E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80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D688AB2E-D0DA-16A3-A057-1377E84481F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970428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368B0EF8-930A-D4CC-FA42-DD1AE40F2F9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37280" y="1416989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66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32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598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64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49B6E47E-D3D1-E382-095D-913E79B452F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40834" y="1416989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66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32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598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64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528E9BF7-B39D-2EAE-E33F-B469445D815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9" y="1416989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66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32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598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64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7" name="Text Placeholder 15">
            <a:extLst>
              <a:ext uri="{FF2B5EF4-FFF2-40B4-BE49-F238E27FC236}">
                <a16:creationId xmlns:a16="http://schemas.microsoft.com/office/drawing/2014/main" id="{ACA80DCC-6B5F-DBC6-057F-779BB84A0C9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970427" y="1416989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66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32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598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64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57A68056-2B29-782E-3763-8AFAEBD187A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9B2EB121-896A-3DF7-92E7-266C1E20F1E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40835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CAFD655C-6EA7-1F97-1F5D-07C5C3F6BC9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759380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007E23B5-D0F4-3EFC-7902-E038FA32F274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970428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66" indent="0">
              <a:buNone/>
              <a:defRPr sz="1000">
                <a:solidFill>
                  <a:schemeClr val="tx2"/>
                </a:solidFill>
              </a:defRPr>
            </a:lvl2pPr>
            <a:lvl3pPr marL="685732" indent="0">
              <a:buNone/>
              <a:defRPr sz="900">
                <a:solidFill>
                  <a:schemeClr val="tx2"/>
                </a:solidFill>
              </a:defRPr>
            </a:lvl3pPr>
            <a:lvl4pPr marL="1028598" indent="0">
              <a:buNone/>
              <a:defRPr sz="800">
                <a:solidFill>
                  <a:schemeClr val="tx2"/>
                </a:solidFill>
              </a:defRPr>
            </a:lvl4pPr>
            <a:lvl5pPr marL="1371464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3581A65-E016-F310-EB02-64983DA04394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41680" y="3034476"/>
            <a:ext cx="1820681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66" indent="0">
              <a:lnSpc>
                <a:spcPct val="114000"/>
              </a:lnSpc>
              <a:buNone/>
              <a:defRPr sz="900"/>
            </a:lvl2pPr>
            <a:lvl3pPr marL="685732" indent="0">
              <a:lnSpc>
                <a:spcPct val="114000"/>
              </a:lnSpc>
              <a:buNone/>
              <a:defRPr sz="900"/>
            </a:lvl3pPr>
            <a:lvl4pPr marL="1028598" indent="0">
              <a:lnSpc>
                <a:spcPct val="114000"/>
              </a:lnSpc>
              <a:buNone/>
              <a:defRPr sz="900"/>
            </a:lvl4pPr>
            <a:lvl5pPr marL="1371464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0A225663-63EF-BCCA-A4C0-8496132464E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2536240" y="3041190"/>
            <a:ext cx="1829675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66" indent="0">
              <a:lnSpc>
                <a:spcPct val="114000"/>
              </a:lnSpc>
              <a:buNone/>
              <a:defRPr sz="900"/>
            </a:lvl2pPr>
            <a:lvl3pPr marL="685732" indent="0">
              <a:lnSpc>
                <a:spcPct val="114000"/>
              </a:lnSpc>
              <a:buNone/>
              <a:defRPr sz="900"/>
            </a:lvl3pPr>
            <a:lvl4pPr marL="1028598" indent="0">
              <a:lnSpc>
                <a:spcPct val="114000"/>
              </a:lnSpc>
              <a:buNone/>
              <a:defRPr sz="900"/>
            </a:lvl4pPr>
            <a:lvl5pPr marL="1371464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Text Placeholder 32">
            <a:extLst>
              <a:ext uri="{FF2B5EF4-FFF2-40B4-BE49-F238E27FC236}">
                <a16:creationId xmlns:a16="http://schemas.microsoft.com/office/drawing/2014/main" id="{80474354-0A59-F05F-AF6E-74F85E8B81C2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4759379" y="3041190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66" indent="0">
              <a:lnSpc>
                <a:spcPct val="114000"/>
              </a:lnSpc>
              <a:buNone/>
              <a:defRPr sz="900"/>
            </a:lvl2pPr>
            <a:lvl3pPr marL="685732" indent="0">
              <a:lnSpc>
                <a:spcPct val="114000"/>
              </a:lnSpc>
              <a:buNone/>
              <a:defRPr sz="900"/>
            </a:lvl3pPr>
            <a:lvl4pPr marL="1028598" indent="0">
              <a:lnSpc>
                <a:spcPct val="114000"/>
              </a:lnSpc>
              <a:buNone/>
              <a:defRPr sz="900"/>
            </a:lvl4pPr>
            <a:lvl5pPr marL="1371464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CC6B5DA9-7035-E337-2946-3DC9393E8EC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6964961" y="3041190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66" indent="0">
              <a:lnSpc>
                <a:spcPct val="114000"/>
              </a:lnSpc>
              <a:buNone/>
              <a:defRPr sz="900"/>
            </a:lvl2pPr>
            <a:lvl3pPr marL="685732" indent="0">
              <a:lnSpc>
                <a:spcPct val="114000"/>
              </a:lnSpc>
              <a:buNone/>
              <a:defRPr sz="900"/>
            </a:lvl3pPr>
            <a:lvl4pPr marL="1028598" indent="0">
              <a:lnSpc>
                <a:spcPct val="114000"/>
              </a:lnSpc>
              <a:buNone/>
              <a:defRPr sz="900"/>
            </a:lvl4pPr>
            <a:lvl5pPr marL="1371464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28123544"/>
      </p:ext>
    </p:extLst>
  </p:cSld>
  <p:clrMapOvr>
    <a:masterClrMapping/>
  </p:clrMapOvr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5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3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857" indent="0" algn="ctr">
              <a:buNone/>
              <a:defRPr sz="1500"/>
            </a:lvl2pPr>
            <a:lvl3pPr marL="685715" indent="0" algn="ctr">
              <a:buNone/>
              <a:defRPr sz="1350"/>
            </a:lvl3pPr>
            <a:lvl4pPr marL="1028573" indent="0" algn="ctr">
              <a:buNone/>
              <a:defRPr sz="1200"/>
            </a:lvl4pPr>
            <a:lvl5pPr marL="1371430" indent="0" algn="ctr">
              <a:buNone/>
              <a:defRPr sz="1200"/>
            </a:lvl5pPr>
            <a:lvl6pPr marL="1714289" indent="0" algn="ctr">
              <a:buNone/>
              <a:defRPr sz="1200"/>
            </a:lvl6pPr>
            <a:lvl7pPr marL="2057144" indent="0" algn="ctr">
              <a:buNone/>
              <a:defRPr sz="1200"/>
            </a:lvl7pPr>
            <a:lvl8pPr marL="2400000" indent="0" algn="ctr">
              <a:buNone/>
              <a:defRPr sz="1200"/>
            </a:lvl8pPr>
            <a:lvl9pPr marL="2742857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10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857" indent="0">
              <a:buNone/>
              <a:defRPr/>
            </a:lvl2pPr>
            <a:lvl3pPr marL="685715" indent="0">
              <a:buNone/>
              <a:defRPr/>
            </a:lvl3pPr>
            <a:lvl4pPr marL="1028573" indent="0">
              <a:buNone/>
              <a:defRPr/>
            </a:lvl4pPr>
            <a:lvl5pPr marL="1371430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7" y="204790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8" y="4582638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6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57" indent="0">
              <a:buNone/>
              <a:defRPr sz="1000">
                <a:solidFill>
                  <a:schemeClr val="tx2"/>
                </a:solidFill>
              </a:defRPr>
            </a:lvl2pPr>
            <a:lvl3pPr marL="685715" indent="0">
              <a:buNone/>
              <a:defRPr sz="900">
                <a:solidFill>
                  <a:schemeClr val="tx2"/>
                </a:solidFill>
              </a:defRPr>
            </a:lvl3pPr>
            <a:lvl4pPr marL="1028573" indent="0">
              <a:buNone/>
              <a:defRPr sz="800">
                <a:solidFill>
                  <a:schemeClr val="tx2"/>
                </a:solidFill>
              </a:defRPr>
            </a:lvl4pPr>
            <a:lvl5pPr marL="137143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6" y="3447007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57" indent="0">
              <a:lnSpc>
                <a:spcPct val="114000"/>
              </a:lnSpc>
              <a:buNone/>
              <a:defRPr sz="800"/>
            </a:lvl2pPr>
            <a:lvl3pPr marL="685715" indent="0">
              <a:lnSpc>
                <a:spcPct val="114000"/>
              </a:lnSpc>
              <a:buNone/>
              <a:defRPr sz="800"/>
            </a:lvl3pPr>
            <a:lvl4pPr marL="1028573" indent="0">
              <a:lnSpc>
                <a:spcPct val="114000"/>
              </a:lnSpc>
              <a:buNone/>
              <a:defRPr sz="800"/>
            </a:lvl4pPr>
            <a:lvl5pPr marL="137143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15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15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15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15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1186254990"/>
      </p:ext>
    </p:extLst>
  </p:cSld>
  <p:clrMapOvr>
    <a:masterClrMapping/>
  </p:clrMapOvr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Title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5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3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857" indent="0" algn="ctr">
              <a:buNone/>
              <a:defRPr sz="1500"/>
            </a:lvl2pPr>
            <a:lvl3pPr marL="685715" indent="0" algn="ctr">
              <a:buNone/>
              <a:defRPr sz="1350"/>
            </a:lvl3pPr>
            <a:lvl4pPr marL="1028573" indent="0" algn="ctr">
              <a:buNone/>
              <a:defRPr sz="1200"/>
            </a:lvl4pPr>
            <a:lvl5pPr marL="1371430" indent="0" algn="ctr">
              <a:buNone/>
              <a:defRPr sz="1200"/>
            </a:lvl5pPr>
            <a:lvl6pPr marL="1714289" indent="0" algn="ctr">
              <a:buNone/>
              <a:defRPr sz="1200"/>
            </a:lvl6pPr>
            <a:lvl7pPr marL="2057144" indent="0" algn="ctr">
              <a:buNone/>
              <a:defRPr sz="1200"/>
            </a:lvl7pPr>
            <a:lvl8pPr marL="2400000" indent="0" algn="ctr">
              <a:buNone/>
              <a:defRPr sz="1200"/>
            </a:lvl8pPr>
            <a:lvl9pPr marL="2742857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10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857" indent="0">
              <a:buNone/>
              <a:defRPr/>
            </a:lvl2pPr>
            <a:lvl3pPr marL="685715" indent="0">
              <a:buNone/>
              <a:defRPr/>
            </a:lvl3pPr>
            <a:lvl4pPr marL="1028573" indent="0">
              <a:buNone/>
              <a:defRPr/>
            </a:lvl4pPr>
            <a:lvl5pPr marL="1371430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7" y="204790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8" y="4582638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6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57" indent="0">
              <a:buNone/>
              <a:defRPr sz="1000">
                <a:solidFill>
                  <a:schemeClr val="tx2"/>
                </a:solidFill>
              </a:defRPr>
            </a:lvl2pPr>
            <a:lvl3pPr marL="685715" indent="0">
              <a:buNone/>
              <a:defRPr sz="900">
                <a:solidFill>
                  <a:schemeClr val="tx2"/>
                </a:solidFill>
              </a:defRPr>
            </a:lvl3pPr>
            <a:lvl4pPr marL="1028573" indent="0">
              <a:buNone/>
              <a:defRPr sz="800">
                <a:solidFill>
                  <a:schemeClr val="tx2"/>
                </a:solidFill>
              </a:defRPr>
            </a:lvl4pPr>
            <a:lvl5pPr marL="137143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6" y="3447007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57" indent="0">
              <a:lnSpc>
                <a:spcPct val="114000"/>
              </a:lnSpc>
              <a:buNone/>
              <a:defRPr sz="800"/>
            </a:lvl2pPr>
            <a:lvl3pPr marL="685715" indent="0">
              <a:lnSpc>
                <a:spcPct val="114000"/>
              </a:lnSpc>
              <a:buNone/>
              <a:defRPr sz="800"/>
            </a:lvl3pPr>
            <a:lvl4pPr marL="1028573" indent="0">
              <a:lnSpc>
                <a:spcPct val="114000"/>
              </a:lnSpc>
              <a:buNone/>
              <a:defRPr sz="800"/>
            </a:lvl4pPr>
            <a:lvl5pPr marL="137143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15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15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15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15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996171615"/>
      </p:ext>
    </p:extLst>
  </p:cSld>
  <p:clrMapOvr>
    <a:masterClrMapping/>
  </p:clrMapOvr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able of Contents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31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4726DB1-B7E6-1774-F331-3A22F3BF643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15901" y="1419225"/>
            <a:ext cx="1919788" cy="973246"/>
          </a:xfrm>
        </p:spPr>
        <p:txBody>
          <a:bodyPr anchor="ctr" anchorCtr="0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Table of</a:t>
            </a:r>
            <a:br>
              <a:rPr lang="en-US" dirty="0"/>
            </a:br>
            <a:r>
              <a:rPr lang="en-US" dirty="0"/>
              <a:t>contents.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A3387E6-AEDC-1EEF-F5B5-55F1233CAA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11413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57" indent="0">
              <a:buNone/>
              <a:defRPr/>
            </a:lvl2pPr>
            <a:lvl3pPr marL="685715" indent="0">
              <a:buNone/>
              <a:defRPr/>
            </a:lvl3pPr>
            <a:lvl4pPr marL="1028573" indent="0">
              <a:buNone/>
              <a:defRPr/>
            </a:lvl4pPr>
            <a:lvl5pPr marL="1371430" indent="0">
              <a:buNone/>
              <a:defRPr/>
            </a:lvl5pPr>
          </a:lstStyle>
          <a:p>
            <a:pPr lvl="0"/>
            <a:r>
              <a:rPr lang="en-US" dirty="0"/>
              <a:t>01.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7A4626EC-51F0-97F1-2D9E-32E394B5A7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15994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57" indent="0">
              <a:buNone/>
              <a:defRPr/>
            </a:lvl2pPr>
            <a:lvl3pPr marL="685715" indent="0">
              <a:buNone/>
              <a:defRPr/>
            </a:lvl3pPr>
            <a:lvl4pPr marL="1028573" indent="0">
              <a:buNone/>
              <a:defRPr/>
            </a:lvl4pPr>
            <a:lvl5pPr marL="1371430" indent="0">
              <a:buNone/>
              <a:defRPr/>
            </a:lvl5pPr>
          </a:lstStyle>
          <a:p>
            <a:pPr lvl="0"/>
            <a:r>
              <a:rPr lang="en-US" dirty="0"/>
              <a:t>02.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8CB200F9-6303-78EB-9E3A-11D192A3D6F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845627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57" indent="0">
              <a:buNone/>
              <a:defRPr/>
            </a:lvl2pPr>
            <a:lvl3pPr marL="685715" indent="0">
              <a:buNone/>
              <a:defRPr/>
            </a:lvl3pPr>
            <a:lvl4pPr marL="1028573" indent="0">
              <a:buNone/>
              <a:defRPr/>
            </a:lvl4pPr>
            <a:lvl5pPr marL="1371430" indent="0">
              <a:buNone/>
              <a:defRPr/>
            </a:lvl5pPr>
          </a:lstStyle>
          <a:p>
            <a:pPr lvl="0"/>
            <a:r>
              <a:rPr lang="en-US" dirty="0"/>
              <a:t>03.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D8644989-7F22-2D6A-8DAB-DEDFFCBA056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11413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57" indent="0">
              <a:buNone/>
              <a:defRPr/>
            </a:lvl2pPr>
            <a:lvl3pPr marL="685715" indent="0">
              <a:buNone/>
              <a:defRPr/>
            </a:lvl3pPr>
            <a:lvl4pPr marL="1028573" indent="0">
              <a:buNone/>
              <a:defRPr/>
            </a:lvl4pPr>
            <a:lvl5pPr marL="1371430" indent="0">
              <a:buNone/>
              <a:defRPr/>
            </a:lvl5pPr>
          </a:lstStyle>
          <a:p>
            <a:pPr lvl="0"/>
            <a:r>
              <a:rPr lang="en-US" dirty="0"/>
              <a:t>04.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41BC573E-68DD-3A53-8495-2D83C448F86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15994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57" indent="0">
              <a:buNone/>
              <a:defRPr/>
            </a:lvl2pPr>
            <a:lvl3pPr marL="685715" indent="0">
              <a:buNone/>
              <a:defRPr/>
            </a:lvl3pPr>
            <a:lvl4pPr marL="1028573" indent="0">
              <a:buNone/>
              <a:defRPr/>
            </a:lvl4pPr>
            <a:lvl5pPr marL="1371430" indent="0">
              <a:buNone/>
              <a:defRPr/>
            </a:lvl5pPr>
          </a:lstStyle>
          <a:p>
            <a:pPr lvl="0"/>
            <a:r>
              <a:rPr lang="en-US" dirty="0"/>
              <a:t>05.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9F1AF766-EF3A-C147-4975-4E61F2964B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845627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57" indent="0">
              <a:buNone/>
              <a:defRPr/>
            </a:lvl2pPr>
            <a:lvl3pPr marL="685715" indent="0">
              <a:buNone/>
              <a:defRPr/>
            </a:lvl3pPr>
            <a:lvl4pPr marL="1028573" indent="0">
              <a:buNone/>
              <a:defRPr/>
            </a:lvl4pPr>
            <a:lvl5pPr marL="1371430" indent="0">
              <a:buNone/>
              <a:defRPr/>
            </a:lvl5pPr>
          </a:lstStyle>
          <a:p>
            <a:pPr lvl="0"/>
            <a:r>
              <a:rPr lang="en-US" dirty="0"/>
              <a:t>06.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C354461-06FE-8570-AD97-25189E294D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411418" y="1816105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57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15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573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43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D6DDE41C-EE2D-AE60-0664-7A0FC9C6A54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15999" y="1816105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57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15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573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43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1DB719A2-ECB3-1418-6F81-018BB5AA97E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45629" y="1816105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57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15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573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43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582135BD-34EE-D87B-0257-976D83410E4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1418" y="3444489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57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15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573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43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ECF57AAC-A1E0-DD7E-92AD-CFF7D430158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615999" y="3444489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57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15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573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43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8CC48DB9-BEF8-4DB7-BED7-BD75E2464D5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845629" y="3444489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57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15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573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43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8474B4D8-4C65-E890-B5DE-6BFDAF2A76B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411418" y="2218826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57" indent="0">
              <a:buNone/>
              <a:defRPr sz="800"/>
            </a:lvl2pPr>
            <a:lvl3pPr marL="685715" indent="0">
              <a:buNone/>
              <a:defRPr sz="700"/>
            </a:lvl3pPr>
            <a:lvl4pPr marL="1028573" indent="0">
              <a:buNone/>
              <a:defRPr sz="600"/>
            </a:lvl4pPr>
            <a:lvl5pPr marL="137143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41775F53-27CA-6212-5A52-C45880B2342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615999" y="2218826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57" indent="0">
              <a:buNone/>
              <a:defRPr sz="800"/>
            </a:lvl2pPr>
            <a:lvl3pPr marL="685715" indent="0">
              <a:buNone/>
              <a:defRPr sz="700"/>
            </a:lvl3pPr>
            <a:lvl4pPr marL="1028573" indent="0">
              <a:buNone/>
              <a:defRPr sz="600"/>
            </a:lvl4pPr>
            <a:lvl5pPr marL="137143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9" name="Text Placeholder 26">
            <a:extLst>
              <a:ext uri="{FF2B5EF4-FFF2-40B4-BE49-F238E27FC236}">
                <a16:creationId xmlns:a16="http://schemas.microsoft.com/office/drawing/2014/main" id="{D66A3B78-41DC-06D1-36A3-D91EC6C32F9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839369" y="2218826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57" indent="0">
              <a:buNone/>
              <a:defRPr sz="800"/>
            </a:lvl2pPr>
            <a:lvl3pPr marL="685715" indent="0">
              <a:buNone/>
              <a:defRPr sz="700"/>
            </a:lvl3pPr>
            <a:lvl4pPr marL="1028573" indent="0">
              <a:buNone/>
              <a:defRPr sz="600"/>
            </a:lvl4pPr>
            <a:lvl5pPr marL="137143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0" name="Text Placeholder 26">
            <a:extLst>
              <a:ext uri="{FF2B5EF4-FFF2-40B4-BE49-F238E27FC236}">
                <a16:creationId xmlns:a16="http://schemas.microsoft.com/office/drawing/2014/main" id="{3EC79D14-346D-23BE-D99A-733F910EBFA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411418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57" indent="0">
              <a:buNone/>
              <a:defRPr sz="800"/>
            </a:lvl2pPr>
            <a:lvl3pPr marL="685715" indent="0">
              <a:buNone/>
              <a:defRPr sz="700"/>
            </a:lvl3pPr>
            <a:lvl4pPr marL="1028573" indent="0">
              <a:buNone/>
              <a:defRPr sz="600"/>
            </a:lvl4pPr>
            <a:lvl5pPr marL="137143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1" name="Text Placeholder 26">
            <a:extLst>
              <a:ext uri="{FF2B5EF4-FFF2-40B4-BE49-F238E27FC236}">
                <a16:creationId xmlns:a16="http://schemas.microsoft.com/office/drawing/2014/main" id="{BBF6F0CC-4A3F-D822-3CD3-1B0ABB27FF9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15999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57" indent="0">
              <a:buNone/>
              <a:defRPr sz="800"/>
            </a:lvl2pPr>
            <a:lvl3pPr marL="685715" indent="0">
              <a:buNone/>
              <a:defRPr sz="700"/>
            </a:lvl3pPr>
            <a:lvl4pPr marL="1028573" indent="0">
              <a:buNone/>
              <a:defRPr sz="600"/>
            </a:lvl4pPr>
            <a:lvl5pPr marL="137143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BA69CA3-3E77-09CD-FFBE-B77B2658218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839369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57" indent="0">
              <a:buNone/>
              <a:defRPr sz="800"/>
            </a:lvl2pPr>
            <a:lvl3pPr marL="685715" indent="0">
              <a:buNone/>
              <a:defRPr sz="700"/>
            </a:lvl3pPr>
            <a:lvl4pPr marL="1028573" indent="0">
              <a:buNone/>
              <a:defRPr sz="600"/>
            </a:lvl4pPr>
            <a:lvl5pPr marL="137143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8641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4726DB1-B7E6-1774-F331-3A22F3BF643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15900" y="1419225"/>
            <a:ext cx="1919788" cy="973246"/>
          </a:xfrm>
        </p:spPr>
        <p:txBody>
          <a:bodyPr anchor="ctr" anchorCtr="0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Table of</a:t>
            </a:r>
            <a:br>
              <a:rPr lang="en-US" dirty="0"/>
            </a:br>
            <a:r>
              <a:rPr lang="en-US" dirty="0"/>
              <a:t>contents.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A3387E6-AEDC-1EEF-F5B5-55F1233CAA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11413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01.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7A4626EC-51F0-97F1-2D9E-32E394B5A7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15994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02.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8CB200F9-6303-78EB-9E3A-11D192A3D6F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845627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03.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D8644989-7F22-2D6A-8DAB-DEDFFCBA056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11413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04.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41BC573E-68DD-3A53-8495-2D83C448F86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15994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05.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9F1AF766-EF3A-C147-4975-4E61F2964B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845627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06.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C354461-06FE-8570-AD97-25189E294D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411413" y="1816100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D6DDE41C-EE2D-AE60-0664-7A0FC9C6A54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15994" y="1816100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1DB719A2-ECB3-1418-6F81-018BB5AA97E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45627" y="1816100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582135BD-34EE-D87B-0257-976D83410E4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1413" y="3444484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ECF57AAC-A1E0-DD7E-92AD-CFF7D430158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615994" y="3444484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8CC48DB9-BEF8-4DB7-BED7-BD75E2464D5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845627" y="3444484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8474B4D8-4C65-E890-B5DE-6BFDAF2A76B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411413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41775F53-27CA-6212-5A52-C45880B2342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615994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9" name="Text Placeholder 26">
            <a:extLst>
              <a:ext uri="{FF2B5EF4-FFF2-40B4-BE49-F238E27FC236}">
                <a16:creationId xmlns:a16="http://schemas.microsoft.com/office/drawing/2014/main" id="{D66A3B78-41DC-06D1-36A3-D91EC6C32F9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839364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0" name="Text Placeholder 26">
            <a:extLst>
              <a:ext uri="{FF2B5EF4-FFF2-40B4-BE49-F238E27FC236}">
                <a16:creationId xmlns:a16="http://schemas.microsoft.com/office/drawing/2014/main" id="{3EC79D14-346D-23BE-D99A-733F910EBFA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411413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1" name="Text Placeholder 26">
            <a:extLst>
              <a:ext uri="{FF2B5EF4-FFF2-40B4-BE49-F238E27FC236}">
                <a16:creationId xmlns:a16="http://schemas.microsoft.com/office/drawing/2014/main" id="{BBF6F0CC-4A3F-D822-3CD3-1B0ABB27FF9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15994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BA69CA3-3E77-09CD-FFBE-B77B2658218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839364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232633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5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8" y="3186875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6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900" indent="0">
              <a:buNone/>
              <a:defRPr sz="800"/>
            </a:lvl2pPr>
            <a:lvl3pPr marL="685800" indent="0">
              <a:buNone/>
              <a:defRPr sz="8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21CC044-6F5F-184E-9C25-8C2B078EC7A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0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200" indent="0">
              <a:buNone/>
              <a:defRPr sz="100"/>
            </a:lvl2pPr>
            <a:lvl3pPr marL="914400" indent="0">
              <a:buNone/>
              <a:defRPr sz="100"/>
            </a:lvl3pPr>
            <a:lvl4pPr marL="1371600" indent="0">
              <a:buNone/>
              <a:defRPr sz="100"/>
            </a:lvl4pPr>
            <a:lvl5pPr marL="1828800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74012494"/>
      </p:ext>
    </p:extLst>
  </p:cSld>
  <p:clrMapOvr>
    <a:masterClrMapping/>
  </p:clrMapOvr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5900" y="1779375"/>
            <a:ext cx="1497570" cy="724930"/>
          </a:xfrm>
        </p:spPr>
        <p:txBody>
          <a:bodyPr anchor="b">
            <a:normAutofit/>
          </a:bodyPr>
          <a:lstStyle>
            <a:lvl1pPr>
              <a:defRPr sz="4800" b="1"/>
            </a:lvl1pPr>
          </a:lstStyle>
          <a:p>
            <a:r>
              <a:rPr lang="en-US" dirty="0"/>
              <a:t>01.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5905" y="2639198"/>
            <a:ext cx="4281959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5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15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57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43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28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14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0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28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31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 Placeholder 26">
            <a:extLst>
              <a:ext uri="{FF2B5EF4-FFF2-40B4-BE49-F238E27FC236}">
                <a16:creationId xmlns:a16="http://schemas.microsoft.com/office/drawing/2014/main" id="{D04805F5-7E8C-D806-3F0A-79377EA8A2F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15905" y="3767496"/>
            <a:ext cx="4281959" cy="778626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solidFill>
                  <a:schemeClr val="tx1"/>
                </a:solidFill>
              </a:defRPr>
            </a:lvl1pPr>
            <a:lvl2pPr marL="342857" indent="0">
              <a:buNone/>
              <a:defRPr sz="800"/>
            </a:lvl2pPr>
            <a:lvl3pPr marL="685715" indent="0">
              <a:buNone/>
              <a:defRPr sz="700"/>
            </a:lvl3pPr>
            <a:lvl4pPr marL="1028573" indent="0">
              <a:buNone/>
              <a:defRPr sz="600"/>
            </a:lvl4pPr>
            <a:lvl5pPr marL="137143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638675" y="2620483"/>
            <a:ext cx="4281958" cy="1818246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57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15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573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43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84574846"/>
      </p:ext>
    </p:extLst>
  </p:cSld>
  <p:clrMapOvr>
    <a:masterClrMapping/>
  </p:clrMapOvr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Divider Medium Grey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5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15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57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43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28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14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0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28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31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57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1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57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43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13" y="2275718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57" indent="0">
              <a:buNone/>
              <a:defRPr sz="1000">
                <a:solidFill>
                  <a:schemeClr val="tx2"/>
                </a:solidFill>
              </a:defRPr>
            </a:lvl2pPr>
            <a:lvl3pPr marL="685715" indent="0">
              <a:buNone/>
              <a:defRPr sz="900">
                <a:solidFill>
                  <a:schemeClr val="tx2"/>
                </a:solidFill>
              </a:defRPr>
            </a:lvl3pPr>
            <a:lvl4pPr marL="1028573" indent="0">
              <a:buNone/>
              <a:defRPr sz="800">
                <a:solidFill>
                  <a:schemeClr val="tx2"/>
                </a:solidFill>
              </a:defRPr>
            </a:lvl4pPr>
            <a:lvl5pPr marL="137143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403063973"/>
      </p:ext>
    </p:extLst>
  </p:cSld>
  <p:clrMapOvr>
    <a:masterClrMapping/>
  </p:clrMapOvr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Divider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5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15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57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43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28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14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0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28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31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57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1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57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43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13" y="2275718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57" indent="0">
              <a:buNone/>
              <a:defRPr sz="1000">
                <a:solidFill>
                  <a:schemeClr val="tx2"/>
                </a:solidFill>
              </a:defRPr>
            </a:lvl2pPr>
            <a:lvl3pPr marL="685715" indent="0">
              <a:buNone/>
              <a:defRPr sz="900">
                <a:solidFill>
                  <a:schemeClr val="tx2"/>
                </a:solidFill>
              </a:defRPr>
            </a:lvl3pPr>
            <a:lvl4pPr marL="1028573" indent="0">
              <a:buNone/>
              <a:defRPr sz="800">
                <a:solidFill>
                  <a:schemeClr val="tx2"/>
                </a:solidFill>
              </a:defRPr>
            </a:lvl4pPr>
            <a:lvl5pPr marL="137143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099721080"/>
      </p:ext>
    </p:extLst>
  </p:cSld>
  <p:clrMapOvr>
    <a:masterClrMapping/>
  </p:clrMapOvr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Divider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5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15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57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43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28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14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0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28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31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57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1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57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43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13" y="2275718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57" indent="0">
              <a:buNone/>
              <a:defRPr sz="1000">
                <a:solidFill>
                  <a:schemeClr val="tx2"/>
                </a:solidFill>
              </a:defRPr>
            </a:lvl2pPr>
            <a:lvl3pPr marL="685715" indent="0">
              <a:buNone/>
              <a:defRPr sz="900">
                <a:solidFill>
                  <a:schemeClr val="tx2"/>
                </a:solidFill>
              </a:defRPr>
            </a:lvl3pPr>
            <a:lvl4pPr marL="1028573" indent="0">
              <a:buNone/>
              <a:defRPr sz="800">
                <a:solidFill>
                  <a:schemeClr val="tx2"/>
                </a:solidFill>
              </a:defRPr>
            </a:lvl4pPr>
            <a:lvl5pPr marL="137143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44631878"/>
      </p:ext>
    </p:extLst>
  </p:cSld>
  <p:clrMapOvr>
    <a:masterClrMapping/>
  </p:clrMapOvr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 Slide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28495" y="4971431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C21602C-1817-2D77-A081-1D7796E7C5B6}"/>
              </a:ext>
            </a:extLst>
          </p:cNvPr>
          <p:cNvSpPr/>
          <p:nvPr userDrawn="1"/>
        </p:nvSpPr>
        <p:spPr>
          <a:xfrm>
            <a:off x="215905" y="195268"/>
            <a:ext cx="2087563" cy="7207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09AE944-9E9A-E641-568E-43B357820865}"/>
              </a:ext>
            </a:extLst>
          </p:cNvPr>
          <p:cNvSpPr/>
          <p:nvPr userDrawn="1"/>
        </p:nvSpPr>
        <p:spPr>
          <a:xfrm>
            <a:off x="2426955" y="195268"/>
            <a:ext cx="2087563" cy="7207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D397701-33FC-1827-B791-3523EF2FEEE2}"/>
              </a:ext>
            </a:extLst>
          </p:cNvPr>
          <p:cNvSpPr/>
          <p:nvPr userDrawn="1"/>
        </p:nvSpPr>
        <p:spPr>
          <a:xfrm>
            <a:off x="4629494" y="195268"/>
            <a:ext cx="2087563" cy="7207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8D67548-D607-0D13-A6E0-21EBE5DD9465}"/>
              </a:ext>
            </a:extLst>
          </p:cNvPr>
          <p:cNvSpPr/>
          <p:nvPr userDrawn="1"/>
        </p:nvSpPr>
        <p:spPr>
          <a:xfrm>
            <a:off x="6832033" y="195268"/>
            <a:ext cx="2087563" cy="72072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C441049-7DCC-789E-9202-B5466EFE4C0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330202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57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15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573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3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14F9B1C3-BAFF-0618-1141-9AAA542572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330202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57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15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573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3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B73DEC17-A2ED-C6B1-7627-4114335158D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330202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57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15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573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3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9" name="Text Placeholder 15">
            <a:extLst>
              <a:ext uri="{FF2B5EF4-FFF2-40B4-BE49-F238E27FC236}">
                <a16:creationId xmlns:a16="http://schemas.microsoft.com/office/drawing/2014/main" id="{4992C5A0-AFE7-DC4B-061E-8F1D134CE4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330202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57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15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573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3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5ACC3BA3-CB38-F60C-880B-784B3DE49A5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372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57" indent="0">
              <a:buNone/>
              <a:defRPr sz="1000">
                <a:solidFill>
                  <a:schemeClr val="tx2"/>
                </a:solidFill>
              </a:defRPr>
            </a:lvl2pPr>
            <a:lvl3pPr marL="685715" indent="0">
              <a:buNone/>
              <a:defRPr sz="900">
                <a:solidFill>
                  <a:schemeClr val="tx2"/>
                </a:solidFill>
              </a:defRPr>
            </a:lvl3pPr>
            <a:lvl4pPr marL="1028573" indent="0">
              <a:buNone/>
              <a:defRPr sz="800">
                <a:solidFill>
                  <a:schemeClr val="tx2"/>
                </a:solidFill>
              </a:defRPr>
            </a:lvl4pPr>
            <a:lvl5pPr marL="137143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4020213-FD1D-48D2-D5B9-FC1C316AD3F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540835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57" indent="0">
              <a:buNone/>
              <a:defRPr sz="1000">
                <a:solidFill>
                  <a:schemeClr val="tx2"/>
                </a:solidFill>
              </a:defRPr>
            </a:lvl2pPr>
            <a:lvl3pPr marL="685715" indent="0">
              <a:buNone/>
              <a:defRPr sz="900">
                <a:solidFill>
                  <a:schemeClr val="tx2"/>
                </a:solidFill>
              </a:defRPr>
            </a:lvl3pPr>
            <a:lvl4pPr marL="1028573" indent="0">
              <a:buNone/>
              <a:defRPr sz="800">
                <a:solidFill>
                  <a:schemeClr val="tx2"/>
                </a:solidFill>
              </a:defRPr>
            </a:lvl4pPr>
            <a:lvl5pPr marL="137143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0FB1A36-7502-387F-9A00-B790FE5197E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80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57" indent="0">
              <a:buNone/>
              <a:defRPr sz="1000">
                <a:solidFill>
                  <a:schemeClr val="tx2"/>
                </a:solidFill>
              </a:defRPr>
            </a:lvl2pPr>
            <a:lvl3pPr marL="685715" indent="0">
              <a:buNone/>
              <a:defRPr sz="900">
                <a:solidFill>
                  <a:schemeClr val="tx2"/>
                </a:solidFill>
              </a:defRPr>
            </a:lvl3pPr>
            <a:lvl4pPr marL="1028573" indent="0">
              <a:buNone/>
              <a:defRPr sz="800">
                <a:solidFill>
                  <a:schemeClr val="tx2"/>
                </a:solidFill>
              </a:defRPr>
            </a:lvl4pPr>
            <a:lvl5pPr marL="137143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D688AB2E-D0DA-16A3-A057-1377E84481F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970428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57" indent="0">
              <a:buNone/>
              <a:defRPr sz="1000">
                <a:solidFill>
                  <a:schemeClr val="tx2"/>
                </a:solidFill>
              </a:defRPr>
            </a:lvl2pPr>
            <a:lvl3pPr marL="685715" indent="0">
              <a:buNone/>
              <a:defRPr sz="900">
                <a:solidFill>
                  <a:schemeClr val="tx2"/>
                </a:solidFill>
              </a:defRPr>
            </a:lvl3pPr>
            <a:lvl4pPr marL="1028573" indent="0">
              <a:buNone/>
              <a:defRPr sz="800">
                <a:solidFill>
                  <a:schemeClr val="tx2"/>
                </a:solidFill>
              </a:defRPr>
            </a:lvl4pPr>
            <a:lvl5pPr marL="137143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368B0EF8-930A-D4CC-FA42-DD1AE40F2F9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37280" y="1416990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57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15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573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3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49B6E47E-D3D1-E382-095D-913E79B452F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40834" y="1416990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57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15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573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3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528E9BF7-B39D-2EAE-E33F-B469445D815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9" y="1416990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57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15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573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3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7" name="Text Placeholder 15">
            <a:extLst>
              <a:ext uri="{FF2B5EF4-FFF2-40B4-BE49-F238E27FC236}">
                <a16:creationId xmlns:a16="http://schemas.microsoft.com/office/drawing/2014/main" id="{ACA80DCC-6B5F-DBC6-057F-779BB84A0C9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970427" y="1416990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57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15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573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3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57A68056-2B29-782E-3763-8AFAEBD187A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57" indent="0">
              <a:buNone/>
              <a:defRPr sz="1000">
                <a:solidFill>
                  <a:schemeClr val="tx2"/>
                </a:solidFill>
              </a:defRPr>
            </a:lvl2pPr>
            <a:lvl3pPr marL="685715" indent="0">
              <a:buNone/>
              <a:defRPr sz="900">
                <a:solidFill>
                  <a:schemeClr val="tx2"/>
                </a:solidFill>
              </a:defRPr>
            </a:lvl3pPr>
            <a:lvl4pPr marL="1028573" indent="0">
              <a:buNone/>
              <a:defRPr sz="800">
                <a:solidFill>
                  <a:schemeClr val="tx2"/>
                </a:solidFill>
              </a:defRPr>
            </a:lvl4pPr>
            <a:lvl5pPr marL="137143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9B2EB121-896A-3DF7-92E7-266C1E20F1E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40835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57" indent="0">
              <a:buNone/>
              <a:defRPr sz="1000">
                <a:solidFill>
                  <a:schemeClr val="tx2"/>
                </a:solidFill>
              </a:defRPr>
            </a:lvl2pPr>
            <a:lvl3pPr marL="685715" indent="0">
              <a:buNone/>
              <a:defRPr sz="900">
                <a:solidFill>
                  <a:schemeClr val="tx2"/>
                </a:solidFill>
              </a:defRPr>
            </a:lvl3pPr>
            <a:lvl4pPr marL="1028573" indent="0">
              <a:buNone/>
              <a:defRPr sz="800">
                <a:solidFill>
                  <a:schemeClr val="tx2"/>
                </a:solidFill>
              </a:defRPr>
            </a:lvl4pPr>
            <a:lvl5pPr marL="137143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CAFD655C-6EA7-1F97-1F5D-07C5C3F6BC9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759380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57" indent="0">
              <a:buNone/>
              <a:defRPr sz="1000">
                <a:solidFill>
                  <a:schemeClr val="tx2"/>
                </a:solidFill>
              </a:defRPr>
            </a:lvl2pPr>
            <a:lvl3pPr marL="685715" indent="0">
              <a:buNone/>
              <a:defRPr sz="900">
                <a:solidFill>
                  <a:schemeClr val="tx2"/>
                </a:solidFill>
              </a:defRPr>
            </a:lvl3pPr>
            <a:lvl4pPr marL="1028573" indent="0">
              <a:buNone/>
              <a:defRPr sz="800">
                <a:solidFill>
                  <a:schemeClr val="tx2"/>
                </a:solidFill>
              </a:defRPr>
            </a:lvl4pPr>
            <a:lvl5pPr marL="137143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007E23B5-D0F4-3EFC-7902-E038FA32F274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970428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57" indent="0">
              <a:buNone/>
              <a:defRPr sz="1000">
                <a:solidFill>
                  <a:schemeClr val="tx2"/>
                </a:solidFill>
              </a:defRPr>
            </a:lvl2pPr>
            <a:lvl3pPr marL="685715" indent="0">
              <a:buNone/>
              <a:defRPr sz="900">
                <a:solidFill>
                  <a:schemeClr val="tx2"/>
                </a:solidFill>
              </a:defRPr>
            </a:lvl3pPr>
            <a:lvl4pPr marL="1028573" indent="0">
              <a:buNone/>
              <a:defRPr sz="800">
                <a:solidFill>
                  <a:schemeClr val="tx2"/>
                </a:solidFill>
              </a:defRPr>
            </a:lvl4pPr>
            <a:lvl5pPr marL="137143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3581A65-E016-F310-EB02-64983DA04394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41681" y="3034476"/>
            <a:ext cx="1820681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57" indent="0">
              <a:lnSpc>
                <a:spcPct val="114000"/>
              </a:lnSpc>
              <a:buNone/>
              <a:defRPr sz="900"/>
            </a:lvl2pPr>
            <a:lvl3pPr marL="685715" indent="0">
              <a:lnSpc>
                <a:spcPct val="114000"/>
              </a:lnSpc>
              <a:buNone/>
              <a:defRPr sz="900"/>
            </a:lvl3pPr>
            <a:lvl4pPr marL="1028573" indent="0">
              <a:lnSpc>
                <a:spcPct val="114000"/>
              </a:lnSpc>
              <a:buNone/>
              <a:defRPr sz="900"/>
            </a:lvl4pPr>
            <a:lvl5pPr marL="137143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0A225663-63EF-BCCA-A4C0-8496132464E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2536241" y="3041190"/>
            <a:ext cx="1829675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57" indent="0">
              <a:lnSpc>
                <a:spcPct val="114000"/>
              </a:lnSpc>
              <a:buNone/>
              <a:defRPr sz="900"/>
            </a:lvl2pPr>
            <a:lvl3pPr marL="685715" indent="0">
              <a:lnSpc>
                <a:spcPct val="114000"/>
              </a:lnSpc>
              <a:buNone/>
              <a:defRPr sz="900"/>
            </a:lvl3pPr>
            <a:lvl4pPr marL="1028573" indent="0">
              <a:lnSpc>
                <a:spcPct val="114000"/>
              </a:lnSpc>
              <a:buNone/>
              <a:defRPr sz="900"/>
            </a:lvl4pPr>
            <a:lvl5pPr marL="137143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Text Placeholder 32">
            <a:extLst>
              <a:ext uri="{FF2B5EF4-FFF2-40B4-BE49-F238E27FC236}">
                <a16:creationId xmlns:a16="http://schemas.microsoft.com/office/drawing/2014/main" id="{80474354-0A59-F05F-AF6E-74F85E8B81C2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4759379" y="3041190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57" indent="0">
              <a:lnSpc>
                <a:spcPct val="114000"/>
              </a:lnSpc>
              <a:buNone/>
              <a:defRPr sz="900"/>
            </a:lvl2pPr>
            <a:lvl3pPr marL="685715" indent="0">
              <a:lnSpc>
                <a:spcPct val="114000"/>
              </a:lnSpc>
              <a:buNone/>
              <a:defRPr sz="900"/>
            </a:lvl3pPr>
            <a:lvl4pPr marL="1028573" indent="0">
              <a:lnSpc>
                <a:spcPct val="114000"/>
              </a:lnSpc>
              <a:buNone/>
              <a:defRPr sz="900"/>
            </a:lvl4pPr>
            <a:lvl5pPr marL="137143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CC6B5DA9-7035-E337-2946-3DC9393E8EC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6964961" y="3041190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57" indent="0">
              <a:lnSpc>
                <a:spcPct val="114000"/>
              </a:lnSpc>
              <a:buNone/>
              <a:defRPr sz="900"/>
            </a:lvl2pPr>
            <a:lvl3pPr marL="685715" indent="0">
              <a:lnSpc>
                <a:spcPct val="114000"/>
              </a:lnSpc>
              <a:buNone/>
              <a:defRPr sz="900"/>
            </a:lvl3pPr>
            <a:lvl4pPr marL="1028573" indent="0">
              <a:lnSpc>
                <a:spcPct val="114000"/>
              </a:lnSpc>
              <a:buNone/>
              <a:defRPr sz="900"/>
            </a:lvl4pPr>
            <a:lvl5pPr marL="137143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87221955"/>
      </p:ext>
    </p:extLst>
  </p:cSld>
  <p:clrMapOvr>
    <a:masterClrMapping/>
  </p:clrMapOvr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 Slide Image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31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21" y="206377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59383" y="2342395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57" indent="0">
              <a:buNone/>
              <a:defRPr sz="1000">
                <a:solidFill>
                  <a:schemeClr val="tx2"/>
                </a:solidFill>
              </a:defRPr>
            </a:lvl2pPr>
            <a:lvl3pPr marL="685715" indent="0">
              <a:buNone/>
              <a:defRPr sz="900">
                <a:solidFill>
                  <a:schemeClr val="tx2"/>
                </a:solidFill>
              </a:defRPr>
            </a:lvl3pPr>
            <a:lvl4pPr marL="1028573" indent="0">
              <a:buNone/>
              <a:defRPr sz="800">
                <a:solidFill>
                  <a:schemeClr val="tx2"/>
                </a:solidFill>
              </a:defRPr>
            </a:lvl4pPr>
            <a:lvl5pPr marL="137143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59383" y="3040063"/>
            <a:ext cx="4151537" cy="11874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57" indent="0">
              <a:lnSpc>
                <a:spcPct val="114000"/>
              </a:lnSpc>
              <a:buNone/>
              <a:defRPr sz="800"/>
            </a:lvl2pPr>
            <a:lvl3pPr marL="685715" indent="0">
              <a:lnSpc>
                <a:spcPct val="114000"/>
              </a:lnSpc>
              <a:buNone/>
              <a:defRPr sz="800"/>
            </a:lvl3pPr>
            <a:lvl4pPr marL="1028573" indent="0">
              <a:lnSpc>
                <a:spcPct val="114000"/>
              </a:lnSpc>
              <a:buNone/>
              <a:defRPr sz="800"/>
            </a:lvl4pPr>
            <a:lvl5pPr marL="137143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874CF84-747E-7589-CA7F-7DE9988FCF7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759378" y="2644200"/>
            <a:ext cx="1960422" cy="137914"/>
          </a:xfrm>
        </p:spPr>
        <p:txBody>
          <a:bodyPr anchor="b" anchorCtr="0">
            <a:noAutofit/>
          </a:bodyPr>
          <a:lstStyle>
            <a:lvl1pPr marL="0" indent="0">
              <a:buNone/>
              <a:defRPr sz="800" b="0">
                <a:solidFill>
                  <a:schemeClr val="tx2"/>
                </a:solidFill>
              </a:defRPr>
            </a:lvl1pPr>
            <a:lvl2pPr marL="342857" indent="0">
              <a:buNone/>
              <a:defRPr sz="1000">
                <a:solidFill>
                  <a:schemeClr val="tx2"/>
                </a:solidFill>
              </a:defRPr>
            </a:lvl2pPr>
            <a:lvl3pPr marL="685715" indent="0">
              <a:buNone/>
              <a:defRPr sz="900">
                <a:solidFill>
                  <a:schemeClr val="tx2"/>
                </a:solidFill>
              </a:defRPr>
            </a:lvl3pPr>
            <a:lvl4pPr marL="1028573" indent="0">
              <a:buNone/>
              <a:defRPr sz="800">
                <a:solidFill>
                  <a:schemeClr val="tx2"/>
                </a:solidFill>
              </a:defRPr>
            </a:lvl4pPr>
            <a:lvl5pPr marL="137143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Recommended count: 350 characters.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E495CD0A-363B-1C73-7CD9-ACB163B1044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80" y="1111252"/>
            <a:ext cx="413861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57" indent="0">
              <a:buNone/>
              <a:defRPr sz="1000">
                <a:solidFill>
                  <a:schemeClr val="tx2"/>
                </a:solidFill>
              </a:defRPr>
            </a:lvl2pPr>
            <a:lvl3pPr marL="685715" indent="0">
              <a:buNone/>
              <a:defRPr sz="900">
                <a:solidFill>
                  <a:schemeClr val="tx2"/>
                </a:solidFill>
              </a:defRPr>
            </a:lvl3pPr>
            <a:lvl4pPr marL="1028573" indent="0">
              <a:buNone/>
              <a:defRPr sz="800">
                <a:solidFill>
                  <a:schemeClr val="tx2"/>
                </a:solidFill>
              </a:defRPr>
            </a:lvl4pPr>
            <a:lvl5pPr marL="137143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B14A558D-2652-9586-15BD-60A531A9C26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90"/>
            <a:ext cx="4163406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57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15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573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3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</p:spTree>
    <p:extLst>
      <p:ext uri="{BB962C8B-B14F-4D97-AF65-F5344CB8AC3E}">
        <p14:creationId xmlns:p14="http://schemas.microsoft.com/office/powerpoint/2010/main" val="432607418"/>
      </p:ext>
    </p:extLst>
  </p:cSld>
  <p:clrMapOvr>
    <a:masterClrMapping/>
  </p:clrMapOvr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 Slide Image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31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6426" y="204790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14199" y="1023943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57" indent="0">
              <a:buNone/>
              <a:defRPr sz="1000">
                <a:solidFill>
                  <a:schemeClr val="tx2"/>
                </a:solidFill>
              </a:defRPr>
            </a:lvl2pPr>
            <a:lvl3pPr marL="685715" indent="0">
              <a:buNone/>
              <a:defRPr sz="900">
                <a:solidFill>
                  <a:schemeClr val="tx2"/>
                </a:solidFill>
              </a:defRPr>
            </a:lvl3pPr>
            <a:lvl4pPr marL="1028573" indent="0">
              <a:buNone/>
              <a:defRPr sz="800">
                <a:solidFill>
                  <a:schemeClr val="tx2"/>
                </a:solidFill>
              </a:defRPr>
            </a:lvl4pPr>
            <a:lvl5pPr marL="137143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218598" y="1222380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57" indent="0">
              <a:lnSpc>
                <a:spcPct val="114000"/>
              </a:lnSpc>
              <a:buNone/>
              <a:defRPr sz="900"/>
            </a:lvl2pPr>
            <a:lvl3pPr marL="685715" indent="0">
              <a:lnSpc>
                <a:spcPct val="114000"/>
              </a:lnSpc>
              <a:buNone/>
              <a:defRPr sz="900"/>
            </a:lvl3pPr>
            <a:lvl4pPr marL="1028573" indent="0">
              <a:lnSpc>
                <a:spcPct val="114000"/>
              </a:lnSpc>
              <a:buNone/>
              <a:defRPr sz="900"/>
            </a:lvl4pPr>
            <a:lvl5pPr marL="137143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icture Placeholder 42">
            <a:extLst>
              <a:ext uri="{FF2B5EF4-FFF2-40B4-BE49-F238E27FC236}">
                <a16:creationId xmlns:a16="http://schemas.microsoft.com/office/drawing/2014/main" id="{3B887223-998B-4307-9C22-F26FD8CFC683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222777" y="195264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508EA3EE-D630-D8C9-A3F8-C6182FF36777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407385" y="1023943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57" indent="0">
              <a:buNone/>
              <a:defRPr sz="1000">
                <a:solidFill>
                  <a:schemeClr val="tx2"/>
                </a:solidFill>
              </a:defRPr>
            </a:lvl2pPr>
            <a:lvl3pPr marL="685715" indent="0">
              <a:buNone/>
              <a:defRPr sz="900">
                <a:solidFill>
                  <a:schemeClr val="tx2"/>
                </a:solidFill>
              </a:defRPr>
            </a:lvl3pPr>
            <a:lvl4pPr marL="1028573" indent="0">
              <a:buNone/>
              <a:defRPr sz="800">
                <a:solidFill>
                  <a:schemeClr val="tx2"/>
                </a:solidFill>
              </a:defRPr>
            </a:lvl4pPr>
            <a:lvl5pPr marL="137143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" name="Text Placeholder 32">
            <a:extLst>
              <a:ext uri="{FF2B5EF4-FFF2-40B4-BE49-F238E27FC236}">
                <a16:creationId xmlns:a16="http://schemas.microsoft.com/office/drawing/2014/main" id="{46FB238B-1C1F-BD84-1A8C-62290B97E6E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2411786" y="1222380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57" indent="0">
              <a:lnSpc>
                <a:spcPct val="114000"/>
              </a:lnSpc>
              <a:buNone/>
              <a:defRPr sz="900"/>
            </a:lvl2pPr>
            <a:lvl3pPr marL="685715" indent="0">
              <a:lnSpc>
                <a:spcPct val="114000"/>
              </a:lnSpc>
              <a:buNone/>
              <a:defRPr sz="900"/>
            </a:lvl3pPr>
            <a:lvl4pPr marL="1028573" indent="0">
              <a:lnSpc>
                <a:spcPct val="114000"/>
              </a:lnSpc>
              <a:buNone/>
              <a:defRPr sz="900"/>
            </a:lvl4pPr>
            <a:lvl5pPr marL="137143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5E3FCDD4-E7AE-4EBC-0080-35ECF115344A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2415961" y="195264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57FEEB62-DDEE-713E-6617-589D9DE3F5C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14199" y="3438082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57" indent="0">
              <a:buNone/>
              <a:defRPr sz="1000">
                <a:solidFill>
                  <a:schemeClr val="tx2"/>
                </a:solidFill>
              </a:defRPr>
            </a:lvl2pPr>
            <a:lvl3pPr marL="685715" indent="0">
              <a:buNone/>
              <a:defRPr sz="900">
                <a:solidFill>
                  <a:schemeClr val="tx2"/>
                </a:solidFill>
              </a:defRPr>
            </a:lvl3pPr>
            <a:lvl4pPr marL="1028573" indent="0">
              <a:buNone/>
              <a:defRPr sz="800">
                <a:solidFill>
                  <a:schemeClr val="tx2"/>
                </a:solidFill>
              </a:defRPr>
            </a:lvl4pPr>
            <a:lvl5pPr marL="137143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7" name="Text Placeholder 32">
            <a:extLst>
              <a:ext uri="{FF2B5EF4-FFF2-40B4-BE49-F238E27FC236}">
                <a16:creationId xmlns:a16="http://schemas.microsoft.com/office/drawing/2014/main" id="{209D4E28-5A85-7F65-1663-7BFDD176E15D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218598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57" indent="0">
              <a:lnSpc>
                <a:spcPct val="114000"/>
              </a:lnSpc>
              <a:buNone/>
              <a:defRPr sz="900"/>
            </a:lvl2pPr>
            <a:lvl3pPr marL="685715" indent="0">
              <a:lnSpc>
                <a:spcPct val="114000"/>
              </a:lnSpc>
              <a:buNone/>
              <a:defRPr sz="900"/>
            </a:lvl3pPr>
            <a:lvl4pPr marL="1028573" indent="0">
              <a:lnSpc>
                <a:spcPct val="114000"/>
              </a:lnSpc>
              <a:buNone/>
              <a:defRPr sz="900"/>
            </a:lvl4pPr>
            <a:lvl5pPr marL="137143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Picture Placeholder 42">
            <a:extLst>
              <a:ext uri="{FF2B5EF4-FFF2-40B4-BE49-F238E27FC236}">
                <a16:creationId xmlns:a16="http://schemas.microsoft.com/office/drawing/2014/main" id="{92C64E15-424B-2943-5EA9-1D657F59298E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222777" y="260940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E73CB260-3973-C98D-22D8-7061846577B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407385" y="3438082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57" indent="0">
              <a:buNone/>
              <a:defRPr sz="1000">
                <a:solidFill>
                  <a:schemeClr val="tx2"/>
                </a:solidFill>
              </a:defRPr>
            </a:lvl2pPr>
            <a:lvl3pPr marL="685715" indent="0">
              <a:buNone/>
              <a:defRPr sz="900">
                <a:solidFill>
                  <a:schemeClr val="tx2"/>
                </a:solidFill>
              </a:defRPr>
            </a:lvl3pPr>
            <a:lvl4pPr marL="1028573" indent="0">
              <a:buNone/>
              <a:defRPr sz="800">
                <a:solidFill>
                  <a:schemeClr val="tx2"/>
                </a:solidFill>
              </a:defRPr>
            </a:lvl4pPr>
            <a:lvl5pPr marL="137143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0FE44D2-903D-5A8A-80B2-D769466AC3E7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411786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57" indent="0">
              <a:lnSpc>
                <a:spcPct val="114000"/>
              </a:lnSpc>
              <a:buNone/>
              <a:defRPr sz="900"/>
            </a:lvl2pPr>
            <a:lvl3pPr marL="685715" indent="0">
              <a:lnSpc>
                <a:spcPct val="114000"/>
              </a:lnSpc>
              <a:buNone/>
              <a:defRPr sz="900"/>
            </a:lvl3pPr>
            <a:lvl4pPr marL="1028573" indent="0">
              <a:lnSpc>
                <a:spcPct val="114000"/>
              </a:lnSpc>
              <a:buNone/>
              <a:defRPr sz="900"/>
            </a:lvl4pPr>
            <a:lvl5pPr marL="137143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Picture Placeholder 42">
            <a:extLst>
              <a:ext uri="{FF2B5EF4-FFF2-40B4-BE49-F238E27FC236}">
                <a16:creationId xmlns:a16="http://schemas.microsoft.com/office/drawing/2014/main" id="{83E4C305-F76E-4E1E-D24E-8A49F9149F6E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2415961" y="260940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809556676"/>
      </p:ext>
    </p:extLst>
  </p:cSld>
  <p:clrMapOvr>
    <a:masterClrMapping/>
  </p:clrMapOvr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 Slide Larg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31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42">
            <a:extLst>
              <a:ext uri="{FF2B5EF4-FFF2-40B4-BE49-F238E27FC236}">
                <a16:creationId xmlns:a16="http://schemas.microsoft.com/office/drawing/2014/main" id="{0D5DD147-C73A-B4DA-1321-B559075FE55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167068" y="204790"/>
            <a:ext cx="5759875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9D5A45A1-3577-DE4C-DF6F-5B433B6C18C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15905" y="202138"/>
            <a:ext cx="2843213" cy="2369612"/>
          </a:xfrm>
        </p:spPr>
        <p:txBody>
          <a:bodyPr rIns="144000" anchor="t" anchorCtr="0">
            <a:noAutofit/>
          </a:bodyPr>
          <a:lstStyle>
            <a:lvl1pPr marL="0" indent="0">
              <a:lnSpc>
                <a:spcPct val="95000"/>
              </a:lnSpc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57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15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573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3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Large header </a:t>
            </a:r>
            <a:br>
              <a:rPr lang="en-US" dirty="0"/>
            </a:br>
            <a:r>
              <a:rPr lang="en-US" dirty="0"/>
              <a:t>text can go here.</a:t>
            </a:r>
          </a:p>
        </p:txBody>
      </p:sp>
    </p:spTree>
    <p:extLst>
      <p:ext uri="{BB962C8B-B14F-4D97-AF65-F5344CB8AC3E}">
        <p14:creationId xmlns:p14="http://schemas.microsoft.com/office/powerpoint/2010/main" val="3647720561"/>
      </p:ext>
    </p:extLst>
  </p:cSld>
  <p:clrMapOvr>
    <a:masterClrMapping/>
  </p:clrMapOvr>
</p:sldLayout>
</file>

<file path=ppt/slideLayouts/slideLayout3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Quote Slide Warm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31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0414D47-2E79-0DFD-30E8-6DE211F7F62D}"/>
              </a:ext>
            </a:extLst>
          </p:cNvPr>
          <p:cNvSpPr/>
          <p:nvPr userDrawn="1"/>
        </p:nvSpPr>
        <p:spPr>
          <a:xfrm>
            <a:off x="215902" y="195263"/>
            <a:ext cx="8712200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30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57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715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573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430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E9D42CF-D2C4-43DB-4B4A-9B1C7EEC28C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1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142" indent="0">
              <a:buNone/>
              <a:defRPr sz="100"/>
            </a:lvl2pPr>
            <a:lvl3pPr marL="914288" indent="0">
              <a:buNone/>
              <a:defRPr sz="100"/>
            </a:lvl3pPr>
            <a:lvl4pPr marL="1371430" indent="0">
              <a:buNone/>
              <a:defRPr sz="100"/>
            </a:lvl4pPr>
            <a:lvl5pPr marL="1828574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3186880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857" indent="0">
              <a:buNone/>
              <a:defRPr sz="1000">
                <a:solidFill>
                  <a:schemeClr val="tx2"/>
                </a:solidFill>
              </a:defRPr>
            </a:lvl2pPr>
            <a:lvl3pPr marL="685715" indent="0">
              <a:buNone/>
              <a:defRPr sz="900">
                <a:solidFill>
                  <a:schemeClr val="tx2"/>
                </a:solidFill>
              </a:defRPr>
            </a:lvl3pPr>
            <a:lvl4pPr marL="1028573" indent="0">
              <a:buNone/>
              <a:defRPr sz="800">
                <a:solidFill>
                  <a:schemeClr val="tx2"/>
                </a:solidFill>
              </a:defRPr>
            </a:lvl4pPr>
            <a:lvl5pPr marL="137143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41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857" indent="0">
              <a:buNone/>
              <a:defRPr sz="800"/>
            </a:lvl2pPr>
            <a:lvl3pPr marL="685715" indent="0">
              <a:buNone/>
              <a:defRPr sz="800"/>
            </a:lvl3pPr>
            <a:lvl4pPr marL="1028573" indent="0">
              <a:buNone/>
              <a:defRPr sz="800"/>
            </a:lvl4pPr>
            <a:lvl5pPr marL="1371430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</p:spTree>
    <p:extLst>
      <p:ext uri="{BB962C8B-B14F-4D97-AF65-F5344CB8AC3E}">
        <p14:creationId xmlns:p14="http://schemas.microsoft.com/office/powerpoint/2010/main" val="514307327"/>
      </p:ext>
    </p:extLst>
  </p:cSld>
  <p:clrMapOvr>
    <a:masterClrMapping/>
  </p:clrMapOvr>
</p:sldLayout>
</file>

<file path=ppt/slideLayouts/slideLayout3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Quot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31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30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57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715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573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430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3186880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857" indent="0">
              <a:buNone/>
              <a:defRPr sz="1000">
                <a:solidFill>
                  <a:schemeClr val="tx2"/>
                </a:solidFill>
              </a:defRPr>
            </a:lvl2pPr>
            <a:lvl3pPr marL="685715" indent="0">
              <a:buNone/>
              <a:defRPr sz="900">
                <a:solidFill>
                  <a:schemeClr val="tx2"/>
                </a:solidFill>
              </a:defRPr>
            </a:lvl3pPr>
            <a:lvl4pPr marL="1028573" indent="0">
              <a:buNone/>
              <a:defRPr sz="800">
                <a:solidFill>
                  <a:schemeClr val="tx2"/>
                </a:solidFill>
              </a:defRPr>
            </a:lvl4pPr>
            <a:lvl5pPr marL="137143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41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857" indent="0">
              <a:buNone/>
              <a:defRPr sz="800"/>
            </a:lvl2pPr>
            <a:lvl3pPr marL="685715" indent="0">
              <a:buNone/>
              <a:defRPr sz="800"/>
            </a:lvl3pPr>
            <a:lvl4pPr marL="1028573" indent="0">
              <a:buNone/>
              <a:defRPr sz="800"/>
            </a:lvl4pPr>
            <a:lvl5pPr marL="1371430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21CC044-6F5F-184E-9C25-8C2B078EC7A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1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142" indent="0">
              <a:buNone/>
              <a:defRPr sz="100"/>
            </a:lvl2pPr>
            <a:lvl3pPr marL="914288" indent="0">
              <a:buNone/>
              <a:defRPr sz="100"/>
            </a:lvl3pPr>
            <a:lvl4pPr marL="1371430" indent="0">
              <a:buNone/>
              <a:defRPr sz="100"/>
            </a:lvl4pPr>
            <a:lvl5pPr marL="1828574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8185740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8"/>
            <a:ext cx="8711038" cy="3123298"/>
          </a:xfrm>
          <a:solidFill>
            <a:schemeClr val="accent3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0" y="3435350"/>
            <a:ext cx="8711038" cy="15128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8" y="3579951"/>
            <a:ext cx="8418579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8" y="3778387"/>
            <a:ext cx="8437605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39026417"/>
      </p:ext>
    </p:extLst>
  </p:cSld>
  <p:clrMapOvr>
    <a:masterClrMapping/>
  </p:clrMapOvr>
</p:sldLayout>
</file>

<file path=ppt/slideLayouts/slideLayout3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31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5" y="195263"/>
            <a:ext cx="2087563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5" y="195263"/>
            <a:ext cx="2087563" cy="475297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94" y="195263"/>
            <a:ext cx="2087563" cy="4752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6832033" y="195263"/>
            <a:ext cx="2087563" cy="475297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1416990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57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15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573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3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1416990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57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15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573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3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1416990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57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15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573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3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1416990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57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15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573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3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7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57" indent="0">
              <a:buNone/>
              <a:defRPr sz="1000">
                <a:solidFill>
                  <a:schemeClr val="tx2"/>
                </a:solidFill>
              </a:defRPr>
            </a:lvl2pPr>
            <a:lvl3pPr marL="685715" indent="0">
              <a:buNone/>
              <a:defRPr sz="900">
                <a:solidFill>
                  <a:schemeClr val="tx2"/>
                </a:solidFill>
              </a:defRPr>
            </a:lvl3pPr>
            <a:lvl4pPr marL="1028573" indent="0">
              <a:buNone/>
              <a:defRPr sz="800">
                <a:solidFill>
                  <a:schemeClr val="tx2"/>
                </a:solidFill>
              </a:defRPr>
            </a:lvl4pPr>
            <a:lvl5pPr marL="137143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57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1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57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43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7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57" indent="0">
              <a:buNone/>
              <a:defRPr sz="1000">
                <a:solidFill>
                  <a:schemeClr val="tx2"/>
                </a:solidFill>
              </a:defRPr>
            </a:lvl2pPr>
            <a:lvl3pPr marL="685715" indent="0">
              <a:buNone/>
              <a:defRPr sz="900">
                <a:solidFill>
                  <a:schemeClr val="tx2"/>
                </a:solidFill>
              </a:defRPr>
            </a:lvl3pPr>
            <a:lvl4pPr marL="1028573" indent="0">
              <a:buNone/>
              <a:defRPr sz="800">
                <a:solidFill>
                  <a:schemeClr val="tx2"/>
                </a:solidFill>
              </a:defRPr>
            </a:lvl4pPr>
            <a:lvl5pPr marL="137143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57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1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57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43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7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57" indent="0">
              <a:buNone/>
              <a:defRPr sz="1000">
                <a:solidFill>
                  <a:schemeClr val="tx2"/>
                </a:solidFill>
              </a:defRPr>
            </a:lvl2pPr>
            <a:lvl3pPr marL="685715" indent="0">
              <a:buNone/>
              <a:defRPr sz="900">
                <a:solidFill>
                  <a:schemeClr val="tx2"/>
                </a:solidFill>
              </a:defRPr>
            </a:lvl3pPr>
            <a:lvl4pPr marL="1028573" indent="0">
              <a:buNone/>
              <a:defRPr sz="800">
                <a:solidFill>
                  <a:schemeClr val="tx2"/>
                </a:solidFill>
              </a:defRPr>
            </a:lvl4pPr>
            <a:lvl5pPr marL="137143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57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1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57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43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2783427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57" indent="0">
              <a:buNone/>
              <a:defRPr sz="1000">
                <a:solidFill>
                  <a:schemeClr val="tx2"/>
                </a:solidFill>
              </a:defRPr>
            </a:lvl2pPr>
            <a:lvl3pPr marL="685715" indent="0">
              <a:buNone/>
              <a:defRPr sz="900">
                <a:solidFill>
                  <a:schemeClr val="tx2"/>
                </a:solidFill>
              </a:defRPr>
            </a:lvl3pPr>
            <a:lvl4pPr marL="1028573" indent="0">
              <a:buNone/>
              <a:defRPr sz="800">
                <a:solidFill>
                  <a:schemeClr val="tx2"/>
                </a:solidFill>
              </a:defRPr>
            </a:lvl4pPr>
            <a:lvl5pPr marL="137143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57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1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57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43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391599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9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80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6970428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919400052"/>
      </p:ext>
    </p:extLst>
  </p:cSld>
  <p:clrMapOvr>
    <a:masterClrMapping/>
  </p:clrMapOvr>
</p:sldLayout>
</file>

<file path=ppt/slideLayouts/slideLayout3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9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28495" y="4971431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5" y="3435350"/>
            <a:ext cx="2087563" cy="15128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C36A61E-E85D-B141-AB46-3B5843E38ECD}"/>
              </a:ext>
            </a:extLst>
          </p:cNvPr>
          <p:cNvSpPr/>
          <p:nvPr userDrawn="1"/>
        </p:nvSpPr>
        <p:spPr>
          <a:xfrm>
            <a:off x="2426955" y="3435350"/>
            <a:ext cx="2087563" cy="15128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DD4F5D3-7D3C-601E-C77C-CC2BEF2215F0}"/>
              </a:ext>
            </a:extLst>
          </p:cNvPr>
          <p:cNvSpPr/>
          <p:nvPr userDrawn="1"/>
        </p:nvSpPr>
        <p:spPr>
          <a:xfrm>
            <a:off x="4629494" y="3435350"/>
            <a:ext cx="2087563" cy="1512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A518629-76A3-B763-BAB7-696DA3291A3C}"/>
              </a:ext>
            </a:extLst>
          </p:cNvPr>
          <p:cNvSpPr/>
          <p:nvPr userDrawn="1"/>
        </p:nvSpPr>
        <p:spPr>
          <a:xfrm>
            <a:off x="6832033" y="3435350"/>
            <a:ext cx="2087563" cy="15128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6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57" indent="0">
              <a:buNone/>
              <a:defRPr sz="1000">
                <a:solidFill>
                  <a:schemeClr val="tx2"/>
                </a:solidFill>
              </a:defRPr>
            </a:lvl2pPr>
            <a:lvl3pPr marL="685715" indent="0">
              <a:buNone/>
              <a:defRPr sz="900">
                <a:solidFill>
                  <a:schemeClr val="tx2"/>
                </a:solidFill>
              </a:defRPr>
            </a:lvl3pPr>
            <a:lvl4pPr marL="1028573" indent="0">
              <a:buNone/>
              <a:defRPr sz="800">
                <a:solidFill>
                  <a:schemeClr val="tx2"/>
                </a:solidFill>
              </a:defRPr>
            </a:lvl4pPr>
            <a:lvl5pPr marL="137143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92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57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1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57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43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8BE3D0FC-2E75-E34E-72BB-CE9BD7CE6F79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3579956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57" indent="0">
              <a:buNone/>
              <a:defRPr sz="1000">
                <a:solidFill>
                  <a:schemeClr val="tx2"/>
                </a:solidFill>
              </a:defRPr>
            </a:lvl2pPr>
            <a:lvl3pPr marL="685715" indent="0">
              <a:buNone/>
              <a:defRPr sz="900">
                <a:solidFill>
                  <a:schemeClr val="tx2"/>
                </a:solidFill>
              </a:defRPr>
            </a:lvl3pPr>
            <a:lvl4pPr marL="1028573" indent="0">
              <a:buNone/>
              <a:defRPr sz="800">
                <a:solidFill>
                  <a:schemeClr val="tx2"/>
                </a:solidFill>
              </a:defRPr>
            </a:lvl4pPr>
            <a:lvl5pPr marL="137143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BE0BA8A1-0C3F-6B57-B094-21EEFB7F7366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778392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57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1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57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43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51FB4F4-9FBA-1FB7-5EF7-C43CA10D102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3579956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57" indent="0">
              <a:buNone/>
              <a:defRPr sz="1000">
                <a:solidFill>
                  <a:schemeClr val="tx2"/>
                </a:solidFill>
              </a:defRPr>
            </a:lvl2pPr>
            <a:lvl3pPr marL="685715" indent="0">
              <a:buNone/>
              <a:defRPr sz="900">
                <a:solidFill>
                  <a:schemeClr val="tx2"/>
                </a:solidFill>
              </a:defRPr>
            </a:lvl3pPr>
            <a:lvl4pPr marL="1028573" indent="0">
              <a:buNone/>
              <a:defRPr sz="800">
                <a:solidFill>
                  <a:schemeClr val="tx2"/>
                </a:solidFill>
              </a:defRPr>
            </a:lvl4pPr>
            <a:lvl5pPr marL="137143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6FF719E1-8629-FDE8-AA71-C6462CEA8D08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778392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57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1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57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43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ED53FA62-2A1A-CD38-823C-C465A1BDAD2A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3579956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57" indent="0">
              <a:buNone/>
              <a:defRPr sz="1000">
                <a:solidFill>
                  <a:schemeClr val="tx2"/>
                </a:solidFill>
              </a:defRPr>
            </a:lvl2pPr>
            <a:lvl3pPr marL="685715" indent="0">
              <a:buNone/>
              <a:defRPr sz="900">
                <a:solidFill>
                  <a:schemeClr val="tx2"/>
                </a:solidFill>
              </a:defRPr>
            </a:lvl3pPr>
            <a:lvl4pPr marL="1028573" indent="0">
              <a:buNone/>
              <a:defRPr sz="800">
                <a:solidFill>
                  <a:schemeClr val="tx2"/>
                </a:solidFill>
              </a:defRPr>
            </a:lvl4pPr>
            <a:lvl5pPr marL="137143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4" name="Text Placeholder 32">
            <a:extLst>
              <a:ext uri="{FF2B5EF4-FFF2-40B4-BE49-F238E27FC236}">
                <a16:creationId xmlns:a16="http://schemas.microsoft.com/office/drawing/2014/main" id="{EC70EB82-438B-2CA2-2449-A4FD3C465DB2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9" y="3778392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57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1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57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43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38153058"/>
      </p:ext>
    </p:extLst>
  </p:cSld>
  <p:clrMapOvr>
    <a:masterClrMapping/>
  </p:clrMapOvr>
</p:sldLayout>
</file>

<file path=ppt/slideLayouts/slideLayout3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 Slide Four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28495" y="4971431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42">
            <a:extLst>
              <a:ext uri="{FF2B5EF4-FFF2-40B4-BE49-F238E27FC236}">
                <a16:creationId xmlns:a16="http://schemas.microsoft.com/office/drawing/2014/main" id="{5E50BEDE-12F8-C493-D1C5-A6F59F0EF74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6"/>
            <a:ext cx="4279347" cy="2328863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10A48A3F-D2D4-3681-218B-4627129E090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608518" y="2643188"/>
            <a:ext cx="4319587" cy="23050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955B7B2-BFF6-F30D-F1CA-0E0B1DCBDDC6}"/>
              </a:ext>
            </a:extLst>
          </p:cNvPr>
          <p:cNvSpPr/>
          <p:nvPr userDrawn="1"/>
        </p:nvSpPr>
        <p:spPr>
          <a:xfrm>
            <a:off x="4608518" y="195267"/>
            <a:ext cx="4319587" cy="2339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532E05-1B05-0DD1-4003-824295BD069F}"/>
              </a:ext>
            </a:extLst>
          </p:cNvPr>
          <p:cNvSpPr/>
          <p:nvPr userDrawn="1"/>
        </p:nvSpPr>
        <p:spPr>
          <a:xfrm>
            <a:off x="211685" y="2643190"/>
            <a:ext cx="4300517" cy="23104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4DE9FAA5-4D97-85D2-696A-B97472BC0BB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66404" y="1168289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57" indent="0">
              <a:buNone/>
              <a:defRPr sz="1000">
                <a:solidFill>
                  <a:schemeClr val="tx2"/>
                </a:solidFill>
              </a:defRPr>
            </a:lvl2pPr>
            <a:lvl3pPr marL="685715" indent="0">
              <a:buNone/>
              <a:defRPr sz="900">
                <a:solidFill>
                  <a:schemeClr val="tx2"/>
                </a:solidFill>
              </a:defRPr>
            </a:lvl3pPr>
            <a:lvl4pPr marL="1028573" indent="0">
              <a:buNone/>
              <a:defRPr sz="800">
                <a:solidFill>
                  <a:schemeClr val="tx2"/>
                </a:solidFill>
              </a:defRPr>
            </a:lvl4pPr>
            <a:lvl5pPr marL="137143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3" name="Text Placeholder 32">
            <a:extLst>
              <a:ext uri="{FF2B5EF4-FFF2-40B4-BE49-F238E27FC236}">
                <a16:creationId xmlns:a16="http://schemas.microsoft.com/office/drawing/2014/main" id="{93881D5E-D7BA-1080-8686-8AF960E041C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66408" y="1426681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57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15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573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43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42">
            <a:extLst>
              <a:ext uri="{FF2B5EF4-FFF2-40B4-BE49-F238E27FC236}">
                <a16:creationId xmlns:a16="http://schemas.microsoft.com/office/drawing/2014/main" id="{7516312C-4CBD-87AC-3F09-00C3A9ECDCE6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4752975" y="300600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7D9075EF-66DF-8532-5BDC-5413AF114AB1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03141" y="3587203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57" indent="0">
              <a:buNone/>
              <a:defRPr sz="1000">
                <a:solidFill>
                  <a:schemeClr val="tx2"/>
                </a:solidFill>
              </a:defRPr>
            </a:lvl2pPr>
            <a:lvl3pPr marL="685715" indent="0">
              <a:buNone/>
              <a:defRPr sz="900">
                <a:solidFill>
                  <a:schemeClr val="tx2"/>
                </a:solidFill>
              </a:defRPr>
            </a:lvl3pPr>
            <a:lvl4pPr marL="1028573" indent="0">
              <a:buNone/>
              <a:defRPr sz="800">
                <a:solidFill>
                  <a:schemeClr val="tx2"/>
                </a:solidFill>
              </a:defRPr>
            </a:lvl4pPr>
            <a:lvl5pPr marL="137143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B641C6B7-2682-04C2-5546-54F21B1895B8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403145" y="3833965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57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15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573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43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8AD98225-F6FF-6097-07BF-A4B8A705A96F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95289" y="2773077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862882409"/>
      </p:ext>
    </p:extLst>
  </p:cSld>
  <p:clrMapOvr>
    <a:masterClrMapping/>
  </p:clrMapOvr>
</p:sldLayout>
</file>

<file path=ppt/slideLayouts/slideLayout3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nk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31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6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57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15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573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3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396356171"/>
      </p:ext>
    </p:extLst>
  </p:cSld>
  <p:clrMapOvr>
    <a:masterClrMapping/>
  </p:clrMapOvr>
</p:sldLayout>
</file>

<file path=ppt/slideLayouts/slideLayout3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nk Slide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31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05DA9270-0C8F-AE43-9DDB-CCD2F8C3C5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6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57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15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573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3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3797593944"/>
      </p:ext>
    </p:extLst>
  </p:cSld>
  <p:clrMapOvr>
    <a:masterClrMapping/>
  </p:clrMapOvr>
</p:sldLayout>
</file>

<file path=ppt/slideLayouts/slideLayout3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nk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31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08147F08-5EB9-9345-BD50-B2D4254A446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6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57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15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573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3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80417770"/>
      </p:ext>
    </p:extLst>
  </p:cSld>
  <p:clrMapOvr>
    <a:masterClrMapping/>
  </p:clrMapOvr>
</p:sldLayout>
</file>

<file path=ppt/slideLayouts/slideLayout3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nk Slide White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31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9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57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15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573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3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90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57" indent="0">
              <a:buNone/>
              <a:defRPr sz="1000">
                <a:solidFill>
                  <a:schemeClr val="tx2"/>
                </a:solidFill>
              </a:defRPr>
            </a:lvl2pPr>
            <a:lvl3pPr marL="685715" indent="0">
              <a:buNone/>
              <a:defRPr sz="900">
                <a:solidFill>
                  <a:schemeClr val="tx2"/>
                </a:solidFill>
              </a:defRPr>
            </a:lvl3pPr>
            <a:lvl4pPr marL="1028573" indent="0">
              <a:buNone/>
              <a:defRPr sz="800">
                <a:solidFill>
                  <a:schemeClr val="tx2"/>
                </a:solidFill>
              </a:defRPr>
            </a:lvl4pPr>
            <a:lvl5pPr marL="137143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</p:spTree>
    <p:extLst>
      <p:ext uri="{BB962C8B-B14F-4D97-AF65-F5344CB8AC3E}">
        <p14:creationId xmlns:p14="http://schemas.microsoft.com/office/powerpoint/2010/main" val="3281904575"/>
      </p:ext>
    </p:extLst>
  </p:cSld>
  <p:clrMapOvr>
    <a:masterClrMapping/>
  </p:clrMapOvr>
</p:sldLayout>
</file>

<file path=ppt/slideLayouts/slideLayout3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Gri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31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9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57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15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573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3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90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57" indent="0">
              <a:buNone/>
              <a:defRPr sz="1000">
                <a:solidFill>
                  <a:schemeClr val="tx2"/>
                </a:solidFill>
              </a:defRPr>
            </a:lvl2pPr>
            <a:lvl3pPr marL="685715" indent="0">
              <a:buNone/>
              <a:defRPr sz="900">
                <a:solidFill>
                  <a:schemeClr val="tx2"/>
                </a:solidFill>
              </a:defRPr>
            </a:lvl3pPr>
            <a:lvl4pPr marL="1028573" indent="0">
              <a:buNone/>
              <a:defRPr sz="800">
                <a:solidFill>
                  <a:schemeClr val="tx2"/>
                </a:solidFill>
              </a:defRPr>
            </a:lvl4pPr>
            <a:lvl5pPr marL="137143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927A4D-6948-2588-3C64-B2E81481CDB5}"/>
              </a:ext>
            </a:extLst>
          </p:cNvPr>
          <p:cNvSpPr/>
          <p:nvPr userDrawn="1"/>
        </p:nvSpPr>
        <p:spPr>
          <a:xfrm>
            <a:off x="215905" y="1419230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23238-AAEA-3311-1B76-232B599FDABD}"/>
              </a:ext>
            </a:extLst>
          </p:cNvPr>
          <p:cNvSpPr/>
          <p:nvPr userDrawn="1"/>
        </p:nvSpPr>
        <p:spPr>
          <a:xfrm>
            <a:off x="3156748" y="1419230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3B788F1-6012-D560-F1CD-EE5F2B838BA1}"/>
              </a:ext>
            </a:extLst>
          </p:cNvPr>
          <p:cNvSpPr/>
          <p:nvPr userDrawn="1"/>
        </p:nvSpPr>
        <p:spPr>
          <a:xfrm>
            <a:off x="6084892" y="1419230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33D8033-4A90-1E75-9747-999B07E26A66}"/>
              </a:ext>
            </a:extLst>
          </p:cNvPr>
          <p:cNvSpPr/>
          <p:nvPr userDrawn="1"/>
        </p:nvSpPr>
        <p:spPr>
          <a:xfrm>
            <a:off x="215900" y="2608268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D37C1A9-0D32-5D38-442A-20AB9B875D32}"/>
              </a:ext>
            </a:extLst>
          </p:cNvPr>
          <p:cNvSpPr/>
          <p:nvPr userDrawn="1"/>
        </p:nvSpPr>
        <p:spPr>
          <a:xfrm>
            <a:off x="4643438" y="2608268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E96CFFF-6D63-3B93-E817-82FFD599E098}"/>
              </a:ext>
            </a:extLst>
          </p:cNvPr>
          <p:cNvSpPr/>
          <p:nvPr userDrawn="1"/>
        </p:nvSpPr>
        <p:spPr>
          <a:xfrm>
            <a:off x="215900" y="3824885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BE2293B-519A-F72D-D662-879CCCF478DE}"/>
              </a:ext>
            </a:extLst>
          </p:cNvPr>
          <p:cNvSpPr/>
          <p:nvPr userDrawn="1"/>
        </p:nvSpPr>
        <p:spPr>
          <a:xfrm>
            <a:off x="4643438" y="3824885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25BEF1AC-6CBD-F292-CB10-8BFDF79B280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44" y="1568891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57" indent="0">
              <a:buNone/>
              <a:defRPr sz="1000">
                <a:solidFill>
                  <a:schemeClr val="tx2"/>
                </a:solidFill>
              </a:defRPr>
            </a:lvl2pPr>
            <a:lvl3pPr marL="685715" indent="0">
              <a:buNone/>
              <a:defRPr sz="900">
                <a:solidFill>
                  <a:schemeClr val="tx2"/>
                </a:solidFill>
              </a:defRPr>
            </a:lvl3pPr>
            <a:lvl4pPr marL="1028573" indent="0">
              <a:buNone/>
              <a:defRPr sz="800">
                <a:solidFill>
                  <a:schemeClr val="tx2"/>
                </a:solidFill>
              </a:defRPr>
            </a:lvl4pPr>
            <a:lvl5pPr marL="137143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306DD891-EA8A-9247-4E03-C8F7BA9DDC4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935039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57" indent="0">
              <a:buNone/>
              <a:defRPr sz="800">
                <a:solidFill>
                  <a:schemeClr val="tx1"/>
                </a:solidFill>
              </a:defRPr>
            </a:lvl2pPr>
            <a:lvl3pPr marL="685715" indent="0">
              <a:buNone/>
              <a:defRPr sz="800">
                <a:solidFill>
                  <a:schemeClr val="tx1"/>
                </a:solidFill>
              </a:defRPr>
            </a:lvl3pPr>
            <a:lvl4pPr marL="1028573" indent="0">
              <a:buNone/>
              <a:defRPr sz="800">
                <a:solidFill>
                  <a:schemeClr val="tx1"/>
                </a:solidFill>
              </a:defRPr>
            </a:lvl4pPr>
            <a:lvl5pPr marL="137143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AE7043E8-FBCF-6007-B1D9-774B080363BB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48210" y="161556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19F6B059-D5DD-4A0D-D3AA-9AA2D524993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3856311" y="1568891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57" indent="0">
              <a:buNone/>
              <a:defRPr sz="1000">
                <a:solidFill>
                  <a:schemeClr val="tx2"/>
                </a:solidFill>
              </a:defRPr>
            </a:lvl2pPr>
            <a:lvl3pPr marL="685715" indent="0">
              <a:buNone/>
              <a:defRPr sz="900">
                <a:solidFill>
                  <a:schemeClr val="tx2"/>
                </a:solidFill>
              </a:defRPr>
            </a:lvl3pPr>
            <a:lvl4pPr marL="1028573" indent="0">
              <a:buNone/>
              <a:defRPr sz="800">
                <a:solidFill>
                  <a:schemeClr val="tx2"/>
                </a:solidFill>
              </a:defRPr>
            </a:lvl4pPr>
            <a:lvl5pPr marL="137143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9" name="Text Placeholder 32">
            <a:extLst>
              <a:ext uri="{FF2B5EF4-FFF2-40B4-BE49-F238E27FC236}">
                <a16:creationId xmlns:a16="http://schemas.microsoft.com/office/drawing/2014/main" id="{D38C44B3-A269-67F7-4EF3-4934DF3CF37C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3856306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57" indent="0">
              <a:buNone/>
              <a:defRPr sz="800">
                <a:solidFill>
                  <a:schemeClr val="tx1"/>
                </a:solidFill>
              </a:defRPr>
            </a:lvl2pPr>
            <a:lvl3pPr marL="685715" indent="0">
              <a:buNone/>
              <a:defRPr sz="800">
                <a:solidFill>
                  <a:schemeClr val="tx1"/>
                </a:solidFill>
              </a:defRPr>
            </a:lvl3pPr>
            <a:lvl4pPr marL="1028573" indent="0">
              <a:buNone/>
              <a:defRPr sz="800">
                <a:solidFill>
                  <a:schemeClr val="tx1"/>
                </a:solidFill>
              </a:defRPr>
            </a:lvl4pPr>
            <a:lvl5pPr marL="137143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Picture Placeholder 42">
            <a:extLst>
              <a:ext uri="{FF2B5EF4-FFF2-40B4-BE49-F238E27FC236}">
                <a16:creationId xmlns:a16="http://schemas.microsoft.com/office/drawing/2014/main" id="{DAC687B8-6538-7DA3-DF46-8E5E29C9EE7B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269478" y="161556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0FEFA35E-B823-AAE3-3188-9D7A3978FDA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785759" y="1568891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57" indent="0">
              <a:buNone/>
              <a:defRPr sz="1000">
                <a:solidFill>
                  <a:schemeClr val="tx2"/>
                </a:solidFill>
              </a:defRPr>
            </a:lvl2pPr>
            <a:lvl3pPr marL="685715" indent="0">
              <a:buNone/>
              <a:defRPr sz="900">
                <a:solidFill>
                  <a:schemeClr val="tx2"/>
                </a:solidFill>
              </a:defRPr>
            </a:lvl3pPr>
            <a:lvl4pPr marL="1028573" indent="0">
              <a:buNone/>
              <a:defRPr sz="800">
                <a:solidFill>
                  <a:schemeClr val="tx2"/>
                </a:solidFill>
              </a:defRPr>
            </a:lvl4pPr>
            <a:lvl5pPr marL="137143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A6B82983-BED2-D0BA-E34B-57A7DB4B91B3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6785754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57" indent="0">
              <a:buNone/>
              <a:defRPr sz="800">
                <a:solidFill>
                  <a:schemeClr val="tx1"/>
                </a:solidFill>
              </a:defRPr>
            </a:lvl2pPr>
            <a:lvl3pPr marL="685715" indent="0">
              <a:buNone/>
              <a:defRPr sz="800">
                <a:solidFill>
                  <a:schemeClr val="tx1"/>
                </a:solidFill>
              </a:defRPr>
            </a:lvl3pPr>
            <a:lvl4pPr marL="1028573" indent="0">
              <a:buNone/>
              <a:defRPr sz="800">
                <a:solidFill>
                  <a:schemeClr val="tx1"/>
                </a:solidFill>
              </a:defRPr>
            </a:lvl4pPr>
            <a:lvl5pPr marL="137143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FF98E427-BE82-669F-F2CF-2BB448B764DB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6198927" y="161556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C98C6CB1-222B-6AFE-169F-A237D4089113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35041" y="2743173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57" indent="0">
              <a:buNone/>
              <a:defRPr sz="1000">
                <a:solidFill>
                  <a:schemeClr val="tx2"/>
                </a:solidFill>
              </a:defRPr>
            </a:lvl2pPr>
            <a:lvl3pPr marL="685715" indent="0">
              <a:buNone/>
              <a:defRPr sz="900">
                <a:solidFill>
                  <a:schemeClr val="tx2"/>
                </a:solidFill>
              </a:defRPr>
            </a:lvl3pPr>
            <a:lvl4pPr marL="1028573" indent="0">
              <a:buNone/>
              <a:defRPr sz="800">
                <a:solidFill>
                  <a:schemeClr val="tx2"/>
                </a:solidFill>
              </a:defRPr>
            </a:lvl4pPr>
            <a:lvl5pPr marL="137143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32">
            <a:extLst>
              <a:ext uri="{FF2B5EF4-FFF2-40B4-BE49-F238E27FC236}">
                <a16:creationId xmlns:a16="http://schemas.microsoft.com/office/drawing/2014/main" id="{83362D77-B6AD-46F5-B12B-0883235381CE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935040" y="2941607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57" indent="0">
              <a:buNone/>
              <a:defRPr sz="800">
                <a:solidFill>
                  <a:schemeClr val="tx1"/>
                </a:solidFill>
              </a:defRPr>
            </a:lvl2pPr>
            <a:lvl3pPr marL="685715" indent="0">
              <a:buNone/>
              <a:defRPr sz="800">
                <a:solidFill>
                  <a:schemeClr val="tx1"/>
                </a:solidFill>
              </a:defRPr>
            </a:lvl3pPr>
            <a:lvl4pPr marL="1028573" indent="0">
              <a:buNone/>
              <a:defRPr sz="800">
                <a:solidFill>
                  <a:schemeClr val="tx1"/>
                </a:solidFill>
              </a:defRPr>
            </a:lvl4pPr>
            <a:lvl5pPr marL="137143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A800F9CE-9041-C86D-674B-609A51E04DDF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348210" y="2789844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7" name="Text Placeholder 9">
            <a:extLst>
              <a:ext uri="{FF2B5EF4-FFF2-40B4-BE49-F238E27FC236}">
                <a16:creationId xmlns:a16="http://schemas.microsoft.com/office/drawing/2014/main" id="{A1416BDE-92B4-54DA-1113-EA73E9844661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5365771" y="2743173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57" indent="0">
              <a:buNone/>
              <a:defRPr sz="1000">
                <a:solidFill>
                  <a:schemeClr val="tx2"/>
                </a:solidFill>
              </a:defRPr>
            </a:lvl2pPr>
            <a:lvl3pPr marL="685715" indent="0">
              <a:buNone/>
              <a:defRPr sz="900">
                <a:solidFill>
                  <a:schemeClr val="tx2"/>
                </a:solidFill>
              </a:defRPr>
            </a:lvl3pPr>
            <a:lvl4pPr marL="1028573" indent="0">
              <a:buNone/>
              <a:defRPr sz="800">
                <a:solidFill>
                  <a:schemeClr val="tx2"/>
                </a:solidFill>
              </a:defRPr>
            </a:lvl4pPr>
            <a:lvl5pPr marL="137143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32">
            <a:extLst>
              <a:ext uri="{FF2B5EF4-FFF2-40B4-BE49-F238E27FC236}">
                <a16:creationId xmlns:a16="http://schemas.microsoft.com/office/drawing/2014/main" id="{AA7A5419-060B-866A-3638-18BD9ABD8EC5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>
          <a:xfrm>
            <a:off x="5365773" y="2941607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57" indent="0">
              <a:buNone/>
              <a:defRPr sz="800">
                <a:solidFill>
                  <a:schemeClr val="tx1"/>
                </a:solidFill>
              </a:defRPr>
            </a:lvl2pPr>
            <a:lvl3pPr marL="685715" indent="0">
              <a:buNone/>
              <a:defRPr sz="800">
                <a:solidFill>
                  <a:schemeClr val="tx1"/>
                </a:solidFill>
              </a:defRPr>
            </a:lvl3pPr>
            <a:lvl4pPr marL="1028573" indent="0">
              <a:buNone/>
              <a:defRPr sz="800">
                <a:solidFill>
                  <a:schemeClr val="tx1"/>
                </a:solidFill>
              </a:defRPr>
            </a:lvl4pPr>
            <a:lvl5pPr marL="137143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9" name="Picture Placeholder 42">
            <a:extLst>
              <a:ext uri="{FF2B5EF4-FFF2-40B4-BE49-F238E27FC236}">
                <a16:creationId xmlns:a16="http://schemas.microsoft.com/office/drawing/2014/main" id="{6ADAEBC5-AD26-30C8-0351-BB9C77FD7AC0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4778943" y="2789844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4868867B-06CF-B338-EFA7-1B4285076BF2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35041" y="3946331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57" indent="0">
              <a:buNone/>
              <a:defRPr sz="1000">
                <a:solidFill>
                  <a:schemeClr val="tx2"/>
                </a:solidFill>
              </a:defRPr>
            </a:lvl2pPr>
            <a:lvl3pPr marL="685715" indent="0">
              <a:buNone/>
              <a:defRPr sz="900">
                <a:solidFill>
                  <a:schemeClr val="tx2"/>
                </a:solidFill>
              </a:defRPr>
            </a:lvl3pPr>
            <a:lvl4pPr marL="1028573" indent="0">
              <a:buNone/>
              <a:defRPr sz="800">
                <a:solidFill>
                  <a:schemeClr val="tx2"/>
                </a:solidFill>
              </a:defRPr>
            </a:lvl4pPr>
            <a:lvl5pPr marL="137143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32">
            <a:extLst>
              <a:ext uri="{FF2B5EF4-FFF2-40B4-BE49-F238E27FC236}">
                <a16:creationId xmlns:a16="http://schemas.microsoft.com/office/drawing/2014/main" id="{45856CB2-3EFB-0690-1F14-C969A0ABAC6A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>
          <a:xfrm>
            <a:off x="935040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57" indent="0">
              <a:buNone/>
              <a:defRPr sz="800">
                <a:solidFill>
                  <a:schemeClr val="tx1"/>
                </a:solidFill>
              </a:defRPr>
            </a:lvl2pPr>
            <a:lvl3pPr marL="685715" indent="0">
              <a:buNone/>
              <a:defRPr sz="800">
                <a:solidFill>
                  <a:schemeClr val="tx1"/>
                </a:solidFill>
              </a:defRPr>
            </a:lvl3pPr>
            <a:lvl4pPr marL="1028573" indent="0">
              <a:buNone/>
              <a:defRPr sz="800">
                <a:solidFill>
                  <a:schemeClr val="tx1"/>
                </a:solidFill>
              </a:defRPr>
            </a:lvl4pPr>
            <a:lvl5pPr marL="137143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2" name="Picture Placeholder 42">
            <a:extLst>
              <a:ext uri="{FF2B5EF4-FFF2-40B4-BE49-F238E27FC236}">
                <a16:creationId xmlns:a16="http://schemas.microsoft.com/office/drawing/2014/main" id="{AEC65C40-26B6-4785-C35A-E29368598AA9}"/>
              </a:ext>
            </a:extLst>
          </p:cNvPr>
          <p:cNvSpPr>
            <a:spLocks noGrp="1"/>
          </p:cNvSpPr>
          <p:nvPr>
            <p:ph type="pic" sz="quarter" idx="61" hasCustomPrompt="1"/>
          </p:nvPr>
        </p:nvSpPr>
        <p:spPr>
          <a:xfrm>
            <a:off x="348210" y="399300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EEC3CD7E-008A-0911-0C42-6CC6F76670E7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5365771" y="3946331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57" indent="0">
              <a:buNone/>
              <a:defRPr sz="1000">
                <a:solidFill>
                  <a:schemeClr val="tx2"/>
                </a:solidFill>
              </a:defRPr>
            </a:lvl2pPr>
            <a:lvl3pPr marL="685715" indent="0">
              <a:buNone/>
              <a:defRPr sz="900">
                <a:solidFill>
                  <a:schemeClr val="tx2"/>
                </a:solidFill>
              </a:defRPr>
            </a:lvl3pPr>
            <a:lvl4pPr marL="1028573" indent="0">
              <a:buNone/>
              <a:defRPr sz="800">
                <a:solidFill>
                  <a:schemeClr val="tx2"/>
                </a:solidFill>
              </a:defRPr>
            </a:lvl4pPr>
            <a:lvl5pPr marL="137143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B5C9427E-D8DD-4AA3-033A-E5AB8628EEFF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>
          <a:xfrm>
            <a:off x="5365773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57" indent="0">
              <a:buNone/>
              <a:defRPr sz="800">
                <a:solidFill>
                  <a:schemeClr val="tx1"/>
                </a:solidFill>
              </a:defRPr>
            </a:lvl2pPr>
            <a:lvl3pPr marL="685715" indent="0">
              <a:buNone/>
              <a:defRPr sz="800">
                <a:solidFill>
                  <a:schemeClr val="tx1"/>
                </a:solidFill>
              </a:defRPr>
            </a:lvl3pPr>
            <a:lvl4pPr marL="1028573" indent="0">
              <a:buNone/>
              <a:defRPr sz="800">
                <a:solidFill>
                  <a:schemeClr val="tx1"/>
                </a:solidFill>
              </a:defRPr>
            </a:lvl4pPr>
            <a:lvl5pPr marL="137143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Picture Placeholder 42">
            <a:extLst>
              <a:ext uri="{FF2B5EF4-FFF2-40B4-BE49-F238E27FC236}">
                <a16:creationId xmlns:a16="http://schemas.microsoft.com/office/drawing/2014/main" id="{DEAA93CA-8846-45AB-5ADC-B6FB7B378705}"/>
              </a:ext>
            </a:extLst>
          </p:cNvPr>
          <p:cNvSpPr>
            <a:spLocks noGrp="1"/>
          </p:cNvSpPr>
          <p:nvPr>
            <p:ph type="pic" sz="quarter" idx="64" hasCustomPrompt="1"/>
          </p:nvPr>
        </p:nvSpPr>
        <p:spPr>
          <a:xfrm>
            <a:off x="4778943" y="399300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957456960"/>
      </p:ext>
    </p:extLst>
  </p:cSld>
  <p:clrMapOvr>
    <a:masterClrMapping/>
  </p:clrMapOvr>
</p:sldLayout>
</file>

<file path=ppt/slideLayouts/slideLayout3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Ending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8" y="4582638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83" name="Text Placeholder 15">
            <a:extLst>
              <a:ext uri="{FF2B5EF4-FFF2-40B4-BE49-F238E27FC236}">
                <a16:creationId xmlns:a16="http://schemas.microsoft.com/office/drawing/2014/main" id="{5245708D-39F0-0549-BEB2-D1CD4477F7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3" y="1338610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57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15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573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3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84" name="Text Placeholder 32">
            <a:extLst>
              <a:ext uri="{FF2B5EF4-FFF2-40B4-BE49-F238E27FC236}">
                <a16:creationId xmlns:a16="http://schemas.microsoft.com/office/drawing/2014/main" id="{8ABD3588-FD5B-CC46-B06E-456A729736FF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3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57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15" indent="0">
              <a:buNone/>
              <a:defRPr sz="800">
                <a:solidFill>
                  <a:schemeClr val="tx1"/>
                </a:solidFill>
              </a:defRPr>
            </a:lvl3pPr>
            <a:lvl4pPr marL="1028573" indent="0">
              <a:buNone/>
              <a:defRPr sz="800">
                <a:solidFill>
                  <a:schemeClr val="tx1"/>
                </a:solidFill>
              </a:defRPr>
            </a:lvl4pPr>
            <a:lvl5pPr marL="137143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5" name="Text Placeholder 9">
            <a:extLst>
              <a:ext uri="{FF2B5EF4-FFF2-40B4-BE49-F238E27FC236}">
                <a16:creationId xmlns:a16="http://schemas.microsoft.com/office/drawing/2014/main" id="{792CFF5D-6C9E-1F45-9D58-FD3D4D08AE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3" y="2802105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57" indent="0">
              <a:buNone/>
              <a:defRPr sz="1000">
                <a:solidFill>
                  <a:schemeClr val="tx2"/>
                </a:solidFill>
              </a:defRPr>
            </a:lvl2pPr>
            <a:lvl3pPr marL="685715" indent="0">
              <a:buNone/>
              <a:defRPr sz="900">
                <a:solidFill>
                  <a:schemeClr val="tx2"/>
                </a:solidFill>
              </a:defRPr>
            </a:lvl3pPr>
            <a:lvl4pPr marL="1028573" indent="0">
              <a:buNone/>
              <a:defRPr sz="800">
                <a:solidFill>
                  <a:schemeClr val="tx2"/>
                </a:solidFill>
              </a:defRPr>
            </a:lvl4pPr>
            <a:lvl5pPr marL="137143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6" name="Text Placeholder 32">
            <a:extLst>
              <a:ext uri="{FF2B5EF4-FFF2-40B4-BE49-F238E27FC236}">
                <a16:creationId xmlns:a16="http://schemas.microsoft.com/office/drawing/2014/main" id="{45E670BD-D326-0A4E-86DC-7AF8A809964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57" indent="0">
              <a:buNone/>
              <a:defRPr sz="800">
                <a:solidFill>
                  <a:schemeClr val="tx1"/>
                </a:solidFill>
              </a:defRPr>
            </a:lvl2pPr>
            <a:lvl3pPr marL="685715" indent="0">
              <a:buNone/>
              <a:defRPr sz="800">
                <a:solidFill>
                  <a:schemeClr val="tx1"/>
                </a:solidFill>
              </a:defRPr>
            </a:lvl3pPr>
            <a:lvl4pPr marL="1028573" indent="0">
              <a:buNone/>
              <a:defRPr sz="800">
                <a:solidFill>
                  <a:schemeClr val="tx1"/>
                </a:solidFill>
              </a:defRPr>
            </a:lvl4pPr>
            <a:lvl5pPr marL="137143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87" name="Text Placeholder 32">
            <a:extLst>
              <a:ext uri="{FF2B5EF4-FFF2-40B4-BE49-F238E27FC236}">
                <a16:creationId xmlns:a16="http://schemas.microsoft.com/office/drawing/2014/main" id="{9449C036-C3AD-E846-ACDA-73192F83706D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7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57" indent="0">
              <a:buNone/>
              <a:defRPr sz="800">
                <a:solidFill>
                  <a:schemeClr val="tx1"/>
                </a:solidFill>
              </a:defRPr>
            </a:lvl2pPr>
            <a:lvl3pPr marL="685715" indent="0">
              <a:buNone/>
              <a:defRPr sz="800">
                <a:solidFill>
                  <a:schemeClr val="tx1"/>
                </a:solidFill>
              </a:defRPr>
            </a:lvl3pPr>
            <a:lvl4pPr marL="1028573" indent="0">
              <a:buNone/>
              <a:defRPr sz="800">
                <a:solidFill>
                  <a:schemeClr val="tx1"/>
                </a:solidFill>
              </a:defRPr>
            </a:lvl4pPr>
            <a:lvl5pPr marL="137143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</p:spTree>
    <p:extLst>
      <p:ext uri="{BB962C8B-B14F-4D97-AF65-F5344CB8AC3E}">
        <p14:creationId xmlns:p14="http://schemas.microsoft.com/office/powerpoint/2010/main" val="4199602683"/>
      </p:ext>
    </p:extLst>
  </p:cSld>
  <p:clrMapOvr>
    <a:masterClrMapping/>
  </p:clrMapOvr>
</p:sldLayout>
</file>

<file path=ppt/slideLayouts/slideLayout3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Ending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Placeholder 15">
            <a:extLst>
              <a:ext uri="{FF2B5EF4-FFF2-40B4-BE49-F238E27FC236}">
                <a16:creationId xmlns:a16="http://schemas.microsoft.com/office/drawing/2014/main" id="{5F9F1CC7-BCB0-5844-B142-02231C3E30F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3" y="1338610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57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15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573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43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50" name="Text Placeholder 32">
            <a:extLst>
              <a:ext uri="{FF2B5EF4-FFF2-40B4-BE49-F238E27FC236}">
                <a16:creationId xmlns:a16="http://schemas.microsoft.com/office/drawing/2014/main" id="{C04B0BAC-1678-9447-BFE6-A7D671988C1D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3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57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15" indent="0">
              <a:buNone/>
              <a:defRPr sz="800">
                <a:solidFill>
                  <a:schemeClr val="tx1"/>
                </a:solidFill>
              </a:defRPr>
            </a:lvl3pPr>
            <a:lvl4pPr marL="1028573" indent="0">
              <a:buNone/>
              <a:defRPr sz="800">
                <a:solidFill>
                  <a:schemeClr val="tx1"/>
                </a:solidFill>
              </a:defRPr>
            </a:lvl4pPr>
            <a:lvl5pPr marL="137143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1" name="Text Placeholder 9">
            <a:extLst>
              <a:ext uri="{FF2B5EF4-FFF2-40B4-BE49-F238E27FC236}">
                <a16:creationId xmlns:a16="http://schemas.microsoft.com/office/drawing/2014/main" id="{3CF649F7-AADA-034C-90E5-2FD2E10FE54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3" y="2802105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57" indent="0">
              <a:buNone/>
              <a:defRPr sz="1000">
                <a:solidFill>
                  <a:schemeClr val="tx2"/>
                </a:solidFill>
              </a:defRPr>
            </a:lvl2pPr>
            <a:lvl3pPr marL="685715" indent="0">
              <a:buNone/>
              <a:defRPr sz="900">
                <a:solidFill>
                  <a:schemeClr val="tx2"/>
                </a:solidFill>
              </a:defRPr>
            </a:lvl3pPr>
            <a:lvl4pPr marL="1028573" indent="0">
              <a:buNone/>
              <a:defRPr sz="800">
                <a:solidFill>
                  <a:schemeClr val="tx2"/>
                </a:solidFill>
              </a:defRPr>
            </a:lvl4pPr>
            <a:lvl5pPr marL="137143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52" name="Text Placeholder 32">
            <a:extLst>
              <a:ext uri="{FF2B5EF4-FFF2-40B4-BE49-F238E27FC236}">
                <a16:creationId xmlns:a16="http://schemas.microsoft.com/office/drawing/2014/main" id="{EEE903D1-E1BB-634A-9A28-B09E2D82649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57" indent="0">
              <a:buNone/>
              <a:defRPr sz="800">
                <a:solidFill>
                  <a:schemeClr val="tx1"/>
                </a:solidFill>
              </a:defRPr>
            </a:lvl2pPr>
            <a:lvl3pPr marL="685715" indent="0">
              <a:buNone/>
              <a:defRPr sz="800">
                <a:solidFill>
                  <a:schemeClr val="tx1"/>
                </a:solidFill>
              </a:defRPr>
            </a:lvl3pPr>
            <a:lvl4pPr marL="1028573" indent="0">
              <a:buNone/>
              <a:defRPr sz="800">
                <a:solidFill>
                  <a:schemeClr val="tx1"/>
                </a:solidFill>
              </a:defRPr>
            </a:lvl4pPr>
            <a:lvl5pPr marL="137143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53" name="Text Placeholder 32">
            <a:extLst>
              <a:ext uri="{FF2B5EF4-FFF2-40B4-BE49-F238E27FC236}">
                <a16:creationId xmlns:a16="http://schemas.microsoft.com/office/drawing/2014/main" id="{4AD3A378-A47E-8947-9E8C-5D120F2D3287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7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57" indent="0">
              <a:buNone/>
              <a:defRPr sz="800">
                <a:solidFill>
                  <a:schemeClr val="tx1"/>
                </a:solidFill>
              </a:defRPr>
            </a:lvl2pPr>
            <a:lvl3pPr marL="685715" indent="0">
              <a:buNone/>
              <a:defRPr sz="800">
                <a:solidFill>
                  <a:schemeClr val="tx1"/>
                </a:solidFill>
              </a:defRPr>
            </a:lvl3pPr>
            <a:lvl4pPr marL="1028573" indent="0">
              <a:buNone/>
              <a:defRPr sz="800">
                <a:solidFill>
                  <a:schemeClr val="tx1"/>
                </a:solidFill>
              </a:defRPr>
            </a:lvl4pPr>
            <a:lvl5pPr marL="137143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8" y="4582638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0312316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4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3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892" indent="0" algn="ctr">
              <a:buNone/>
              <a:defRPr sz="1500"/>
            </a:lvl2pPr>
            <a:lvl3pPr marL="685783" indent="0" algn="ctr">
              <a:buNone/>
              <a:defRPr sz="1350"/>
            </a:lvl3pPr>
            <a:lvl4pPr marL="1028675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8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2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6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3" y="204789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2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2" y="3447003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92" indent="0">
              <a:lnSpc>
                <a:spcPct val="114000"/>
              </a:lnSpc>
              <a:buNone/>
              <a:defRPr sz="800"/>
            </a:lvl2pPr>
            <a:lvl3pPr marL="685783" indent="0">
              <a:lnSpc>
                <a:spcPct val="114000"/>
              </a:lnSpc>
              <a:buNone/>
              <a:defRPr sz="800"/>
            </a:lvl3pPr>
            <a:lvl4pPr marL="1028675" indent="0">
              <a:lnSpc>
                <a:spcPct val="114000"/>
              </a:lnSpc>
              <a:buNone/>
              <a:defRPr sz="800"/>
            </a:lvl4pPr>
            <a:lvl5pPr marL="1371566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88201393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4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3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892" indent="0" algn="ctr">
              <a:buNone/>
              <a:defRPr sz="1500"/>
            </a:lvl2pPr>
            <a:lvl3pPr marL="685783" indent="0" algn="ctr">
              <a:buNone/>
              <a:defRPr sz="1350"/>
            </a:lvl3pPr>
            <a:lvl4pPr marL="1028675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8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2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6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3" y="204789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2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2" y="3447003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92" indent="0">
              <a:lnSpc>
                <a:spcPct val="114000"/>
              </a:lnSpc>
              <a:buNone/>
              <a:defRPr sz="800"/>
            </a:lvl2pPr>
            <a:lvl3pPr marL="685783" indent="0">
              <a:lnSpc>
                <a:spcPct val="114000"/>
              </a:lnSpc>
              <a:buNone/>
              <a:defRPr sz="800"/>
            </a:lvl3pPr>
            <a:lvl4pPr marL="1028675" indent="0">
              <a:lnSpc>
                <a:spcPct val="114000"/>
              </a:lnSpc>
              <a:buNone/>
              <a:defRPr sz="800"/>
            </a:lvl4pPr>
            <a:lvl5pPr marL="1371566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282376903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able of Contents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4726DB1-B7E6-1774-F331-3A22F3BF643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15901" y="1419225"/>
            <a:ext cx="1919788" cy="973246"/>
          </a:xfrm>
        </p:spPr>
        <p:txBody>
          <a:bodyPr anchor="ctr" anchorCtr="0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Table of</a:t>
            </a:r>
            <a:br>
              <a:rPr lang="en-US" dirty="0"/>
            </a:br>
            <a:r>
              <a:rPr lang="en-US" dirty="0"/>
              <a:t>contents.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A3387E6-AEDC-1EEF-F5B5-55F1233CAA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11413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01.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7A4626EC-51F0-97F1-2D9E-32E394B5A7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15994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02.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8CB200F9-6303-78EB-9E3A-11D192A3D6F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845627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03.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D8644989-7F22-2D6A-8DAB-DEDFFCBA056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11413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04.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41BC573E-68DD-3A53-8495-2D83C448F86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15994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05.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9F1AF766-EF3A-C147-4975-4E61F2964B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845627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06.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C354461-06FE-8570-AD97-25189E294D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411414" y="1816101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D6DDE41C-EE2D-AE60-0664-7A0FC9C6A54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15995" y="1816101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1DB719A2-ECB3-1418-6F81-018BB5AA97E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45628" y="1816101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582135BD-34EE-D87B-0257-976D83410E4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1414" y="3444485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ECF57AAC-A1E0-DD7E-92AD-CFF7D430158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615995" y="3444485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8CC48DB9-BEF8-4DB7-BED7-BD75E2464D5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845628" y="3444485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8474B4D8-4C65-E890-B5DE-6BFDAF2A76B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411414" y="2218825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41775F53-27CA-6212-5A52-C45880B2342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615995" y="2218825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9" name="Text Placeholder 26">
            <a:extLst>
              <a:ext uri="{FF2B5EF4-FFF2-40B4-BE49-F238E27FC236}">
                <a16:creationId xmlns:a16="http://schemas.microsoft.com/office/drawing/2014/main" id="{D66A3B78-41DC-06D1-36A3-D91EC6C32F9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839365" y="2218825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0" name="Text Placeholder 26">
            <a:extLst>
              <a:ext uri="{FF2B5EF4-FFF2-40B4-BE49-F238E27FC236}">
                <a16:creationId xmlns:a16="http://schemas.microsoft.com/office/drawing/2014/main" id="{3EC79D14-346D-23BE-D99A-733F910EBFA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411414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1" name="Text Placeholder 26">
            <a:extLst>
              <a:ext uri="{FF2B5EF4-FFF2-40B4-BE49-F238E27FC236}">
                <a16:creationId xmlns:a16="http://schemas.microsoft.com/office/drawing/2014/main" id="{BBF6F0CC-4A3F-D822-3CD3-1B0ABB27FF9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15995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BA69CA3-3E77-09CD-FFBE-B77B2658218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839365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358639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5900" y="1779374"/>
            <a:ext cx="1497570" cy="724930"/>
          </a:xfrm>
        </p:spPr>
        <p:txBody>
          <a:bodyPr anchor="b">
            <a:normAutofit/>
          </a:bodyPr>
          <a:lstStyle>
            <a:lvl1pPr>
              <a:defRPr sz="4800" b="1"/>
            </a:lvl1pPr>
          </a:lstStyle>
          <a:p>
            <a:r>
              <a:rPr lang="en-US" dirty="0"/>
              <a:t>01.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5901" y="2639198"/>
            <a:ext cx="4281959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 Placeholder 26">
            <a:extLst>
              <a:ext uri="{FF2B5EF4-FFF2-40B4-BE49-F238E27FC236}">
                <a16:creationId xmlns:a16="http://schemas.microsoft.com/office/drawing/2014/main" id="{D04805F5-7E8C-D806-3F0A-79377EA8A2F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15901" y="3767496"/>
            <a:ext cx="4281959" cy="778626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638675" y="2620483"/>
            <a:ext cx="4281958" cy="1818246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1705948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Divider Medium Grey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9" y="2275717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85563737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Image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7" y="206376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59379" y="2342394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59379" y="3040063"/>
            <a:ext cx="4151537" cy="11874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92" indent="0">
              <a:lnSpc>
                <a:spcPct val="114000"/>
              </a:lnSpc>
              <a:buNone/>
              <a:defRPr sz="800"/>
            </a:lvl2pPr>
            <a:lvl3pPr marL="685783" indent="0">
              <a:lnSpc>
                <a:spcPct val="114000"/>
              </a:lnSpc>
              <a:buNone/>
              <a:defRPr sz="800"/>
            </a:lvl3pPr>
            <a:lvl4pPr marL="1028675" indent="0">
              <a:lnSpc>
                <a:spcPct val="114000"/>
              </a:lnSpc>
              <a:buNone/>
              <a:defRPr sz="800"/>
            </a:lvl4pPr>
            <a:lvl5pPr marL="1371566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874CF84-747E-7589-CA7F-7DE9988FCF7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759378" y="2644199"/>
            <a:ext cx="1960422" cy="137914"/>
          </a:xfrm>
        </p:spPr>
        <p:txBody>
          <a:bodyPr anchor="b" anchorCtr="0">
            <a:noAutofit/>
          </a:bodyPr>
          <a:lstStyle>
            <a:lvl1pPr marL="0" indent="0">
              <a:buNone/>
              <a:defRPr sz="800" b="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Recommended count: 350 characters.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E495CD0A-363B-1C73-7CD9-ACB163B1044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9" y="1111252"/>
            <a:ext cx="413861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B14A558D-2652-9586-15BD-60A531A9C26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6"/>
            <a:ext cx="4163406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</p:spTree>
    <p:extLst>
      <p:ext uri="{BB962C8B-B14F-4D97-AF65-F5344CB8AC3E}">
        <p14:creationId xmlns:p14="http://schemas.microsoft.com/office/powerpoint/2010/main" val="202820697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Slide Image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6422" y="204789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14199" y="1023939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218597" y="1222376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icture Placeholder 42">
            <a:extLst>
              <a:ext uri="{FF2B5EF4-FFF2-40B4-BE49-F238E27FC236}">
                <a16:creationId xmlns:a16="http://schemas.microsoft.com/office/drawing/2014/main" id="{3B887223-998B-4307-9C22-F26FD8CFC683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222777" y="195264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508EA3EE-D630-D8C9-A3F8-C6182FF36777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407384" y="1023939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" name="Text Placeholder 32">
            <a:extLst>
              <a:ext uri="{FF2B5EF4-FFF2-40B4-BE49-F238E27FC236}">
                <a16:creationId xmlns:a16="http://schemas.microsoft.com/office/drawing/2014/main" id="{46FB238B-1C1F-BD84-1A8C-62290B97E6E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2411782" y="1222376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5E3FCDD4-E7AE-4EBC-0080-35ECF115344A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2415961" y="195264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57FEEB62-DDEE-713E-6617-589D9DE3F5C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14199" y="343807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7" name="Text Placeholder 32">
            <a:extLst>
              <a:ext uri="{FF2B5EF4-FFF2-40B4-BE49-F238E27FC236}">
                <a16:creationId xmlns:a16="http://schemas.microsoft.com/office/drawing/2014/main" id="{209D4E28-5A85-7F65-1663-7BFDD176E15D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218597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Picture Placeholder 42">
            <a:extLst>
              <a:ext uri="{FF2B5EF4-FFF2-40B4-BE49-F238E27FC236}">
                <a16:creationId xmlns:a16="http://schemas.microsoft.com/office/drawing/2014/main" id="{92C64E15-424B-2943-5EA9-1D657F59298E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222777" y="260940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E73CB260-3973-C98D-22D8-7061846577B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407384" y="343807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0FE44D2-903D-5A8A-80B2-D769466AC3E7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411782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Picture Placeholder 42">
            <a:extLst>
              <a:ext uri="{FF2B5EF4-FFF2-40B4-BE49-F238E27FC236}">
                <a16:creationId xmlns:a16="http://schemas.microsoft.com/office/drawing/2014/main" id="{83E4C305-F76E-4E1E-D24E-8A49F9149F6E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2415961" y="260940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91305328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Slide Larg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42">
            <a:extLst>
              <a:ext uri="{FF2B5EF4-FFF2-40B4-BE49-F238E27FC236}">
                <a16:creationId xmlns:a16="http://schemas.microsoft.com/office/drawing/2014/main" id="{0D5DD147-C73A-B4DA-1321-B559075FE55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167064" y="204789"/>
            <a:ext cx="5759875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9D5A45A1-3577-DE4C-DF6F-5B433B6C18C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15901" y="202138"/>
            <a:ext cx="2843213" cy="2369612"/>
          </a:xfrm>
        </p:spPr>
        <p:txBody>
          <a:bodyPr rIns="144000" anchor="t" anchorCtr="0">
            <a:noAutofit/>
          </a:bodyPr>
          <a:lstStyle>
            <a:lvl1pPr marL="0" indent="0">
              <a:lnSpc>
                <a:spcPct val="95000"/>
              </a:lnSpc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Large header </a:t>
            </a:r>
            <a:br>
              <a:rPr lang="en-US" dirty="0"/>
            </a:br>
            <a:r>
              <a:rPr lang="en-US" dirty="0"/>
              <a:t>text can go here.</a:t>
            </a:r>
          </a:p>
        </p:txBody>
      </p:sp>
    </p:spTree>
    <p:extLst>
      <p:ext uri="{BB962C8B-B14F-4D97-AF65-F5344CB8AC3E}">
        <p14:creationId xmlns:p14="http://schemas.microsoft.com/office/powerpoint/2010/main" val="7439392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5900" y="1779373"/>
            <a:ext cx="1497570" cy="724930"/>
          </a:xfrm>
        </p:spPr>
        <p:txBody>
          <a:bodyPr anchor="b">
            <a:normAutofit/>
          </a:bodyPr>
          <a:lstStyle>
            <a:lvl1pPr>
              <a:defRPr sz="4800" b="1"/>
            </a:lvl1pPr>
          </a:lstStyle>
          <a:p>
            <a:r>
              <a:rPr lang="en-US" dirty="0"/>
              <a:t>01.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5900" y="2639198"/>
            <a:ext cx="4281959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 Placeholder 26">
            <a:extLst>
              <a:ext uri="{FF2B5EF4-FFF2-40B4-BE49-F238E27FC236}">
                <a16:creationId xmlns:a16="http://schemas.microsoft.com/office/drawing/2014/main" id="{D04805F5-7E8C-D806-3F0A-79377EA8A2F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15900" y="3767496"/>
            <a:ext cx="4281959" cy="778626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638675" y="2620483"/>
            <a:ext cx="4281958" cy="1818246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2502626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131227" y="195263"/>
            <a:ext cx="2087563" cy="444158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2333766" y="195263"/>
            <a:ext cx="2087563" cy="44415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4536305" y="195263"/>
            <a:ext cx="2087563" cy="444158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5110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63655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74704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45109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45110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2463654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2463655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674703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467470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44104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2463654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4674704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33892352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Slide Four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42">
            <a:extLst>
              <a:ext uri="{FF2B5EF4-FFF2-40B4-BE49-F238E27FC236}">
                <a16:creationId xmlns:a16="http://schemas.microsoft.com/office/drawing/2014/main" id="{5E50BEDE-12F8-C493-D1C5-A6F59F0EF74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6"/>
            <a:ext cx="4279347" cy="2328863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10A48A3F-D2D4-3681-218B-4627129E090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608514" y="2643188"/>
            <a:ext cx="4319587" cy="23050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955B7B2-BFF6-F30D-F1CA-0E0B1DCBDDC6}"/>
              </a:ext>
            </a:extLst>
          </p:cNvPr>
          <p:cNvSpPr/>
          <p:nvPr userDrawn="1"/>
        </p:nvSpPr>
        <p:spPr>
          <a:xfrm>
            <a:off x="4608514" y="195264"/>
            <a:ext cx="4319587" cy="2339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532E05-1B05-0DD1-4003-824295BD069F}"/>
              </a:ext>
            </a:extLst>
          </p:cNvPr>
          <p:cNvSpPr/>
          <p:nvPr userDrawn="1"/>
        </p:nvSpPr>
        <p:spPr>
          <a:xfrm>
            <a:off x="211681" y="2643189"/>
            <a:ext cx="4300517" cy="23104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4DE9FAA5-4D97-85D2-696A-B97472BC0BB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66404" y="1168285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3" name="Text Placeholder 32">
            <a:extLst>
              <a:ext uri="{FF2B5EF4-FFF2-40B4-BE49-F238E27FC236}">
                <a16:creationId xmlns:a16="http://schemas.microsoft.com/office/drawing/2014/main" id="{93881D5E-D7BA-1080-8686-8AF960E041C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66404" y="1426681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42">
            <a:extLst>
              <a:ext uri="{FF2B5EF4-FFF2-40B4-BE49-F238E27FC236}">
                <a16:creationId xmlns:a16="http://schemas.microsoft.com/office/drawing/2014/main" id="{7516312C-4CBD-87AC-3F09-00C3A9ECDCE6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4752975" y="300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7D9075EF-66DF-8532-5BDC-5413AF114AB1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03141" y="3587199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B641C6B7-2682-04C2-5546-54F21B1895B8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403141" y="3833965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8AD98225-F6FF-6097-07BF-A4B8A705A96F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95289" y="2773077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409058359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5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194154697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 Slide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05DA9270-0C8F-AE43-9DDB-CCD2F8C3C5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5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153627596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08147F08-5EB9-9345-BD50-B2D4254A446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5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19370806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 Slide White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8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90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</p:spTree>
    <p:extLst>
      <p:ext uri="{BB962C8B-B14F-4D97-AF65-F5344CB8AC3E}">
        <p14:creationId xmlns:p14="http://schemas.microsoft.com/office/powerpoint/2010/main" val="62626802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Blank White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232674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Blank White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567908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ri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8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90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927A4D-6948-2588-3C64-B2E81481CDB5}"/>
              </a:ext>
            </a:extLst>
          </p:cNvPr>
          <p:cNvSpPr/>
          <p:nvPr userDrawn="1"/>
        </p:nvSpPr>
        <p:spPr>
          <a:xfrm>
            <a:off x="215901" y="1419226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23238-AAEA-3311-1B76-232B599FDABD}"/>
              </a:ext>
            </a:extLst>
          </p:cNvPr>
          <p:cNvSpPr/>
          <p:nvPr userDrawn="1"/>
        </p:nvSpPr>
        <p:spPr>
          <a:xfrm>
            <a:off x="3156744" y="1419226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3B788F1-6012-D560-F1CD-EE5F2B838BA1}"/>
              </a:ext>
            </a:extLst>
          </p:cNvPr>
          <p:cNvSpPr/>
          <p:nvPr userDrawn="1"/>
        </p:nvSpPr>
        <p:spPr>
          <a:xfrm>
            <a:off x="6084888" y="1419226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33D8033-4A90-1E75-9747-999B07E26A66}"/>
              </a:ext>
            </a:extLst>
          </p:cNvPr>
          <p:cNvSpPr/>
          <p:nvPr userDrawn="1"/>
        </p:nvSpPr>
        <p:spPr>
          <a:xfrm>
            <a:off x="215900" y="2608264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D37C1A9-0D32-5D38-442A-20AB9B875D32}"/>
              </a:ext>
            </a:extLst>
          </p:cNvPr>
          <p:cNvSpPr/>
          <p:nvPr userDrawn="1"/>
        </p:nvSpPr>
        <p:spPr>
          <a:xfrm>
            <a:off x="4643438" y="2608264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E96CFFF-6D63-3B93-E817-82FFD599E098}"/>
              </a:ext>
            </a:extLst>
          </p:cNvPr>
          <p:cNvSpPr/>
          <p:nvPr userDrawn="1"/>
        </p:nvSpPr>
        <p:spPr>
          <a:xfrm>
            <a:off x="215900" y="3824881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BE2293B-519A-F72D-D662-879CCCF478DE}"/>
              </a:ext>
            </a:extLst>
          </p:cNvPr>
          <p:cNvSpPr/>
          <p:nvPr userDrawn="1"/>
        </p:nvSpPr>
        <p:spPr>
          <a:xfrm>
            <a:off x="4643438" y="3824881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25BEF1AC-6CBD-F292-CB10-8BFDF79B280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40" y="1568887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306DD891-EA8A-9247-4E03-C8F7BA9DDC4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935039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AE7043E8-FBCF-6007-B1D9-774B080363BB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48210" y="161556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19F6B059-D5DD-4A0D-D3AA-9AA2D524993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3856307" y="1568887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9" name="Text Placeholder 32">
            <a:extLst>
              <a:ext uri="{FF2B5EF4-FFF2-40B4-BE49-F238E27FC236}">
                <a16:creationId xmlns:a16="http://schemas.microsoft.com/office/drawing/2014/main" id="{D38C44B3-A269-67F7-4EF3-4934DF3CF37C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3856306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Picture Placeholder 42">
            <a:extLst>
              <a:ext uri="{FF2B5EF4-FFF2-40B4-BE49-F238E27FC236}">
                <a16:creationId xmlns:a16="http://schemas.microsoft.com/office/drawing/2014/main" id="{DAC687B8-6538-7DA3-DF46-8E5E29C9EE7B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269478" y="161556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0FEFA35E-B823-AAE3-3188-9D7A3978FDA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785755" y="1568887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A6B82983-BED2-D0BA-E34B-57A7DB4B91B3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6785754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FF98E427-BE82-669F-F2CF-2BB448B764DB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6198926" y="161556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C98C6CB1-222B-6AFE-169F-A237D4089113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35040" y="2743169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32">
            <a:extLst>
              <a:ext uri="{FF2B5EF4-FFF2-40B4-BE49-F238E27FC236}">
                <a16:creationId xmlns:a16="http://schemas.microsoft.com/office/drawing/2014/main" id="{83362D77-B6AD-46F5-B12B-0883235381CE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935040" y="2941606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A800F9CE-9041-C86D-674B-609A51E04DDF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348210" y="2789844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7" name="Text Placeholder 9">
            <a:extLst>
              <a:ext uri="{FF2B5EF4-FFF2-40B4-BE49-F238E27FC236}">
                <a16:creationId xmlns:a16="http://schemas.microsoft.com/office/drawing/2014/main" id="{A1416BDE-92B4-54DA-1113-EA73E9844661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5365771" y="2743169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32">
            <a:extLst>
              <a:ext uri="{FF2B5EF4-FFF2-40B4-BE49-F238E27FC236}">
                <a16:creationId xmlns:a16="http://schemas.microsoft.com/office/drawing/2014/main" id="{AA7A5419-060B-866A-3638-18BD9ABD8EC5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>
          <a:xfrm>
            <a:off x="5365772" y="2941606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9" name="Picture Placeholder 42">
            <a:extLst>
              <a:ext uri="{FF2B5EF4-FFF2-40B4-BE49-F238E27FC236}">
                <a16:creationId xmlns:a16="http://schemas.microsoft.com/office/drawing/2014/main" id="{6ADAEBC5-AD26-30C8-0351-BB9C77FD7AC0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4778943" y="2789844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4868867B-06CF-B338-EFA7-1B4285076BF2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35040" y="3946327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32">
            <a:extLst>
              <a:ext uri="{FF2B5EF4-FFF2-40B4-BE49-F238E27FC236}">
                <a16:creationId xmlns:a16="http://schemas.microsoft.com/office/drawing/2014/main" id="{45856CB2-3EFB-0690-1F14-C969A0ABAC6A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>
          <a:xfrm>
            <a:off x="935040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2" name="Picture Placeholder 42">
            <a:extLst>
              <a:ext uri="{FF2B5EF4-FFF2-40B4-BE49-F238E27FC236}">
                <a16:creationId xmlns:a16="http://schemas.microsoft.com/office/drawing/2014/main" id="{AEC65C40-26B6-4785-C35A-E29368598AA9}"/>
              </a:ext>
            </a:extLst>
          </p:cNvPr>
          <p:cNvSpPr>
            <a:spLocks noGrp="1"/>
          </p:cNvSpPr>
          <p:nvPr>
            <p:ph type="pic" sz="quarter" idx="61" hasCustomPrompt="1"/>
          </p:nvPr>
        </p:nvSpPr>
        <p:spPr>
          <a:xfrm>
            <a:off x="348210" y="399300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EEC3CD7E-008A-0911-0C42-6CC6F76670E7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5365771" y="3946327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B5C9427E-D8DD-4AA3-033A-E5AB8628EEFF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>
          <a:xfrm>
            <a:off x="5365772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Picture Placeholder 42">
            <a:extLst>
              <a:ext uri="{FF2B5EF4-FFF2-40B4-BE49-F238E27FC236}">
                <a16:creationId xmlns:a16="http://schemas.microsoft.com/office/drawing/2014/main" id="{DEAA93CA-8846-45AB-5ADC-B6FB7B378705}"/>
              </a:ext>
            </a:extLst>
          </p:cNvPr>
          <p:cNvSpPr>
            <a:spLocks noGrp="1"/>
          </p:cNvSpPr>
          <p:nvPr>
            <p:ph type="pic" sz="quarter" idx="64" hasCustomPrompt="1"/>
          </p:nvPr>
        </p:nvSpPr>
        <p:spPr>
          <a:xfrm>
            <a:off x="4778943" y="399300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74082348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Ending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83" name="Text Placeholder 15">
            <a:extLst>
              <a:ext uri="{FF2B5EF4-FFF2-40B4-BE49-F238E27FC236}">
                <a16:creationId xmlns:a16="http://schemas.microsoft.com/office/drawing/2014/main" id="{5245708D-39F0-0549-BEB2-D1CD4477F7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2" y="1338610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84" name="Text Placeholder 32">
            <a:extLst>
              <a:ext uri="{FF2B5EF4-FFF2-40B4-BE49-F238E27FC236}">
                <a16:creationId xmlns:a16="http://schemas.microsoft.com/office/drawing/2014/main" id="{8ABD3588-FD5B-CC46-B06E-456A729736FF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3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5" name="Text Placeholder 9">
            <a:extLst>
              <a:ext uri="{FF2B5EF4-FFF2-40B4-BE49-F238E27FC236}">
                <a16:creationId xmlns:a16="http://schemas.microsoft.com/office/drawing/2014/main" id="{792CFF5D-6C9E-1F45-9D58-FD3D4D08AE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2" y="2802101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6" name="Text Placeholder 32">
            <a:extLst>
              <a:ext uri="{FF2B5EF4-FFF2-40B4-BE49-F238E27FC236}">
                <a16:creationId xmlns:a16="http://schemas.microsoft.com/office/drawing/2014/main" id="{45E670BD-D326-0A4E-86DC-7AF8A809964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87" name="Text Placeholder 32">
            <a:extLst>
              <a:ext uri="{FF2B5EF4-FFF2-40B4-BE49-F238E27FC236}">
                <a16:creationId xmlns:a16="http://schemas.microsoft.com/office/drawing/2014/main" id="{9449C036-C3AD-E846-ACDA-73192F83706D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3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</p:spTree>
    <p:extLst>
      <p:ext uri="{BB962C8B-B14F-4D97-AF65-F5344CB8AC3E}">
        <p14:creationId xmlns:p14="http://schemas.microsoft.com/office/powerpoint/2010/main" val="37077289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Medium Grey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1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5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8" y="2275716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401248478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Ending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Placeholder 15">
            <a:extLst>
              <a:ext uri="{FF2B5EF4-FFF2-40B4-BE49-F238E27FC236}">
                <a16:creationId xmlns:a16="http://schemas.microsoft.com/office/drawing/2014/main" id="{5F9F1CC7-BCB0-5844-B142-02231C3E30F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2" y="1338610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50" name="Text Placeholder 32">
            <a:extLst>
              <a:ext uri="{FF2B5EF4-FFF2-40B4-BE49-F238E27FC236}">
                <a16:creationId xmlns:a16="http://schemas.microsoft.com/office/drawing/2014/main" id="{C04B0BAC-1678-9447-BFE6-A7D671988C1D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3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1" name="Text Placeholder 9">
            <a:extLst>
              <a:ext uri="{FF2B5EF4-FFF2-40B4-BE49-F238E27FC236}">
                <a16:creationId xmlns:a16="http://schemas.microsoft.com/office/drawing/2014/main" id="{3CF649F7-AADA-034C-90E5-2FD2E10FE54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2" y="2802101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52" name="Text Placeholder 32">
            <a:extLst>
              <a:ext uri="{FF2B5EF4-FFF2-40B4-BE49-F238E27FC236}">
                <a16:creationId xmlns:a16="http://schemas.microsoft.com/office/drawing/2014/main" id="{EEE903D1-E1BB-634A-9A28-B09E2D82649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53" name="Text Placeholder 32">
            <a:extLst>
              <a:ext uri="{FF2B5EF4-FFF2-40B4-BE49-F238E27FC236}">
                <a16:creationId xmlns:a16="http://schemas.microsoft.com/office/drawing/2014/main" id="{4AD3A378-A47E-8947-9E8C-5D120F2D3287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3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6641446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9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1" y="3435350"/>
            <a:ext cx="8711038" cy="15128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2"/>
            <a:ext cx="8418579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8"/>
            <a:ext cx="8437605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1504096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1" y="195263"/>
            <a:ext cx="2087563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1" y="195263"/>
            <a:ext cx="2087563" cy="475297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90" y="195263"/>
            <a:ext cx="2087563" cy="4752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6832029" y="195263"/>
            <a:ext cx="2087563" cy="475297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391599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9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79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6970428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83961719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Divider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9" y="2275717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7056589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Divider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9" y="2275717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413814752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Slide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C21602C-1817-2D77-A081-1D7796E7C5B6}"/>
              </a:ext>
            </a:extLst>
          </p:cNvPr>
          <p:cNvSpPr/>
          <p:nvPr userDrawn="1"/>
        </p:nvSpPr>
        <p:spPr>
          <a:xfrm>
            <a:off x="215901" y="195264"/>
            <a:ext cx="2087563" cy="7207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09AE944-9E9A-E641-568E-43B357820865}"/>
              </a:ext>
            </a:extLst>
          </p:cNvPr>
          <p:cNvSpPr/>
          <p:nvPr userDrawn="1"/>
        </p:nvSpPr>
        <p:spPr>
          <a:xfrm>
            <a:off x="2426951" y="195264"/>
            <a:ext cx="2087563" cy="7207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D397701-33FC-1827-B791-3523EF2FEEE2}"/>
              </a:ext>
            </a:extLst>
          </p:cNvPr>
          <p:cNvSpPr/>
          <p:nvPr userDrawn="1"/>
        </p:nvSpPr>
        <p:spPr>
          <a:xfrm>
            <a:off x="4629490" y="195264"/>
            <a:ext cx="2087563" cy="7207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C441049-7DCC-789E-9202-B5466EFE4C0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14F9B1C3-BAFF-0618-1141-9AAA542572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B73DEC17-A2ED-C6B1-7627-4114335158D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9" name="Text Placeholder 15">
            <a:extLst>
              <a:ext uri="{FF2B5EF4-FFF2-40B4-BE49-F238E27FC236}">
                <a16:creationId xmlns:a16="http://schemas.microsoft.com/office/drawing/2014/main" id="{4992C5A0-AFE7-DC4B-061E-8F1D134CE4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5ACC3BA3-CB38-F60C-880B-784B3DE49A5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372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4020213-FD1D-48D2-D5B9-FC1C316AD3F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540834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0FB1A36-7502-387F-9A00-B790FE5197E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D688AB2E-D0DA-16A3-A057-1377E84481F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970428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368B0EF8-930A-D4CC-FA42-DD1AE40F2F9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37280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49B6E47E-D3D1-E382-095D-913E79B452F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40834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528E9BF7-B39D-2EAE-E33F-B469445D815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9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7" name="Text Placeholder 15">
            <a:extLst>
              <a:ext uri="{FF2B5EF4-FFF2-40B4-BE49-F238E27FC236}">
                <a16:creationId xmlns:a16="http://schemas.microsoft.com/office/drawing/2014/main" id="{ACA80DCC-6B5F-DBC6-057F-779BB84A0C9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970427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57A68056-2B29-782E-3763-8AFAEBD187A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9B2EB121-896A-3DF7-92E7-266C1E20F1E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40834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CAFD655C-6EA7-1F97-1F5D-07C5C3F6BC9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759379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007E23B5-D0F4-3EFC-7902-E038FA32F274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970428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3581A65-E016-F310-EB02-64983DA04394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41677" y="3034476"/>
            <a:ext cx="1820681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0A225663-63EF-BCCA-A4C0-8496132464E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2536237" y="3041189"/>
            <a:ext cx="1829675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Text Placeholder 32">
            <a:extLst>
              <a:ext uri="{FF2B5EF4-FFF2-40B4-BE49-F238E27FC236}">
                <a16:creationId xmlns:a16="http://schemas.microsoft.com/office/drawing/2014/main" id="{80474354-0A59-F05F-AF6E-74F85E8B81C2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4759379" y="3041189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CC6B5DA9-7035-E337-2946-3DC9393E8EC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6964961" y="3041189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5495325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 Slide Warm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0414D47-2E79-0DFD-30E8-6DE211F7F62D}"/>
              </a:ext>
            </a:extLst>
          </p:cNvPr>
          <p:cNvSpPr/>
          <p:nvPr userDrawn="1"/>
        </p:nvSpPr>
        <p:spPr>
          <a:xfrm>
            <a:off x="215901" y="195263"/>
            <a:ext cx="8712200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6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E9D42CF-D2C4-43DB-4B4A-9B1C7EEC28C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1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189" indent="0">
              <a:buNone/>
              <a:defRPr sz="100"/>
            </a:lvl2pPr>
            <a:lvl3pPr marL="914378" indent="0">
              <a:buNone/>
              <a:defRPr sz="100"/>
            </a:lvl3pPr>
            <a:lvl4pPr marL="1371566" indent="0">
              <a:buNone/>
              <a:defRPr sz="100"/>
            </a:lvl4pPr>
            <a:lvl5pPr marL="1828754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3186876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7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892" indent="0">
              <a:buNone/>
              <a:defRPr sz="800"/>
            </a:lvl2pPr>
            <a:lvl3pPr marL="685783" indent="0">
              <a:buNone/>
              <a:defRPr sz="800"/>
            </a:lvl3pPr>
            <a:lvl4pPr marL="1028675" indent="0">
              <a:buNone/>
              <a:defRPr sz="800"/>
            </a:lvl4pPr>
            <a:lvl5pPr marL="1371566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</p:spTree>
    <p:extLst>
      <p:ext uri="{BB962C8B-B14F-4D97-AF65-F5344CB8AC3E}">
        <p14:creationId xmlns:p14="http://schemas.microsoft.com/office/powerpoint/2010/main" val="290175338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6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3186876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7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892" indent="0">
              <a:buNone/>
              <a:defRPr sz="800"/>
            </a:lvl2pPr>
            <a:lvl3pPr marL="685783" indent="0">
              <a:buNone/>
              <a:defRPr sz="800"/>
            </a:lvl3pPr>
            <a:lvl4pPr marL="1028675" indent="0">
              <a:buNone/>
              <a:defRPr sz="800"/>
            </a:lvl4pPr>
            <a:lvl5pPr marL="1371566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21CC044-6F5F-184E-9C25-8C2B078EC7A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1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189" indent="0">
              <a:buNone/>
              <a:defRPr sz="100"/>
            </a:lvl2pPr>
            <a:lvl3pPr marL="914378" indent="0">
              <a:buNone/>
              <a:defRPr sz="100"/>
            </a:lvl3pPr>
            <a:lvl4pPr marL="1371566" indent="0">
              <a:buNone/>
              <a:defRPr sz="100"/>
            </a:lvl4pPr>
            <a:lvl5pPr marL="1828754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4254711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9"/>
            <a:ext cx="8711038" cy="3123298"/>
          </a:xfrm>
          <a:solidFill>
            <a:schemeClr val="accent3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1" y="3435350"/>
            <a:ext cx="8711038" cy="15128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2"/>
            <a:ext cx="8418579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8"/>
            <a:ext cx="8437605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3101239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4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3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892" indent="0" algn="ctr">
              <a:buNone/>
              <a:defRPr sz="1500"/>
            </a:lvl2pPr>
            <a:lvl3pPr marL="685783" indent="0" algn="ctr">
              <a:buNone/>
              <a:defRPr sz="1350"/>
            </a:lvl3pPr>
            <a:lvl4pPr marL="1028675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8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2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6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3" y="204789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2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2" y="3447003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92" indent="0">
              <a:lnSpc>
                <a:spcPct val="114000"/>
              </a:lnSpc>
              <a:buNone/>
              <a:defRPr sz="800"/>
            </a:lvl2pPr>
            <a:lvl3pPr marL="685783" indent="0">
              <a:lnSpc>
                <a:spcPct val="114000"/>
              </a:lnSpc>
              <a:buNone/>
              <a:defRPr sz="800"/>
            </a:lvl3pPr>
            <a:lvl4pPr marL="1028675" indent="0">
              <a:lnSpc>
                <a:spcPct val="114000"/>
              </a:lnSpc>
              <a:buNone/>
              <a:defRPr sz="800"/>
            </a:lvl4pPr>
            <a:lvl5pPr marL="1371566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6488340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5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59378" y="2342393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59378" y="3040063"/>
            <a:ext cx="4151537" cy="11874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874CF84-747E-7589-CA7F-7DE9988FCF7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759378" y="2644198"/>
            <a:ext cx="1960422" cy="137914"/>
          </a:xfrm>
        </p:spPr>
        <p:txBody>
          <a:bodyPr anchor="b" anchorCtr="0">
            <a:noAutofit/>
          </a:bodyPr>
          <a:lstStyle>
            <a:lvl1pPr marL="0" indent="0">
              <a:buNone/>
              <a:defRPr sz="800" b="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Recommended count: 350 characters.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E495CD0A-363B-1C73-7CD9-ACB163B1044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8" y="1111252"/>
            <a:ext cx="413861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B14A558D-2652-9586-15BD-60A531A9C26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5"/>
            <a:ext cx="4163406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</p:spTree>
    <p:extLst>
      <p:ext uri="{BB962C8B-B14F-4D97-AF65-F5344CB8AC3E}">
        <p14:creationId xmlns:p14="http://schemas.microsoft.com/office/powerpoint/2010/main" val="3109706286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4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3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892" indent="0" algn="ctr">
              <a:buNone/>
              <a:defRPr sz="1500"/>
            </a:lvl2pPr>
            <a:lvl3pPr marL="685783" indent="0" algn="ctr">
              <a:buNone/>
              <a:defRPr sz="1350"/>
            </a:lvl3pPr>
            <a:lvl4pPr marL="1028675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8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2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6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3" y="204789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2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2" y="3447003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92" indent="0">
              <a:lnSpc>
                <a:spcPct val="114000"/>
              </a:lnSpc>
              <a:buNone/>
              <a:defRPr sz="800"/>
            </a:lvl2pPr>
            <a:lvl3pPr marL="685783" indent="0">
              <a:lnSpc>
                <a:spcPct val="114000"/>
              </a:lnSpc>
              <a:buNone/>
              <a:defRPr sz="800"/>
            </a:lvl3pPr>
            <a:lvl4pPr marL="1028675" indent="0">
              <a:lnSpc>
                <a:spcPct val="114000"/>
              </a:lnSpc>
              <a:buNone/>
              <a:defRPr sz="800"/>
            </a:lvl4pPr>
            <a:lvl5pPr marL="1371566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17923497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able of Contents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4726DB1-B7E6-1774-F331-3A22F3BF643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15901" y="1419225"/>
            <a:ext cx="1919788" cy="973246"/>
          </a:xfrm>
        </p:spPr>
        <p:txBody>
          <a:bodyPr anchor="ctr" anchorCtr="0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Table of</a:t>
            </a:r>
            <a:br>
              <a:rPr lang="en-US" dirty="0"/>
            </a:br>
            <a:r>
              <a:rPr lang="en-US" dirty="0"/>
              <a:t>contents.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A3387E6-AEDC-1EEF-F5B5-55F1233CAA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11413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01.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7A4626EC-51F0-97F1-2D9E-32E394B5A7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15994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02.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8CB200F9-6303-78EB-9E3A-11D192A3D6F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845627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03.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D8644989-7F22-2D6A-8DAB-DEDFFCBA056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11413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04.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41BC573E-68DD-3A53-8495-2D83C448F86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15994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05.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9F1AF766-EF3A-C147-4975-4E61F2964B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845627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06.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C354461-06FE-8570-AD97-25189E294D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411414" y="1816101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D6DDE41C-EE2D-AE60-0664-7A0FC9C6A54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15995" y="1816101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1DB719A2-ECB3-1418-6F81-018BB5AA97E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45628" y="1816101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582135BD-34EE-D87B-0257-976D83410E4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1414" y="3444485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ECF57AAC-A1E0-DD7E-92AD-CFF7D430158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615995" y="3444485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8CC48DB9-BEF8-4DB7-BED7-BD75E2464D5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845628" y="3444485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8474B4D8-4C65-E890-B5DE-6BFDAF2A76B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411414" y="2218825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41775F53-27CA-6212-5A52-C45880B2342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615995" y="2218825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9" name="Text Placeholder 26">
            <a:extLst>
              <a:ext uri="{FF2B5EF4-FFF2-40B4-BE49-F238E27FC236}">
                <a16:creationId xmlns:a16="http://schemas.microsoft.com/office/drawing/2014/main" id="{D66A3B78-41DC-06D1-36A3-D91EC6C32F9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839365" y="2218825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0" name="Text Placeholder 26">
            <a:extLst>
              <a:ext uri="{FF2B5EF4-FFF2-40B4-BE49-F238E27FC236}">
                <a16:creationId xmlns:a16="http://schemas.microsoft.com/office/drawing/2014/main" id="{3EC79D14-346D-23BE-D99A-733F910EBFA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411414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1" name="Text Placeholder 26">
            <a:extLst>
              <a:ext uri="{FF2B5EF4-FFF2-40B4-BE49-F238E27FC236}">
                <a16:creationId xmlns:a16="http://schemas.microsoft.com/office/drawing/2014/main" id="{BBF6F0CC-4A3F-D822-3CD3-1B0ABB27FF9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15995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BA69CA3-3E77-09CD-FFBE-B77B2658218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839365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27187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5900" y="1779374"/>
            <a:ext cx="1497570" cy="724930"/>
          </a:xfrm>
        </p:spPr>
        <p:txBody>
          <a:bodyPr anchor="b">
            <a:normAutofit/>
          </a:bodyPr>
          <a:lstStyle>
            <a:lvl1pPr>
              <a:defRPr sz="4800" b="1"/>
            </a:lvl1pPr>
          </a:lstStyle>
          <a:p>
            <a:r>
              <a:rPr lang="en-US" dirty="0"/>
              <a:t>01.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5901" y="2639198"/>
            <a:ext cx="4281959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 Placeholder 26">
            <a:extLst>
              <a:ext uri="{FF2B5EF4-FFF2-40B4-BE49-F238E27FC236}">
                <a16:creationId xmlns:a16="http://schemas.microsoft.com/office/drawing/2014/main" id="{D04805F5-7E8C-D806-3F0A-79377EA8A2F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15901" y="3767496"/>
            <a:ext cx="4281959" cy="778626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638675" y="2620483"/>
            <a:ext cx="4281958" cy="1818246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300891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Divider Medium Grey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9" y="2275717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03720624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 Slide Image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7" y="206376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59379" y="2342394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59379" y="3040063"/>
            <a:ext cx="4151537" cy="11874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92" indent="0">
              <a:lnSpc>
                <a:spcPct val="114000"/>
              </a:lnSpc>
              <a:buNone/>
              <a:defRPr sz="800"/>
            </a:lvl2pPr>
            <a:lvl3pPr marL="685783" indent="0">
              <a:lnSpc>
                <a:spcPct val="114000"/>
              </a:lnSpc>
              <a:buNone/>
              <a:defRPr sz="800"/>
            </a:lvl3pPr>
            <a:lvl4pPr marL="1028675" indent="0">
              <a:lnSpc>
                <a:spcPct val="114000"/>
              </a:lnSpc>
              <a:buNone/>
              <a:defRPr sz="800"/>
            </a:lvl4pPr>
            <a:lvl5pPr marL="1371566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874CF84-747E-7589-CA7F-7DE9988FCF7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759378" y="2644199"/>
            <a:ext cx="1960422" cy="137914"/>
          </a:xfrm>
        </p:spPr>
        <p:txBody>
          <a:bodyPr anchor="b" anchorCtr="0">
            <a:noAutofit/>
          </a:bodyPr>
          <a:lstStyle>
            <a:lvl1pPr marL="0" indent="0">
              <a:buNone/>
              <a:defRPr sz="800" b="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Recommended count: 350 characters.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E495CD0A-363B-1C73-7CD9-ACB163B1044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9" y="1111252"/>
            <a:ext cx="413861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B14A558D-2652-9586-15BD-60A531A9C26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6"/>
            <a:ext cx="4163406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</p:spTree>
    <p:extLst>
      <p:ext uri="{BB962C8B-B14F-4D97-AF65-F5344CB8AC3E}">
        <p14:creationId xmlns:p14="http://schemas.microsoft.com/office/powerpoint/2010/main" val="377297434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Image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6422" y="204789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14199" y="1023939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218597" y="1222376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icture Placeholder 42">
            <a:extLst>
              <a:ext uri="{FF2B5EF4-FFF2-40B4-BE49-F238E27FC236}">
                <a16:creationId xmlns:a16="http://schemas.microsoft.com/office/drawing/2014/main" id="{3B887223-998B-4307-9C22-F26FD8CFC683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222777" y="195264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508EA3EE-D630-D8C9-A3F8-C6182FF36777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407384" y="1023939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" name="Text Placeholder 32">
            <a:extLst>
              <a:ext uri="{FF2B5EF4-FFF2-40B4-BE49-F238E27FC236}">
                <a16:creationId xmlns:a16="http://schemas.microsoft.com/office/drawing/2014/main" id="{46FB238B-1C1F-BD84-1A8C-62290B97E6E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2411782" y="1222376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5E3FCDD4-E7AE-4EBC-0080-35ECF115344A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2415961" y="195264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57FEEB62-DDEE-713E-6617-589D9DE3F5C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14199" y="343807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7" name="Text Placeholder 32">
            <a:extLst>
              <a:ext uri="{FF2B5EF4-FFF2-40B4-BE49-F238E27FC236}">
                <a16:creationId xmlns:a16="http://schemas.microsoft.com/office/drawing/2014/main" id="{209D4E28-5A85-7F65-1663-7BFDD176E15D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218597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Picture Placeholder 42">
            <a:extLst>
              <a:ext uri="{FF2B5EF4-FFF2-40B4-BE49-F238E27FC236}">
                <a16:creationId xmlns:a16="http://schemas.microsoft.com/office/drawing/2014/main" id="{92C64E15-424B-2943-5EA9-1D657F59298E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222777" y="260940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E73CB260-3973-C98D-22D8-7061846577B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407384" y="343807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0FE44D2-903D-5A8A-80B2-D769466AC3E7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411782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Picture Placeholder 42">
            <a:extLst>
              <a:ext uri="{FF2B5EF4-FFF2-40B4-BE49-F238E27FC236}">
                <a16:creationId xmlns:a16="http://schemas.microsoft.com/office/drawing/2014/main" id="{83E4C305-F76E-4E1E-D24E-8A49F9149F6E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2415961" y="260940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48584296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Larg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42">
            <a:extLst>
              <a:ext uri="{FF2B5EF4-FFF2-40B4-BE49-F238E27FC236}">
                <a16:creationId xmlns:a16="http://schemas.microsoft.com/office/drawing/2014/main" id="{0D5DD147-C73A-B4DA-1321-B559075FE55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167064" y="204789"/>
            <a:ext cx="5759875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9D5A45A1-3577-DE4C-DF6F-5B433B6C18C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15901" y="202138"/>
            <a:ext cx="2843213" cy="2369612"/>
          </a:xfrm>
        </p:spPr>
        <p:txBody>
          <a:bodyPr rIns="144000" anchor="t" anchorCtr="0">
            <a:noAutofit/>
          </a:bodyPr>
          <a:lstStyle>
            <a:lvl1pPr marL="0" indent="0">
              <a:lnSpc>
                <a:spcPct val="95000"/>
              </a:lnSpc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Large header </a:t>
            </a:r>
            <a:br>
              <a:rPr lang="en-US" dirty="0"/>
            </a:br>
            <a:r>
              <a:rPr lang="en-US" dirty="0"/>
              <a:t>text can go here.</a:t>
            </a:r>
          </a:p>
        </p:txBody>
      </p:sp>
    </p:spTree>
    <p:extLst>
      <p:ext uri="{BB962C8B-B14F-4D97-AF65-F5344CB8AC3E}">
        <p14:creationId xmlns:p14="http://schemas.microsoft.com/office/powerpoint/2010/main" val="334174992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131227" y="195263"/>
            <a:ext cx="2087563" cy="444158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2333766" y="195263"/>
            <a:ext cx="2087563" cy="44415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4536305" y="195263"/>
            <a:ext cx="2087563" cy="444158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5110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63655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74704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45109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45110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2463654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2463655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674703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467470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44104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2463654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4674704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853826500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Four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42">
            <a:extLst>
              <a:ext uri="{FF2B5EF4-FFF2-40B4-BE49-F238E27FC236}">
                <a16:creationId xmlns:a16="http://schemas.microsoft.com/office/drawing/2014/main" id="{5E50BEDE-12F8-C493-D1C5-A6F59F0EF74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6"/>
            <a:ext cx="4279347" cy="2328863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10A48A3F-D2D4-3681-218B-4627129E090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608514" y="2643188"/>
            <a:ext cx="4319587" cy="23050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955B7B2-BFF6-F30D-F1CA-0E0B1DCBDDC6}"/>
              </a:ext>
            </a:extLst>
          </p:cNvPr>
          <p:cNvSpPr/>
          <p:nvPr userDrawn="1"/>
        </p:nvSpPr>
        <p:spPr>
          <a:xfrm>
            <a:off x="4608514" y="195264"/>
            <a:ext cx="4319587" cy="2339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532E05-1B05-0DD1-4003-824295BD069F}"/>
              </a:ext>
            </a:extLst>
          </p:cNvPr>
          <p:cNvSpPr/>
          <p:nvPr userDrawn="1"/>
        </p:nvSpPr>
        <p:spPr>
          <a:xfrm>
            <a:off x="211681" y="2643189"/>
            <a:ext cx="4300517" cy="23104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4DE9FAA5-4D97-85D2-696A-B97472BC0BB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66404" y="1168285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3" name="Text Placeholder 32">
            <a:extLst>
              <a:ext uri="{FF2B5EF4-FFF2-40B4-BE49-F238E27FC236}">
                <a16:creationId xmlns:a16="http://schemas.microsoft.com/office/drawing/2014/main" id="{93881D5E-D7BA-1080-8686-8AF960E041C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66404" y="1426681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42">
            <a:extLst>
              <a:ext uri="{FF2B5EF4-FFF2-40B4-BE49-F238E27FC236}">
                <a16:creationId xmlns:a16="http://schemas.microsoft.com/office/drawing/2014/main" id="{7516312C-4CBD-87AC-3F09-00C3A9ECDCE6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4752975" y="300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7D9075EF-66DF-8532-5BDC-5413AF114AB1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03141" y="3587199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B641C6B7-2682-04C2-5546-54F21B1895B8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403141" y="3833965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8AD98225-F6FF-6097-07BF-A4B8A705A96F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95289" y="2773077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89925154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5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25602128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6421" y="204788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14198" y="102393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218596" y="1222375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icture Placeholder 42">
            <a:extLst>
              <a:ext uri="{FF2B5EF4-FFF2-40B4-BE49-F238E27FC236}">
                <a16:creationId xmlns:a16="http://schemas.microsoft.com/office/drawing/2014/main" id="{3B887223-998B-4307-9C22-F26FD8CFC683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222776" y="19526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508EA3EE-D630-D8C9-A3F8-C6182FF36777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407383" y="102393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" name="Text Placeholder 32">
            <a:extLst>
              <a:ext uri="{FF2B5EF4-FFF2-40B4-BE49-F238E27FC236}">
                <a16:creationId xmlns:a16="http://schemas.microsoft.com/office/drawing/2014/main" id="{46FB238B-1C1F-BD84-1A8C-62290B97E6E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2411781" y="1222375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5E3FCDD4-E7AE-4EBC-0080-35ECF115344A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2415961" y="19526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57FEEB62-DDEE-713E-6617-589D9DE3F5C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14198" y="3438077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7" name="Text Placeholder 32">
            <a:extLst>
              <a:ext uri="{FF2B5EF4-FFF2-40B4-BE49-F238E27FC236}">
                <a16:creationId xmlns:a16="http://schemas.microsoft.com/office/drawing/2014/main" id="{209D4E28-5A85-7F65-1663-7BFDD176E15D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218596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Picture Placeholder 42">
            <a:extLst>
              <a:ext uri="{FF2B5EF4-FFF2-40B4-BE49-F238E27FC236}">
                <a16:creationId xmlns:a16="http://schemas.microsoft.com/office/drawing/2014/main" id="{92C64E15-424B-2943-5EA9-1D657F59298E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222776" y="2609402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E73CB260-3973-C98D-22D8-7061846577B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407383" y="3438077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0FE44D2-903D-5A8A-80B2-D769466AC3E7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411781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Picture Placeholder 42">
            <a:extLst>
              <a:ext uri="{FF2B5EF4-FFF2-40B4-BE49-F238E27FC236}">
                <a16:creationId xmlns:a16="http://schemas.microsoft.com/office/drawing/2014/main" id="{83E4C305-F76E-4E1E-D24E-8A49F9149F6E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2415961" y="2609402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84553052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 Slide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05DA9270-0C8F-AE43-9DDB-CCD2F8C3C5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5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368610491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08147F08-5EB9-9345-BD50-B2D4254A446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5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391380866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 Slide White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8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90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</p:spTree>
    <p:extLst>
      <p:ext uri="{BB962C8B-B14F-4D97-AF65-F5344CB8AC3E}">
        <p14:creationId xmlns:p14="http://schemas.microsoft.com/office/powerpoint/2010/main" val="747991803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Blank White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8512883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Blank White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760533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Gri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8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90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927A4D-6948-2588-3C64-B2E81481CDB5}"/>
              </a:ext>
            </a:extLst>
          </p:cNvPr>
          <p:cNvSpPr/>
          <p:nvPr userDrawn="1"/>
        </p:nvSpPr>
        <p:spPr>
          <a:xfrm>
            <a:off x="215901" y="1419226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23238-AAEA-3311-1B76-232B599FDABD}"/>
              </a:ext>
            </a:extLst>
          </p:cNvPr>
          <p:cNvSpPr/>
          <p:nvPr userDrawn="1"/>
        </p:nvSpPr>
        <p:spPr>
          <a:xfrm>
            <a:off x="3156744" y="1419226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3B788F1-6012-D560-F1CD-EE5F2B838BA1}"/>
              </a:ext>
            </a:extLst>
          </p:cNvPr>
          <p:cNvSpPr/>
          <p:nvPr userDrawn="1"/>
        </p:nvSpPr>
        <p:spPr>
          <a:xfrm>
            <a:off x="6084888" y="1419226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33D8033-4A90-1E75-9747-999B07E26A66}"/>
              </a:ext>
            </a:extLst>
          </p:cNvPr>
          <p:cNvSpPr/>
          <p:nvPr userDrawn="1"/>
        </p:nvSpPr>
        <p:spPr>
          <a:xfrm>
            <a:off x="215900" y="2608264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D37C1A9-0D32-5D38-442A-20AB9B875D32}"/>
              </a:ext>
            </a:extLst>
          </p:cNvPr>
          <p:cNvSpPr/>
          <p:nvPr userDrawn="1"/>
        </p:nvSpPr>
        <p:spPr>
          <a:xfrm>
            <a:off x="4643438" y="2608264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E96CFFF-6D63-3B93-E817-82FFD599E098}"/>
              </a:ext>
            </a:extLst>
          </p:cNvPr>
          <p:cNvSpPr/>
          <p:nvPr userDrawn="1"/>
        </p:nvSpPr>
        <p:spPr>
          <a:xfrm>
            <a:off x="215900" y="3824881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BE2293B-519A-F72D-D662-879CCCF478DE}"/>
              </a:ext>
            </a:extLst>
          </p:cNvPr>
          <p:cNvSpPr/>
          <p:nvPr userDrawn="1"/>
        </p:nvSpPr>
        <p:spPr>
          <a:xfrm>
            <a:off x="4643438" y="3824881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25BEF1AC-6CBD-F292-CB10-8BFDF79B280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40" y="1568887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306DD891-EA8A-9247-4E03-C8F7BA9DDC4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935039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AE7043E8-FBCF-6007-B1D9-774B080363BB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48210" y="161556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19F6B059-D5DD-4A0D-D3AA-9AA2D524993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3856307" y="1568887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9" name="Text Placeholder 32">
            <a:extLst>
              <a:ext uri="{FF2B5EF4-FFF2-40B4-BE49-F238E27FC236}">
                <a16:creationId xmlns:a16="http://schemas.microsoft.com/office/drawing/2014/main" id="{D38C44B3-A269-67F7-4EF3-4934DF3CF37C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3856306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Picture Placeholder 42">
            <a:extLst>
              <a:ext uri="{FF2B5EF4-FFF2-40B4-BE49-F238E27FC236}">
                <a16:creationId xmlns:a16="http://schemas.microsoft.com/office/drawing/2014/main" id="{DAC687B8-6538-7DA3-DF46-8E5E29C9EE7B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269478" y="161556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0FEFA35E-B823-AAE3-3188-9D7A3978FDA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785755" y="1568887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A6B82983-BED2-D0BA-E34B-57A7DB4B91B3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6785754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FF98E427-BE82-669F-F2CF-2BB448B764DB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6198926" y="161556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C98C6CB1-222B-6AFE-169F-A237D4089113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35040" y="2743169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32">
            <a:extLst>
              <a:ext uri="{FF2B5EF4-FFF2-40B4-BE49-F238E27FC236}">
                <a16:creationId xmlns:a16="http://schemas.microsoft.com/office/drawing/2014/main" id="{83362D77-B6AD-46F5-B12B-0883235381CE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935040" y="2941606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A800F9CE-9041-C86D-674B-609A51E04DDF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348210" y="2789844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7" name="Text Placeholder 9">
            <a:extLst>
              <a:ext uri="{FF2B5EF4-FFF2-40B4-BE49-F238E27FC236}">
                <a16:creationId xmlns:a16="http://schemas.microsoft.com/office/drawing/2014/main" id="{A1416BDE-92B4-54DA-1113-EA73E9844661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5365771" y="2743169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32">
            <a:extLst>
              <a:ext uri="{FF2B5EF4-FFF2-40B4-BE49-F238E27FC236}">
                <a16:creationId xmlns:a16="http://schemas.microsoft.com/office/drawing/2014/main" id="{AA7A5419-060B-866A-3638-18BD9ABD8EC5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>
          <a:xfrm>
            <a:off x="5365772" y="2941606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9" name="Picture Placeholder 42">
            <a:extLst>
              <a:ext uri="{FF2B5EF4-FFF2-40B4-BE49-F238E27FC236}">
                <a16:creationId xmlns:a16="http://schemas.microsoft.com/office/drawing/2014/main" id="{6ADAEBC5-AD26-30C8-0351-BB9C77FD7AC0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4778943" y="2789844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4868867B-06CF-B338-EFA7-1B4285076BF2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35040" y="3946327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32">
            <a:extLst>
              <a:ext uri="{FF2B5EF4-FFF2-40B4-BE49-F238E27FC236}">
                <a16:creationId xmlns:a16="http://schemas.microsoft.com/office/drawing/2014/main" id="{45856CB2-3EFB-0690-1F14-C969A0ABAC6A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>
          <a:xfrm>
            <a:off x="935040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2" name="Picture Placeholder 42">
            <a:extLst>
              <a:ext uri="{FF2B5EF4-FFF2-40B4-BE49-F238E27FC236}">
                <a16:creationId xmlns:a16="http://schemas.microsoft.com/office/drawing/2014/main" id="{AEC65C40-26B6-4785-C35A-E29368598AA9}"/>
              </a:ext>
            </a:extLst>
          </p:cNvPr>
          <p:cNvSpPr>
            <a:spLocks noGrp="1"/>
          </p:cNvSpPr>
          <p:nvPr>
            <p:ph type="pic" sz="quarter" idx="61" hasCustomPrompt="1"/>
          </p:nvPr>
        </p:nvSpPr>
        <p:spPr>
          <a:xfrm>
            <a:off x="348210" y="399300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EEC3CD7E-008A-0911-0C42-6CC6F76670E7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5365771" y="3946327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B5C9427E-D8DD-4AA3-033A-E5AB8628EEFF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>
          <a:xfrm>
            <a:off x="5365772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Picture Placeholder 42">
            <a:extLst>
              <a:ext uri="{FF2B5EF4-FFF2-40B4-BE49-F238E27FC236}">
                <a16:creationId xmlns:a16="http://schemas.microsoft.com/office/drawing/2014/main" id="{DEAA93CA-8846-45AB-5ADC-B6FB7B378705}"/>
              </a:ext>
            </a:extLst>
          </p:cNvPr>
          <p:cNvSpPr>
            <a:spLocks noGrp="1"/>
          </p:cNvSpPr>
          <p:nvPr>
            <p:ph type="pic" sz="quarter" idx="64" hasCustomPrompt="1"/>
          </p:nvPr>
        </p:nvSpPr>
        <p:spPr>
          <a:xfrm>
            <a:off x="4778943" y="399300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41974517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Ending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83" name="Text Placeholder 15">
            <a:extLst>
              <a:ext uri="{FF2B5EF4-FFF2-40B4-BE49-F238E27FC236}">
                <a16:creationId xmlns:a16="http://schemas.microsoft.com/office/drawing/2014/main" id="{5245708D-39F0-0549-BEB2-D1CD4477F7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2" y="1338610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84" name="Text Placeholder 32">
            <a:extLst>
              <a:ext uri="{FF2B5EF4-FFF2-40B4-BE49-F238E27FC236}">
                <a16:creationId xmlns:a16="http://schemas.microsoft.com/office/drawing/2014/main" id="{8ABD3588-FD5B-CC46-B06E-456A729736FF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3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5" name="Text Placeholder 9">
            <a:extLst>
              <a:ext uri="{FF2B5EF4-FFF2-40B4-BE49-F238E27FC236}">
                <a16:creationId xmlns:a16="http://schemas.microsoft.com/office/drawing/2014/main" id="{792CFF5D-6C9E-1F45-9D58-FD3D4D08AE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2" y="2802101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6" name="Text Placeholder 32">
            <a:extLst>
              <a:ext uri="{FF2B5EF4-FFF2-40B4-BE49-F238E27FC236}">
                <a16:creationId xmlns:a16="http://schemas.microsoft.com/office/drawing/2014/main" id="{45E670BD-D326-0A4E-86DC-7AF8A809964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87" name="Text Placeholder 32">
            <a:extLst>
              <a:ext uri="{FF2B5EF4-FFF2-40B4-BE49-F238E27FC236}">
                <a16:creationId xmlns:a16="http://schemas.microsoft.com/office/drawing/2014/main" id="{9449C036-C3AD-E846-ACDA-73192F83706D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3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</p:spTree>
    <p:extLst>
      <p:ext uri="{BB962C8B-B14F-4D97-AF65-F5344CB8AC3E}">
        <p14:creationId xmlns:p14="http://schemas.microsoft.com/office/powerpoint/2010/main" val="1306892149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Ending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Placeholder 15">
            <a:extLst>
              <a:ext uri="{FF2B5EF4-FFF2-40B4-BE49-F238E27FC236}">
                <a16:creationId xmlns:a16="http://schemas.microsoft.com/office/drawing/2014/main" id="{5F9F1CC7-BCB0-5844-B142-02231C3E30F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2" y="1338610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50" name="Text Placeholder 32">
            <a:extLst>
              <a:ext uri="{FF2B5EF4-FFF2-40B4-BE49-F238E27FC236}">
                <a16:creationId xmlns:a16="http://schemas.microsoft.com/office/drawing/2014/main" id="{C04B0BAC-1678-9447-BFE6-A7D671988C1D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3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1" name="Text Placeholder 9">
            <a:extLst>
              <a:ext uri="{FF2B5EF4-FFF2-40B4-BE49-F238E27FC236}">
                <a16:creationId xmlns:a16="http://schemas.microsoft.com/office/drawing/2014/main" id="{3CF649F7-AADA-034C-90E5-2FD2E10FE54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2" y="2802101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52" name="Text Placeholder 32">
            <a:extLst>
              <a:ext uri="{FF2B5EF4-FFF2-40B4-BE49-F238E27FC236}">
                <a16:creationId xmlns:a16="http://schemas.microsoft.com/office/drawing/2014/main" id="{EEE903D1-E1BB-634A-9A28-B09E2D82649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53" name="Text Placeholder 32">
            <a:extLst>
              <a:ext uri="{FF2B5EF4-FFF2-40B4-BE49-F238E27FC236}">
                <a16:creationId xmlns:a16="http://schemas.microsoft.com/office/drawing/2014/main" id="{4AD3A378-A47E-8947-9E8C-5D120F2D3287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3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62635707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9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1" y="3435350"/>
            <a:ext cx="8711038" cy="15128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2"/>
            <a:ext cx="8418579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8"/>
            <a:ext cx="8437605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32855283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1" y="195263"/>
            <a:ext cx="2087563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1" y="195263"/>
            <a:ext cx="2087563" cy="475297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90" y="195263"/>
            <a:ext cx="2087563" cy="4752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6832029" y="195263"/>
            <a:ext cx="2087563" cy="475297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391599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9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79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6970428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6954929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Larg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42">
            <a:extLst>
              <a:ext uri="{FF2B5EF4-FFF2-40B4-BE49-F238E27FC236}">
                <a16:creationId xmlns:a16="http://schemas.microsoft.com/office/drawing/2014/main" id="{0D5DD147-C73A-B4DA-1321-B559075FE55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167063" y="204788"/>
            <a:ext cx="5759875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9D5A45A1-3577-DE4C-DF6F-5B433B6C18C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15900" y="202138"/>
            <a:ext cx="2843213" cy="2369612"/>
          </a:xfrm>
        </p:spPr>
        <p:txBody>
          <a:bodyPr rIns="144000" anchor="t" anchorCtr="0">
            <a:noAutofit/>
          </a:bodyPr>
          <a:lstStyle>
            <a:lvl1pPr marL="0" indent="0">
              <a:lnSpc>
                <a:spcPct val="95000"/>
              </a:lnSpc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Large header </a:t>
            </a:r>
            <a:br>
              <a:rPr lang="en-US" dirty="0"/>
            </a:br>
            <a:r>
              <a:rPr lang="en-US" dirty="0"/>
              <a:t>text can go here.</a:t>
            </a:r>
          </a:p>
        </p:txBody>
      </p:sp>
    </p:spTree>
    <p:extLst>
      <p:ext uri="{BB962C8B-B14F-4D97-AF65-F5344CB8AC3E}">
        <p14:creationId xmlns:p14="http://schemas.microsoft.com/office/powerpoint/2010/main" val="3917875381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Divider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9" y="2275717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509251689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Divider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9" y="2275717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794548879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C21602C-1817-2D77-A081-1D7796E7C5B6}"/>
              </a:ext>
            </a:extLst>
          </p:cNvPr>
          <p:cNvSpPr/>
          <p:nvPr userDrawn="1"/>
        </p:nvSpPr>
        <p:spPr>
          <a:xfrm>
            <a:off x="215901" y="195264"/>
            <a:ext cx="2087563" cy="7207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09AE944-9E9A-E641-568E-43B357820865}"/>
              </a:ext>
            </a:extLst>
          </p:cNvPr>
          <p:cNvSpPr/>
          <p:nvPr userDrawn="1"/>
        </p:nvSpPr>
        <p:spPr>
          <a:xfrm>
            <a:off x="2426951" y="195264"/>
            <a:ext cx="2087563" cy="7207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D397701-33FC-1827-B791-3523EF2FEEE2}"/>
              </a:ext>
            </a:extLst>
          </p:cNvPr>
          <p:cNvSpPr/>
          <p:nvPr userDrawn="1"/>
        </p:nvSpPr>
        <p:spPr>
          <a:xfrm>
            <a:off x="4629490" y="195264"/>
            <a:ext cx="2087563" cy="7207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C441049-7DCC-789E-9202-B5466EFE4C0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14F9B1C3-BAFF-0618-1141-9AAA542572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B73DEC17-A2ED-C6B1-7627-4114335158D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9" name="Text Placeholder 15">
            <a:extLst>
              <a:ext uri="{FF2B5EF4-FFF2-40B4-BE49-F238E27FC236}">
                <a16:creationId xmlns:a16="http://schemas.microsoft.com/office/drawing/2014/main" id="{4992C5A0-AFE7-DC4B-061E-8F1D134CE4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5ACC3BA3-CB38-F60C-880B-784B3DE49A5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372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4020213-FD1D-48D2-D5B9-FC1C316AD3F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540834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0FB1A36-7502-387F-9A00-B790FE5197E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D688AB2E-D0DA-16A3-A057-1377E84481F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970428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368B0EF8-930A-D4CC-FA42-DD1AE40F2F9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37280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49B6E47E-D3D1-E382-095D-913E79B452F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40834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528E9BF7-B39D-2EAE-E33F-B469445D815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9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7" name="Text Placeholder 15">
            <a:extLst>
              <a:ext uri="{FF2B5EF4-FFF2-40B4-BE49-F238E27FC236}">
                <a16:creationId xmlns:a16="http://schemas.microsoft.com/office/drawing/2014/main" id="{ACA80DCC-6B5F-DBC6-057F-779BB84A0C9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970427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57A68056-2B29-782E-3763-8AFAEBD187A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9B2EB121-896A-3DF7-92E7-266C1E20F1E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40834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CAFD655C-6EA7-1F97-1F5D-07C5C3F6BC9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759379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007E23B5-D0F4-3EFC-7902-E038FA32F274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970428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3581A65-E016-F310-EB02-64983DA04394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41677" y="3034476"/>
            <a:ext cx="1820681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0A225663-63EF-BCCA-A4C0-8496132464E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2536237" y="3041189"/>
            <a:ext cx="1829675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Text Placeholder 32">
            <a:extLst>
              <a:ext uri="{FF2B5EF4-FFF2-40B4-BE49-F238E27FC236}">
                <a16:creationId xmlns:a16="http://schemas.microsoft.com/office/drawing/2014/main" id="{80474354-0A59-F05F-AF6E-74F85E8B81C2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4759379" y="3041189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CC6B5DA9-7035-E337-2946-3DC9393E8EC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6964961" y="3041189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99775089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Quote Slide Warm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0414D47-2E79-0DFD-30E8-6DE211F7F62D}"/>
              </a:ext>
            </a:extLst>
          </p:cNvPr>
          <p:cNvSpPr/>
          <p:nvPr userDrawn="1"/>
        </p:nvSpPr>
        <p:spPr>
          <a:xfrm>
            <a:off x="215901" y="195263"/>
            <a:ext cx="8712200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6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E9D42CF-D2C4-43DB-4B4A-9B1C7EEC28C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1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189" indent="0">
              <a:buNone/>
              <a:defRPr sz="100"/>
            </a:lvl2pPr>
            <a:lvl3pPr marL="914378" indent="0">
              <a:buNone/>
              <a:defRPr sz="100"/>
            </a:lvl3pPr>
            <a:lvl4pPr marL="1371566" indent="0">
              <a:buNone/>
              <a:defRPr sz="100"/>
            </a:lvl4pPr>
            <a:lvl5pPr marL="1828754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3186876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7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892" indent="0">
              <a:buNone/>
              <a:defRPr sz="800"/>
            </a:lvl2pPr>
            <a:lvl3pPr marL="685783" indent="0">
              <a:buNone/>
              <a:defRPr sz="800"/>
            </a:lvl3pPr>
            <a:lvl4pPr marL="1028675" indent="0">
              <a:buNone/>
              <a:defRPr sz="800"/>
            </a:lvl4pPr>
            <a:lvl5pPr marL="1371566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</p:spTree>
    <p:extLst>
      <p:ext uri="{BB962C8B-B14F-4D97-AF65-F5344CB8AC3E}">
        <p14:creationId xmlns:p14="http://schemas.microsoft.com/office/powerpoint/2010/main" val="3662401592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Quot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6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3186876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7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892" indent="0">
              <a:buNone/>
              <a:defRPr sz="800"/>
            </a:lvl2pPr>
            <a:lvl3pPr marL="685783" indent="0">
              <a:buNone/>
              <a:defRPr sz="800"/>
            </a:lvl3pPr>
            <a:lvl4pPr marL="1028675" indent="0">
              <a:buNone/>
              <a:defRPr sz="800"/>
            </a:lvl4pPr>
            <a:lvl5pPr marL="1371566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21CC044-6F5F-184E-9C25-8C2B078EC7A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1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189" indent="0">
              <a:buNone/>
              <a:defRPr sz="100"/>
            </a:lvl2pPr>
            <a:lvl3pPr marL="914378" indent="0">
              <a:buNone/>
              <a:defRPr sz="100"/>
            </a:lvl3pPr>
            <a:lvl4pPr marL="1371566" indent="0">
              <a:buNone/>
              <a:defRPr sz="100"/>
            </a:lvl4pPr>
            <a:lvl5pPr marL="1828754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43606837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9"/>
            <a:ext cx="8711038" cy="3123298"/>
          </a:xfrm>
          <a:solidFill>
            <a:schemeClr val="accent3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1" y="3435350"/>
            <a:ext cx="8711038" cy="15128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2"/>
            <a:ext cx="8418579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8"/>
            <a:ext cx="8437605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15221909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8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0" y="3435350"/>
            <a:ext cx="2087563" cy="15128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C36A61E-E85D-B141-AB46-3B5843E38ECD}"/>
              </a:ext>
            </a:extLst>
          </p:cNvPr>
          <p:cNvSpPr/>
          <p:nvPr userDrawn="1"/>
        </p:nvSpPr>
        <p:spPr>
          <a:xfrm>
            <a:off x="2426950" y="3435350"/>
            <a:ext cx="2087563" cy="15128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DD4F5D3-7D3C-601E-C77C-CC2BEF2215F0}"/>
              </a:ext>
            </a:extLst>
          </p:cNvPr>
          <p:cNvSpPr/>
          <p:nvPr userDrawn="1"/>
        </p:nvSpPr>
        <p:spPr>
          <a:xfrm>
            <a:off x="4629489" y="3435350"/>
            <a:ext cx="2087563" cy="1512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A518629-76A3-B763-BAB7-696DA3291A3C}"/>
              </a:ext>
            </a:extLst>
          </p:cNvPr>
          <p:cNvSpPr/>
          <p:nvPr userDrawn="1"/>
        </p:nvSpPr>
        <p:spPr>
          <a:xfrm>
            <a:off x="6832028" y="3435350"/>
            <a:ext cx="2087563" cy="15128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8BE3D0FC-2E75-E34E-72BB-CE9BD7CE6F79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BE0BA8A1-0C3F-6B57-B094-21EEFB7F7366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51FB4F4-9FBA-1FB7-5EF7-C43CA10D102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6FF719E1-8629-FDE8-AA71-C6462CEA8D08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ED53FA62-2A1A-CD38-823C-C465A1BDAD2A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4" name="Text Placeholder 32">
            <a:extLst>
              <a:ext uri="{FF2B5EF4-FFF2-40B4-BE49-F238E27FC236}">
                <a16:creationId xmlns:a16="http://schemas.microsoft.com/office/drawing/2014/main" id="{EC70EB82-438B-2CA2-2449-A4FD3C465DB2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7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72391975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3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  <a:latin typeface="Sun Life New Display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2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Sun Life New Text" pitchFamily="2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5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  <a:latin typeface="Sun Life New Text" pitchFamily="2" charset="0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2" y="204788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>
                <a:latin typeface="Sun Life New Text" pitchFamily="2" charset="0"/>
              </a:defRPr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Sun Life New Text" pitchFamily="2" charset="0"/>
                </a:endParaRPr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Sun Life New Text" pitchFamily="2" charset="0"/>
                </a:endParaRPr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Sun Life New Text" pitchFamily="2" charset="0"/>
                </a:endParaRPr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Sun Life New Text" pitchFamily="2" charset="0"/>
                </a:endParaRPr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Sun Life New Text" pitchFamily="2" charset="0"/>
                </a:endParaRPr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Sun Life New Text" pitchFamily="2" charset="0"/>
                </a:endParaRPr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Sun Life New Text" pitchFamily="2" charset="0"/>
                </a:endParaRPr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Sun Life New Text" pitchFamily="2" charset="0"/>
                </a:endParaRPr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Sun Life New Text" pitchFamily="2" charset="0"/>
                </a:endParaRPr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Sun Life New Text" pitchFamily="2" charset="0"/>
                </a:endParaRPr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Sun Life New Text" pitchFamily="2" charset="0"/>
                </a:endParaRPr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Sun Life New Text" pitchFamily="2" charset="0"/>
                </a:endParaRPr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Sun Life New Text" pitchFamily="2" charset="0"/>
                </a:endParaRPr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Sun Life New Text" pitchFamily="2" charset="0"/>
                </a:endParaRPr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Sun Life New Text" pitchFamily="2" charset="0"/>
                </a:endParaRPr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Sun Life New Text" pitchFamily="2" charset="0"/>
                </a:endParaRPr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Sun Life New Text" pitchFamily="2" charset="0"/>
                </a:endParaRPr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Sun Life New Text" pitchFamily="2" charset="0"/>
                </a:endParaRPr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Sun Life New Text" pitchFamily="2" charset="0"/>
                </a:endParaRPr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Sun Life New Text" pitchFamily="2" charset="0"/>
                </a:endParaRPr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Sun Life New Text" pitchFamily="2" charset="0"/>
                </a:endParaRPr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Sun Life New Text" pitchFamily="2" charset="0"/>
                </a:endParaRPr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Sun Life New Text" pitchFamily="2" charset="0"/>
                </a:endParaRPr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Sun Life New Text" pitchFamily="2" charset="0"/>
                </a:endParaRPr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Sun Life New Text" pitchFamily="2" charset="0"/>
                </a:endParaRPr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Sun Life New Text" pitchFamily="2" charset="0"/>
                </a:endParaRPr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1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Sun Life New Text" pitchFamily="2" charset="0"/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1" y="3447002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latin typeface="Sun Life New Text" pitchFamily="2" charset="0"/>
              </a:defRPr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4035862754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Title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3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  <a:latin typeface="Sun Life New Display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2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Sun Life New Text" pitchFamily="2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5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  <a:latin typeface="Sun Life New Text" pitchFamily="2" charset="0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2" y="204788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>
                <a:latin typeface="Sun Life New Text" pitchFamily="2" charset="0"/>
              </a:defRPr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Sun Life New Text" pitchFamily="2" charset="0"/>
                </a:endParaRPr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Sun Life New Text" pitchFamily="2" charset="0"/>
                </a:endParaRPr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Sun Life New Text" pitchFamily="2" charset="0"/>
                </a:endParaRPr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Sun Life New Text" pitchFamily="2" charset="0"/>
                </a:endParaRPr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Sun Life New Text" pitchFamily="2" charset="0"/>
                </a:endParaRPr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Sun Life New Text" pitchFamily="2" charset="0"/>
                </a:endParaRPr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Sun Life New Text" pitchFamily="2" charset="0"/>
                </a:endParaRPr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Sun Life New Text" pitchFamily="2" charset="0"/>
                </a:endParaRPr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Sun Life New Text" pitchFamily="2" charset="0"/>
                </a:endParaRPr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Sun Life New Text" pitchFamily="2" charset="0"/>
                </a:endParaRPr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Sun Life New Text" pitchFamily="2" charset="0"/>
                </a:endParaRPr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Sun Life New Text" pitchFamily="2" charset="0"/>
                </a:endParaRPr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Sun Life New Text" pitchFamily="2" charset="0"/>
                </a:endParaRPr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Sun Life New Text" pitchFamily="2" charset="0"/>
                </a:endParaRPr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Sun Life New Text" pitchFamily="2" charset="0"/>
                </a:endParaRPr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Sun Life New Text" pitchFamily="2" charset="0"/>
                </a:endParaRPr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Sun Life New Text" pitchFamily="2" charset="0"/>
                </a:endParaRPr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Sun Life New Text" pitchFamily="2" charset="0"/>
                </a:endParaRPr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Sun Life New Text" pitchFamily="2" charset="0"/>
                </a:endParaRPr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Sun Life New Text" pitchFamily="2" charset="0"/>
                </a:endParaRPr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Sun Life New Text" pitchFamily="2" charset="0"/>
                </a:endParaRPr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Sun Life New Text" pitchFamily="2" charset="0"/>
                </a:endParaRPr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Sun Life New Text" pitchFamily="2" charset="0"/>
                </a:endParaRPr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Sun Life New Text" pitchFamily="2" charset="0"/>
                </a:endParaRPr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Sun Life New Text" pitchFamily="2" charset="0"/>
                </a:endParaRPr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Sun Life New Text" pitchFamily="2" charset="0"/>
                </a:endParaRPr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1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Sun Life New Text" pitchFamily="2" charset="0"/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1" y="3447002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latin typeface="Sun Life New Text" pitchFamily="2" charset="0"/>
              </a:defRPr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572597603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able of Contents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Sun Life New Text" pitchFamily="2" charset="0"/>
              </a:defRPr>
            </a:lvl1pPr>
          </a:lstStyle>
          <a:p>
            <a:fld id="{9FA635D2-B142-BE49-AECA-6169441F1F9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4726DB1-B7E6-1774-F331-3A22F3BF643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15900" y="1419225"/>
            <a:ext cx="1919788" cy="973246"/>
          </a:xfrm>
        </p:spPr>
        <p:txBody>
          <a:bodyPr anchor="ctr" anchorCtr="0">
            <a:noAutofit/>
          </a:bodyPr>
          <a:lstStyle>
            <a:lvl1pPr algn="l">
              <a:defRPr sz="3200">
                <a:solidFill>
                  <a:schemeClr val="tx2"/>
                </a:solidFill>
                <a:latin typeface="Sun Life New Display" pitchFamily="2" charset="0"/>
              </a:defRPr>
            </a:lvl1pPr>
          </a:lstStyle>
          <a:p>
            <a:r>
              <a:rPr lang="en-US" dirty="0"/>
              <a:t>Table of</a:t>
            </a:r>
            <a:br>
              <a:rPr lang="en-US" dirty="0"/>
            </a:br>
            <a:r>
              <a:rPr lang="en-US" dirty="0"/>
              <a:t>contents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A3387E6-AEDC-1EEF-F5B5-55F1233CAA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11413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01.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7A4626EC-51F0-97F1-2D9E-32E394B5A7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15994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02.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8CB200F9-6303-78EB-9E3A-11D192A3D6F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845627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03.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D8644989-7F22-2D6A-8DAB-DEDFFCBA056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11413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04.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41BC573E-68DD-3A53-8495-2D83C448F86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15994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05.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9F1AF766-EF3A-C147-4975-4E61F2964B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845627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06.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C354461-06FE-8570-AD97-25189E294D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411413" y="1816100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D6DDE41C-EE2D-AE60-0664-7A0FC9C6A54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15994" y="1816100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1DB719A2-ECB3-1418-6F81-018BB5AA97E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45627" y="1816100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582135BD-34EE-D87B-0257-976D83410E4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1413" y="3444484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ECF57AAC-A1E0-DD7E-92AD-CFF7D430158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615994" y="3444484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8CC48DB9-BEF8-4DB7-BED7-BD75E2464D5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845627" y="3444484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8474B4D8-4C65-E890-B5DE-6BFDAF2A76B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411413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latin typeface="Sun Life New Display" pitchFamily="2" charset="0"/>
              </a:defRPr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41775F53-27CA-6212-5A52-C45880B2342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615994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latin typeface="Sun Life New Display" pitchFamily="2" charset="0"/>
              </a:defRPr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9" name="Text Placeholder 26">
            <a:extLst>
              <a:ext uri="{FF2B5EF4-FFF2-40B4-BE49-F238E27FC236}">
                <a16:creationId xmlns:a16="http://schemas.microsoft.com/office/drawing/2014/main" id="{D66A3B78-41DC-06D1-36A3-D91EC6C32F9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839364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latin typeface="Sun Life New Display" pitchFamily="2" charset="0"/>
              </a:defRPr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0" name="Text Placeholder 26">
            <a:extLst>
              <a:ext uri="{FF2B5EF4-FFF2-40B4-BE49-F238E27FC236}">
                <a16:creationId xmlns:a16="http://schemas.microsoft.com/office/drawing/2014/main" id="{3EC79D14-346D-23BE-D99A-733F910EBFA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411413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latin typeface="Sun Life New Display" pitchFamily="2" charset="0"/>
              </a:defRPr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1" name="Text Placeholder 26">
            <a:extLst>
              <a:ext uri="{FF2B5EF4-FFF2-40B4-BE49-F238E27FC236}">
                <a16:creationId xmlns:a16="http://schemas.microsoft.com/office/drawing/2014/main" id="{BBF6F0CC-4A3F-D822-3CD3-1B0ABB27FF9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15994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latin typeface="Sun Life New Display" pitchFamily="2" charset="0"/>
              </a:defRPr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BA69CA3-3E77-09CD-FFBE-B77B2658218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839364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latin typeface="Sun Life New Display" pitchFamily="2" charset="0"/>
              </a:defRPr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31702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131226" y="195263"/>
            <a:ext cx="2087563" cy="444158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2333765" y="195263"/>
            <a:ext cx="2087563" cy="44415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4536304" y="195263"/>
            <a:ext cx="2087563" cy="444158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5109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63654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74703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45109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4510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2463654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2463654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674703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467470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44104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2463654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4674703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477543462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Divi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5900" y="1779373"/>
            <a:ext cx="1497570" cy="724930"/>
          </a:xfrm>
        </p:spPr>
        <p:txBody>
          <a:bodyPr anchor="b">
            <a:normAutofit/>
          </a:bodyPr>
          <a:lstStyle>
            <a:lvl1pPr>
              <a:defRPr sz="4800" b="1">
                <a:latin typeface="Sun Life New Display" pitchFamily="2" charset="0"/>
              </a:defRPr>
            </a:lvl1pPr>
          </a:lstStyle>
          <a:p>
            <a:r>
              <a:rPr lang="en-US" dirty="0"/>
              <a:t>01.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5900" y="2639198"/>
            <a:ext cx="4281959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Sun Life New Display" pitchFamily="2" charset="0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>
            <a:lvl1pPr>
              <a:defRPr>
                <a:latin typeface="Sun Life New Display" pitchFamily="2" charset="0"/>
              </a:defRPr>
            </a:lvl1pPr>
          </a:lstStyle>
          <a:p>
            <a:r>
              <a:rPr lang="en-US"/>
              <a:t>– Presentation Title: Section Name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Sun Life New Display" pitchFamily="2" charset="0"/>
              </a:defRPr>
            </a:lvl1pPr>
          </a:lstStyle>
          <a:p>
            <a:fld id="{9FA635D2-B142-BE49-AECA-6169441F1F9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 Placeholder 26">
            <a:extLst>
              <a:ext uri="{FF2B5EF4-FFF2-40B4-BE49-F238E27FC236}">
                <a16:creationId xmlns:a16="http://schemas.microsoft.com/office/drawing/2014/main" id="{D04805F5-7E8C-D806-3F0A-79377EA8A2F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15900" y="3767496"/>
            <a:ext cx="4281959" cy="778626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solidFill>
                  <a:schemeClr val="tx1"/>
                </a:solidFill>
                <a:latin typeface="Sun Life New Display" pitchFamily="2" charset="0"/>
              </a:defRPr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638675" y="2620483"/>
            <a:ext cx="4281958" cy="1818246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Sun Life New Display" pitchFamily="2" charset="0"/>
              </a:defRPr>
            </a:lvl1pPr>
            <a:lvl2pPr marL="3429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Sun Life New Display" pitchFamily="2" charset="0"/>
              </a:defRPr>
            </a:lvl2pPr>
            <a:lvl3pPr marL="6858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Sun Life New Display" pitchFamily="2" charset="0"/>
              </a:defRPr>
            </a:lvl3pPr>
            <a:lvl4pPr marL="10287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Sun Life New Display" pitchFamily="2" charset="0"/>
              </a:defRPr>
            </a:lvl4pPr>
            <a:lvl5pPr marL="13716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Sun Life New Display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37254370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Divider Medium Grey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1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Sun Life New Display" pitchFamily="2" charset="0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>
            <a:lvl1pPr>
              <a:defRPr>
                <a:latin typeface="Sun Life New Display" pitchFamily="2" charset="0"/>
              </a:defRPr>
            </a:lvl1pPr>
          </a:lstStyle>
          <a:p>
            <a:r>
              <a:rPr lang="en-US"/>
              <a:t>– Presentation Title: Section Name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Sun Life New Display" pitchFamily="2" charset="0"/>
              </a:defRPr>
            </a:lvl1pPr>
          </a:lstStyle>
          <a:p>
            <a:fld id="{9FA635D2-B142-BE49-AECA-6169441F1F9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5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Sun Life New Display" pitchFamily="2" charset="0"/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Sun Life New Display" pitchFamily="2" charset="0"/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Sun Life New Display" pitchFamily="2" charset="0"/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Sun Life New Display" pitchFamily="2" charset="0"/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Sun Life New Display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8" y="2275716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  <a:latin typeface="Sun Life New Display" pitchFamily="2" charset="0"/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566225186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ntent Slide Image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>
            <a:lvl1pPr>
              <a:defRPr>
                <a:latin typeface="Sun Life New Text" pitchFamily="2" charset="0"/>
              </a:defRPr>
            </a:lvl1pPr>
          </a:lstStyle>
          <a:p>
            <a:r>
              <a:rPr lang="en-US"/>
              <a:t>– Presentation Title: Section Name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Sun Life New Display" pitchFamily="2" charset="0"/>
              </a:defRPr>
            </a:lvl1pPr>
          </a:lstStyle>
          <a:p>
            <a:fld id="{9FA635D2-B142-BE49-AECA-6169441F1F9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5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>
                <a:latin typeface="Sun Life New Text" pitchFamily="2" charset="0"/>
              </a:defRPr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59378" y="2342393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59378" y="3040063"/>
            <a:ext cx="4151537" cy="11874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latin typeface="Sun Life New Text" pitchFamily="2" charset="0"/>
              </a:defRPr>
            </a:lvl1pPr>
            <a:lvl2pPr marL="342900" indent="0">
              <a:lnSpc>
                <a:spcPct val="114000"/>
              </a:lnSpc>
              <a:buNone/>
              <a:defRPr sz="800">
                <a:latin typeface="Sun Life New Text" pitchFamily="2" charset="0"/>
              </a:defRPr>
            </a:lvl2pPr>
            <a:lvl3pPr marL="685800" indent="0">
              <a:lnSpc>
                <a:spcPct val="114000"/>
              </a:lnSpc>
              <a:buNone/>
              <a:defRPr sz="800">
                <a:latin typeface="Sun Life New Text" pitchFamily="2" charset="0"/>
              </a:defRPr>
            </a:lvl3pPr>
            <a:lvl4pPr marL="1028700" indent="0">
              <a:lnSpc>
                <a:spcPct val="114000"/>
              </a:lnSpc>
              <a:buNone/>
              <a:defRPr sz="800">
                <a:latin typeface="Sun Life New Text" pitchFamily="2" charset="0"/>
              </a:defRPr>
            </a:lvl4pPr>
            <a:lvl5pPr marL="1371600" indent="0">
              <a:lnSpc>
                <a:spcPct val="114000"/>
              </a:lnSpc>
              <a:buNone/>
              <a:defRPr sz="800">
                <a:latin typeface="Sun Life New Text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874CF84-747E-7589-CA7F-7DE9988FCF7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759378" y="2644198"/>
            <a:ext cx="1960422" cy="137914"/>
          </a:xfrm>
        </p:spPr>
        <p:txBody>
          <a:bodyPr anchor="b" anchorCtr="0">
            <a:noAutofit/>
          </a:bodyPr>
          <a:lstStyle>
            <a:lvl1pPr marL="0" indent="0">
              <a:buNone/>
              <a:defRPr sz="800" b="0">
                <a:solidFill>
                  <a:schemeClr val="tx2"/>
                </a:solidFill>
                <a:latin typeface="Sun Life New Text" pitchFamily="2" charset="0"/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Recommended count: 350 characters.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E495CD0A-363B-1C73-7CD9-ACB163B1044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8" y="1111252"/>
            <a:ext cx="413861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  <a:latin typeface="Sun Life New Text" pitchFamily="2" charset="0"/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B14A558D-2652-9586-15BD-60A531A9C26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5"/>
            <a:ext cx="4163406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Sun Life New Display" pitchFamily="2" charset="0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</p:spTree>
    <p:extLst>
      <p:ext uri="{BB962C8B-B14F-4D97-AF65-F5344CB8AC3E}">
        <p14:creationId xmlns:p14="http://schemas.microsoft.com/office/powerpoint/2010/main" val="261955108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 Slide Image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>
            <a:lvl1pPr>
              <a:defRPr>
                <a:latin typeface="Sun Life New Text" pitchFamily="2" charset="0"/>
              </a:defRPr>
            </a:lvl1pPr>
          </a:lstStyle>
          <a:p>
            <a:r>
              <a:rPr lang="en-US"/>
              <a:t>– Presentation Title: Section Name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Sun Life New Display" pitchFamily="2" charset="0"/>
              </a:defRPr>
            </a:lvl1pPr>
          </a:lstStyle>
          <a:p>
            <a:fld id="{9FA635D2-B142-BE49-AECA-6169441F1F9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6421" y="204788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>
                <a:latin typeface="Sun Life New Text" pitchFamily="2" charset="0"/>
              </a:defRPr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14198" y="102393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218596" y="1222375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1pPr>
            <a:lvl2pPr marL="342900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2pPr>
            <a:lvl3pPr marL="685800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3pPr>
            <a:lvl4pPr marL="1028700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4pPr>
            <a:lvl5pPr marL="1371600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icture Placeholder 42">
            <a:extLst>
              <a:ext uri="{FF2B5EF4-FFF2-40B4-BE49-F238E27FC236}">
                <a16:creationId xmlns:a16="http://schemas.microsoft.com/office/drawing/2014/main" id="{3B887223-998B-4307-9C22-F26FD8CFC683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222776" y="19526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>
                <a:latin typeface="Sun Life New Text" pitchFamily="2" charset="0"/>
              </a:defRPr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508EA3EE-D630-D8C9-A3F8-C6182FF36777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407383" y="102393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" name="Text Placeholder 32">
            <a:extLst>
              <a:ext uri="{FF2B5EF4-FFF2-40B4-BE49-F238E27FC236}">
                <a16:creationId xmlns:a16="http://schemas.microsoft.com/office/drawing/2014/main" id="{46FB238B-1C1F-BD84-1A8C-62290B97E6E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2411781" y="1222375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1pPr>
            <a:lvl2pPr marL="342900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2pPr>
            <a:lvl3pPr marL="685800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3pPr>
            <a:lvl4pPr marL="1028700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4pPr>
            <a:lvl5pPr marL="1371600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5E3FCDD4-E7AE-4EBC-0080-35ECF115344A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2415961" y="19526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>
                <a:latin typeface="Sun Life New Text" pitchFamily="2" charset="0"/>
              </a:defRPr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57FEEB62-DDEE-713E-6617-589D9DE3F5C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14198" y="3438077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7" name="Text Placeholder 32">
            <a:extLst>
              <a:ext uri="{FF2B5EF4-FFF2-40B4-BE49-F238E27FC236}">
                <a16:creationId xmlns:a16="http://schemas.microsoft.com/office/drawing/2014/main" id="{209D4E28-5A85-7F65-1663-7BFDD176E15D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218596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1pPr>
            <a:lvl2pPr marL="342900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2pPr>
            <a:lvl3pPr marL="685800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3pPr>
            <a:lvl4pPr marL="1028700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4pPr>
            <a:lvl5pPr marL="1371600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Picture Placeholder 42">
            <a:extLst>
              <a:ext uri="{FF2B5EF4-FFF2-40B4-BE49-F238E27FC236}">
                <a16:creationId xmlns:a16="http://schemas.microsoft.com/office/drawing/2014/main" id="{92C64E15-424B-2943-5EA9-1D657F59298E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222776" y="2609402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>
                <a:latin typeface="Sun Life New Text" pitchFamily="2" charset="0"/>
              </a:defRPr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E73CB260-3973-C98D-22D8-7061846577B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407383" y="3438077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0FE44D2-903D-5A8A-80B2-D769466AC3E7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411781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1pPr>
            <a:lvl2pPr marL="342900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2pPr>
            <a:lvl3pPr marL="685800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3pPr>
            <a:lvl4pPr marL="1028700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4pPr>
            <a:lvl5pPr marL="1371600" indent="0">
              <a:lnSpc>
                <a:spcPct val="114000"/>
              </a:lnSpc>
              <a:buNone/>
              <a:defRPr sz="900">
                <a:latin typeface="Sun Life New Text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Picture Placeholder 42">
            <a:extLst>
              <a:ext uri="{FF2B5EF4-FFF2-40B4-BE49-F238E27FC236}">
                <a16:creationId xmlns:a16="http://schemas.microsoft.com/office/drawing/2014/main" id="{83E4C305-F76E-4E1E-D24E-8A49F9149F6E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2415961" y="2609402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>
                <a:latin typeface="Sun Life New Text" pitchFamily="2" charset="0"/>
              </a:defRPr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282335689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 Slide Larg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Sun Life New Display" pitchFamily="2" charset="0"/>
              </a:defRPr>
            </a:lvl1pPr>
          </a:lstStyle>
          <a:p>
            <a:fld id="{9FA635D2-B142-BE49-AECA-6169441F1F9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42">
            <a:extLst>
              <a:ext uri="{FF2B5EF4-FFF2-40B4-BE49-F238E27FC236}">
                <a16:creationId xmlns:a16="http://schemas.microsoft.com/office/drawing/2014/main" id="{0D5DD147-C73A-B4DA-1321-B559075FE55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167063" y="204788"/>
            <a:ext cx="5759875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9D5A45A1-3577-DE4C-DF6F-5B433B6C18C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15900" y="202138"/>
            <a:ext cx="2843213" cy="2369612"/>
          </a:xfrm>
        </p:spPr>
        <p:txBody>
          <a:bodyPr rIns="144000" anchor="t" anchorCtr="0">
            <a:noAutofit/>
          </a:bodyPr>
          <a:lstStyle>
            <a:lvl1pPr marL="0" indent="0">
              <a:lnSpc>
                <a:spcPct val="95000"/>
              </a:lnSpc>
              <a:buNone/>
              <a:defRPr sz="2400">
                <a:solidFill>
                  <a:schemeClr val="tx2"/>
                </a:solidFill>
                <a:latin typeface="Sun Life New Display" pitchFamily="2" charset="0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Large header </a:t>
            </a:r>
            <a:br>
              <a:rPr lang="en-US" dirty="0"/>
            </a:br>
            <a:r>
              <a:rPr lang="en-US" dirty="0"/>
              <a:t>text can go here.</a:t>
            </a:r>
          </a:p>
        </p:txBody>
      </p:sp>
    </p:spTree>
    <p:extLst>
      <p:ext uri="{BB962C8B-B14F-4D97-AF65-F5344CB8AC3E}">
        <p14:creationId xmlns:p14="http://schemas.microsoft.com/office/powerpoint/2010/main" val="4258764544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Sun Life New Display" pitchFamily="2" charset="0"/>
              </a:defRPr>
            </a:lvl1pPr>
          </a:lstStyle>
          <a:p>
            <a:fld id="{9FA635D2-B142-BE49-AECA-6169441F1F9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131226" y="195263"/>
            <a:ext cx="2087563" cy="444158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2333765" y="195263"/>
            <a:ext cx="2087563" cy="44415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4536304" y="195263"/>
            <a:ext cx="2087563" cy="444158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5109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Sun Life New Display" pitchFamily="2" charset="0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63654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Sun Life New Display" pitchFamily="2" charset="0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74703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Sun Life New Display" pitchFamily="2" charset="0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45109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  <a:latin typeface="Sun Life New Display" pitchFamily="2" charset="0"/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4510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2463654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  <a:latin typeface="Sun Life New Display" pitchFamily="2" charset="0"/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2463654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674703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  <a:latin typeface="Sun Life New Display" pitchFamily="2" charset="0"/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467470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Sun Life New Text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44104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2463654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4674703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085872956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 Slide Four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Sun Life New Display" pitchFamily="2" charset="0"/>
              </a:defRPr>
            </a:lvl1pPr>
          </a:lstStyle>
          <a:p>
            <a:fld id="{9FA635D2-B142-BE49-AECA-6169441F1F9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Picture Placeholder 42">
            <a:extLst>
              <a:ext uri="{FF2B5EF4-FFF2-40B4-BE49-F238E27FC236}">
                <a16:creationId xmlns:a16="http://schemas.microsoft.com/office/drawing/2014/main" id="{5E50BEDE-12F8-C493-D1C5-A6F59F0EF74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5"/>
            <a:ext cx="4279347" cy="2328863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10A48A3F-D2D4-3681-218B-4627129E090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608513" y="2643188"/>
            <a:ext cx="4319587" cy="23050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955B7B2-BFF6-F30D-F1CA-0E0B1DCBDDC6}"/>
              </a:ext>
            </a:extLst>
          </p:cNvPr>
          <p:cNvSpPr/>
          <p:nvPr userDrawn="1"/>
        </p:nvSpPr>
        <p:spPr>
          <a:xfrm>
            <a:off x="4608513" y="195263"/>
            <a:ext cx="4319587" cy="2339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532E05-1B05-0DD1-4003-824295BD069F}"/>
              </a:ext>
            </a:extLst>
          </p:cNvPr>
          <p:cNvSpPr/>
          <p:nvPr userDrawn="1"/>
        </p:nvSpPr>
        <p:spPr>
          <a:xfrm>
            <a:off x="211680" y="2643188"/>
            <a:ext cx="4300517" cy="23104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4DE9FAA5-4D97-85D2-696A-B97472BC0BB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66404" y="1168284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  <a:latin typeface="Sun Life New Display" pitchFamily="2" charset="0"/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3" name="Text Placeholder 32">
            <a:extLst>
              <a:ext uri="{FF2B5EF4-FFF2-40B4-BE49-F238E27FC236}">
                <a16:creationId xmlns:a16="http://schemas.microsoft.com/office/drawing/2014/main" id="{93881D5E-D7BA-1080-8686-8AF960E041C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66403" y="1426681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  <a:latin typeface="Sun Life New Text" pitchFamily="2" charset="0"/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  <a:latin typeface="Sun Life New Text" pitchFamily="2" charset="0"/>
              </a:defRPr>
            </a:lvl2pPr>
            <a:lvl3pPr marL="6858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  <a:latin typeface="Sun Life New Text" pitchFamily="2" charset="0"/>
              </a:defRPr>
            </a:lvl3pPr>
            <a:lvl4pPr marL="10287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  <a:latin typeface="Sun Life New Text" pitchFamily="2" charset="0"/>
              </a:defRPr>
            </a:lvl4pPr>
            <a:lvl5pPr marL="13716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  <a:latin typeface="Sun Life New Text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42">
            <a:extLst>
              <a:ext uri="{FF2B5EF4-FFF2-40B4-BE49-F238E27FC236}">
                <a16:creationId xmlns:a16="http://schemas.microsoft.com/office/drawing/2014/main" id="{7516312C-4CBD-87AC-3F09-00C3A9ECDCE6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4752975" y="300598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7D9075EF-66DF-8532-5BDC-5413AF114AB1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03141" y="3587198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B641C6B7-2682-04C2-5546-54F21B1895B8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403140" y="3833965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  <a:latin typeface="Sun Life New Text" pitchFamily="2" charset="0"/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  <a:latin typeface="Sun Life New Text" pitchFamily="2" charset="0"/>
              </a:defRPr>
            </a:lvl2pPr>
            <a:lvl3pPr marL="6858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  <a:latin typeface="Sun Life New Text" pitchFamily="2" charset="0"/>
              </a:defRPr>
            </a:lvl3pPr>
            <a:lvl4pPr marL="10287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  <a:latin typeface="Sun Life New Text" pitchFamily="2" charset="0"/>
              </a:defRPr>
            </a:lvl4pPr>
            <a:lvl5pPr marL="13716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  <a:latin typeface="Sun Life New Text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8AD98225-F6FF-6097-07BF-A4B8A705A96F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95288" y="2773077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983206697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 Slide Warm Yellow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Sun Life New Display" pitchFamily="2" charset="0"/>
              </a:defRPr>
            </a:lvl1pPr>
          </a:lstStyle>
          <a:p>
            <a:fld id="{9FA635D2-B142-BE49-AECA-6169441F1F9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Sun Life New Display" pitchFamily="2" charset="0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1363631382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 Slide Light Gre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Sun Life New Text" pitchFamily="2" charset="0"/>
              </a:defRPr>
            </a:lvl1pPr>
          </a:lstStyle>
          <a:p>
            <a:fld id="{9FA635D2-B142-BE49-AECA-6169441F1F9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05DA9270-0C8F-AE43-9DDB-CCD2F8C3C5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Sun Life New Display" pitchFamily="2" charset="0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2633885987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Sun Life New Text" pitchFamily="2" charset="0"/>
              </a:defRPr>
            </a:lvl1pPr>
          </a:lstStyle>
          <a:p>
            <a:fld id="{9FA635D2-B142-BE49-AECA-6169441F1F9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08147F08-5EB9-9345-BD50-B2D4254A446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Sun Life New Display" pitchFamily="2" charset="0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27958179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84" Type="http://schemas.openxmlformats.org/officeDocument/2006/relationships/slideLayout" Target="../slideLayouts/slideLayout84.xml"/><Relationship Id="rId89" Type="http://schemas.openxmlformats.org/officeDocument/2006/relationships/slideLayout" Target="../slideLayouts/slideLayout89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92" Type="http://schemas.openxmlformats.org/officeDocument/2006/relationships/slideLayout" Target="../slideLayouts/slideLayout92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87" Type="http://schemas.openxmlformats.org/officeDocument/2006/relationships/slideLayout" Target="../slideLayouts/slideLayout87.xml"/><Relationship Id="rId102" Type="http://schemas.openxmlformats.org/officeDocument/2006/relationships/slideLayout" Target="../slideLayouts/slideLayout102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90" Type="http://schemas.openxmlformats.org/officeDocument/2006/relationships/slideLayout" Target="../slideLayouts/slideLayout90.xml"/><Relationship Id="rId95" Type="http://schemas.openxmlformats.org/officeDocument/2006/relationships/slideLayout" Target="../slideLayouts/slideLayout95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77" Type="http://schemas.openxmlformats.org/officeDocument/2006/relationships/slideLayout" Target="../slideLayouts/slideLayout77.xml"/><Relationship Id="rId100" Type="http://schemas.openxmlformats.org/officeDocument/2006/relationships/slideLayout" Target="../slideLayouts/slideLayout100.xml"/><Relationship Id="rId105" Type="http://schemas.openxmlformats.org/officeDocument/2006/relationships/slideLayout" Target="../slideLayouts/slideLayout105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80" Type="http://schemas.openxmlformats.org/officeDocument/2006/relationships/slideLayout" Target="../slideLayouts/slideLayout80.xml"/><Relationship Id="rId85" Type="http://schemas.openxmlformats.org/officeDocument/2006/relationships/slideLayout" Target="../slideLayouts/slideLayout85.xml"/><Relationship Id="rId93" Type="http://schemas.openxmlformats.org/officeDocument/2006/relationships/slideLayout" Target="../slideLayouts/slideLayout93.xml"/><Relationship Id="rId98" Type="http://schemas.openxmlformats.org/officeDocument/2006/relationships/slideLayout" Target="../slideLayouts/slideLayout9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103" Type="http://schemas.openxmlformats.org/officeDocument/2006/relationships/slideLayout" Target="../slideLayouts/slideLayout103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91" Type="http://schemas.openxmlformats.org/officeDocument/2006/relationships/slideLayout" Target="../slideLayouts/slideLayout91.xml"/><Relationship Id="rId96" Type="http://schemas.openxmlformats.org/officeDocument/2006/relationships/slideLayout" Target="../slideLayouts/slideLayout9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6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slideLayout" Target="../slideLayouts/slideLayout81.xml"/><Relationship Id="rId86" Type="http://schemas.openxmlformats.org/officeDocument/2006/relationships/slideLayout" Target="../slideLayouts/slideLayout86.xml"/><Relationship Id="rId94" Type="http://schemas.openxmlformats.org/officeDocument/2006/relationships/slideLayout" Target="../slideLayouts/slideLayout94.xml"/><Relationship Id="rId99" Type="http://schemas.openxmlformats.org/officeDocument/2006/relationships/slideLayout" Target="../slideLayouts/slideLayout99.xml"/><Relationship Id="rId101" Type="http://schemas.openxmlformats.org/officeDocument/2006/relationships/slideLayout" Target="../slideLayouts/slideLayout10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97" Type="http://schemas.openxmlformats.org/officeDocument/2006/relationships/slideLayout" Target="../slideLayouts/slideLayout97.xml"/><Relationship Id="rId104" Type="http://schemas.openxmlformats.org/officeDocument/2006/relationships/slideLayout" Target="../slideLayouts/slideLayout10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3.xml"/><Relationship Id="rId13" Type="http://schemas.openxmlformats.org/officeDocument/2006/relationships/slideLayout" Target="../slideLayouts/slideLayout118.xml"/><Relationship Id="rId18" Type="http://schemas.openxmlformats.org/officeDocument/2006/relationships/slideLayout" Target="../slideLayouts/slideLayout123.xml"/><Relationship Id="rId26" Type="http://schemas.openxmlformats.org/officeDocument/2006/relationships/slideLayout" Target="../slideLayouts/slideLayout131.xml"/><Relationship Id="rId3" Type="http://schemas.openxmlformats.org/officeDocument/2006/relationships/slideLayout" Target="../slideLayouts/slideLayout108.xml"/><Relationship Id="rId21" Type="http://schemas.openxmlformats.org/officeDocument/2006/relationships/slideLayout" Target="../slideLayouts/slideLayout126.xml"/><Relationship Id="rId34" Type="http://schemas.openxmlformats.org/officeDocument/2006/relationships/theme" Target="../theme/theme2.xml"/><Relationship Id="rId7" Type="http://schemas.openxmlformats.org/officeDocument/2006/relationships/slideLayout" Target="../slideLayouts/slideLayout112.xml"/><Relationship Id="rId12" Type="http://schemas.openxmlformats.org/officeDocument/2006/relationships/slideLayout" Target="../slideLayouts/slideLayout117.xml"/><Relationship Id="rId17" Type="http://schemas.openxmlformats.org/officeDocument/2006/relationships/slideLayout" Target="../slideLayouts/slideLayout122.xml"/><Relationship Id="rId25" Type="http://schemas.openxmlformats.org/officeDocument/2006/relationships/slideLayout" Target="../slideLayouts/slideLayout130.xml"/><Relationship Id="rId33" Type="http://schemas.openxmlformats.org/officeDocument/2006/relationships/slideLayout" Target="../slideLayouts/slideLayout138.xml"/><Relationship Id="rId2" Type="http://schemas.openxmlformats.org/officeDocument/2006/relationships/slideLayout" Target="../slideLayouts/slideLayout107.xml"/><Relationship Id="rId16" Type="http://schemas.openxmlformats.org/officeDocument/2006/relationships/slideLayout" Target="../slideLayouts/slideLayout121.xml"/><Relationship Id="rId20" Type="http://schemas.openxmlformats.org/officeDocument/2006/relationships/slideLayout" Target="../slideLayouts/slideLayout125.xml"/><Relationship Id="rId29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06.xml"/><Relationship Id="rId6" Type="http://schemas.openxmlformats.org/officeDocument/2006/relationships/slideLayout" Target="../slideLayouts/slideLayout111.xml"/><Relationship Id="rId11" Type="http://schemas.openxmlformats.org/officeDocument/2006/relationships/slideLayout" Target="../slideLayouts/slideLayout116.xml"/><Relationship Id="rId24" Type="http://schemas.openxmlformats.org/officeDocument/2006/relationships/slideLayout" Target="../slideLayouts/slideLayout129.xml"/><Relationship Id="rId32" Type="http://schemas.openxmlformats.org/officeDocument/2006/relationships/slideLayout" Target="../slideLayouts/slideLayout137.xml"/><Relationship Id="rId5" Type="http://schemas.openxmlformats.org/officeDocument/2006/relationships/slideLayout" Target="../slideLayouts/slideLayout110.xml"/><Relationship Id="rId15" Type="http://schemas.openxmlformats.org/officeDocument/2006/relationships/slideLayout" Target="../slideLayouts/slideLayout120.xml"/><Relationship Id="rId23" Type="http://schemas.openxmlformats.org/officeDocument/2006/relationships/slideLayout" Target="../slideLayouts/slideLayout128.xml"/><Relationship Id="rId28" Type="http://schemas.openxmlformats.org/officeDocument/2006/relationships/slideLayout" Target="../slideLayouts/slideLayout133.xml"/><Relationship Id="rId10" Type="http://schemas.openxmlformats.org/officeDocument/2006/relationships/slideLayout" Target="../slideLayouts/slideLayout115.xml"/><Relationship Id="rId19" Type="http://schemas.openxmlformats.org/officeDocument/2006/relationships/slideLayout" Target="../slideLayouts/slideLayout124.xml"/><Relationship Id="rId31" Type="http://schemas.openxmlformats.org/officeDocument/2006/relationships/slideLayout" Target="../slideLayouts/slideLayout136.xml"/><Relationship Id="rId4" Type="http://schemas.openxmlformats.org/officeDocument/2006/relationships/slideLayout" Target="../slideLayouts/slideLayout109.xml"/><Relationship Id="rId9" Type="http://schemas.openxmlformats.org/officeDocument/2006/relationships/slideLayout" Target="../slideLayouts/slideLayout114.xml"/><Relationship Id="rId14" Type="http://schemas.openxmlformats.org/officeDocument/2006/relationships/slideLayout" Target="../slideLayouts/slideLayout119.xml"/><Relationship Id="rId22" Type="http://schemas.openxmlformats.org/officeDocument/2006/relationships/slideLayout" Target="../slideLayouts/slideLayout127.xml"/><Relationship Id="rId27" Type="http://schemas.openxmlformats.org/officeDocument/2006/relationships/slideLayout" Target="../slideLayouts/slideLayout132.xml"/><Relationship Id="rId30" Type="http://schemas.openxmlformats.org/officeDocument/2006/relationships/slideLayout" Target="../slideLayouts/slideLayout13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6.xml"/><Relationship Id="rId13" Type="http://schemas.openxmlformats.org/officeDocument/2006/relationships/slideLayout" Target="../slideLayouts/slideLayout151.xml"/><Relationship Id="rId18" Type="http://schemas.openxmlformats.org/officeDocument/2006/relationships/slideLayout" Target="../slideLayouts/slideLayout156.xml"/><Relationship Id="rId26" Type="http://schemas.openxmlformats.org/officeDocument/2006/relationships/slideLayout" Target="../slideLayouts/slideLayout164.xml"/><Relationship Id="rId3" Type="http://schemas.openxmlformats.org/officeDocument/2006/relationships/slideLayout" Target="../slideLayouts/slideLayout141.xml"/><Relationship Id="rId21" Type="http://schemas.openxmlformats.org/officeDocument/2006/relationships/slideLayout" Target="../slideLayouts/slideLayout159.xml"/><Relationship Id="rId34" Type="http://schemas.openxmlformats.org/officeDocument/2006/relationships/theme" Target="../theme/theme3.xml"/><Relationship Id="rId7" Type="http://schemas.openxmlformats.org/officeDocument/2006/relationships/slideLayout" Target="../slideLayouts/slideLayout145.xml"/><Relationship Id="rId12" Type="http://schemas.openxmlformats.org/officeDocument/2006/relationships/slideLayout" Target="../slideLayouts/slideLayout150.xml"/><Relationship Id="rId17" Type="http://schemas.openxmlformats.org/officeDocument/2006/relationships/slideLayout" Target="../slideLayouts/slideLayout155.xml"/><Relationship Id="rId25" Type="http://schemas.openxmlformats.org/officeDocument/2006/relationships/slideLayout" Target="../slideLayouts/slideLayout163.xml"/><Relationship Id="rId33" Type="http://schemas.openxmlformats.org/officeDocument/2006/relationships/slideLayout" Target="../slideLayouts/slideLayout171.xml"/><Relationship Id="rId2" Type="http://schemas.openxmlformats.org/officeDocument/2006/relationships/slideLayout" Target="../slideLayouts/slideLayout140.xml"/><Relationship Id="rId16" Type="http://schemas.openxmlformats.org/officeDocument/2006/relationships/slideLayout" Target="../slideLayouts/slideLayout154.xml"/><Relationship Id="rId20" Type="http://schemas.openxmlformats.org/officeDocument/2006/relationships/slideLayout" Target="../slideLayouts/slideLayout158.xml"/><Relationship Id="rId29" Type="http://schemas.openxmlformats.org/officeDocument/2006/relationships/slideLayout" Target="../slideLayouts/slideLayout167.xml"/><Relationship Id="rId1" Type="http://schemas.openxmlformats.org/officeDocument/2006/relationships/slideLayout" Target="../slideLayouts/slideLayout139.xml"/><Relationship Id="rId6" Type="http://schemas.openxmlformats.org/officeDocument/2006/relationships/slideLayout" Target="../slideLayouts/slideLayout144.xml"/><Relationship Id="rId11" Type="http://schemas.openxmlformats.org/officeDocument/2006/relationships/slideLayout" Target="../slideLayouts/slideLayout149.xml"/><Relationship Id="rId24" Type="http://schemas.openxmlformats.org/officeDocument/2006/relationships/slideLayout" Target="../slideLayouts/slideLayout162.xml"/><Relationship Id="rId32" Type="http://schemas.openxmlformats.org/officeDocument/2006/relationships/slideLayout" Target="../slideLayouts/slideLayout170.xml"/><Relationship Id="rId5" Type="http://schemas.openxmlformats.org/officeDocument/2006/relationships/slideLayout" Target="../slideLayouts/slideLayout143.xml"/><Relationship Id="rId15" Type="http://schemas.openxmlformats.org/officeDocument/2006/relationships/slideLayout" Target="../slideLayouts/slideLayout153.xml"/><Relationship Id="rId23" Type="http://schemas.openxmlformats.org/officeDocument/2006/relationships/slideLayout" Target="../slideLayouts/slideLayout161.xml"/><Relationship Id="rId28" Type="http://schemas.openxmlformats.org/officeDocument/2006/relationships/slideLayout" Target="../slideLayouts/slideLayout166.xml"/><Relationship Id="rId10" Type="http://schemas.openxmlformats.org/officeDocument/2006/relationships/slideLayout" Target="../slideLayouts/slideLayout148.xml"/><Relationship Id="rId19" Type="http://schemas.openxmlformats.org/officeDocument/2006/relationships/slideLayout" Target="../slideLayouts/slideLayout157.xml"/><Relationship Id="rId31" Type="http://schemas.openxmlformats.org/officeDocument/2006/relationships/slideLayout" Target="../slideLayouts/slideLayout169.xml"/><Relationship Id="rId4" Type="http://schemas.openxmlformats.org/officeDocument/2006/relationships/slideLayout" Target="../slideLayouts/slideLayout142.xml"/><Relationship Id="rId9" Type="http://schemas.openxmlformats.org/officeDocument/2006/relationships/slideLayout" Target="../slideLayouts/slideLayout147.xml"/><Relationship Id="rId14" Type="http://schemas.openxmlformats.org/officeDocument/2006/relationships/slideLayout" Target="../slideLayouts/slideLayout152.xml"/><Relationship Id="rId22" Type="http://schemas.openxmlformats.org/officeDocument/2006/relationships/slideLayout" Target="../slideLayouts/slideLayout160.xml"/><Relationship Id="rId27" Type="http://schemas.openxmlformats.org/officeDocument/2006/relationships/slideLayout" Target="../slideLayouts/slideLayout165.xml"/><Relationship Id="rId30" Type="http://schemas.openxmlformats.org/officeDocument/2006/relationships/slideLayout" Target="../slideLayouts/slideLayout168.xml"/></Relationships>
</file>

<file path=ppt/slideMasters/_rels/slideMaster4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197.xml"/><Relationship Id="rId117" Type="http://schemas.openxmlformats.org/officeDocument/2006/relationships/slideLayout" Target="../slideLayouts/slideLayout288.xml"/><Relationship Id="rId21" Type="http://schemas.openxmlformats.org/officeDocument/2006/relationships/slideLayout" Target="../slideLayouts/slideLayout192.xml"/><Relationship Id="rId42" Type="http://schemas.openxmlformats.org/officeDocument/2006/relationships/slideLayout" Target="../slideLayouts/slideLayout213.xml"/><Relationship Id="rId47" Type="http://schemas.openxmlformats.org/officeDocument/2006/relationships/slideLayout" Target="../slideLayouts/slideLayout218.xml"/><Relationship Id="rId63" Type="http://schemas.openxmlformats.org/officeDocument/2006/relationships/slideLayout" Target="../slideLayouts/slideLayout234.xml"/><Relationship Id="rId68" Type="http://schemas.openxmlformats.org/officeDocument/2006/relationships/slideLayout" Target="../slideLayouts/slideLayout239.xml"/><Relationship Id="rId84" Type="http://schemas.openxmlformats.org/officeDocument/2006/relationships/slideLayout" Target="../slideLayouts/slideLayout255.xml"/><Relationship Id="rId89" Type="http://schemas.openxmlformats.org/officeDocument/2006/relationships/slideLayout" Target="../slideLayouts/slideLayout260.xml"/><Relationship Id="rId112" Type="http://schemas.openxmlformats.org/officeDocument/2006/relationships/slideLayout" Target="../slideLayouts/slideLayout283.xml"/><Relationship Id="rId133" Type="http://schemas.openxmlformats.org/officeDocument/2006/relationships/slideLayout" Target="../slideLayouts/slideLayout304.xml"/><Relationship Id="rId138" Type="http://schemas.openxmlformats.org/officeDocument/2006/relationships/slideLayout" Target="../slideLayouts/slideLayout309.xml"/><Relationship Id="rId16" Type="http://schemas.openxmlformats.org/officeDocument/2006/relationships/slideLayout" Target="../slideLayouts/slideLayout187.xml"/><Relationship Id="rId107" Type="http://schemas.openxmlformats.org/officeDocument/2006/relationships/slideLayout" Target="../slideLayouts/slideLayout278.xml"/><Relationship Id="rId11" Type="http://schemas.openxmlformats.org/officeDocument/2006/relationships/slideLayout" Target="../slideLayouts/slideLayout182.xml"/><Relationship Id="rId32" Type="http://schemas.openxmlformats.org/officeDocument/2006/relationships/slideLayout" Target="../slideLayouts/slideLayout203.xml"/><Relationship Id="rId37" Type="http://schemas.openxmlformats.org/officeDocument/2006/relationships/slideLayout" Target="../slideLayouts/slideLayout208.xml"/><Relationship Id="rId53" Type="http://schemas.openxmlformats.org/officeDocument/2006/relationships/slideLayout" Target="../slideLayouts/slideLayout224.xml"/><Relationship Id="rId58" Type="http://schemas.openxmlformats.org/officeDocument/2006/relationships/slideLayout" Target="../slideLayouts/slideLayout229.xml"/><Relationship Id="rId74" Type="http://schemas.openxmlformats.org/officeDocument/2006/relationships/slideLayout" Target="../slideLayouts/slideLayout245.xml"/><Relationship Id="rId79" Type="http://schemas.openxmlformats.org/officeDocument/2006/relationships/slideLayout" Target="../slideLayouts/slideLayout250.xml"/><Relationship Id="rId102" Type="http://schemas.openxmlformats.org/officeDocument/2006/relationships/slideLayout" Target="../slideLayouts/slideLayout273.xml"/><Relationship Id="rId123" Type="http://schemas.openxmlformats.org/officeDocument/2006/relationships/slideLayout" Target="../slideLayouts/slideLayout294.xml"/><Relationship Id="rId128" Type="http://schemas.openxmlformats.org/officeDocument/2006/relationships/slideLayout" Target="../slideLayouts/slideLayout299.xml"/><Relationship Id="rId144" Type="http://schemas.openxmlformats.org/officeDocument/2006/relationships/slideLayout" Target="../slideLayouts/slideLayout315.xml"/><Relationship Id="rId149" Type="http://schemas.openxmlformats.org/officeDocument/2006/relationships/theme" Target="../theme/theme4.xml"/><Relationship Id="rId5" Type="http://schemas.openxmlformats.org/officeDocument/2006/relationships/slideLayout" Target="../slideLayouts/slideLayout176.xml"/><Relationship Id="rId90" Type="http://schemas.openxmlformats.org/officeDocument/2006/relationships/slideLayout" Target="../slideLayouts/slideLayout261.xml"/><Relationship Id="rId95" Type="http://schemas.openxmlformats.org/officeDocument/2006/relationships/slideLayout" Target="../slideLayouts/slideLayout266.xml"/><Relationship Id="rId22" Type="http://schemas.openxmlformats.org/officeDocument/2006/relationships/slideLayout" Target="../slideLayouts/slideLayout193.xml"/><Relationship Id="rId27" Type="http://schemas.openxmlformats.org/officeDocument/2006/relationships/slideLayout" Target="../slideLayouts/slideLayout198.xml"/><Relationship Id="rId43" Type="http://schemas.openxmlformats.org/officeDocument/2006/relationships/slideLayout" Target="../slideLayouts/slideLayout214.xml"/><Relationship Id="rId48" Type="http://schemas.openxmlformats.org/officeDocument/2006/relationships/slideLayout" Target="../slideLayouts/slideLayout219.xml"/><Relationship Id="rId64" Type="http://schemas.openxmlformats.org/officeDocument/2006/relationships/slideLayout" Target="../slideLayouts/slideLayout235.xml"/><Relationship Id="rId69" Type="http://schemas.openxmlformats.org/officeDocument/2006/relationships/slideLayout" Target="../slideLayouts/slideLayout240.xml"/><Relationship Id="rId113" Type="http://schemas.openxmlformats.org/officeDocument/2006/relationships/slideLayout" Target="../slideLayouts/slideLayout284.xml"/><Relationship Id="rId118" Type="http://schemas.openxmlformats.org/officeDocument/2006/relationships/slideLayout" Target="../slideLayouts/slideLayout289.xml"/><Relationship Id="rId134" Type="http://schemas.openxmlformats.org/officeDocument/2006/relationships/slideLayout" Target="../slideLayouts/slideLayout305.xml"/><Relationship Id="rId139" Type="http://schemas.openxmlformats.org/officeDocument/2006/relationships/slideLayout" Target="../slideLayouts/slideLayout310.xml"/><Relationship Id="rId80" Type="http://schemas.openxmlformats.org/officeDocument/2006/relationships/slideLayout" Target="../slideLayouts/slideLayout251.xml"/><Relationship Id="rId85" Type="http://schemas.openxmlformats.org/officeDocument/2006/relationships/slideLayout" Target="../slideLayouts/slideLayout256.xml"/><Relationship Id="rId3" Type="http://schemas.openxmlformats.org/officeDocument/2006/relationships/slideLayout" Target="../slideLayouts/slideLayout174.xml"/><Relationship Id="rId12" Type="http://schemas.openxmlformats.org/officeDocument/2006/relationships/slideLayout" Target="../slideLayouts/slideLayout183.xml"/><Relationship Id="rId17" Type="http://schemas.openxmlformats.org/officeDocument/2006/relationships/slideLayout" Target="../slideLayouts/slideLayout188.xml"/><Relationship Id="rId25" Type="http://schemas.openxmlformats.org/officeDocument/2006/relationships/slideLayout" Target="../slideLayouts/slideLayout196.xml"/><Relationship Id="rId33" Type="http://schemas.openxmlformats.org/officeDocument/2006/relationships/slideLayout" Target="../slideLayouts/slideLayout204.xml"/><Relationship Id="rId38" Type="http://schemas.openxmlformats.org/officeDocument/2006/relationships/slideLayout" Target="../slideLayouts/slideLayout209.xml"/><Relationship Id="rId46" Type="http://schemas.openxmlformats.org/officeDocument/2006/relationships/slideLayout" Target="../slideLayouts/slideLayout217.xml"/><Relationship Id="rId59" Type="http://schemas.openxmlformats.org/officeDocument/2006/relationships/slideLayout" Target="../slideLayouts/slideLayout230.xml"/><Relationship Id="rId67" Type="http://schemas.openxmlformats.org/officeDocument/2006/relationships/slideLayout" Target="../slideLayouts/slideLayout238.xml"/><Relationship Id="rId103" Type="http://schemas.openxmlformats.org/officeDocument/2006/relationships/slideLayout" Target="../slideLayouts/slideLayout274.xml"/><Relationship Id="rId108" Type="http://schemas.openxmlformats.org/officeDocument/2006/relationships/slideLayout" Target="../slideLayouts/slideLayout279.xml"/><Relationship Id="rId116" Type="http://schemas.openxmlformats.org/officeDocument/2006/relationships/slideLayout" Target="../slideLayouts/slideLayout287.xml"/><Relationship Id="rId124" Type="http://schemas.openxmlformats.org/officeDocument/2006/relationships/slideLayout" Target="../slideLayouts/slideLayout295.xml"/><Relationship Id="rId129" Type="http://schemas.openxmlformats.org/officeDocument/2006/relationships/slideLayout" Target="../slideLayouts/slideLayout300.xml"/><Relationship Id="rId137" Type="http://schemas.openxmlformats.org/officeDocument/2006/relationships/slideLayout" Target="../slideLayouts/slideLayout308.xml"/><Relationship Id="rId20" Type="http://schemas.openxmlformats.org/officeDocument/2006/relationships/slideLayout" Target="../slideLayouts/slideLayout191.xml"/><Relationship Id="rId41" Type="http://schemas.openxmlformats.org/officeDocument/2006/relationships/slideLayout" Target="../slideLayouts/slideLayout212.xml"/><Relationship Id="rId54" Type="http://schemas.openxmlformats.org/officeDocument/2006/relationships/slideLayout" Target="../slideLayouts/slideLayout225.xml"/><Relationship Id="rId62" Type="http://schemas.openxmlformats.org/officeDocument/2006/relationships/slideLayout" Target="../slideLayouts/slideLayout233.xml"/><Relationship Id="rId70" Type="http://schemas.openxmlformats.org/officeDocument/2006/relationships/slideLayout" Target="../slideLayouts/slideLayout241.xml"/><Relationship Id="rId75" Type="http://schemas.openxmlformats.org/officeDocument/2006/relationships/slideLayout" Target="../slideLayouts/slideLayout246.xml"/><Relationship Id="rId83" Type="http://schemas.openxmlformats.org/officeDocument/2006/relationships/slideLayout" Target="../slideLayouts/slideLayout254.xml"/><Relationship Id="rId88" Type="http://schemas.openxmlformats.org/officeDocument/2006/relationships/slideLayout" Target="../slideLayouts/slideLayout259.xml"/><Relationship Id="rId91" Type="http://schemas.openxmlformats.org/officeDocument/2006/relationships/slideLayout" Target="../slideLayouts/slideLayout262.xml"/><Relationship Id="rId96" Type="http://schemas.openxmlformats.org/officeDocument/2006/relationships/slideLayout" Target="../slideLayouts/slideLayout267.xml"/><Relationship Id="rId111" Type="http://schemas.openxmlformats.org/officeDocument/2006/relationships/slideLayout" Target="../slideLayouts/slideLayout282.xml"/><Relationship Id="rId132" Type="http://schemas.openxmlformats.org/officeDocument/2006/relationships/slideLayout" Target="../slideLayouts/slideLayout303.xml"/><Relationship Id="rId140" Type="http://schemas.openxmlformats.org/officeDocument/2006/relationships/slideLayout" Target="../slideLayouts/slideLayout311.xml"/><Relationship Id="rId145" Type="http://schemas.openxmlformats.org/officeDocument/2006/relationships/slideLayout" Target="../slideLayouts/slideLayout316.xml"/><Relationship Id="rId1" Type="http://schemas.openxmlformats.org/officeDocument/2006/relationships/slideLayout" Target="../slideLayouts/slideLayout172.xml"/><Relationship Id="rId6" Type="http://schemas.openxmlformats.org/officeDocument/2006/relationships/slideLayout" Target="../slideLayouts/slideLayout177.xml"/><Relationship Id="rId15" Type="http://schemas.openxmlformats.org/officeDocument/2006/relationships/slideLayout" Target="../slideLayouts/slideLayout186.xml"/><Relationship Id="rId23" Type="http://schemas.openxmlformats.org/officeDocument/2006/relationships/slideLayout" Target="../slideLayouts/slideLayout194.xml"/><Relationship Id="rId28" Type="http://schemas.openxmlformats.org/officeDocument/2006/relationships/slideLayout" Target="../slideLayouts/slideLayout199.xml"/><Relationship Id="rId36" Type="http://schemas.openxmlformats.org/officeDocument/2006/relationships/slideLayout" Target="../slideLayouts/slideLayout207.xml"/><Relationship Id="rId49" Type="http://schemas.openxmlformats.org/officeDocument/2006/relationships/slideLayout" Target="../slideLayouts/slideLayout220.xml"/><Relationship Id="rId57" Type="http://schemas.openxmlformats.org/officeDocument/2006/relationships/slideLayout" Target="../slideLayouts/slideLayout228.xml"/><Relationship Id="rId106" Type="http://schemas.openxmlformats.org/officeDocument/2006/relationships/slideLayout" Target="../slideLayouts/slideLayout277.xml"/><Relationship Id="rId114" Type="http://schemas.openxmlformats.org/officeDocument/2006/relationships/slideLayout" Target="../slideLayouts/slideLayout285.xml"/><Relationship Id="rId119" Type="http://schemas.openxmlformats.org/officeDocument/2006/relationships/slideLayout" Target="../slideLayouts/slideLayout290.xml"/><Relationship Id="rId127" Type="http://schemas.openxmlformats.org/officeDocument/2006/relationships/slideLayout" Target="../slideLayouts/slideLayout298.xml"/><Relationship Id="rId10" Type="http://schemas.openxmlformats.org/officeDocument/2006/relationships/slideLayout" Target="../slideLayouts/slideLayout181.xml"/><Relationship Id="rId31" Type="http://schemas.openxmlformats.org/officeDocument/2006/relationships/slideLayout" Target="../slideLayouts/slideLayout202.xml"/><Relationship Id="rId44" Type="http://schemas.openxmlformats.org/officeDocument/2006/relationships/slideLayout" Target="../slideLayouts/slideLayout215.xml"/><Relationship Id="rId52" Type="http://schemas.openxmlformats.org/officeDocument/2006/relationships/slideLayout" Target="../slideLayouts/slideLayout223.xml"/><Relationship Id="rId60" Type="http://schemas.openxmlformats.org/officeDocument/2006/relationships/slideLayout" Target="../slideLayouts/slideLayout231.xml"/><Relationship Id="rId65" Type="http://schemas.openxmlformats.org/officeDocument/2006/relationships/slideLayout" Target="../slideLayouts/slideLayout236.xml"/><Relationship Id="rId73" Type="http://schemas.openxmlformats.org/officeDocument/2006/relationships/slideLayout" Target="../slideLayouts/slideLayout244.xml"/><Relationship Id="rId78" Type="http://schemas.openxmlformats.org/officeDocument/2006/relationships/slideLayout" Target="../slideLayouts/slideLayout249.xml"/><Relationship Id="rId81" Type="http://schemas.openxmlformats.org/officeDocument/2006/relationships/slideLayout" Target="../slideLayouts/slideLayout252.xml"/><Relationship Id="rId86" Type="http://schemas.openxmlformats.org/officeDocument/2006/relationships/slideLayout" Target="../slideLayouts/slideLayout257.xml"/><Relationship Id="rId94" Type="http://schemas.openxmlformats.org/officeDocument/2006/relationships/slideLayout" Target="../slideLayouts/slideLayout265.xml"/><Relationship Id="rId99" Type="http://schemas.openxmlformats.org/officeDocument/2006/relationships/slideLayout" Target="../slideLayouts/slideLayout270.xml"/><Relationship Id="rId101" Type="http://schemas.openxmlformats.org/officeDocument/2006/relationships/slideLayout" Target="../slideLayouts/slideLayout272.xml"/><Relationship Id="rId122" Type="http://schemas.openxmlformats.org/officeDocument/2006/relationships/slideLayout" Target="../slideLayouts/slideLayout293.xml"/><Relationship Id="rId130" Type="http://schemas.openxmlformats.org/officeDocument/2006/relationships/slideLayout" Target="../slideLayouts/slideLayout301.xml"/><Relationship Id="rId135" Type="http://schemas.openxmlformats.org/officeDocument/2006/relationships/slideLayout" Target="../slideLayouts/slideLayout306.xml"/><Relationship Id="rId143" Type="http://schemas.openxmlformats.org/officeDocument/2006/relationships/slideLayout" Target="../slideLayouts/slideLayout314.xml"/><Relationship Id="rId148" Type="http://schemas.openxmlformats.org/officeDocument/2006/relationships/slideLayout" Target="../slideLayouts/slideLayout319.xml"/><Relationship Id="rId4" Type="http://schemas.openxmlformats.org/officeDocument/2006/relationships/slideLayout" Target="../slideLayouts/slideLayout175.xml"/><Relationship Id="rId9" Type="http://schemas.openxmlformats.org/officeDocument/2006/relationships/slideLayout" Target="../slideLayouts/slideLayout180.xml"/><Relationship Id="rId13" Type="http://schemas.openxmlformats.org/officeDocument/2006/relationships/slideLayout" Target="../slideLayouts/slideLayout184.xml"/><Relationship Id="rId18" Type="http://schemas.openxmlformats.org/officeDocument/2006/relationships/slideLayout" Target="../slideLayouts/slideLayout189.xml"/><Relationship Id="rId39" Type="http://schemas.openxmlformats.org/officeDocument/2006/relationships/slideLayout" Target="../slideLayouts/slideLayout210.xml"/><Relationship Id="rId109" Type="http://schemas.openxmlformats.org/officeDocument/2006/relationships/slideLayout" Target="../slideLayouts/slideLayout280.xml"/><Relationship Id="rId34" Type="http://schemas.openxmlformats.org/officeDocument/2006/relationships/slideLayout" Target="../slideLayouts/slideLayout205.xml"/><Relationship Id="rId50" Type="http://schemas.openxmlformats.org/officeDocument/2006/relationships/slideLayout" Target="../slideLayouts/slideLayout221.xml"/><Relationship Id="rId55" Type="http://schemas.openxmlformats.org/officeDocument/2006/relationships/slideLayout" Target="../slideLayouts/slideLayout226.xml"/><Relationship Id="rId76" Type="http://schemas.openxmlformats.org/officeDocument/2006/relationships/slideLayout" Target="../slideLayouts/slideLayout247.xml"/><Relationship Id="rId97" Type="http://schemas.openxmlformats.org/officeDocument/2006/relationships/slideLayout" Target="../slideLayouts/slideLayout268.xml"/><Relationship Id="rId104" Type="http://schemas.openxmlformats.org/officeDocument/2006/relationships/slideLayout" Target="../slideLayouts/slideLayout275.xml"/><Relationship Id="rId120" Type="http://schemas.openxmlformats.org/officeDocument/2006/relationships/slideLayout" Target="../slideLayouts/slideLayout291.xml"/><Relationship Id="rId125" Type="http://schemas.openxmlformats.org/officeDocument/2006/relationships/slideLayout" Target="../slideLayouts/slideLayout296.xml"/><Relationship Id="rId141" Type="http://schemas.openxmlformats.org/officeDocument/2006/relationships/slideLayout" Target="../slideLayouts/slideLayout312.xml"/><Relationship Id="rId146" Type="http://schemas.openxmlformats.org/officeDocument/2006/relationships/slideLayout" Target="../slideLayouts/slideLayout317.xml"/><Relationship Id="rId7" Type="http://schemas.openxmlformats.org/officeDocument/2006/relationships/slideLayout" Target="../slideLayouts/slideLayout178.xml"/><Relationship Id="rId71" Type="http://schemas.openxmlformats.org/officeDocument/2006/relationships/slideLayout" Target="../slideLayouts/slideLayout242.xml"/><Relationship Id="rId92" Type="http://schemas.openxmlformats.org/officeDocument/2006/relationships/slideLayout" Target="../slideLayouts/slideLayout263.xml"/><Relationship Id="rId2" Type="http://schemas.openxmlformats.org/officeDocument/2006/relationships/slideLayout" Target="../slideLayouts/slideLayout173.xml"/><Relationship Id="rId29" Type="http://schemas.openxmlformats.org/officeDocument/2006/relationships/slideLayout" Target="../slideLayouts/slideLayout200.xml"/><Relationship Id="rId24" Type="http://schemas.openxmlformats.org/officeDocument/2006/relationships/slideLayout" Target="../slideLayouts/slideLayout195.xml"/><Relationship Id="rId40" Type="http://schemas.openxmlformats.org/officeDocument/2006/relationships/slideLayout" Target="../slideLayouts/slideLayout211.xml"/><Relationship Id="rId45" Type="http://schemas.openxmlformats.org/officeDocument/2006/relationships/slideLayout" Target="../slideLayouts/slideLayout216.xml"/><Relationship Id="rId66" Type="http://schemas.openxmlformats.org/officeDocument/2006/relationships/slideLayout" Target="../slideLayouts/slideLayout237.xml"/><Relationship Id="rId87" Type="http://schemas.openxmlformats.org/officeDocument/2006/relationships/slideLayout" Target="../slideLayouts/slideLayout258.xml"/><Relationship Id="rId110" Type="http://schemas.openxmlformats.org/officeDocument/2006/relationships/slideLayout" Target="../slideLayouts/slideLayout281.xml"/><Relationship Id="rId115" Type="http://schemas.openxmlformats.org/officeDocument/2006/relationships/slideLayout" Target="../slideLayouts/slideLayout286.xml"/><Relationship Id="rId131" Type="http://schemas.openxmlformats.org/officeDocument/2006/relationships/slideLayout" Target="../slideLayouts/slideLayout302.xml"/><Relationship Id="rId136" Type="http://schemas.openxmlformats.org/officeDocument/2006/relationships/slideLayout" Target="../slideLayouts/slideLayout307.xml"/><Relationship Id="rId61" Type="http://schemas.openxmlformats.org/officeDocument/2006/relationships/slideLayout" Target="../slideLayouts/slideLayout232.xml"/><Relationship Id="rId82" Type="http://schemas.openxmlformats.org/officeDocument/2006/relationships/slideLayout" Target="../slideLayouts/slideLayout253.xml"/><Relationship Id="rId19" Type="http://schemas.openxmlformats.org/officeDocument/2006/relationships/slideLayout" Target="../slideLayouts/slideLayout190.xml"/><Relationship Id="rId14" Type="http://schemas.openxmlformats.org/officeDocument/2006/relationships/slideLayout" Target="../slideLayouts/slideLayout185.xml"/><Relationship Id="rId30" Type="http://schemas.openxmlformats.org/officeDocument/2006/relationships/slideLayout" Target="../slideLayouts/slideLayout201.xml"/><Relationship Id="rId35" Type="http://schemas.openxmlformats.org/officeDocument/2006/relationships/slideLayout" Target="../slideLayouts/slideLayout206.xml"/><Relationship Id="rId56" Type="http://schemas.openxmlformats.org/officeDocument/2006/relationships/slideLayout" Target="../slideLayouts/slideLayout227.xml"/><Relationship Id="rId77" Type="http://schemas.openxmlformats.org/officeDocument/2006/relationships/slideLayout" Target="../slideLayouts/slideLayout248.xml"/><Relationship Id="rId100" Type="http://schemas.openxmlformats.org/officeDocument/2006/relationships/slideLayout" Target="../slideLayouts/slideLayout271.xml"/><Relationship Id="rId105" Type="http://schemas.openxmlformats.org/officeDocument/2006/relationships/slideLayout" Target="../slideLayouts/slideLayout276.xml"/><Relationship Id="rId126" Type="http://schemas.openxmlformats.org/officeDocument/2006/relationships/slideLayout" Target="../slideLayouts/slideLayout297.xml"/><Relationship Id="rId147" Type="http://schemas.openxmlformats.org/officeDocument/2006/relationships/slideLayout" Target="../slideLayouts/slideLayout318.xml"/><Relationship Id="rId8" Type="http://schemas.openxmlformats.org/officeDocument/2006/relationships/slideLayout" Target="../slideLayouts/slideLayout179.xml"/><Relationship Id="rId51" Type="http://schemas.openxmlformats.org/officeDocument/2006/relationships/slideLayout" Target="../slideLayouts/slideLayout222.xml"/><Relationship Id="rId72" Type="http://schemas.openxmlformats.org/officeDocument/2006/relationships/slideLayout" Target="../slideLayouts/slideLayout243.xml"/><Relationship Id="rId93" Type="http://schemas.openxmlformats.org/officeDocument/2006/relationships/slideLayout" Target="../slideLayouts/slideLayout264.xml"/><Relationship Id="rId98" Type="http://schemas.openxmlformats.org/officeDocument/2006/relationships/slideLayout" Target="../slideLayouts/slideLayout269.xml"/><Relationship Id="rId121" Type="http://schemas.openxmlformats.org/officeDocument/2006/relationships/slideLayout" Target="../slideLayouts/slideLayout292.xml"/><Relationship Id="rId142" Type="http://schemas.openxmlformats.org/officeDocument/2006/relationships/slideLayout" Target="../slideLayouts/slideLayout3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5900" y="273844"/>
            <a:ext cx="8712200" cy="99417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5900" y="1369219"/>
            <a:ext cx="8712200" cy="326350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15900" y="4971426"/>
            <a:ext cx="264621" cy="1405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  <a:latin typeface="Sun Life New Display" pitchFamily="2" charset="0"/>
              </a:defRPr>
            </a:lvl1pPr>
          </a:lstStyle>
          <a:p>
            <a:fld id="{9FA635D2-B142-BE49-AECA-6169441F1F9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19431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4" r:id="rId2"/>
    <p:sldLayoutId id="2147483662" r:id="rId3"/>
    <p:sldLayoutId id="2147483663" r:id="rId4"/>
    <p:sldLayoutId id="2147483672" r:id="rId5"/>
    <p:sldLayoutId id="2147483664" r:id="rId6"/>
    <p:sldLayoutId id="2147483674" r:id="rId7"/>
    <p:sldLayoutId id="2147483675" r:id="rId8"/>
    <p:sldLayoutId id="2147483677" r:id="rId9"/>
    <p:sldLayoutId id="2147483673" r:id="rId10"/>
    <p:sldLayoutId id="2147483667" r:id="rId11"/>
    <p:sldLayoutId id="2147483678" r:id="rId12"/>
    <p:sldLayoutId id="2147483679" r:id="rId13"/>
    <p:sldLayoutId id="2147483681" r:id="rId14"/>
    <p:sldLayoutId id="2147483717" r:id="rId15"/>
    <p:sldLayoutId id="2147483683" r:id="rId16"/>
    <p:sldLayoutId id="2147483721" r:id="rId17"/>
    <p:sldLayoutId id="2147483722" r:id="rId18"/>
    <p:sldLayoutId id="2147483724" r:id="rId19"/>
    <p:sldLayoutId id="2147483680" r:id="rId20"/>
    <p:sldLayoutId id="2147483682" r:id="rId21"/>
    <p:sldLayoutId id="2147483691" r:id="rId22"/>
    <p:sldLayoutId id="2147483720" r:id="rId23"/>
    <p:sldLayoutId id="2147483704" r:id="rId24"/>
    <p:sldLayoutId id="2147483705" r:id="rId25"/>
    <p:sldLayoutId id="2147483706" r:id="rId26"/>
    <p:sldLayoutId id="2147483707" r:id="rId27"/>
    <p:sldLayoutId id="2147483708" r:id="rId28"/>
    <p:sldLayoutId id="2147483711" r:id="rId29"/>
    <p:sldLayoutId id="2147483712" r:id="rId30"/>
    <p:sldLayoutId id="2147483718" r:id="rId31"/>
    <p:sldLayoutId id="2147483768" r:id="rId32"/>
    <p:sldLayoutId id="2147483769" r:id="rId33"/>
    <p:sldLayoutId id="2147483770" r:id="rId34"/>
    <p:sldLayoutId id="2147483771" r:id="rId35"/>
    <p:sldLayoutId id="2147483772" r:id="rId36"/>
    <p:sldLayoutId id="2147483773" r:id="rId37"/>
    <p:sldLayoutId id="2147483774" r:id="rId38"/>
    <p:sldLayoutId id="2147483775" r:id="rId39"/>
    <p:sldLayoutId id="2147483776" r:id="rId40"/>
    <p:sldLayoutId id="2147483777" r:id="rId41"/>
    <p:sldLayoutId id="2147483778" r:id="rId42"/>
    <p:sldLayoutId id="2147483779" r:id="rId43"/>
    <p:sldLayoutId id="2147483780" r:id="rId44"/>
    <p:sldLayoutId id="2147483781" r:id="rId45"/>
    <p:sldLayoutId id="2147483782" r:id="rId46"/>
    <p:sldLayoutId id="2147483783" r:id="rId47"/>
    <p:sldLayoutId id="2147483784" r:id="rId48"/>
    <p:sldLayoutId id="2147483785" r:id="rId49"/>
    <p:sldLayoutId id="2147483786" r:id="rId50"/>
    <p:sldLayoutId id="2147483787" r:id="rId51"/>
    <p:sldLayoutId id="2147483788" r:id="rId52"/>
    <p:sldLayoutId id="2147483789" r:id="rId53"/>
    <p:sldLayoutId id="2147483790" r:id="rId54"/>
    <p:sldLayoutId id="2147483791" r:id="rId55"/>
    <p:sldLayoutId id="2147483792" r:id="rId56"/>
    <p:sldLayoutId id="2147483793" r:id="rId57"/>
    <p:sldLayoutId id="2147483794" r:id="rId58"/>
    <p:sldLayoutId id="2147483852" r:id="rId59"/>
    <p:sldLayoutId id="2147483853" r:id="rId60"/>
    <p:sldLayoutId id="2147483854" r:id="rId61"/>
    <p:sldLayoutId id="2147483855" r:id="rId62"/>
    <p:sldLayoutId id="2147483856" r:id="rId63"/>
    <p:sldLayoutId id="2147483857" r:id="rId64"/>
    <p:sldLayoutId id="2147483858" r:id="rId65"/>
    <p:sldLayoutId id="2147483859" r:id="rId66"/>
    <p:sldLayoutId id="2147483860" r:id="rId67"/>
    <p:sldLayoutId id="2147483861" r:id="rId68"/>
    <p:sldLayoutId id="2147483862" r:id="rId69"/>
    <p:sldLayoutId id="2147483863" r:id="rId70"/>
    <p:sldLayoutId id="2147483864" r:id="rId71"/>
    <p:sldLayoutId id="2147483865" r:id="rId72"/>
    <p:sldLayoutId id="2147483866" r:id="rId73"/>
    <p:sldLayoutId id="2147483867" r:id="rId74"/>
    <p:sldLayoutId id="2147483868" r:id="rId75"/>
    <p:sldLayoutId id="2147483869" r:id="rId76"/>
    <p:sldLayoutId id="2147483870" r:id="rId77"/>
    <p:sldLayoutId id="2147483871" r:id="rId78"/>
    <p:sldLayoutId id="2147483872" r:id="rId79"/>
    <p:sldLayoutId id="2147483873" r:id="rId80"/>
    <p:sldLayoutId id="2147483874" r:id="rId81"/>
    <p:sldLayoutId id="2147483875" r:id="rId82"/>
    <p:sldLayoutId id="2147483876" r:id="rId83"/>
    <p:sldLayoutId id="2147483877" r:id="rId84"/>
    <p:sldLayoutId id="2147483878" r:id="rId85"/>
    <p:sldLayoutId id="2147484342" r:id="rId86"/>
    <p:sldLayoutId id="2147483880" r:id="rId87"/>
    <p:sldLayoutId id="2147483881" r:id="rId88"/>
    <p:sldLayoutId id="2147483882" r:id="rId89"/>
    <p:sldLayoutId id="2147483883" r:id="rId90"/>
    <p:sldLayoutId id="2147483884" r:id="rId91"/>
    <p:sldLayoutId id="2147483885" r:id="rId92"/>
    <p:sldLayoutId id="2147483886" r:id="rId93"/>
    <p:sldLayoutId id="2147483887" r:id="rId94"/>
    <p:sldLayoutId id="2147483888" r:id="rId95"/>
    <p:sldLayoutId id="2147483889" r:id="rId96"/>
    <p:sldLayoutId id="2147483890" r:id="rId97"/>
    <p:sldLayoutId id="2147483891" r:id="rId98"/>
    <p:sldLayoutId id="2147483892" r:id="rId99"/>
    <p:sldLayoutId id="2147483893" r:id="rId100"/>
    <p:sldLayoutId id="2147483894" r:id="rId101"/>
    <p:sldLayoutId id="2147483895" r:id="rId102"/>
    <p:sldLayoutId id="2147483896" r:id="rId103"/>
    <p:sldLayoutId id="2147483897" r:id="rId104"/>
    <p:sldLayoutId id="2147483898" r:id="rId105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b="0" i="0" u="none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114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2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800" b="0" i="0" u="none" kern="1200">
          <a:solidFill>
            <a:schemeClr val="tx2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2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23" userDrawn="1">
          <p15:clr>
            <a:srgbClr val="F26B43"/>
          </p15:clr>
        </p15:guide>
        <p15:guide id="2" pos="136" userDrawn="1">
          <p15:clr>
            <a:srgbClr val="F26B43"/>
          </p15:clr>
        </p15:guide>
        <p15:guide id="3" pos="5624" userDrawn="1">
          <p15:clr>
            <a:srgbClr val="F26B43"/>
          </p15:clr>
        </p15:guide>
        <p15:guide id="4" pos="249" userDrawn="1">
          <p15:clr>
            <a:srgbClr val="F26B43"/>
          </p15:clr>
        </p15:guide>
        <p15:guide id="5" pos="521" userDrawn="1">
          <p15:clr>
            <a:srgbClr val="F26B43"/>
          </p15:clr>
        </p15:guide>
        <p15:guide id="6" pos="589" userDrawn="1">
          <p15:clr>
            <a:srgbClr val="F26B43"/>
          </p15:clr>
        </p15:guide>
        <p15:guide id="7" pos="1066" userDrawn="1">
          <p15:clr>
            <a:srgbClr val="F26B43"/>
          </p15:clr>
        </p15:guide>
        <p15:guide id="8" pos="998" userDrawn="1">
          <p15:clr>
            <a:srgbClr val="F26B43"/>
          </p15:clr>
        </p15:guide>
        <p15:guide id="9" pos="1519" userDrawn="1">
          <p15:clr>
            <a:srgbClr val="F26B43"/>
          </p15:clr>
        </p15:guide>
        <p15:guide id="10" pos="1451" userDrawn="1">
          <p15:clr>
            <a:srgbClr val="F26B43"/>
          </p15:clr>
        </p15:guide>
        <p15:guide id="11" pos="1927" userDrawn="1">
          <p15:clr>
            <a:srgbClr val="F26B43"/>
          </p15:clr>
        </p15:guide>
        <p15:guide id="12" pos="1995" userDrawn="1">
          <p15:clr>
            <a:srgbClr val="F26B43"/>
          </p15:clr>
        </p15:guide>
        <p15:guide id="13" pos="2449" userDrawn="1">
          <p15:clr>
            <a:srgbClr val="F26B43"/>
          </p15:clr>
        </p15:guide>
        <p15:guide id="14" pos="2835" userDrawn="1">
          <p15:clr>
            <a:srgbClr val="F26B43"/>
          </p15:clr>
        </p15:guide>
        <p15:guide id="15" pos="2381" userDrawn="1">
          <p15:clr>
            <a:srgbClr val="F26B43"/>
          </p15:clr>
        </p15:guide>
        <p15:guide id="16" pos="2903" userDrawn="1">
          <p15:clr>
            <a:srgbClr val="F26B43"/>
          </p15:clr>
        </p15:guide>
        <p15:guide id="17" pos="3311" userDrawn="1">
          <p15:clr>
            <a:srgbClr val="F26B43"/>
          </p15:clr>
        </p15:guide>
        <p15:guide id="18" pos="3379" userDrawn="1">
          <p15:clr>
            <a:srgbClr val="F26B43"/>
          </p15:clr>
        </p15:guide>
        <p15:guide id="19" pos="3765" userDrawn="1">
          <p15:clr>
            <a:srgbClr val="F26B43"/>
          </p15:clr>
        </p15:guide>
        <p15:guide id="20" pos="4309" userDrawn="1">
          <p15:clr>
            <a:srgbClr val="F26B43"/>
          </p15:clr>
        </p15:guide>
        <p15:guide id="21" pos="4241" userDrawn="1">
          <p15:clr>
            <a:srgbClr val="F26B43"/>
          </p15:clr>
        </p15:guide>
        <p15:guide id="22" pos="3833" userDrawn="1">
          <p15:clr>
            <a:srgbClr val="F26B43"/>
          </p15:clr>
        </p15:guide>
        <p15:guide id="23" pos="4694" userDrawn="1">
          <p15:clr>
            <a:srgbClr val="F26B43"/>
          </p15:clr>
        </p15:guide>
        <p15:guide id="24" pos="4762" userDrawn="1">
          <p15:clr>
            <a:srgbClr val="F26B43"/>
          </p15:clr>
        </p15:guide>
        <p15:guide id="26" pos="5216" userDrawn="1">
          <p15:clr>
            <a:srgbClr val="F26B43"/>
          </p15:clr>
        </p15:guide>
        <p15:guide id="27" pos="5148" userDrawn="1">
          <p15:clr>
            <a:srgbClr val="F26B43"/>
          </p15:clr>
        </p15:guide>
        <p15:guide id="28" pos="5511" userDrawn="1">
          <p15:clr>
            <a:srgbClr val="F26B43"/>
          </p15:clr>
        </p15:guide>
        <p15:guide id="29" orient="horz" pos="327" userDrawn="1">
          <p15:clr>
            <a:srgbClr val="F26B43"/>
          </p15:clr>
        </p15:guide>
        <p15:guide id="31" orient="horz" pos="2913" userDrawn="1">
          <p15:clr>
            <a:srgbClr val="F26B43"/>
          </p15:clr>
        </p15:guide>
        <p15:guide id="32" orient="horz" pos="3117" userDrawn="1">
          <p15:clr>
            <a:srgbClr val="F26B43"/>
          </p15:clr>
        </p15:guide>
        <p15:guide id="33" orient="horz" pos="395" userDrawn="1">
          <p15:clr>
            <a:srgbClr val="F26B43"/>
          </p15:clr>
        </p15:guide>
        <p15:guide id="34" orient="horz" pos="577" userDrawn="1">
          <p15:clr>
            <a:srgbClr val="F26B43"/>
          </p15:clr>
        </p15:guide>
        <p15:guide id="35" orient="horz" pos="645" userDrawn="1">
          <p15:clr>
            <a:srgbClr val="F26B43"/>
          </p15:clr>
        </p15:guide>
        <p15:guide id="36" orient="horz" pos="826" userDrawn="1">
          <p15:clr>
            <a:srgbClr val="F26B43"/>
          </p15:clr>
        </p15:guide>
        <p15:guide id="37" orient="horz" pos="894" userDrawn="1">
          <p15:clr>
            <a:srgbClr val="F26B43"/>
          </p15:clr>
        </p15:guide>
        <p15:guide id="38" orient="horz" pos="1076" userDrawn="1">
          <p15:clr>
            <a:srgbClr val="F26B43"/>
          </p15:clr>
        </p15:guide>
        <p15:guide id="39" orient="horz" pos="1144" userDrawn="1">
          <p15:clr>
            <a:srgbClr val="F26B43"/>
          </p15:clr>
        </p15:guide>
        <p15:guide id="41" orient="horz" pos="1325" userDrawn="1">
          <p15:clr>
            <a:srgbClr val="F26B43"/>
          </p15:clr>
        </p15:guide>
        <p15:guide id="42" orient="horz" pos="1393" userDrawn="1">
          <p15:clr>
            <a:srgbClr val="F26B43"/>
          </p15:clr>
        </p15:guide>
        <p15:guide id="43" orient="horz" pos="1597" userDrawn="1">
          <p15:clr>
            <a:srgbClr val="F26B43"/>
          </p15:clr>
        </p15:guide>
        <p15:guide id="44" orient="horz" pos="1665" userDrawn="1">
          <p15:clr>
            <a:srgbClr val="F26B43"/>
          </p15:clr>
        </p15:guide>
        <p15:guide id="45" orient="horz" pos="1847" userDrawn="1">
          <p15:clr>
            <a:srgbClr val="F26B43"/>
          </p15:clr>
        </p15:guide>
        <p15:guide id="46" orient="horz" pos="1915" userDrawn="1">
          <p15:clr>
            <a:srgbClr val="F26B43"/>
          </p15:clr>
        </p15:guide>
        <p15:guide id="47" orient="horz" pos="2096" userDrawn="1">
          <p15:clr>
            <a:srgbClr val="F26B43"/>
          </p15:clr>
        </p15:guide>
        <p15:guide id="48" orient="horz" pos="2164" userDrawn="1">
          <p15:clr>
            <a:srgbClr val="F26B43"/>
          </p15:clr>
        </p15:guide>
        <p15:guide id="50" orient="horz" pos="2346" userDrawn="1">
          <p15:clr>
            <a:srgbClr val="F26B43"/>
          </p15:clr>
        </p15:guide>
        <p15:guide id="51" orient="horz" pos="2414" userDrawn="1">
          <p15:clr>
            <a:srgbClr val="F26B43"/>
          </p15:clr>
        </p15:guide>
        <p15:guide id="52" orient="horz" pos="2595" userDrawn="1">
          <p15:clr>
            <a:srgbClr val="F26B43"/>
          </p15:clr>
        </p15:guide>
        <p15:guide id="53" orient="horz" pos="2663" userDrawn="1">
          <p15:clr>
            <a:srgbClr val="F26B43"/>
          </p15:clr>
        </p15:guide>
        <p15:guide id="54" orient="horz" pos="2845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5901" y="273844"/>
            <a:ext cx="8712200" cy="99417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5901" y="1369219"/>
            <a:ext cx="8712200" cy="326350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15900" y="4971427"/>
            <a:ext cx="264621" cy="1405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  <a:latin typeface="Sun Life New Text" pitchFamily="2" charset="0"/>
              </a:defRPr>
            </a:lvl1pPr>
          </a:lstStyle>
          <a:p>
            <a:fld id="{9FA635D2-B142-BE49-AECA-6169441F1F9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76884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44" r:id="rId1"/>
    <p:sldLayoutId id="2147484345" r:id="rId2"/>
    <p:sldLayoutId id="2147484346" r:id="rId3"/>
    <p:sldLayoutId id="2147484347" r:id="rId4"/>
    <p:sldLayoutId id="2147484348" r:id="rId5"/>
    <p:sldLayoutId id="2147484349" r:id="rId6"/>
    <p:sldLayoutId id="2147484350" r:id="rId7"/>
    <p:sldLayoutId id="2147484351" r:id="rId8"/>
    <p:sldLayoutId id="2147484352" r:id="rId9"/>
    <p:sldLayoutId id="2147484353" r:id="rId10"/>
    <p:sldLayoutId id="2147484354" r:id="rId11"/>
    <p:sldLayoutId id="2147484355" r:id="rId12"/>
    <p:sldLayoutId id="2147484356" r:id="rId13"/>
    <p:sldLayoutId id="2147484357" r:id="rId14"/>
    <p:sldLayoutId id="2147484358" r:id="rId15"/>
    <p:sldLayoutId id="2147484359" r:id="rId16"/>
    <p:sldLayoutId id="2147484360" r:id="rId17"/>
    <p:sldLayoutId id="2147484361" r:id="rId18"/>
    <p:sldLayoutId id="2147484362" r:id="rId19"/>
    <p:sldLayoutId id="2147484363" r:id="rId20"/>
    <p:sldLayoutId id="2147484364" r:id="rId21"/>
    <p:sldLayoutId id="2147484365" r:id="rId22"/>
    <p:sldLayoutId id="2147484366" r:id="rId23"/>
    <p:sldLayoutId id="2147484367" r:id="rId24"/>
    <p:sldLayoutId id="2147484368" r:id="rId25"/>
    <p:sldLayoutId id="2147484369" r:id="rId26"/>
    <p:sldLayoutId id="2147484370" r:id="rId27"/>
    <p:sldLayoutId id="2147484371" r:id="rId28"/>
    <p:sldLayoutId id="2147484372" r:id="rId29"/>
    <p:sldLayoutId id="2147484373" r:id="rId30"/>
    <p:sldLayoutId id="2147484374" r:id="rId31"/>
    <p:sldLayoutId id="2147484375" r:id="rId32"/>
    <p:sldLayoutId id="2147484376" r:id="rId33"/>
  </p:sldLayoutIdLst>
  <p:hf hdr="0" dt="0"/>
  <p:txStyles>
    <p:titleStyle>
      <a:lvl1pPr algn="l" defTabSz="685783" rtl="0" eaLnBrk="1" latinLnBrk="0" hangingPunct="1">
        <a:lnSpc>
          <a:spcPct val="90000"/>
        </a:lnSpc>
        <a:spcBef>
          <a:spcPct val="0"/>
        </a:spcBef>
        <a:buNone/>
        <a:defRPr sz="3300" b="0" i="0" u="none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1446" indent="-171446" algn="l" defTabSz="685783" rtl="0" eaLnBrk="1" latinLnBrk="0" hangingPunct="1">
        <a:lnSpc>
          <a:spcPct val="114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2"/>
          </a:solidFill>
          <a:latin typeface="+mn-lt"/>
          <a:ea typeface="+mn-ea"/>
          <a:cs typeface="+mn-cs"/>
        </a:defRPr>
      </a:lvl1pPr>
      <a:lvl2pPr marL="514337" indent="-171446" algn="l" defTabSz="685783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800" b="0" i="0" u="none" kern="1200">
          <a:solidFill>
            <a:schemeClr val="tx2"/>
          </a:solidFill>
          <a:latin typeface="+mn-lt"/>
          <a:ea typeface="+mn-ea"/>
          <a:cs typeface="+mn-cs"/>
        </a:defRPr>
      </a:lvl2pPr>
      <a:lvl3pPr marL="857228" indent="-171446" algn="l" defTabSz="685783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2"/>
          </a:solidFill>
          <a:latin typeface="+mn-lt"/>
          <a:ea typeface="+mn-ea"/>
          <a:cs typeface="+mn-cs"/>
        </a:defRPr>
      </a:lvl3pPr>
      <a:lvl4pPr marL="1200120" indent="-171446" algn="l" defTabSz="685783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4pPr>
      <a:lvl5pPr marL="1543012" indent="-171446" algn="l" defTabSz="685783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5pPr>
      <a:lvl6pPr marL="1885903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23">
          <p15:clr>
            <a:srgbClr val="F26B43"/>
          </p15:clr>
        </p15:guide>
        <p15:guide id="2" pos="136">
          <p15:clr>
            <a:srgbClr val="F26B43"/>
          </p15:clr>
        </p15:guide>
        <p15:guide id="3" pos="5624">
          <p15:clr>
            <a:srgbClr val="F26B43"/>
          </p15:clr>
        </p15:guide>
        <p15:guide id="4" pos="249">
          <p15:clr>
            <a:srgbClr val="F26B43"/>
          </p15:clr>
        </p15:guide>
        <p15:guide id="5" pos="521">
          <p15:clr>
            <a:srgbClr val="F26B43"/>
          </p15:clr>
        </p15:guide>
        <p15:guide id="6" pos="589">
          <p15:clr>
            <a:srgbClr val="F26B43"/>
          </p15:clr>
        </p15:guide>
        <p15:guide id="7" pos="1066">
          <p15:clr>
            <a:srgbClr val="F26B43"/>
          </p15:clr>
        </p15:guide>
        <p15:guide id="8" pos="998">
          <p15:clr>
            <a:srgbClr val="F26B43"/>
          </p15:clr>
        </p15:guide>
        <p15:guide id="9" pos="1519">
          <p15:clr>
            <a:srgbClr val="F26B43"/>
          </p15:clr>
        </p15:guide>
        <p15:guide id="10" pos="1451">
          <p15:clr>
            <a:srgbClr val="F26B43"/>
          </p15:clr>
        </p15:guide>
        <p15:guide id="11" pos="1927">
          <p15:clr>
            <a:srgbClr val="F26B43"/>
          </p15:clr>
        </p15:guide>
        <p15:guide id="12" pos="1995">
          <p15:clr>
            <a:srgbClr val="F26B43"/>
          </p15:clr>
        </p15:guide>
        <p15:guide id="13" pos="2449">
          <p15:clr>
            <a:srgbClr val="F26B43"/>
          </p15:clr>
        </p15:guide>
        <p15:guide id="14" pos="2835">
          <p15:clr>
            <a:srgbClr val="F26B43"/>
          </p15:clr>
        </p15:guide>
        <p15:guide id="15" pos="2381">
          <p15:clr>
            <a:srgbClr val="F26B43"/>
          </p15:clr>
        </p15:guide>
        <p15:guide id="16" pos="2903">
          <p15:clr>
            <a:srgbClr val="F26B43"/>
          </p15:clr>
        </p15:guide>
        <p15:guide id="17" pos="3311">
          <p15:clr>
            <a:srgbClr val="F26B43"/>
          </p15:clr>
        </p15:guide>
        <p15:guide id="18" pos="3379">
          <p15:clr>
            <a:srgbClr val="F26B43"/>
          </p15:clr>
        </p15:guide>
        <p15:guide id="19" pos="3765">
          <p15:clr>
            <a:srgbClr val="F26B43"/>
          </p15:clr>
        </p15:guide>
        <p15:guide id="20" pos="4309">
          <p15:clr>
            <a:srgbClr val="F26B43"/>
          </p15:clr>
        </p15:guide>
        <p15:guide id="21" pos="4241">
          <p15:clr>
            <a:srgbClr val="F26B43"/>
          </p15:clr>
        </p15:guide>
        <p15:guide id="22" pos="3833">
          <p15:clr>
            <a:srgbClr val="F26B43"/>
          </p15:clr>
        </p15:guide>
        <p15:guide id="23" pos="4694">
          <p15:clr>
            <a:srgbClr val="F26B43"/>
          </p15:clr>
        </p15:guide>
        <p15:guide id="24" pos="4762">
          <p15:clr>
            <a:srgbClr val="F26B43"/>
          </p15:clr>
        </p15:guide>
        <p15:guide id="26" pos="5216">
          <p15:clr>
            <a:srgbClr val="F26B43"/>
          </p15:clr>
        </p15:guide>
        <p15:guide id="27" pos="5148">
          <p15:clr>
            <a:srgbClr val="F26B43"/>
          </p15:clr>
        </p15:guide>
        <p15:guide id="28" pos="5511">
          <p15:clr>
            <a:srgbClr val="F26B43"/>
          </p15:clr>
        </p15:guide>
        <p15:guide id="29" orient="horz" pos="327">
          <p15:clr>
            <a:srgbClr val="F26B43"/>
          </p15:clr>
        </p15:guide>
        <p15:guide id="31" orient="horz" pos="2913">
          <p15:clr>
            <a:srgbClr val="F26B43"/>
          </p15:clr>
        </p15:guide>
        <p15:guide id="32" orient="horz" pos="3117">
          <p15:clr>
            <a:srgbClr val="F26B43"/>
          </p15:clr>
        </p15:guide>
        <p15:guide id="33" orient="horz" pos="395">
          <p15:clr>
            <a:srgbClr val="F26B43"/>
          </p15:clr>
        </p15:guide>
        <p15:guide id="34" orient="horz" pos="577">
          <p15:clr>
            <a:srgbClr val="F26B43"/>
          </p15:clr>
        </p15:guide>
        <p15:guide id="35" orient="horz" pos="645">
          <p15:clr>
            <a:srgbClr val="F26B43"/>
          </p15:clr>
        </p15:guide>
        <p15:guide id="36" orient="horz" pos="826">
          <p15:clr>
            <a:srgbClr val="F26B43"/>
          </p15:clr>
        </p15:guide>
        <p15:guide id="37" orient="horz" pos="894">
          <p15:clr>
            <a:srgbClr val="F26B43"/>
          </p15:clr>
        </p15:guide>
        <p15:guide id="38" orient="horz" pos="1076">
          <p15:clr>
            <a:srgbClr val="F26B43"/>
          </p15:clr>
        </p15:guide>
        <p15:guide id="39" orient="horz" pos="1144">
          <p15:clr>
            <a:srgbClr val="F26B43"/>
          </p15:clr>
        </p15:guide>
        <p15:guide id="41" orient="horz" pos="1325">
          <p15:clr>
            <a:srgbClr val="F26B43"/>
          </p15:clr>
        </p15:guide>
        <p15:guide id="42" orient="horz" pos="1393">
          <p15:clr>
            <a:srgbClr val="F26B43"/>
          </p15:clr>
        </p15:guide>
        <p15:guide id="43" orient="horz" pos="1597">
          <p15:clr>
            <a:srgbClr val="F26B43"/>
          </p15:clr>
        </p15:guide>
        <p15:guide id="44" orient="horz" pos="1665">
          <p15:clr>
            <a:srgbClr val="F26B43"/>
          </p15:clr>
        </p15:guide>
        <p15:guide id="45" orient="horz" pos="1847">
          <p15:clr>
            <a:srgbClr val="F26B43"/>
          </p15:clr>
        </p15:guide>
        <p15:guide id="46" orient="horz" pos="1915">
          <p15:clr>
            <a:srgbClr val="F26B43"/>
          </p15:clr>
        </p15:guide>
        <p15:guide id="47" orient="horz" pos="2096">
          <p15:clr>
            <a:srgbClr val="F26B43"/>
          </p15:clr>
        </p15:guide>
        <p15:guide id="48" orient="horz" pos="2164">
          <p15:clr>
            <a:srgbClr val="F26B43"/>
          </p15:clr>
        </p15:guide>
        <p15:guide id="50" orient="horz" pos="2346">
          <p15:clr>
            <a:srgbClr val="F26B43"/>
          </p15:clr>
        </p15:guide>
        <p15:guide id="51" orient="horz" pos="2414">
          <p15:clr>
            <a:srgbClr val="F26B43"/>
          </p15:clr>
        </p15:guide>
        <p15:guide id="52" orient="horz" pos="2595">
          <p15:clr>
            <a:srgbClr val="F26B43"/>
          </p15:clr>
        </p15:guide>
        <p15:guide id="53" orient="horz" pos="2663">
          <p15:clr>
            <a:srgbClr val="F26B43"/>
          </p15:clr>
        </p15:guide>
        <p15:guide id="54" orient="horz" pos="2845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5901" y="273844"/>
            <a:ext cx="8712200" cy="99417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5901" y="1369219"/>
            <a:ext cx="8712200" cy="326350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15900" y="4971427"/>
            <a:ext cx="264621" cy="1405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  <a:latin typeface="Sun Life New Text" pitchFamily="2" charset="0"/>
              </a:defRPr>
            </a:lvl1pPr>
          </a:lstStyle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528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78" r:id="rId1"/>
    <p:sldLayoutId id="2147484379" r:id="rId2"/>
    <p:sldLayoutId id="2147484380" r:id="rId3"/>
    <p:sldLayoutId id="2147484381" r:id="rId4"/>
    <p:sldLayoutId id="2147484382" r:id="rId5"/>
    <p:sldLayoutId id="2147484383" r:id="rId6"/>
    <p:sldLayoutId id="2147484384" r:id="rId7"/>
    <p:sldLayoutId id="2147484385" r:id="rId8"/>
    <p:sldLayoutId id="2147484386" r:id="rId9"/>
    <p:sldLayoutId id="2147484387" r:id="rId10"/>
    <p:sldLayoutId id="2147484388" r:id="rId11"/>
    <p:sldLayoutId id="2147484389" r:id="rId12"/>
    <p:sldLayoutId id="2147484390" r:id="rId13"/>
    <p:sldLayoutId id="2147484391" r:id="rId14"/>
    <p:sldLayoutId id="2147484392" r:id="rId15"/>
    <p:sldLayoutId id="2147484393" r:id="rId16"/>
    <p:sldLayoutId id="2147484394" r:id="rId17"/>
    <p:sldLayoutId id="2147484395" r:id="rId18"/>
    <p:sldLayoutId id="2147484396" r:id="rId19"/>
    <p:sldLayoutId id="2147484397" r:id="rId20"/>
    <p:sldLayoutId id="2147484398" r:id="rId21"/>
    <p:sldLayoutId id="2147484399" r:id="rId22"/>
    <p:sldLayoutId id="2147484400" r:id="rId23"/>
    <p:sldLayoutId id="2147484401" r:id="rId24"/>
    <p:sldLayoutId id="2147484402" r:id="rId25"/>
    <p:sldLayoutId id="2147484403" r:id="rId26"/>
    <p:sldLayoutId id="2147484404" r:id="rId27"/>
    <p:sldLayoutId id="2147484405" r:id="rId28"/>
    <p:sldLayoutId id="2147484406" r:id="rId29"/>
    <p:sldLayoutId id="2147484407" r:id="rId30"/>
    <p:sldLayoutId id="2147484408" r:id="rId31"/>
    <p:sldLayoutId id="2147484409" r:id="rId32"/>
    <p:sldLayoutId id="2147484410" r:id="rId33"/>
  </p:sldLayoutIdLst>
  <p:transition/>
  <p:hf hdr="0" dt="0"/>
  <p:txStyles>
    <p:titleStyle>
      <a:lvl1pPr algn="l" defTabSz="685783" rtl="0" eaLnBrk="1" latinLnBrk="0" hangingPunct="1">
        <a:lnSpc>
          <a:spcPct val="90000"/>
        </a:lnSpc>
        <a:spcBef>
          <a:spcPct val="0"/>
        </a:spcBef>
        <a:buNone/>
        <a:defRPr sz="3300" b="0" i="0" u="none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1446" indent="-171446" algn="l" defTabSz="685783" rtl="0" eaLnBrk="1" latinLnBrk="0" hangingPunct="1">
        <a:lnSpc>
          <a:spcPct val="114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2"/>
          </a:solidFill>
          <a:latin typeface="+mn-lt"/>
          <a:ea typeface="+mn-ea"/>
          <a:cs typeface="+mn-cs"/>
        </a:defRPr>
      </a:lvl1pPr>
      <a:lvl2pPr marL="514337" indent="-171446" algn="l" defTabSz="685783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800" b="0" i="0" u="none" kern="1200">
          <a:solidFill>
            <a:schemeClr val="tx2"/>
          </a:solidFill>
          <a:latin typeface="+mn-lt"/>
          <a:ea typeface="+mn-ea"/>
          <a:cs typeface="+mn-cs"/>
        </a:defRPr>
      </a:lvl2pPr>
      <a:lvl3pPr marL="857228" indent="-171446" algn="l" defTabSz="685783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2"/>
          </a:solidFill>
          <a:latin typeface="+mn-lt"/>
          <a:ea typeface="+mn-ea"/>
          <a:cs typeface="+mn-cs"/>
        </a:defRPr>
      </a:lvl3pPr>
      <a:lvl4pPr marL="1200120" indent="-171446" algn="l" defTabSz="685783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4pPr>
      <a:lvl5pPr marL="1543012" indent="-171446" algn="l" defTabSz="685783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5pPr>
      <a:lvl6pPr marL="1885903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23">
          <p15:clr>
            <a:srgbClr val="F26B43"/>
          </p15:clr>
        </p15:guide>
        <p15:guide id="2" pos="136">
          <p15:clr>
            <a:srgbClr val="F26B43"/>
          </p15:clr>
        </p15:guide>
        <p15:guide id="3" pos="5624">
          <p15:clr>
            <a:srgbClr val="F26B43"/>
          </p15:clr>
        </p15:guide>
        <p15:guide id="4" pos="249">
          <p15:clr>
            <a:srgbClr val="F26B43"/>
          </p15:clr>
        </p15:guide>
        <p15:guide id="5" pos="521">
          <p15:clr>
            <a:srgbClr val="F26B43"/>
          </p15:clr>
        </p15:guide>
        <p15:guide id="6" pos="589">
          <p15:clr>
            <a:srgbClr val="F26B43"/>
          </p15:clr>
        </p15:guide>
        <p15:guide id="7" pos="1066">
          <p15:clr>
            <a:srgbClr val="F26B43"/>
          </p15:clr>
        </p15:guide>
        <p15:guide id="8" pos="998">
          <p15:clr>
            <a:srgbClr val="F26B43"/>
          </p15:clr>
        </p15:guide>
        <p15:guide id="9" pos="1519">
          <p15:clr>
            <a:srgbClr val="F26B43"/>
          </p15:clr>
        </p15:guide>
        <p15:guide id="10" pos="1451">
          <p15:clr>
            <a:srgbClr val="F26B43"/>
          </p15:clr>
        </p15:guide>
        <p15:guide id="11" pos="1927">
          <p15:clr>
            <a:srgbClr val="F26B43"/>
          </p15:clr>
        </p15:guide>
        <p15:guide id="12" pos="1995">
          <p15:clr>
            <a:srgbClr val="F26B43"/>
          </p15:clr>
        </p15:guide>
        <p15:guide id="13" pos="2449">
          <p15:clr>
            <a:srgbClr val="F26B43"/>
          </p15:clr>
        </p15:guide>
        <p15:guide id="14" pos="2835">
          <p15:clr>
            <a:srgbClr val="F26B43"/>
          </p15:clr>
        </p15:guide>
        <p15:guide id="15" pos="2381">
          <p15:clr>
            <a:srgbClr val="F26B43"/>
          </p15:clr>
        </p15:guide>
        <p15:guide id="16" pos="2903">
          <p15:clr>
            <a:srgbClr val="F26B43"/>
          </p15:clr>
        </p15:guide>
        <p15:guide id="17" pos="3311">
          <p15:clr>
            <a:srgbClr val="F26B43"/>
          </p15:clr>
        </p15:guide>
        <p15:guide id="18" pos="3379">
          <p15:clr>
            <a:srgbClr val="F26B43"/>
          </p15:clr>
        </p15:guide>
        <p15:guide id="19" pos="3765">
          <p15:clr>
            <a:srgbClr val="F26B43"/>
          </p15:clr>
        </p15:guide>
        <p15:guide id="20" pos="4309">
          <p15:clr>
            <a:srgbClr val="F26B43"/>
          </p15:clr>
        </p15:guide>
        <p15:guide id="21" pos="4241">
          <p15:clr>
            <a:srgbClr val="F26B43"/>
          </p15:clr>
        </p15:guide>
        <p15:guide id="22" pos="3833">
          <p15:clr>
            <a:srgbClr val="F26B43"/>
          </p15:clr>
        </p15:guide>
        <p15:guide id="23" pos="4694">
          <p15:clr>
            <a:srgbClr val="F26B43"/>
          </p15:clr>
        </p15:guide>
        <p15:guide id="24" pos="4762">
          <p15:clr>
            <a:srgbClr val="F26B43"/>
          </p15:clr>
        </p15:guide>
        <p15:guide id="26" pos="5216">
          <p15:clr>
            <a:srgbClr val="F26B43"/>
          </p15:clr>
        </p15:guide>
        <p15:guide id="27" pos="5148">
          <p15:clr>
            <a:srgbClr val="F26B43"/>
          </p15:clr>
        </p15:guide>
        <p15:guide id="28" pos="5511">
          <p15:clr>
            <a:srgbClr val="F26B43"/>
          </p15:clr>
        </p15:guide>
        <p15:guide id="29" orient="horz" pos="327">
          <p15:clr>
            <a:srgbClr val="F26B43"/>
          </p15:clr>
        </p15:guide>
        <p15:guide id="31" orient="horz" pos="2913">
          <p15:clr>
            <a:srgbClr val="F26B43"/>
          </p15:clr>
        </p15:guide>
        <p15:guide id="32" orient="horz" pos="3117">
          <p15:clr>
            <a:srgbClr val="F26B43"/>
          </p15:clr>
        </p15:guide>
        <p15:guide id="33" orient="horz" pos="395">
          <p15:clr>
            <a:srgbClr val="F26B43"/>
          </p15:clr>
        </p15:guide>
        <p15:guide id="34" orient="horz" pos="577">
          <p15:clr>
            <a:srgbClr val="F26B43"/>
          </p15:clr>
        </p15:guide>
        <p15:guide id="35" orient="horz" pos="645">
          <p15:clr>
            <a:srgbClr val="F26B43"/>
          </p15:clr>
        </p15:guide>
        <p15:guide id="36" orient="horz" pos="826">
          <p15:clr>
            <a:srgbClr val="F26B43"/>
          </p15:clr>
        </p15:guide>
        <p15:guide id="37" orient="horz" pos="894">
          <p15:clr>
            <a:srgbClr val="F26B43"/>
          </p15:clr>
        </p15:guide>
        <p15:guide id="38" orient="horz" pos="1076">
          <p15:clr>
            <a:srgbClr val="F26B43"/>
          </p15:clr>
        </p15:guide>
        <p15:guide id="39" orient="horz" pos="1144">
          <p15:clr>
            <a:srgbClr val="F26B43"/>
          </p15:clr>
        </p15:guide>
        <p15:guide id="41" orient="horz" pos="1325">
          <p15:clr>
            <a:srgbClr val="F26B43"/>
          </p15:clr>
        </p15:guide>
        <p15:guide id="42" orient="horz" pos="1393">
          <p15:clr>
            <a:srgbClr val="F26B43"/>
          </p15:clr>
        </p15:guide>
        <p15:guide id="43" orient="horz" pos="1597">
          <p15:clr>
            <a:srgbClr val="F26B43"/>
          </p15:clr>
        </p15:guide>
        <p15:guide id="44" orient="horz" pos="1665">
          <p15:clr>
            <a:srgbClr val="F26B43"/>
          </p15:clr>
        </p15:guide>
        <p15:guide id="45" orient="horz" pos="1847">
          <p15:clr>
            <a:srgbClr val="F26B43"/>
          </p15:clr>
        </p15:guide>
        <p15:guide id="46" orient="horz" pos="1915">
          <p15:clr>
            <a:srgbClr val="F26B43"/>
          </p15:clr>
        </p15:guide>
        <p15:guide id="47" orient="horz" pos="2096">
          <p15:clr>
            <a:srgbClr val="F26B43"/>
          </p15:clr>
        </p15:guide>
        <p15:guide id="48" orient="horz" pos="2164">
          <p15:clr>
            <a:srgbClr val="F26B43"/>
          </p15:clr>
        </p15:guide>
        <p15:guide id="50" orient="horz" pos="2346">
          <p15:clr>
            <a:srgbClr val="F26B43"/>
          </p15:clr>
        </p15:guide>
        <p15:guide id="51" orient="horz" pos="2414">
          <p15:clr>
            <a:srgbClr val="F26B43"/>
          </p15:clr>
        </p15:guide>
        <p15:guide id="52" orient="horz" pos="2595">
          <p15:clr>
            <a:srgbClr val="F26B43"/>
          </p15:clr>
        </p15:guide>
        <p15:guide id="53" orient="horz" pos="2663">
          <p15:clr>
            <a:srgbClr val="F26B43"/>
          </p15:clr>
        </p15:guide>
        <p15:guide id="54" orient="horz" pos="2845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5902" y="273844"/>
            <a:ext cx="8712200" cy="99417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5902" y="1369219"/>
            <a:ext cx="8712200" cy="326350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15900" y="4971428"/>
            <a:ext cx="264621" cy="1405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</a:defRPr>
            </a:lvl1pPr>
          </a:lstStyle>
          <a:p>
            <a:fld id="{9FA635D2-B142-BE49-AECA-6169441F1F9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25720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12" r:id="rId1"/>
    <p:sldLayoutId id="2147484413" r:id="rId2"/>
    <p:sldLayoutId id="2147484414" r:id="rId3"/>
    <p:sldLayoutId id="2147484415" r:id="rId4"/>
    <p:sldLayoutId id="2147484416" r:id="rId5"/>
    <p:sldLayoutId id="2147484417" r:id="rId6"/>
    <p:sldLayoutId id="2147484418" r:id="rId7"/>
    <p:sldLayoutId id="2147484419" r:id="rId8"/>
    <p:sldLayoutId id="2147484420" r:id="rId9"/>
    <p:sldLayoutId id="2147484421" r:id="rId10"/>
    <p:sldLayoutId id="2147484422" r:id="rId11"/>
    <p:sldLayoutId id="2147484423" r:id="rId12"/>
    <p:sldLayoutId id="2147484424" r:id="rId13"/>
    <p:sldLayoutId id="2147484425" r:id="rId14"/>
    <p:sldLayoutId id="2147484426" r:id="rId15"/>
    <p:sldLayoutId id="2147484427" r:id="rId16"/>
    <p:sldLayoutId id="2147484428" r:id="rId17"/>
    <p:sldLayoutId id="2147484429" r:id="rId18"/>
    <p:sldLayoutId id="2147484430" r:id="rId19"/>
    <p:sldLayoutId id="2147484431" r:id="rId20"/>
    <p:sldLayoutId id="2147484432" r:id="rId21"/>
    <p:sldLayoutId id="2147484433" r:id="rId22"/>
    <p:sldLayoutId id="2147484434" r:id="rId23"/>
    <p:sldLayoutId id="2147484435" r:id="rId24"/>
    <p:sldLayoutId id="2147484436" r:id="rId25"/>
    <p:sldLayoutId id="2147484437" r:id="rId26"/>
    <p:sldLayoutId id="2147484438" r:id="rId27"/>
    <p:sldLayoutId id="2147484439" r:id="rId28"/>
    <p:sldLayoutId id="2147484440" r:id="rId29"/>
    <p:sldLayoutId id="2147484441" r:id="rId30"/>
    <p:sldLayoutId id="2147484442" r:id="rId31"/>
    <p:sldLayoutId id="2147484443" r:id="rId32"/>
    <p:sldLayoutId id="2147484444" r:id="rId33"/>
    <p:sldLayoutId id="2147484445" r:id="rId34"/>
    <p:sldLayoutId id="2147484446" r:id="rId35"/>
    <p:sldLayoutId id="2147484447" r:id="rId36"/>
    <p:sldLayoutId id="2147484448" r:id="rId37"/>
    <p:sldLayoutId id="2147484449" r:id="rId38"/>
    <p:sldLayoutId id="2147484450" r:id="rId39"/>
    <p:sldLayoutId id="2147484451" r:id="rId40"/>
    <p:sldLayoutId id="2147484452" r:id="rId41"/>
    <p:sldLayoutId id="2147484453" r:id="rId42"/>
    <p:sldLayoutId id="2147484454" r:id="rId43"/>
    <p:sldLayoutId id="2147484455" r:id="rId44"/>
    <p:sldLayoutId id="2147484456" r:id="rId45"/>
    <p:sldLayoutId id="2147484457" r:id="rId46"/>
    <p:sldLayoutId id="2147484458" r:id="rId47"/>
    <p:sldLayoutId id="2147484459" r:id="rId48"/>
    <p:sldLayoutId id="2147484460" r:id="rId49"/>
    <p:sldLayoutId id="2147484461" r:id="rId50"/>
    <p:sldLayoutId id="2147484462" r:id="rId51"/>
    <p:sldLayoutId id="2147484463" r:id="rId52"/>
    <p:sldLayoutId id="2147484464" r:id="rId53"/>
    <p:sldLayoutId id="2147484465" r:id="rId54"/>
    <p:sldLayoutId id="2147484466" r:id="rId55"/>
    <p:sldLayoutId id="2147484467" r:id="rId56"/>
    <p:sldLayoutId id="2147484468" r:id="rId57"/>
    <p:sldLayoutId id="2147484469" r:id="rId58"/>
    <p:sldLayoutId id="2147484470" r:id="rId59"/>
    <p:sldLayoutId id="2147484471" r:id="rId60"/>
    <p:sldLayoutId id="2147484472" r:id="rId61"/>
    <p:sldLayoutId id="2147484473" r:id="rId62"/>
    <p:sldLayoutId id="2147484474" r:id="rId63"/>
    <p:sldLayoutId id="2147484475" r:id="rId64"/>
    <p:sldLayoutId id="2147484476" r:id="rId65"/>
    <p:sldLayoutId id="2147484477" r:id="rId66"/>
    <p:sldLayoutId id="2147484478" r:id="rId67"/>
    <p:sldLayoutId id="2147484479" r:id="rId68"/>
    <p:sldLayoutId id="2147484480" r:id="rId69"/>
    <p:sldLayoutId id="2147484481" r:id="rId70"/>
    <p:sldLayoutId id="2147484482" r:id="rId71"/>
    <p:sldLayoutId id="2147484483" r:id="rId72"/>
    <p:sldLayoutId id="2147484484" r:id="rId73"/>
    <p:sldLayoutId id="2147484485" r:id="rId74"/>
    <p:sldLayoutId id="2147484486" r:id="rId75"/>
    <p:sldLayoutId id="2147484487" r:id="rId76"/>
    <p:sldLayoutId id="2147484488" r:id="rId77"/>
    <p:sldLayoutId id="2147484489" r:id="rId78"/>
    <p:sldLayoutId id="2147484490" r:id="rId79"/>
    <p:sldLayoutId id="2147484491" r:id="rId80"/>
    <p:sldLayoutId id="2147484492" r:id="rId81"/>
    <p:sldLayoutId id="2147484493" r:id="rId82"/>
    <p:sldLayoutId id="2147484494" r:id="rId83"/>
    <p:sldLayoutId id="2147484495" r:id="rId84"/>
    <p:sldLayoutId id="2147484496" r:id="rId85"/>
    <p:sldLayoutId id="2147484497" r:id="rId86"/>
    <p:sldLayoutId id="2147484498" r:id="rId87"/>
    <p:sldLayoutId id="2147484499" r:id="rId88"/>
    <p:sldLayoutId id="2147484500" r:id="rId89"/>
    <p:sldLayoutId id="2147484501" r:id="rId90"/>
    <p:sldLayoutId id="2147484502" r:id="rId91"/>
    <p:sldLayoutId id="2147484503" r:id="rId92"/>
    <p:sldLayoutId id="2147484504" r:id="rId93"/>
    <p:sldLayoutId id="2147484505" r:id="rId94"/>
    <p:sldLayoutId id="2147484506" r:id="rId95"/>
    <p:sldLayoutId id="2147484507" r:id="rId96"/>
    <p:sldLayoutId id="2147484508" r:id="rId97"/>
    <p:sldLayoutId id="2147484509" r:id="rId98"/>
    <p:sldLayoutId id="2147484510" r:id="rId99"/>
    <p:sldLayoutId id="2147484511" r:id="rId100"/>
    <p:sldLayoutId id="2147484512" r:id="rId101"/>
    <p:sldLayoutId id="2147484513" r:id="rId102"/>
    <p:sldLayoutId id="2147484514" r:id="rId103"/>
    <p:sldLayoutId id="2147484515" r:id="rId104"/>
    <p:sldLayoutId id="2147484516" r:id="rId105"/>
    <p:sldLayoutId id="2147484517" r:id="rId106"/>
    <p:sldLayoutId id="2147484518" r:id="rId107"/>
    <p:sldLayoutId id="2147484519" r:id="rId108"/>
    <p:sldLayoutId id="2147484520" r:id="rId109"/>
    <p:sldLayoutId id="2147484521" r:id="rId110"/>
    <p:sldLayoutId id="2147484522" r:id="rId111"/>
    <p:sldLayoutId id="2147484523" r:id="rId112"/>
    <p:sldLayoutId id="2147484524" r:id="rId113"/>
    <p:sldLayoutId id="2147484525" r:id="rId114"/>
    <p:sldLayoutId id="2147484526" r:id="rId115"/>
    <p:sldLayoutId id="2147484527" r:id="rId116"/>
    <p:sldLayoutId id="2147484528" r:id="rId117"/>
    <p:sldLayoutId id="2147484529" r:id="rId118"/>
    <p:sldLayoutId id="2147484530" r:id="rId119"/>
    <p:sldLayoutId id="2147484531" r:id="rId120"/>
    <p:sldLayoutId id="2147484532" r:id="rId121"/>
    <p:sldLayoutId id="2147484533" r:id="rId122"/>
    <p:sldLayoutId id="2147484534" r:id="rId123"/>
    <p:sldLayoutId id="2147484535" r:id="rId124"/>
    <p:sldLayoutId id="2147484536" r:id="rId125"/>
    <p:sldLayoutId id="2147484537" r:id="rId126"/>
    <p:sldLayoutId id="2147484538" r:id="rId127"/>
    <p:sldLayoutId id="2147484539" r:id="rId128"/>
    <p:sldLayoutId id="2147484540" r:id="rId129"/>
    <p:sldLayoutId id="2147484541" r:id="rId130"/>
    <p:sldLayoutId id="2147484542" r:id="rId131"/>
    <p:sldLayoutId id="2147484543" r:id="rId132"/>
    <p:sldLayoutId id="2147484544" r:id="rId133"/>
    <p:sldLayoutId id="2147484545" r:id="rId134"/>
    <p:sldLayoutId id="2147484546" r:id="rId135"/>
    <p:sldLayoutId id="2147484547" r:id="rId136"/>
    <p:sldLayoutId id="2147484548" r:id="rId137"/>
    <p:sldLayoutId id="2147484549" r:id="rId138"/>
    <p:sldLayoutId id="2147484550" r:id="rId139"/>
    <p:sldLayoutId id="2147484551" r:id="rId140"/>
    <p:sldLayoutId id="2147484552" r:id="rId141"/>
    <p:sldLayoutId id="2147484553" r:id="rId142"/>
    <p:sldLayoutId id="2147484554" r:id="rId143"/>
    <p:sldLayoutId id="2147484555" r:id="rId144"/>
    <p:sldLayoutId id="2147484556" r:id="rId145"/>
    <p:sldLayoutId id="2147484557" r:id="rId146"/>
    <p:sldLayoutId id="2147484558" r:id="rId147"/>
    <p:sldLayoutId id="2147484559" r:id="rId148"/>
  </p:sldLayoutIdLst>
  <p:hf hdr="0" ftr="0" dt="0"/>
  <p:txStyles>
    <p:titleStyle>
      <a:lvl1pPr algn="l" defTabSz="685766" rtl="0" eaLnBrk="1" latinLnBrk="0" hangingPunct="1">
        <a:lnSpc>
          <a:spcPct val="90000"/>
        </a:lnSpc>
        <a:spcBef>
          <a:spcPct val="0"/>
        </a:spcBef>
        <a:buNone/>
        <a:defRPr sz="3300" b="0" i="0" u="none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1442" indent="-171442" algn="l" defTabSz="685766" rtl="0" eaLnBrk="1" latinLnBrk="0" hangingPunct="1">
        <a:lnSpc>
          <a:spcPct val="114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2"/>
          </a:solidFill>
          <a:latin typeface="+mn-lt"/>
          <a:ea typeface="+mn-ea"/>
          <a:cs typeface="+mn-cs"/>
        </a:defRPr>
      </a:lvl1pPr>
      <a:lvl2pPr marL="514325" indent="-171442" algn="l" defTabSz="685766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800" b="0" i="0" u="none" kern="1200">
          <a:solidFill>
            <a:schemeClr val="tx2"/>
          </a:solidFill>
          <a:latin typeface="+mn-lt"/>
          <a:ea typeface="+mn-ea"/>
          <a:cs typeface="+mn-cs"/>
        </a:defRPr>
      </a:lvl2pPr>
      <a:lvl3pPr marL="857207" indent="-171442" algn="l" defTabSz="685766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2"/>
          </a:solidFill>
          <a:latin typeface="+mn-lt"/>
          <a:ea typeface="+mn-ea"/>
          <a:cs typeface="+mn-cs"/>
        </a:defRPr>
      </a:lvl3pPr>
      <a:lvl4pPr marL="1200090" indent="-171442" algn="l" defTabSz="685766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4pPr>
      <a:lvl5pPr marL="1542974" indent="-171442" algn="l" defTabSz="685766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5pPr>
      <a:lvl6pPr marL="1885856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39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22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05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84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66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49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32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15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297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180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064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23">
          <p15:clr>
            <a:srgbClr val="F26B43"/>
          </p15:clr>
        </p15:guide>
        <p15:guide id="2" pos="136">
          <p15:clr>
            <a:srgbClr val="F26B43"/>
          </p15:clr>
        </p15:guide>
        <p15:guide id="3" pos="5624">
          <p15:clr>
            <a:srgbClr val="F26B43"/>
          </p15:clr>
        </p15:guide>
        <p15:guide id="4" pos="249">
          <p15:clr>
            <a:srgbClr val="F26B43"/>
          </p15:clr>
        </p15:guide>
        <p15:guide id="5" pos="521">
          <p15:clr>
            <a:srgbClr val="F26B43"/>
          </p15:clr>
        </p15:guide>
        <p15:guide id="6" pos="589">
          <p15:clr>
            <a:srgbClr val="F26B43"/>
          </p15:clr>
        </p15:guide>
        <p15:guide id="7" pos="1066">
          <p15:clr>
            <a:srgbClr val="F26B43"/>
          </p15:clr>
        </p15:guide>
        <p15:guide id="8" pos="998">
          <p15:clr>
            <a:srgbClr val="F26B43"/>
          </p15:clr>
        </p15:guide>
        <p15:guide id="9" pos="1519">
          <p15:clr>
            <a:srgbClr val="F26B43"/>
          </p15:clr>
        </p15:guide>
        <p15:guide id="10" pos="1451">
          <p15:clr>
            <a:srgbClr val="F26B43"/>
          </p15:clr>
        </p15:guide>
        <p15:guide id="11" pos="1927">
          <p15:clr>
            <a:srgbClr val="F26B43"/>
          </p15:clr>
        </p15:guide>
        <p15:guide id="12" pos="1995">
          <p15:clr>
            <a:srgbClr val="F26B43"/>
          </p15:clr>
        </p15:guide>
        <p15:guide id="13" pos="2449">
          <p15:clr>
            <a:srgbClr val="F26B43"/>
          </p15:clr>
        </p15:guide>
        <p15:guide id="14" pos="2835">
          <p15:clr>
            <a:srgbClr val="F26B43"/>
          </p15:clr>
        </p15:guide>
        <p15:guide id="15" pos="2381">
          <p15:clr>
            <a:srgbClr val="F26B43"/>
          </p15:clr>
        </p15:guide>
        <p15:guide id="16" pos="2903">
          <p15:clr>
            <a:srgbClr val="F26B43"/>
          </p15:clr>
        </p15:guide>
        <p15:guide id="17" pos="3311">
          <p15:clr>
            <a:srgbClr val="F26B43"/>
          </p15:clr>
        </p15:guide>
        <p15:guide id="18" pos="3379">
          <p15:clr>
            <a:srgbClr val="F26B43"/>
          </p15:clr>
        </p15:guide>
        <p15:guide id="19" pos="3765">
          <p15:clr>
            <a:srgbClr val="F26B43"/>
          </p15:clr>
        </p15:guide>
        <p15:guide id="20" pos="4309">
          <p15:clr>
            <a:srgbClr val="F26B43"/>
          </p15:clr>
        </p15:guide>
        <p15:guide id="21" pos="4241">
          <p15:clr>
            <a:srgbClr val="F26B43"/>
          </p15:clr>
        </p15:guide>
        <p15:guide id="22" pos="3833">
          <p15:clr>
            <a:srgbClr val="F26B43"/>
          </p15:clr>
        </p15:guide>
        <p15:guide id="23" pos="4694">
          <p15:clr>
            <a:srgbClr val="F26B43"/>
          </p15:clr>
        </p15:guide>
        <p15:guide id="24" pos="4762">
          <p15:clr>
            <a:srgbClr val="F26B43"/>
          </p15:clr>
        </p15:guide>
        <p15:guide id="26" pos="5216">
          <p15:clr>
            <a:srgbClr val="F26B43"/>
          </p15:clr>
        </p15:guide>
        <p15:guide id="27" pos="5148">
          <p15:clr>
            <a:srgbClr val="F26B43"/>
          </p15:clr>
        </p15:guide>
        <p15:guide id="28" pos="5511">
          <p15:clr>
            <a:srgbClr val="F26B43"/>
          </p15:clr>
        </p15:guide>
        <p15:guide id="29" orient="horz" pos="327">
          <p15:clr>
            <a:srgbClr val="F26B43"/>
          </p15:clr>
        </p15:guide>
        <p15:guide id="31" orient="horz" pos="2913">
          <p15:clr>
            <a:srgbClr val="F26B43"/>
          </p15:clr>
        </p15:guide>
        <p15:guide id="32" orient="horz" pos="3117">
          <p15:clr>
            <a:srgbClr val="F26B43"/>
          </p15:clr>
        </p15:guide>
        <p15:guide id="33" orient="horz" pos="395">
          <p15:clr>
            <a:srgbClr val="F26B43"/>
          </p15:clr>
        </p15:guide>
        <p15:guide id="34" orient="horz" pos="577">
          <p15:clr>
            <a:srgbClr val="F26B43"/>
          </p15:clr>
        </p15:guide>
        <p15:guide id="35" orient="horz" pos="645">
          <p15:clr>
            <a:srgbClr val="F26B43"/>
          </p15:clr>
        </p15:guide>
        <p15:guide id="36" orient="horz" pos="826">
          <p15:clr>
            <a:srgbClr val="F26B43"/>
          </p15:clr>
        </p15:guide>
        <p15:guide id="37" orient="horz" pos="894">
          <p15:clr>
            <a:srgbClr val="F26B43"/>
          </p15:clr>
        </p15:guide>
        <p15:guide id="38" orient="horz" pos="1076">
          <p15:clr>
            <a:srgbClr val="F26B43"/>
          </p15:clr>
        </p15:guide>
        <p15:guide id="39" orient="horz" pos="1144">
          <p15:clr>
            <a:srgbClr val="F26B43"/>
          </p15:clr>
        </p15:guide>
        <p15:guide id="41" orient="horz" pos="1325">
          <p15:clr>
            <a:srgbClr val="F26B43"/>
          </p15:clr>
        </p15:guide>
        <p15:guide id="42" orient="horz" pos="1393">
          <p15:clr>
            <a:srgbClr val="F26B43"/>
          </p15:clr>
        </p15:guide>
        <p15:guide id="43" orient="horz" pos="1597">
          <p15:clr>
            <a:srgbClr val="F26B43"/>
          </p15:clr>
        </p15:guide>
        <p15:guide id="44" orient="horz" pos="1665">
          <p15:clr>
            <a:srgbClr val="F26B43"/>
          </p15:clr>
        </p15:guide>
        <p15:guide id="45" orient="horz" pos="1847">
          <p15:clr>
            <a:srgbClr val="F26B43"/>
          </p15:clr>
        </p15:guide>
        <p15:guide id="46" orient="horz" pos="1915">
          <p15:clr>
            <a:srgbClr val="F26B43"/>
          </p15:clr>
        </p15:guide>
        <p15:guide id="47" orient="horz" pos="2096">
          <p15:clr>
            <a:srgbClr val="F26B43"/>
          </p15:clr>
        </p15:guide>
        <p15:guide id="48" orient="horz" pos="2164">
          <p15:clr>
            <a:srgbClr val="F26B43"/>
          </p15:clr>
        </p15:guide>
        <p15:guide id="50" orient="horz" pos="2346">
          <p15:clr>
            <a:srgbClr val="F26B43"/>
          </p15:clr>
        </p15:guide>
        <p15:guide id="51" orient="horz" pos="2414">
          <p15:clr>
            <a:srgbClr val="F26B43"/>
          </p15:clr>
        </p15:guide>
        <p15:guide id="52" orient="horz" pos="2595">
          <p15:clr>
            <a:srgbClr val="F26B43"/>
          </p15:clr>
        </p15:guide>
        <p15:guide id="53" orient="horz" pos="2663">
          <p15:clr>
            <a:srgbClr val="F26B43"/>
          </p15:clr>
        </p15:guide>
        <p15:guide id="54" orient="horz" pos="2845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tags" Target="../tags/tag51.xml"/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13.xml"/><Relationship Id="rId4" Type="http://schemas.openxmlformats.org/officeDocument/2006/relationships/tags" Target="../tags/tag5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7" Type="http://schemas.openxmlformats.org/officeDocument/2006/relationships/image" Target="../media/image18.jpeg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66.xml"/><Relationship Id="rId4" Type="http://schemas.openxmlformats.org/officeDocument/2006/relationships/tags" Target="../tags/tag58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19.jpe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8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20.png"/><Relationship Id="rId9" Type="http://schemas.microsoft.com/office/2007/relationships/diagramDrawing" Target="../diagrams/drawing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21.jpeg"/><Relationship Id="rId7" Type="http://schemas.openxmlformats.org/officeDocument/2006/relationships/diagramQuickStyle" Target="../diagrams/quickStyle2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8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20.png"/><Relationship Id="rId9" Type="http://schemas.microsoft.com/office/2007/relationships/diagramDrawing" Target="../diagrams/drawing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8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chart" Target="../charts/chart3.xml"/><Relationship Id="rId3" Type="http://schemas.openxmlformats.org/officeDocument/2006/relationships/tags" Target="../tags/tag61.xml"/><Relationship Id="rId7" Type="http://schemas.openxmlformats.org/officeDocument/2006/relationships/notesSlide" Target="../notesSlides/notesSlide15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" Type="http://schemas.openxmlformats.org/officeDocument/2006/relationships/tags" Target="../tags/tag64.xml"/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74.xml"/><Relationship Id="rId13" Type="http://schemas.openxmlformats.org/officeDocument/2006/relationships/tags" Target="../tags/tag79.xml"/><Relationship Id="rId3" Type="http://schemas.openxmlformats.org/officeDocument/2006/relationships/tags" Target="../tags/tag69.xml"/><Relationship Id="rId7" Type="http://schemas.openxmlformats.org/officeDocument/2006/relationships/tags" Target="../tags/tag73.xml"/><Relationship Id="rId12" Type="http://schemas.openxmlformats.org/officeDocument/2006/relationships/tags" Target="../tags/tag78.xml"/><Relationship Id="rId17" Type="http://schemas.openxmlformats.org/officeDocument/2006/relationships/image" Target="../media/image22.jpeg"/><Relationship Id="rId2" Type="http://schemas.openxmlformats.org/officeDocument/2006/relationships/tags" Target="../tags/tag68.xml"/><Relationship Id="rId16" Type="http://schemas.openxmlformats.org/officeDocument/2006/relationships/notesSlide" Target="../notesSlides/notesSlide17.xml"/><Relationship Id="rId1" Type="http://schemas.openxmlformats.org/officeDocument/2006/relationships/tags" Target="../tags/tag67.xml"/><Relationship Id="rId6" Type="http://schemas.openxmlformats.org/officeDocument/2006/relationships/tags" Target="../tags/tag72.xml"/><Relationship Id="rId11" Type="http://schemas.openxmlformats.org/officeDocument/2006/relationships/tags" Target="../tags/tag77.xml"/><Relationship Id="rId5" Type="http://schemas.openxmlformats.org/officeDocument/2006/relationships/tags" Target="../tags/tag71.xml"/><Relationship Id="rId15" Type="http://schemas.openxmlformats.org/officeDocument/2006/relationships/slideLayout" Target="../slideLayouts/slideLayout6.xml"/><Relationship Id="rId10" Type="http://schemas.openxmlformats.org/officeDocument/2006/relationships/tags" Target="../tags/tag76.xml"/><Relationship Id="rId4" Type="http://schemas.openxmlformats.org/officeDocument/2006/relationships/tags" Target="../tags/tag70.xml"/><Relationship Id="rId9" Type="http://schemas.openxmlformats.org/officeDocument/2006/relationships/tags" Target="../tags/tag75.xml"/><Relationship Id="rId14" Type="http://schemas.openxmlformats.org/officeDocument/2006/relationships/tags" Target="../tags/tag80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6.xml"/><Relationship Id="rId3" Type="http://schemas.openxmlformats.org/officeDocument/2006/relationships/tags" Target="../tags/tag83.xml"/><Relationship Id="rId7" Type="http://schemas.openxmlformats.org/officeDocument/2006/relationships/tags" Target="../tags/tag87.xml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6" Type="http://schemas.openxmlformats.org/officeDocument/2006/relationships/tags" Target="../tags/tag86.xml"/><Relationship Id="rId5" Type="http://schemas.openxmlformats.org/officeDocument/2006/relationships/tags" Target="../tags/tag85.xml"/><Relationship Id="rId10" Type="http://schemas.openxmlformats.org/officeDocument/2006/relationships/chart" Target="../charts/chart4.xml"/><Relationship Id="rId4" Type="http://schemas.openxmlformats.org/officeDocument/2006/relationships/tags" Target="../tags/tag84.xml"/><Relationship Id="rId9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9.xml"/><Relationship Id="rId3" Type="http://schemas.openxmlformats.org/officeDocument/2006/relationships/tags" Target="../tags/tag90.xml"/><Relationship Id="rId7" Type="http://schemas.openxmlformats.org/officeDocument/2006/relationships/slideLayout" Target="../slideLayouts/slideLayout150.xml"/><Relationship Id="rId2" Type="http://schemas.openxmlformats.org/officeDocument/2006/relationships/tags" Target="../tags/tag89.xml"/><Relationship Id="rId1" Type="http://schemas.openxmlformats.org/officeDocument/2006/relationships/tags" Target="../tags/tag88.xml"/><Relationship Id="rId6" Type="http://schemas.openxmlformats.org/officeDocument/2006/relationships/tags" Target="../tags/tag93.xml"/><Relationship Id="rId5" Type="http://schemas.openxmlformats.org/officeDocument/2006/relationships/tags" Target="../tags/tag92.xml"/><Relationship Id="rId4" Type="http://schemas.openxmlformats.org/officeDocument/2006/relationships/tags" Target="../tags/tag91.xml"/><Relationship Id="rId9" Type="http://schemas.openxmlformats.org/officeDocument/2006/relationships/chart" Target="../charts/chart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18" Type="http://schemas.openxmlformats.org/officeDocument/2006/relationships/notesSlide" Target="../notesSlides/notesSlide2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slideLayout" Target="../slideLayouts/slideLayout3.xml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tags" Target="../tags/tag96.xml"/><Relationship Id="rId7" Type="http://schemas.openxmlformats.org/officeDocument/2006/relationships/image" Target="../media/image23.png"/><Relationship Id="rId2" Type="http://schemas.openxmlformats.org/officeDocument/2006/relationships/tags" Target="../tags/tag95.xml"/><Relationship Id="rId1" Type="http://schemas.openxmlformats.org/officeDocument/2006/relationships/tags" Target="../tags/tag94.xml"/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10.xml"/><Relationship Id="rId4" Type="http://schemas.openxmlformats.org/officeDocument/2006/relationships/tags" Target="../tags/tag9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tags" Target="../tags/tag99.xml"/><Relationship Id="rId1" Type="http://schemas.openxmlformats.org/officeDocument/2006/relationships/tags" Target="../tags/tag98.xml"/><Relationship Id="rId6" Type="http://schemas.openxmlformats.org/officeDocument/2006/relationships/image" Target="../media/image26.jpeg"/><Relationship Id="rId5" Type="http://schemas.openxmlformats.org/officeDocument/2006/relationships/image" Target="../media/image25.png"/><Relationship Id="rId4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107.xml"/><Relationship Id="rId3" Type="http://schemas.openxmlformats.org/officeDocument/2006/relationships/tags" Target="../tags/tag102.xml"/><Relationship Id="rId7" Type="http://schemas.openxmlformats.org/officeDocument/2006/relationships/tags" Target="../tags/tag106.xml"/><Relationship Id="rId12" Type="http://schemas.openxmlformats.org/officeDocument/2006/relationships/notesSlide" Target="../notesSlides/notesSlide22.xml"/><Relationship Id="rId2" Type="http://schemas.openxmlformats.org/officeDocument/2006/relationships/tags" Target="../tags/tag101.xml"/><Relationship Id="rId1" Type="http://schemas.openxmlformats.org/officeDocument/2006/relationships/tags" Target="../tags/tag100.xml"/><Relationship Id="rId6" Type="http://schemas.openxmlformats.org/officeDocument/2006/relationships/tags" Target="../tags/tag105.xml"/><Relationship Id="rId11" Type="http://schemas.openxmlformats.org/officeDocument/2006/relationships/slideLayout" Target="../slideLayouts/slideLayout11.xml"/><Relationship Id="rId5" Type="http://schemas.openxmlformats.org/officeDocument/2006/relationships/tags" Target="../tags/tag104.xml"/><Relationship Id="rId10" Type="http://schemas.openxmlformats.org/officeDocument/2006/relationships/tags" Target="../tags/tag109.xml"/><Relationship Id="rId4" Type="http://schemas.openxmlformats.org/officeDocument/2006/relationships/tags" Target="../tags/tag103.xml"/><Relationship Id="rId9" Type="http://schemas.openxmlformats.org/officeDocument/2006/relationships/tags" Target="../tags/tag10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112.xml"/><Relationship Id="rId2" Type="http://schemas.openxmlformats.org/officeDocument/2006/relationships/tags" Target="../tags/tag111.xml"/><Relationship Id="rId1" Type="http://schemas.openxmlformats.org/officeDocument/2006/relationships/tags" Target="../tags/tag110.xml"/><Relationship Id="rId6" Type="http://schemas.openxmlformats.org/officeDocument/2006/relationships/image" Target="../media/image27.png"/><Relationship Id="rId5" Type="http://schemas.openxmlformats.org/officeDocument/2006/relationships/notesSlide" Target="../notesSlides/notesSlide23.xml"/><Relationship Id="rId4" Type="http://schemas.openxmlformats.org/officeDocument/2006/relationships/slideLayout" Target="../slideLayouts/slideLayout4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115.xml"/><Relationship Id="rId2" Type="http://schemas.openxmlformats.org/officeDocument/2006/relationships/tags" Target="../tags/tag114.xml"/><Relationship Id="rId1" Type="http://schemas.openxmlformats.org/officeDocument/2006/relationships/tags" Target="../tags/tag113.xml"/><Relationship Id="rId6" Type="http://schemas.openxmlformats.org/officeDocument/2006/relationships/image" Target="../media/image28.emf"/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4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118.xml"/><Relationship Id="rId2" Type="http://schemas.openxmlformats.org/officeDocument/2006/relationships/tags" Target="../tags/tag117.xml"/><Relationship Id="rId1" Type="http://schemas.openxmlformats.org/officeDocument/2006/relationships/tags" Target="../tags/tag116.xml"/><Relationship Id="rId6" Type="http://schemas.openxmlformats.org/officeDocument/2006/relationships/notesSlide" Target="../notesSlides/notesSlide25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11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122.xml"/><Relationship Id="rId7" Type="http://schemas.openxmlformats.org/officeDocument/2006/relationships/image" Target="../media/image30.png"/><Relationship Id="rId2" Type="http://schemas.openxmlformats.org/officeDocument/2006/relationships/tags" Target="../tags/tag121.xml"/><Relationship Id="rId1" Type="http://schemas.openxmlformats.org/officeDocument/2006/relationships/tags" Target="../tags/tag120.xml"/><Relationship Id="rId6" Type="http://schemas.openxmlformats.org/officeDocument/2006/relationships/image" Target="../media/image29.emf"/><Relationship Id="rId5" Type="http://schemas.openxmlformats.org/officeDocument/2006/relationships/notesSlide" Target="../notesSlides/notesSlide26.xml"/><Relationship Id="rId4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tags" Target="../tags/tag130.xml"/><Relationship Id="rId3" Type="http://schemas.openxmlformats.org/officeDocument/2006/relationships/tags" Target="../tags/tag125.xml"/><Relationship Id="rId7" Type="http://schemas.openxmlformats.org/officeDocument/2006/relationships/tags" Target="../tags/tag129.xml"/><Relationship Id="rId12" Type="http://schemas.openxmlformats.org/officeDocument/2006/relationships/notesSlide" Target="../notesSlides/notesSlide27.xml"/><Relationship Id="rId2" Type="http://schemas.openxmlformats.org/officeDocument/2006/relationships/tags" Target="../tags/tag124.xml"/><Relationship Id="rId1" Type="http://schemas.openxmlformats.org/officeDocument/2006/relationships/tags" Target="../tags/tag123.xml"/><Relationship Id="rId6" Type="http://schemas.openxmlformats.org/officeDocument/2006/relationships/tags" Target="../tags/tag128.xml"/><Relationship Id="rId11" Type="http://schemas.openxmlformats.org/officeDocument/2006/relationships/slideLayout" Target="../slideLayouts/slideLayout11.xml"/><Relationship Id="rId5" Type="http://schemas.openxmlformats.org/officeDocument/2006/relationships/tags" Target="../tags/tag127.xml"/><Relationship Id="rId10" Type="http://schemas.openxmlformats.org/officeDocument/2006/relationships/tags" Target="../tags/tag132.xml"/><Relationship Id="rId4" Type="http://schemas.openxmlformats.org/officeDocument/2006/relationships/tags" Target="../tags/tag126.xml"/><Relationship Id="rId9" Type="http://schemas.openxmlformats.org/officeDocument/2006/relationships/tags" Target="../tags/tag131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tags" Target="../tags/tag135.xml"/><Relationship Id="rId7" Type="http://schemas.openxmlformats.org/officeDocument/2006/relationships/notesSlide" Target="../notesSlides/notesSlide28.xml"/><Relationship Id="rId2" Type="http://schemas.openxmlformats.org/officeDocument/2006/relationships/tags" Target="../tags/tag134.xml"/><Relationship Id="rId1" Type="http://schemas.openxmlformats.org/officeDocument/2006/relationships/tags" Target="../tags/tag133.xml"/><Relationship Id="rId6" Type="http://schemas.openxmlformats.org/officeDocument/2006/relationships/slideLayout" Target="../slideLayouts/slideLayout6.xml"/><Relationship Id="rId5" Type="http://schemas.openxmlformats.org/officeDocument/2006/relationships/tags" Target="../tags/tag137.xml"/><Relationship Id="rId4" Type="http://schemas.openxmlformats.org/officeDocument/2006/relationships/tags" Target="../tags/tag13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140.xml"/><Relationship Id="rId2" Type="http://schemas.openxmlformats.org/officeDocument/2006/relationships/tags" Target="../tags/tag139.xml"/><Relationship Id="rId1" Type="http://schemas.openxmlformats.org/officeDocument/2006/relationships/tags" Target="../tags/tag138.xml"/><Relationship Id="rId6" Type="http://schemas.openxmlformats.org/officeDocument/2006/relationships/notesSlide" Target="../notesSlides/notesSlide29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14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tags" Target="../tags/tag144.xml"/><Relationship Id="rId7" Type="http://schemas.openxmlformats.org/officeDocument/2006/relationships/notesSlide" Target="../notesSlides/notesSlide30.xml"/><Relationship Id="rId2" Type="http://schemas.openxmlformats.org/officeDocument/2006/relationships/tags" Target="../tags/tag143.xml"/><Relationship Id="rId1" Type="http://schemas.openxmlformats.org/officeDocument/2006/relationships/tags" Target="../tags/tag142.xml"/><Relationship Id="rId6" Type="http://schemas.openxmlformats.org/officeDocument/2006/relationships/slideLayout" Target="../slideLayouts/slideLayout6.xml"/><Relationship Id="rId5" Type="http://schemas.openxmlformats.org/officeDocument/2006/relationships/tags" Target="../tags/tag146.xml"/><Relationship Id="rId4" Type="http://schemas.openxmlformats.org/officeDocument/2006/relationships/tags" Target="../tags/tag145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tags" Target="../tags/tag154.xml"/><Relationship Id="rId3" Type="http://schemas.openxmlformats.org/officeDocument/2006/relationships/tags" Target="../tags/tag149.xml"/><Relationship Id="rId7" Type="http://schemas.openxmlformats.org/officeDocument/2006/relationships/tags" Target="../tags/tag153.xml"/><Relationship Id="rId2" Type="http://schemas.openxmlformats.org/officeDocument/2006/relationships/tags" Target="../tags/tag148.xml"/><Relationship Id="rId1" Type="http://schemas.openxmlformats.org/officeDocument/2006/relationships/tags" Target="../tags/tag147.xml"/><Relationship Id="rId6" Type="http://schemas.openxmlformats.org/officeDocument/2006/relationships/tags" Target="../tags/tag152.xml"/><Relationship Id="rId11" Type="http://schemas.openxmlformats.org/officeDocument/2006/relationships/chart" Target="../charts/chart6.xml"/><Relationship Id="rId5" Type="http://schemas.openxmlformats.org/officeDocument/2006/relationships/tags" Target="../tags/tag151.xml"/><Relationship Id="rId10" Type="http://schemas.openxmlformats.org/officeDocument/2006/relationships/notesSlide" Target="../notesSlides/notesSlide31.xml"/><Relationship Id="rId4" Type="http://schemas.openxmlformats.org/officeDocument/2006/relationships/tags" Target="../tags/tag150.xml"/><Relationship Id="rId9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tags" Target="../tags/tag157.xml"/><Relationship Id="rId2" Type="http://schemas.openxmlformats.org/officeDocument/2006/relationships/tags" Target="../tags/tag156.xml"/><Relationship Id="rId1" Type="http://schemas.openxmlformats.org/officeDocument/2006/relationships/tags" Target="../tags/tag155.xml"/><Relationship Id="rId5" Type="http://schemas.openxmlformats.org/officeDocument/2006/relationships/notesSlide" Target="../notesSlides/notesSlide32.xml"/><Relationship Id="rId4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tags" Target="../tags/tag165.xml"/><Relationship Id="rId3" Type="http://schemas.openxmlformats.org/officeDocument/2006/relationships/tags" Target="../tags/tag160.xml"/><Relationship Id="rId7" Type="http://schemas.openxmlformats.org/officeDocument/2006/relationships/tags" Target="../tags/tag164.xml"/><Relationship Id="rId12" Type="http://schemas.openxmlformats.org/officeDocument/2006/relationships/image" Target="../media/image33.png"/><Relationship Id="rId2" Type="http://schemas.openxmlformats.org/officeDocument/2006/relationships/tags" Target="../tags/tag159.xml"/><Relationship Id="rId1" Type="http://schemas.openxmlformats.org/officeDocument/2006/relationships/tags" Target="../tags/tag158.xml"/><Relationship Id="rId6" Type="http://schemas.openxmlformats.org/officeDocument/2006/relationships/tags" Target="../tags/tag163.xml"/><Relationship Id="rId11" Type="http://schemas.openxmlformats.org/officeDocument/2006/relationships/notesSlide" Target="../notesSlides/notesSlide33.xml"/><Relationship Id="rId5" Type="http://schemas.openxmlformats.org/officeDocument/2006/relationships/tags" Target="../tags/tag162.xml"/><Relationship Id="rId10" Type="http://schemas.openxmlformats.org/officeDocument/2006/relationships/slideLayout" Target="../slideLayouts/slideLayout86.xml"/><Relationship Id="rId4" Type="http://schemas.openxmlformats.org/officeDocument/2006/relationships/tags" Target="../tags/tag161.xml"/><Relationship Id="rId9" Type="http://schemas.openxmlformats.org/officeDocument/2006/relationships/tags" Target="../tags/tag166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tags" Target="../tags/tag174.xml"/><Relationship Id="rId3" Type="http://schemas.openxmlformats.org/officeDocument/2006/relationships/tags" Target="../tags/tag169.xml"/><Relationship Id="rId7" Type="http://schemas.openxmlformats.org/officeDocument/2006/relationships/tags" Target="../tags/tag173.xml"/><Relationship Id="rId2" Type="http://schemas.openxmlformats.org/officeDocument/2006/relationships/tags" Target="../tags/tag168.xml"/><Relationship Id="rId1" Type="http://schemas.openxmlformats.org/officeDocument/2006/relationships/tags" Target="../tags/tag167.xml"/><Relationship Id="rId6" Type="http://schemas.openxmlformats.org/officeDocument/2006/relationships/tags" Target="../tags/tag172.xml"/><Relationship Id="rId11" Type="http://schemas.openxmlformats.org/officeDocument/2006/relationships/image" Target="../media/image34.jpeg"/><Relationship Id="rId5" Type="http://schemas.openxmlformats.org/officeDocument/2006/relationships/tags" Target="../tags/tag171.xml"/><Relationship Id="rId10" Type="http://schemas.openxmlformats.org/officeDocument/2006/relationships/slideLayout" Target="../slideLayouts/slideLayout86.xml"/><Relationship Id="rId4" Type="http://schemas.openxmlformats.org/officeDocument/2006/relationships/tags" Target="../tags/tag170.xml"/><Relationship Id="rId9" Type="http://schemas.openxmlformats.org/officeDocument/2006/relationships/tags" Target="../tags/tag175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tags" Target="../tags/tag183.xml"/><Relationship Id="rId3" Type="http://schemas.openxmlformats.org/officeDocument/2006/relationships/tags" Target="../tags/tag178.xml"/><Relationship Id="rId7" Type="http://schemas.openxmlformats.org/officeDocument/2006/relationships/tags" Target="../tags/tag182.xml"/><Relationship Id="rId12" Type="http://schemas.openxmlformats.org/officeDocument/2006/relationships/image" Target="../media/image35.jpeg"/><Relationship Id="rId2" Type="http://schemas.openxmlformats.org/officeDocument/2006/relationships/tags" Target="../tags/tag177.xml"/><Relationship Id="rId1" Type="http://schemas.openxmlformats.org/officeDocument/2006/relationships/tags" Target="../tags/tag176.xml"/><Relationship Id="rId6" Type="http://schemas.openxmlformats.org/officeDocument/2006/relationships/tags" Target="../tags/tag181.xml"/><Relationship Id="rId11" Type="http://schemas.openxmlformats.org/officeDocument/2006/relationships/slideLayout" Target="../slideLayouts/slideLayout86.xml"/><Relationship Id="rId5" Type="http://schemas.openxmlformats.org/officeDocument/2006/relationships/tags" Target="../tags/tag180.xml"/><Relationship Id="rId10" Type="http://schemas.openxmlformats.org/officeDocument/2006/relationships/tags" Target="../tags/tag185.xml"/><Relationship Id="rId4" Type="http://schemas.openxmlformats.org/officeDocument/2006/relationships/tags" Target="../tags/tag179.xml"/><Relationship Id="rId9" Type="http://schemas.openxmlformats.org/officeDocument/2006/relationships/tags" Target="../tags/tag18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tags" Target="../tags/tag188.xml"/><Relationship Id="rId2" Type="http://schemas.openxmlformats.org/officeDocument/2006/relationships/tags" Target="../tags/tag187.xml"/><Relationship Id="rId1" Type="http://schemas.openxmlformats.org/officeDocument/2006/relationships/tags" Target="../tags/tag186.xml"/><Relationship Id="rId5" Type="http://schemas.openxmlformats.org/officeDocument/2006/relationships/notesSlide" Target="../notesSlides/notesSlide34.xml"/><Relationship Id="rId4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68.xml"/><Relationship Id="rId4" Type="http://schemas.openxmlformats.org/officeDocument/2006/relationships/image" Target="../media/image38.jpe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tags" Target="../tags/tag196.xml"/><Relationship Id="rId13" Type="http://schemas.openxmlformats.org/officeDocument/2006/relationships/tags" Target="../tags/tag201.xml"/><Relationship Id="rId18" Type="http://schemas.openxmlformats.org/officeDocument/2006/relationships/image" Target="../media/image39.png"/><Relationship Id="rId3" Type="http://schemas.openxmlformats.org/officeDocument/2006/relationships/tags" Target="../tags/tag191.xml"/><Relationship Id="rId21" Type="http://schemas.openxmlformats.org/officeDocument/2006/relationships/image" Target="../media/image42.jpeg"/><Relationship Id="rId7" Type="http://schemas.openxmlformats.org/officeDocument/2006/relationships/tags" Target="../tags/tag195.xml"/><Relationship Id="rId12" Type="http://schemas.openxmlformats.org/officeDocument/2006/relationships/tags" Target="../tags/tag200.xml"/><Relationship Id="rId17" Type="http://schemas.openxmlformats.org/officeDocument/2006/relationships/hyperlink" Target="https://www.sunlife.ca/sl/financial-wellness/fr/" TargetMode="External"/><Relationship Id="rId2" Type="http://schemas.openxmlformats.org/officeDocument/2006/relationships/tags" Target="../tags/tag190.xml"/><Relationship Id="rId16" Type="http://schemas.openxmlformats.org/officeDocument/2006/relationships/notesSlide" Target="../notesSlides/notesSlide37.xml"/><Relationship Id="rId20" Type="http://schemas.openxmlformats.org/officeDocument/2006/relationships/image" Target="../media/image41.png"/><Relationship Id="rId1" Type="http://schemas.openxmlformats.org/officeDocument/2006/relationships/tags" Target="../tags/tag189.xml"/><Relationship Id="rId6" Type="http://schemas.openxmlformats.org/officeDocument/2006/relationships/tags" Target="../tags/tag194.xml"/><Relationship Id="rId11" Type="http://schemas.openxmlformats.org/officeDocument/2006/relationships/tags" Target="../tags/tag199.xml"/><Relationship Id="rId5" Type="http://schemas.openxmlformats.org/officeDocument/2006/relationships/tags" Target="../tags/tag193.xml"/><Relationship Id="rId15" Type="http://schemas.openxmlformats.org/officeDocument/2006/relationships/slideLayout" Target="../slideLayouts/slideLayout7.xml"/><Relationship Id="rId10" Type="http://schemas.openxmlformats.org/officeDocument/2006/relationships/tags" Target="../tags/tag198.xml"/><Relationship Id="rId19" Type="http://schemas.openxmlformats.org/officeDocument/2006/relationships/image" Target="../media/image40.png"/><Relationship Id="rId4" Type="http://schemas.openxmlformats.org/officeDocument/2006/relationships/tags" Target="../tags/tag192.xml"/><Relationship Id="rId9" Type="http://schemas.openxmlformats.org/officeDocument/2006/relationships/tags" Target="../tags/tag197.xml"/><Relationship Id="rId14" Type="http://schemas.openxmlformats.org/officeDocument/2006/relationships/tags" Target="../tags/tag20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tags" Target="../tags/tag210.xml"/><Relationship Id="rId13" Type="http://schemas.openxmlformats.org/officeDocument/2006/relationships/tags" Target="../tags/tag215.xml"/><Relationship Id="rId18" Type="http://schemas.openxmlformats.org/officeDocument/2006/relationships/image" Target="../media/image45.png"/><Relationship Id="rId3" Type="http://schemas.openxmlformats.org/officeDocument/2006/relationships/tags" Target="../tags/tag205.xml"/><Relationship Id="rId7" Type="http://schemas.openxmlformats.org/officeDocument/2006/relationships/tags" Target="../tags/tag209.xml"/><Relationship Id="rId12" Type="http://schemas.openxmlformats.org/officeDocument/2006/relationships/tags" Target="../tags/tag214.xml"/><Relationship Id="rId17" Type="http://schemas.openxmlformats.org/officeDocument/2006/relationships/image" Target="../media/image44.png"/><Relationship Id="rId2" Type="http://schemas.openxmlformats.org/officeDocument/2006/relationships/tags" Target="../tags/tag204.xml"/><Relationship Id="rId16" Type="http://schemas.openxmlformats.org/officeDocument/2006/relationships/image" Target="../media/image43.png"/><Relationship Id="rId1" Type="http://schemas.openxmlformats.org/officeDocument/2006/relationships/tags" Target="../tags/tag203.xml"/><Relationship Id="rId6" Type="http://schemas.openxmlformats.org/officeDocument/2006/relationships/tags" Target="../tags/tag208.xml"/><Relationship Id="rId11" Type="http://schemas.openxmlformats.org/officeDocument/2006/relationships/tags" Target="../tags/tag213.xml"/><Relationship Id="rId5" Type="http://schemas.openxmlformats.org/officeDocument/2006/relationships/tags" Target="../tags/tag207.xml"/><Relationship Id="rId15" Type="http://schemas.openxmlformats.org/officeDocument/2006/relationships/notesSlide" Target="../notesSlides/notesSlide38.xml"/><Relationship Id="rId10" Type="http://schemas.openxmlformats.org/officeDocument/2006/relationships/tags" Target="../tags/tag212.xml"/><Relationship Id="rId19" Type="http://schemas.openxmlformats.org/officeDocument/2006/relationships/image" Target="../media/image46.png"/><Relationship Id="rId4" Type="http://schemas.openxmlformats.org/officeDocument/2006/relationships/tags" Target="../tags/tag206.xml"/><Relationship Id="rId9" Type="http://schemas.openxmlformats.org/officeDocument/2006/relationships/tags" Target="../tags/tag211.xml"/><Relationship Id="rId14" Type="http://schemas.openxmlformats.org/officeDocument/2006/relationships/slideLayout" Target="../slideLayouts/slideLayout2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28.xml"/><Relationship Id="rId13" Type="http://schemas.openxmlformats.org/officeDocument/2006/relationships/tags" Target="../tags/tag33.xml"/><Relationship Id="rId18" Type="http://schemas.openxmlformats.org/officeDocument/2006/relationships/tags" Target="../tags/tag38.xml"/><Relationship Id="rId3" Type="http://schemas.openxmlformats.org/officeDocument/2006/relationships/tags" Target="../tags/tag23.xml"/><Relationship Id="rId21" Type="http://schemas.openxmlformats.org/officeDocument/2006/relationships/notesSlide" Target="../notesSlides/notesSlide5.xml"/><Relationship Id="rId7" Type="http://schemas.openxmlformats.org/officeDocument/2006/relationships/tags" Target="../tags/tag27.xml"/><Relationship Id="rId12" Type="http://schemas.openxmlformats.org/officeDocument/2006/relationships/tags" Target="../tags/tag32.xml"/><Relationship Id="rId17" Type="http://schemas.openxmlformats.org/officeDocument/2006/relationships/tags" Target="../tags/tag37.xml"/><Relationship Id="rId2" Type="http://schemas.openxmlformats.org/officeDocument/2006/relationships/tags" Target="../tags/tag22.xml"/><Relationship Id="rId16" Type="http://schemas.openxmlformats.org/officeDocument/2006/relationships/tags" Target="../tags/tag36.xml"/><Relationship Id="rId20" Type="http://schemas.openxmlformats.org/officeDocument/2006/relationships/slideLayout" Target="../slideLayouts/slideLayout278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11" Type="http://schemas.openxmlformats.org/officeDocument/2006/relationships/tags" Target="../tags/tag31.xml"/><Relationship Id="rId5" Type="http://schemas.openxmlformats.org/officeDocument/2006/relationships/tags" Target="../tags/tag25.xml"/><Relationship Id="rId15" Type="http://schemas.openxmlformats.org/officeDocument/2006/relationships/tags" Target="../tags/tag35.xml"/><Relationship Id="rId10" Type="http://schemas.openxmlformats.org/officeDocument/2006/relationships/tags" Target="../tags/tag30.xml"/><Relationship Id="rId19" Type="http://schemas.openxmlformats.org/officeDocument/2006/relationships/tags" Target="../tags/tag39.xml"/><Relationship Id="rId4" Type="http://schemas.openxmlformats.org/officeDocument/2006/relationships/tags" Target="../tags/tag24.xml"/><Relationship Id="rId9" Type="http://schemas.openxmlformats.org/officeDocument/2006/relationships/tags" Target="../tags/tag29.xml"/><Relationship Id="rId14" Type="http://schemas.openxmlformats.org/officeDocument/2006/relationships/tags" Target="../tags/tag3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chart" Target="../charts/chart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4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49.xml"/><Relationship Id="rId7" Type="http://schemas.openxmlformats.org/officeDocument/2006/relationships/chart" Target="../charts/chart2.xml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5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 descr="A person in a suit holding a computer&#10;&#10;Description automatically generated">
            <a:extLst>
              <a:ext uri="{FF2B5EF4-FFF2-40B4-BE49-F238E27FC236}">
                <a16:creationId xmlns:a16="http://schemas.microsoft.com/office/drawing/2014/main" id="{4F3F4F56-E1DF-FA92-5415-0D6EC6853AAB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194" r="13194"/>
          <a:stretch/>
        </p:blipFill>
        <p:spPr/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774D5DF-F416-9048-8FA4-75CA684385EF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419100" y="1405890"/>
            <a:ext cx="3600450" cy="817563"/>
          </a:xfrm>
        </p:spPr>
        <p:txBody>
          <a:bodyPr>
            <a:normAutofit/>
          </a:bodyPr>
          <a:lstStyle/>
          <a:p>
            <a:r>
              <a:rPr lang="fr-CA" sz="2800" dirty="0">
                <a:latin typeface="Sun Life New Display" pitchFamily="2" charset="0"/>
              </a:rPr>
              <a:t>Adhésion à votre régime au travail</a:t>
            </a:r>
            <a:endParaRPr lang="en-US" sz="2800" dirty="0">
              <a:latin typeface="Sun Life New Display" pitchFamily="2" charset="0"/>
            </a:endParaRPr>
          </a:p>
        </p:txBody>
      </p:sp>
      <p:sp>
        <p:nvSpPr>
          <p:cNvPr id="19" name="Subtitle 2">
            <a:extLst>
              <a:ext uri="{FF2B5EF4-FFF2-40B4-BE49-F238E27FC236}">
                <a16:creationId xmlns:a16="http://schemas.microsoft.com/office/drawing/2014/main" id="{4DA60AEA-FD72-CB12-0459-DBE5C61B2835}"/>
              </a:ext>
            </a:extLst>
          </p:cNvPr>
          <p:cNvSpPr txBox="1">
            <a:spLocks/>
          </p:cNvSpPr>
          <p:nvPr/>
        </p:nvSpPr>
        <p:spPr>
          <a:xfrm>
            <a:off x="215900" y="2647592"/>
            <a:ext cx="3600450" cy="273844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Nom du Client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04491E2-239B-2831-7C9D-8CCC7A893B88}"/>
              </a:ext>
            </a:extLst>
          </p:cNvPr>
          <p:cNvSpPr txBox="1"/>
          <p:nvPr/>
        </p:nvSpPr>
        <p:spPr>
          <a:xfrm>
            <a:off x="215900" y="249776"/>
            <a:ext cx="11432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Mois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Année</a:t>
            </a:r>
            <a:endParaRPr kumimoji="0" lang="en-CA" sz="1400" b="0" i="0" u="none" strike="noStrike" kern="1200" cap="none" spc="0" normalizeH="0" baseline="0" noProof="0" dirty="0">
              <a:ln>
                <a:noFill/>
              </a:ln>
              <a:solidFill>
                <a:srgbClr val="003846"/>
              </a:solidFill>
              <a:effectLst/>
              <a:uLnTx/>
              <a:uFillTx/>
              <a:latin typeface="Sun Life New Display" pitchFamily="2" charset="0"/>
              <a:ea typeface="+mn-ea"/>
              <a:cs typeface="+mn-c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CFFF167-A713-063C-C800-001C09D3BD17}"/>
              </a:ext>
            </a:extLst>
          </p:cNvPr>
          <p:cNvSpPr txBox="1"/>
          <p:nvPr/>
        </p:nvSpPr>
        <p:spPr>
          <a:xfrm>
            <a:off x="2428116" y="4461096"/>
            <a:ext cx="20136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&lt; Logo du sponsor &gt;</a:t>
            </a:r>
            <a:endParaRPr kumimoji="0" lang="en-CA" sz="1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Sun Life New Text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342823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85823C7-C460-1C1F-1A39-0DE7FCF9E964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FA635D2-B142-BE49-AECA-6169441F1F99}" type="slidenum">
              <a:rPr kumimoji="0" lang="fr-CA" sz="6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cs typeface="Arial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fr-CA" sz="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New Text" pitchFamily="2" charset="0"/>
              <a:cs typeface="Arial"/>
            </a:endParaRP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36F89822-066A-014B-ABE1-EEAD5E095F6F}"/>
              </a:ext>
            </a:extLst>
          </p:cNvPr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>
          <a:xfrm>
            <a:off x="215900" y="194131"/>
            <a:ext cx="8353425" cy="204789"/>
          </a:xfrm>
        </p:spPr>
        <p:txBody>
          <a:bodyPr anchor="ctr"/>
          <a:lstStyle/>
          <a:p>
            <a:r>
              <a:rPr lang="fr-CA" sz="1600" dirty="0">
                <a:latin typeface="Sun Life New Display" pitchFamily="2" charset="0"/>
              </a:rPr>
              <a:t>Fonctionnement de votre régime au travail</a:t>
            </a:r>
          </a:p>
        </p:txBody>
      </p:sp>
      <p:graphicFrame>
        <p:nvGraphicFramePr>
          <p:cNvPr id="2" name="Table 5">
            <a:extLst>
              <a:ext uri="{FF2B5EF4-FFF2-40B4-BE49-F238E27FC236}">
                <a16:creationId xmlns:a16="http://schemas.microsoft.com/office/drawing/2014/main" id="{D00C7106-42C6-821C-E6AC-015EDBC5B907}"/>
              </a:ext>
            </a:extLst>
          </p:cNvPr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073242799"/>
              </p:ext>
            </p:extLst>
          </p:nvPr>
        </p:nvGraphicFramePr>
        <p:xfrm>
          <a:off x="215900" y="482720"/>
          <a:ext cx="8712198" cy="40379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7079">
                  <a:extLst>
                    <a:ext uri="{9D8B030D-6E8A-4147-A177-3AD203B41FA5}">
                      <a16:colId xmlns:a16="http://schemas.microsoft.com/office/drawing/2014/main" val="590185221"/>
                    </a:ext>
                  </a:extLst>
                </a:gridCol>
                <a:gridCol w="1602299">
                  <a:extLst>
                    <a:ext uri="{9D8B030D-6E8A-4147-A177-3AD203B41FA5}">
                      <a16:colId xmlns:a16="http://schemas.microsoft.com/office/drawing/2014/main" val="3847700808"/>
                    </a:ext>
                  </a:extLst>
                </a:gridCol>
                <a:gridCol w="1540294">
                  <a:extLst>
                    <a:ext uri="{9D8B030D-6E8A-4147-A177-3AD203B41FA5}">
                      <a16:colId xmlns:a16="http://schemas.microsoft.com/office/drawing/2014/main" val="1732066924"/>
                    </a:ext>
                  </a:extLst>
                </a:gridCol>
                <a:gridCol w="1530784">
                  <a:extLst>
                    <a:ext uri="{9D8B030D-6E8A-4147-A177-3AD203B41FA5}">
                      <a16:colId xmlns:a16="http://schemas.microsoft.com/office/drawing/2014/main" val="1561278267"/>
                    </a:ext>
                  </a:extLst>
                </a:gridCol>
                <a:gridCol w="1412113">
                  <a:extLst>
                    <a:ext uri="{9D8B030D-6E8A-4147-A177-3AD203B41FA5}">
                      <a16:colId xmlns:a16="http://schemas.microsoft.com/office/drawing/2014/main" val="3092112868"/>
                    </a:ext>
                  </a:extLst>
                </a:gridCol>
                <a:gridCol w="1339629">
                  <a:extLst>
                    <a:ext uri="{9D8B030D-6E8A-4147-A177-3AD203B41FA5}">
                      <a16:colId xmlns:a16="http://schemas.microsoft.com/office/drawing/2014/main" val="3950389460"/>
                    </a:ext>
                  </a:extLst>
                </a:gridCol>
              </a:tblGrid>
              <a:tr h="454561">
                <a:tc>
                  <a:txBody>
                    <a:bodyPr/>
                    <a:lstStyle/>
                    <a:p>
                      <a:pPr algn="l"/>
                      <a:endParaRPr lang="fr-CA" sz="800" b="1" noProof="0" dirty="0">
                        <a:solidFill>
                          <a:schemeClr val="tx2"/>
                        </a:solidFill>
                        <a:latin typeface="Sun Life New Text" pitchFamily="2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fr-CA" sz="100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Obligatoire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fr-CA" sz="1000" b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Régime de retraite à cotisations déterminées </a:t>
                      </a:r>
                      <a:r>
                        <a:rPr kumimoji="0" lang="fr-CA" sz="800" b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(</a:t>
                      </a:r>
                      <a:r>
                        <a:rPr kumimoji="0" lang="fr-CA" sz="800" b="1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RRCD</a:t>
                      </a:r>
                      <a:r>
                        <a:rPr kumimoji="0" lang="fr-CA" sz="800" b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fr-CA" sz="100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Facultatif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fr-CA" sz="1000" b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Régime enregistré d’épargne-retraite </a:t>
                      </a:r>
                      <a:r>
                        <a:rPr kumimoji="0" lang="fr-CA" sz="800" b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(</a:t>
                      </a:r>
                      <a:r>
                        <a:rPr kumimoji="0" lang="fr-CA" sz="800" b="1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REER</a:t>
                      </a:r>
                      <a:r>
                        <a:rPr kumimoji="0" lang="fr-CA" sz="800" b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fr-CA" sz="100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Obligatoire</a:t>
                      </a:r>
                      <a:r>
                        <a:rPr kumimoji="0" lang="fr-CA" sz="100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fr-CA" sz="1000" b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Régime de participation différée aux bénéfices </a:t>
                      </a:r>
                      <a:r>
                        <a:rPr kumimoji="0" lang="fr-CA" sz="800" b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(</a:t>
                      </a:r>
                      <a:r>
                        <a:rPr kumimoji="0" lang="fr-CA" sz="800" b="1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RPDB</a:t>
                      </a:r>
                      <a:r>
                        <a:rPr kumimoji="0" lang="fr-CA" sz="800" b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)</a:t>
                      </a:r>
                      <a:endParaRPr lang="fr-CA" sz="800" noProof="0" dirty="0">
                        <a:solidFill>
                          <a:schemeClr val="tx1"/>
                        </a:solidFill>
                        <a:latin typeface="Sun Life New Text" pitchFamily="2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fr-CA" sz="100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Facultatif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fr-CA" sz="1000" b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Compte d’épargne libre d’impôt </a:t>
                      </a:r>
                      <a:r>
                        <a:rPr kumimoji="0" lang="fr-CA" sz="800" b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(</a:t>
                      </a:r>
                      <a:r>
                        <a:rPr kumimoji="0" lang="fr-CA" sz="800" b="1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CELI</a:t>
                      </a:r>
                      <a:r>
                        <a:rPr kumimoji="0" lang="fr-CA" sz="800" b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fr-CA" sz="100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Facultatif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fr-CA" sz="1000" b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Régime d'épargne non enregistré </a:t>
                      </a:r>
                      <a:r>
                        <a:rPr kumimoji="0" lang="fr-CA" sz="800" b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(</a:t>
                      </a:r>
                      <a:r>
                        <a:rPr kumimoji="0" lang="fr-CA" sz="800" b="1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RENE</a:t>
                      </a:r>
                      <a:r>
                        <a:rPr kumimoji="0" lang="fr-CA" sz="800" b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1308187"/>
                  </a:ext>
                </a:extLst>
              </a:tr>
              <a:tr h="365455">
                <a:tc>
                  <a:txBody>
                    <a:bodyPr/>
                    <a:lstStyle/>
                    <a:p>
                      <a:pPr algn="l"/>
                      <a:r>
                        <a:rPr lang="fr-CA" sz="800" b="1" noProof="0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Admissibilité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fr-CA" sz="75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Immédiate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fr-CA" sz="75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Immédiate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fr-CA" sz="75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1 année de service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fr-CA" sz="75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Immédiate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fr-CA" sz="75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Immédiate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8515158"/>
                  </a:ext>
                </a:extLst>
              </a:tr>
              <a:tr h="365455">
                <a:tc>
                  <a:txBody>
                    <a:bodyPr/>
                    <a:lstStyle/>
                    <a:p>
                      <a:pPr algn="l"/>
                      <a:r>
                        <a:rPr lang="fr-CA" sz="800" b="1" noProof="0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Cotisations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fr-CA" sz="75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Obligatoires de l’employé : 3 %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fr-CA" sz="75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Obligatoires de l’employeur : 3 %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fr-CA" sz="750" u="none" strike="noStrike" kern="1200" cap="none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Sun Life New Text" pitchFamily="2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fr-CA" sz="75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De l’employé avec complémentaires de l’employeur : 3 %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fr-CA" sz="75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Complémentaires de l’employeur : 3 %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fr-CA" sz="750" u="none" strike="noStrike" kern="1200" cap="none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Sun Life New Text" pitchFamily="2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fr-CA" sz="75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Facultatives de l’employé : 3 %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fr-CA" sz="75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De l’employé avec complémentaires de l’employeur : 3 %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fr-CA" sz="75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Complémentaires de l’employeur : 3 %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fr-CA" sz="75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REER de conjoint offert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fr-CA" sz="75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Cotisations facultatives de l’employé autorisées à concurrence du plafond établi par l’ARC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fr-CA" sz="75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Cotisations occasionnelles et sommes transférées d’autres régimes autorisées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fr-CA" sz="75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De l’employeur : 3 %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fr-CA" sz="75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Cotisations facultatives de l’employé autorisées à concurrence du plafond établi par l’ARC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fr-CA" sz="750" u="none" strike="noStrike" kern="1200" cap="none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Sun Life New Text" pitchFamily="2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fr-CA" sz="75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Cotisations occasionnelles et sommes transférées d’autres régimes autorisées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fr-CA" sz="750" u="none" strike="noStrike" kern="1200" cap="none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Cotisations excédentaires </a:t>
                      </a:r>
                      <a:r>
                        <a:rPr kumimoji="0" lang="fr-CA" sz="75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du RRCD seulement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fr-CA" sz="75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Cotisations facultatives de l’employé autorisées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4135803"/>
                  </a:ext>
                </a:extLst>
              </a:tr>
              <a:tr h="365455">
                <a:tc>
                  <a:txBody>
                    <a:bodyPr/>
                    <a:lstStyle/>
                    <a:p>
                      <a:pPr algn="l"/>
                      <a:r>
                        <a:rPr lang="fr-CA" sz="800" b="1" noProof="0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Retraits en cours de service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fr-CA" sz="75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Non autorisés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fr-CA" sz="75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Autorisés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fr-CA" sz="75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Frais de 25 $ par retrait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fr-CA" sz="75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Non autorisés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fr-CA" sz="75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Autorisés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fr-CA" sz="75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Frais de 25 $ par retrait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fr-CA" sz="75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Autorisés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fr-CA" sz="75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Frais de 25 $ par retrait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3443441"/>
                  </a:ext>
                </a:extLst>
              </a:tr>
              <a:tr h="365455">
                <a:tc>
                  <a:txBody>
                    <a:bodyPr/>
                    <a:lstStyle/>
                    <a:p>
                      <a:pPr algn="l"/>
                      <a:r>
                        <a:rPr lang="fr-CA" sz="800" b="1" noProof="0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Acquisition des droits</a:t>
                      </a:r>
                    </a:p>
                    <a:p>
                      <a:pPr algn="l"/>
                      <a:r>
                        <a:rPr lang="fr-CA" sz="800" b="1" noProof="0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Immobilisation des fonds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fr-CA" sz="75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Immédiate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fr-CA" sz="75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s. o.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fr-CA" sz="75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Acquisition des droits 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fr-CA" sz="75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2 années de service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fr-CA" sz="75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Immobilisation : s. o.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fr-CA" sz="75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s. o.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fr-CA" sz="75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s. o.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4816122"/>
                  </a:ext>
                </a:extLst>
              </a:tr>
              <a:tr h="365455">
                <a:tc>
                  <a:txBody>
                    <a:bodyPr/>
                    <a:lstStyle/>
                    <a:p>
                      <a:pPr algn="l"/>
                      <a:r>
                        <a:rPr lang="fr-CA" sz="800" b="1" noProof="0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Responsabilité relative au respect du plafond de cotisation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fr-CA" sz="75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Votre employeur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fr-CA" sz="75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Vous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fr-CA" sz="75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Votre employeur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fr-CA" sz="75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Vous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fr-CA" sz="75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s. o.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635239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CD6AC559-ECC6-80B1-BE04-10186BDE5D65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215900" y="4558810"/>
            <a:ext cx="8712198" cy="27699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1200" b="0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Text" pitchFamily="2" charset="0"/>
                <a:cs typeface="Arial"/>
              </a:rPr>
              <a:t>Pour tirer le maximum du régime, versez </a:t>
            </a:r>
            <a:r>
              <a:rPr kumimoji="0" lang="fr-CA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un Life New Text" pitchFamily="2" charset="0"/>
                <a:cs typeface="Arial"/>
              </a:rPr>
              <a:t>XX %</a:t>
            </a:r>
            <a:r>
              <a:rPr kumimoji="0" lang="fr-CA" sz="1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un Life New Text" pitchFamily="2" charset="0"/>
                <a:cs typeface="Arial"/>
              </a:rPr>
              <a:t> </a:t>
            </a:r>
            <a:r>
              <a:rPr kumimoji="0" lang="fr-CA" sz="1200" b="0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Text" pitchFamily="2" charset="0"/>
                <a:cs typeface="Arial"/>
              </a:rPr>
              <a:t>de votre salaire pour obtenir au total </a:t>
            </a:r>
            <a:r>
              <a:rPr kumimoji="0" lang="fr-CA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un Life New Text" pitchFamily="2" charset="0"/>
                <a:cs typeface="Arial"/>
              </a:rPr>
              <a:t>YY %</a:t>
            </a:r>
            <a:r>
              <a:rPr kumimoji="0" lang="fr-CA" sz="1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un Life New Text" pitchFamily="2" charset="0"/>
                <a:cs typeface="Arial"/>
              </a:rPr>
              <a:t> </a:t>
            </a:r>
            <a:r>
              <a:rPr kumimoji="0" lang="fr-CA" sz="1200" b="0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Text" pitchFamily="2" charset="0"/>
                <a:cs typeface="Arial"/>
              </a:rPr>
              <a:t>de </a:t>
            </a:r>
            <a:r>
              <a:rPr kumimoji="0" lang="fr-CA" sz="1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un Life New Text" pitchFamily="2" charset="0"/>
                <a:cs typeface="Arial"/>
              </a:rPr>
              <a:t>votre employeur</a:t>
            </a:r>
            <a:r>
              <a:rPr kumimoji="0" lang="fr-CA" sz="1200" b="0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Text" pitchFamily="2" charset="0"/>
                <a:cs typeface="Arial"/>
              </a:rPr>
              <a:t>!</a:t>
            </a:r>
            <a:endParaRPr kumimoji="0" lang="fr-CA" sz="1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Sun Life New Text" pitchFamily="2" charset="0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40459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711F1B6-C3DF-034A-8E8F-9804BC17CB1D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pPr defTabSz="457189">
              <a:spcBef>
                <a:spcPct val="0"/>
              </a:spcBef>
              <a:spcAft>
                <a:spcPct val="0"/>
              </a:spcAft>
              <a:defRPr/>
            </a:pPr>
            <a:fld id="{9FA635D2-B142-BE49-AECA-6169441F1F99}" type="slidenum">
              <a:rPr lang="fr-CA">
                <a:solidFill>
                  <a:srgbClr val="000000"/>
                </a:solidFill>
                <a:latin typeface="Sun Life Sans"/>
                <a:cs typeface="Arial"/>
              </a:rPr>
              <a:pPr defTabSz="457189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fr-CA" dirty="0">
              <a:solidFill>
                <a:srgbClr val="000000"/>
              </a:solidFill>
              <a:latin typeface="Sun Life Sans"/>
              <a:cs typeface="Arial"/>
            </a:endParaRPr>
          </a:p>
        </p:txBody>
      </p:sp>
      <p:pic>
        <p:nvPicPr>
          <p:cNvPr id="10" name="Picture Placeholder 9" descr="A cup on a book&#10;&#10;Description automatically generated with low confidence">
            <a:extLst>
              <a:ext uri="{FF2B5EF4-FFF2-40B4-BE49-F238E27FC236}">
                <a16:creationId xmlns:a16="http://schemas.microsoft.com/office/drawing/2014/main" id="{502F61B6-E1FE-75CA-7C66-4CED8B42B1C7}"/>
              </a:ext>
            </a:extLst>
          </p:cNvPr>
          <p:cNvPicPr>
            <a:picLocks noGrp="1" noChangeAspect="1"/>
          </p:cNvPicPr>
          <p:nvPr>
            <p:ph type="pic" sz="quarter" idx="14"/>
            <p:custDataLst>
              <p:tags r:id="rId2"/>
            </p:custDataLst>
          </p:nvPr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" r="12"/>
          <a:stretch>
            <a:fillRect/>
          </a:stretch>
        </p:blipFill>
        <p:spPr/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ED55860-9E73-5645-8EBE-36B3661C514D}"/>
              </a:ext>
            </a:extLst>
          </p:cNvPr>
          <p:cNvSpPr>
            <a:spLocks noGrp="1"/>
          </p:cNvSpPr>
          <p:nvPr>
            <p:ph type="body" sz="quarter" idx="31"/>
            <p:custDataLst>
              <p:tags r:id="rId3"/>
            </p:custDataLst>
          </p:nvPr>
        </p:nvSpPr>
        <p:spPr>
          <a:xfrm>
            <a:off x="215901" y="202138"/>
            <a:ext cx="3136900" cy="1199942"/>
          </a:xfrm>
        </p:spPr>
        <p:txBody>
          <a:bodyPr/>
          <a:lstStyle/>
          <a:p>
            <a:r>
              <a:rPr lang="fr-CA" dirty="0">
                <a:latin typeface="Sun Life New Display" pitchFamily="2" charset="0"/>
              </a:rPr>
              <a:t>Adhérer à un compte non enregistré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94B71F0-363D-CF60-30A3-A4362D0F8F6A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49775" y="1604249"/>
            <a:ext cx="3017290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 defTabSz="457189">
              <a:spcBef>
                <a:spcPct val="0"/>
              </a:spcBef>
              <a:spcAft>
                <a:spcPct val="0"/>
              </a:spcAft>
              <a:defRPr/>
            </a:pPr>
            <a:r>
              <a:rPr lang="fr-CA" sz="1100" dirty="0">
                <a:solidFill>
                  <a:srgbClr val="000000"/>
                </a:solidFill>
                <a:latin typeface="Sun Life New Text" pitchFamily="2" charset="0"/>
                <a:cs typeface="Arial"/>
              </a:rPr>
              <a:t>Nous avons l’obligation de recueillir certains renseignements et nous pourrions devoir les communiquer à l’Agence du revenu du Canada (ARC).</a:t>
            </a:r>
          </a:p>
          <a:p>
            <a:pPr marL="0" lvl="1" defTabSz="457189">
              <a:spcBef>
                <a:spcPct val="0"/>
              </a:spcBef>
              <a:spcAft>
                <a:spcPct val="0"/>
              </a:spcAft>
              <a:defRPr/>
            </a:pPr>
            <a:endParaRPr lang="fr-CA" sz="1100" dirty="0">
              <a:solidFill>
                <a:srgbClr val="000000"/>
              </a:solidFill>
              <a:latin typeface="Sun Life New Text" pitchFamily="2" charset="0"/>
              <a:cs typeface="Arial"/>
            </a:endParaRPr>
          </a:p>
          <a:p>
            <a:pPr marL="0" lvl="1" defTabSz="457189">
              <a:spcBef>
                <a:spcPct val="0"/>
              </a:spcBef>
              <a:spcAft>
                <a:spcPct val="0"/>
              </a:spcAft>
              <a:defRPr/>
            </a:pPr>
            <a:r>
              <a:rPr lang="fr-CA" sz="1100" dirty="0">
                <a:solidFill>
                  <a:srgbClr val="000000"/>
                </a:solidFill>
                <a:latin typeface="Sun Life New Text" pitchFamily="2" charset="0"/>
                <a:cs typeface="Arial"/>
              </a:rPr>
              <a:t>L’ARC peut les transmettre aux autorités fiscales du pays ou du territoire concerné.</a:t>
            </a:r>
          </a:p>
          <a:p>
            <a:pPr marL="0" lvl="1" defTabSz="457189">
              <a:spcBef>
                <a:spcPct val="0"/>
              </a:spcBef>
              <a:spcAft>
                <a:spcPct val="0"/>
              </a:spcAft>
              <a:defRPr/>
            </a:pPr>
            <a:endParaRPr lang="fr-CA" sz="1100" dirty="0">
              <a:solidFill>
                <a:srgbClr val="000000"/>
              </a:solidFill>
              <a:latin typeface="Sun Life New Text" pitchFamily="2" charset="0"/>
              <a:cs typeface="Arial"/>
            </a:endParaRPr>
          </a:p>
          <a:p>
            <a:pPr marL="0" lvl="1" defTabSz="457189">
              <a:spcBef>
                <a:spcPct val="0"/>
              </a:spcBef>
              <a:spcAft>
                <a:spcPct val="0"/>
              </a:spcAft>
              <a:defRPr/>
            </a:pPr>
            <a:r>
              <a:rPr lang="fr-CA" sz="1100" dirty="0">
                <a:solidFill>
                  <a:srgbClr val="000000"/>
                </a:solidFill>
                <a:latin typeface="Sun Life New Text" pitchFamily="2" charset="0"/>
                <a:cs typeface="Arial"/>
              </a:rPr>
              <a:t>Pour en savoir plus, cherchez </a:t>
            </a:r>
            <a:r>
              <a:rPr lang="fr-CA" sz="1100" b="1" dirty="0">
                <a:solidFill>
                  <a:srgbClr val="000000"/>
                </a:solidFill>
                <a:latin typeface="Sun Life New Text" pitchFamily="2" charset="0"/>
                <a:cs typeface="Arial"/>
              </a:rPr>
              <a:t>« Déclaration améliorée de renseignements sur les comptes financiers »</a:t>
            </a:r>
            <a:r>
              <a:rPr lang="fr-CA" sz="1100" dirty="0">
                <a:solidFill>
                  <a:srgbClr val="000000"/>
                </a:solidFill>
                <a:latin typeface="Sun Life New Text" pitchFamily="2" charset="0"/>
                <a:cs typeface="Arial"/>
              </a:rPr>
              <a:t> sur le site Web de l’ARC.</a:t>
            </a:r>
          </a:p>
        </p:txBody>
      </p:sp>
    </p:spTree>
    <p:extLst>
      <p:ext uri="{BB962C8B-B14F-4D97-AF65-F5344CB8AC3E}">
        <p14:creationId xmlns:p14="http://schemas.microsoft.com/office/powerpoint/2010/main" val="36766872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B5048C-64AA-3D9C-5D62-859965A37B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A635D2-B142-BE49-AECA-6169441F1F99}" type="slidenum">
              <a:rPr kumimoji="0" lang="en-US" sz="6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New Text"/>
              <a:ea typeface="+mn-ea"/>
              <a:cs typeface="+mn-cs"/>
            </a:endParaRPr>
          </a:p>
        </p:txBody>
      </p:sp>
      <p:pic>
        <p:nvPicPr>
          <p:cNvPr id="11" name="Picture Placeholder 10" descr="A group of people sitting at a table in a room with windows&#10;&#10;Description automatically generated with medium confidence">
            <a:extLst>
              <a:ext uri="{FF2B5EF4-FFF2-40B4-BE49-F238E27FC236}">
                <a16:creationId xmlns:a16="http://schemas.microsoft.com/office/drawing/2014/main" id="{54CB1905-90EE-44F3-984E-F1C9C8E868CB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547" r="4547"/>
          <a:stretch>
            <a:fillRect/>
          </a:stretch>
        </p:blipFill>
        <p:spPr/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272196-6386-1949-1333-86060EC699E7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5557476" y="4179024"/>
            <a:ext cx="3340520" cy="526054"/>
          </a:xfrm>
        </p:spPr>
        <p:txBody>
          <a:bodyPr/>
          <a:lstStyle/>
          <a:p>
            <a:pPr defTabSz="182880"/>
            <a:r>
              <a:rPr lang="fr-CA" sz="1000" dirty="0">
                <a:solidFill>
                  <a:schemeClr val="tx1"/>
                </a:solidFill>
                <a:latin typeface="Sun Life New Text" pitchFamily="2" charset="0"/>
                <a:cs typeface="Arial" panose="020B0604020202020204" pitchFamily="34" charset="0"/>
              </a:rPr>
              <a:t>Il vous incombe de surveiller votre plafond de cotisation REER. Consultez votre avis de cotisation le plus récent. Visitez le site </a:t>
            </a:r>
            <a:r>
              <a:rPr lang="fr-CA" sz="1000" b="1" dirty="0">
                <a:solidFill>
                  <a:schemeClr val="tx1"/>
                </a:solidFill>
                <a:latin typeface="Sun Life New Text" pitchFamily="2" charset="0"/>
                <a:cs typeface="Arial" panose="020B0604020202020204" pitchFamily="34" charset="0"/>
              </a:rPr>
              <a:t>canada.ca </a:t>
            </a:r>
            <a:r>
              <a:rPr lang="fr-CA" sz="1000" dirty="0">
                <a:solidFill>
                  <a:schemeClr val="tx1"/>
                </a:solidFill>
                <a:latin typeface="Sun Life New Text" pitchFamily="2" charset="0"/>
                <a:cs typeface="Arial" panose="020B0604020202020204" pitchFamily="34" charset="0"/>
              </a:rPr>
              <a:t>pour en savoir plus.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2619D1C-D298-AAD5-DC76-C58D88025E0C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4704127" y="452411"/>
            <a:ext cx="4138618" cy="200024"/>
          </a:xfrm>
        </p:spPr>
        <p:txBody>
          <a:bodyPr/>
          <a:lstStyle/>
          <a:p>
            <a:r>
              <a:rPr lang="fr-CA" sz="1600" dirty="0">
                <a:latin typeface="Sun Life New Display" pitchFamily="2" charset="0"/>
              </a:rPr>
              <a:t>Plafond de cotisation REER 2026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0DAB2645-91AA-F092-33D8-4BC1713E19A7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4734590" y="1003768"/>
            <a:ext cx="4163406" cy="720725"/>
          </a:xfrm>
        </p:spPr>
        <p:txBody>
          <a:bodyPr/>
          <a:lstStyle/>
          <a:p>
            <a:r>
              <a:rPr lang="fr-FR" sz="1400" dirty="0">
                <a:solidFill>
                  <a:schemeClr val="tx1"/>
                </a:solidFill>
                <a:latin typeface="Sun Life New Text" pitchFamily="2" charset="0"/>
              </a:rPr>
              <a:t>18 % de votre revenu gagné de l’année précédente ou 33 810 $, selon le montant le moins élevé.</a:t>
            </a:r>
            <a:endParaRPr lang="en-US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pic>
        <p:nvPicPr>
          <p:cNvPr id="19" name="Picture 18" descr="Shape&#10;&#10;Description automatically generated with medium confidence">
            <a:extLst>
              <a:ext uri="{FF2B5EF4-FFF2-40B4-BE49-F238E27FC236}">
                <a16:creationId xmlns:a16="http://schemas.microsoft.com/office/drawing/2014/main" id="{CBAA58BE-2FAC-02A6-8E4F-F6B8C79B79E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16609" y="4179024"/>
            <a:ext cx="408433" cy="512065"/>
          </a:xfrm>
          <a:prstGeom prst="rect">
            <a:avLst/>
          </a:prstGeom>
        </p:spPr>
      </p:pic>
      <p:graphicFrame>
        <p:nvGraphicFramePr>
          <p:cNvPr id="12" name="Diagram 11">
            <a:extLst>
              <a:ext uri="{FF2B5EF4-FFF2-40B4-BE49-F238E27FC236}">
                <a16:creationId xmlns:a16="http://schemas.microsoft.com/office/drawing/2014/main" id="{D770FAE0-AF40-EF40-2E76-38621D90914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50718681"/>
              </p:ext>
            </p:extLst>
          </p:nvPr>
        </p:nvGraphicFramePr>
        <p:xfrm>
          <a:off x="4704127" y="1724493"/>
          <a:ext cx="4163406" cy="20413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21075065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B5048C-64AA-3D9C-5D62-859965A37B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A635D2-B142-BE49-AECA-6169441F1F99}" type="slidenum">
              <a:rPr kumimoji="0" lang="en-US" sz="6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New Text"/>
              <a:ea typeface="+mn-ea"/>
              <a:cs typeface="+mn-cs"/>
            </a:endParaRPr>
          </a:p>
        </p:txBody>
      </p:sp>
      <p:pic>
        <p:nvPicPr>
          <p:cNvPr id="9" name="Picture Placeholder 8" descr="A person sitting at a table with a computer&#10;&#10;Description automatically generated with medium confidence">
            <a:extLst>
              <a:ext uri="{FF2B5EF4-FFF2-40B4-BE49-F238E27FC236}">
                <a16:creationId xmlns:a16="http://schemas.microsoft.com/office/drawing/2014/main" id="{C7098F06-92DF-90F8-A069-6523317FEDF7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678" r="19678"/>
          <a:stretch>
            <a:fillRect/>
          </a:stretch>
        </p:blipFill>
        <p:spPr/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272196-6386-1949-1333-86060EC699E7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5557476" y="4179024"/>
            <a:ext cx="3268805" cy="526054"/>
          </a:xfrm>
        </p:spPr>
        <p:txBody>
          <a:bodyPr/>
          <a:lstStyle/>
          <a:p>
            <a:pPr defTabSz="182880"/>
            <a:r>
              <a:rPr lang="fr-CA" sz="1000" dirty="0">
                <a:solidFill>
                  <a:schemeClr val="tx1"/>
                </a:solidFill>
                <a:latin typeface="Sun Life New Text" pitchFamily="2" charset="0"/>
                <a:cs typeface="Arial" panose="020B0604020202020204" pitchFamily="34" charset="0"/>
              </a:rPr>
              <a:t>Il vous incombe de surveiller votre plafond de cotisation à un CELI. Consultez la section </a:t>
            </a:r>
            <a:r>
              <a:rPr lang="fr-CA" sz="1000" i="1" dirty="0">
                <a:solidFill>
                  <a:schemeClr val="tx1"/>
                </a:solidFill>
                <a:latin typeface="Sun Life New Text" pitchFamily="2" charset="0"/>
                <a:cs typeface="Arial" panose="020B0604020202020204" pitchFamily="34" charset="0"/>
              </a:rPr>
              <a:t>Mon dossier pour les particuliers</a:t>
            </a:r>
            <a:r>
              <a:rPr lang="fr-CA" sz="1000" dirty="0">
                <a:solidFill>
                  <a:schemeClr val="tx1"/>
                </a:solidFill>
                <a:latin typeface="Sun Life New Text" pitchFamily="2" charset="0"/>
                <a:cs typeface="Arial" panose="020B0604020202020204" pitchFamily="34" charset="0"/>
              </a:rPr>
              <a:t> sur </a:t>
            </a:r>
            <a:r>
              <a:rPr lang="fr-CA" sz="1000" b="1" dirty="0">
                <a:solidFill>
                  <a:schemeClr val="tx1"/>
                </a:solidFill>
                <a:latin typeface="Sun Life New Text" pitchFamily="2" charset="0"/>
                <a:cs typeface="Arial" panose="020B0604020202020204" pitchFamily="34" charset="0"/>
              </a:rPr>
              <a:t>canada.ca</a:t>
            </a:r>
            <a:r>
              <a:rPr lang="fr-CA" sz="1000" dirty="0">
                <a:solidFill>
                  <a:schemeClr val="tx1"/>
                </a:solidFill>
                <a:latin typeface="Sun Life New Text" pitchFamily="2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2619D1C-D298-AAD5-DC76-C58D88025E0C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 sz="1200" dirty="0"/>
          </a:p>
          <a:p>
            <a:endParaRPr lang="en-US" sz="1200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0DAB2645-91AA-F092-33D8-4BC1713E19A7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4622269" y="590551"/>
            <a:ext cx="4300515" cy="720725"/>
          </a:xfrm>
        </p:spPr>
        <p:txBody>
          <a:bodyPr/>
          <a:lstStyle/>
          <a:p>
            <a:r>
              <a:rPr lang="fr-CA" sz="1600" dirty="0">
                <a:latin typeface="Sun Life New Display" pitchFamily="2" charset="0"/>
              </a:rPr>
              <a:t>Plafond de cotisation CELI en 2026: 7 000 $ </a:t>
            </a:r>
            <a:endParaRPr lang="en-US" sz="1600" dirty="0">
              <a:latin typeface="Sun Life New Display" pitchFamily="2" charset="0"/>
            </a:endParaRPr>
          </a:p>
        </p:txBody>
      </p:sp>
      <p:pic>
        <p:nvPicPr>
          <p:cNvPr id="19" name="Picture 18" descr="Shape&#10;&#10;Description automatically generated with medium confidence">
            <a:extLst>
              <a:ext uri="{FF2B5EF4-FFF2-40B4-BE49-F238E27FC236}">
                <a16:creationId xmlns:a16="http://schemas.microsoft.com/office/drawing/2014/main" id="{CBAA58BE-2FAC-02A6-8E4F-F6B8C79B79E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16609" y="4179024"/>
            <a:ext cx="408433" cy="512065"/>
          </a:xfrm>
          <a:prstGeom prst="rect">
            <a:avLst/>
          </a:prstGeom>
        </p:spPr>
      </p:pic>
      <p:graphicFrame>
        <p:nvGraphicFramePr>
          <p:cNvPr id="12" name="Diagram 11">
            <a:extLst>
              <a:ext uri="{FF2B5EF4-FFF2-40B4-BE49-F238E27FC236}">
                <a16:creationId xmlns:a16="http://schemas.microsoft.com/office/drawing/2014/main" id="{D770FAE0-AF40-EF40-2E76-38621D90914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77651231"/>
              </p:ext>
            </p:extLst>
          </p:nvPr>
        </p:nvGraphicFramePr>
        <p:xfrm>
          <a:off x="4759378" y="1724493"/>
          <a:ext cx="4066903" cy="20413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2756846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F02EFA21-4898-B8A8-CC37-888277F9836A}"/>
              </a:ext>
            </a:extLst>
          </p:cNvPr>
          <p:cNvGraphicFramePr>
            <a:graphicFrameLocks noGrp="1"/>
          </p:cNvGraphicFramePr>
          <p:nvPr/>
        </p:nvGraphicFramePr>
        <p:xfrm>
          <a:off x="1106538" y="1808359"/>
          <a:ext cx="7073138" cy="152678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33127">
                  <a:extLst>
                    <a:ext uri="{9D8B030D-6E8A-4147-A177-3AD203B41FA5}">
                      <a16:colId xmlns:a16="http://schemas.microsoft.com/office/drawing/2014/main" val="1305864649"/>
                    </a:ext>
                  </a:extLst>
                </a:gridCol>
                <a:gridCol w="2185086">
                  <a:extLst>
                    <a:ext uri="{9D8B030D-6E8A-4147-A177-3AD203B41FA5}">
                      <a16:colId xmlns:a16="http://schemas.microsoft.com/office/drawing/2014/main" val="2388089567"/>
                    </a:ext>
                  </a:extLst>
                </a:gridCol>
                <a:gridCol w="1315442">
                  <a:extLst>
                    <a:ext uri="{9D8B030D-6E8A-4147-A177-3AD203B41FA5}">
                      <a16:colId xmlns:a16="http://schemas.microsoft.com/office/drawing/2014/main" val="3216124048"/>
                    </a:ext>
                  </a:extLst>
                </a:gridCol>
                <a:gridCol w="1739483">
                  <a:extLst>
                    <a:ext uri="{9D8B030D-6E8A-4147-A177-3AD203B41FA5}">
                      <a16:colId xmlns:a16="http://schemas.microsoft.com/office/drawing/2014/main" val="1877496627"/>
                    </a:ext>
                  </a:extLst>
                </a:gridCol>
              </a:tblGrid>
              <a:tr h="286297">
                <a:tc>
                  <a:txBody>
                    <a:bodyPr/>
                    <a:lstStyle/>
                    <a:p>
                      <a:pPr algn="r"/>
                      <a:endParaRPr lang="en-CA" sz="1200" b="1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Sun Life New Text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8D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CA" sz="1200" b="0" noProof="0" dirty="0">
                          <a:solidFill>
                            <a:schemeClr val="tx2"/>
                          </a:solidFill>
                          <a:latin typeface="Sun Life New Text" pitchFamily="2" charset="0"/>
                          <a:cs typeface="Arial" panose="020B0604020202020204" pitchFamily="34" charset="0"/>
                        </a:rPr>
                        <a:t>0 $ par paie</a:t>
                      </a:r>
                    </a:p>
                  </a:txBody>
                  <a:tcPr anchor="ctr"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8DD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r"/>
                      <a:r>
                        <a:rPr lang="fr-CA" sz="1200" b="0" noProof="0" dirty="0">
                          <a:solidFill>
                            <a:schemeClr val="tx2"/>
                          </a:solidFill>
                          <a:latin typeface="Sun Life New Text" pitchFamily="2" charset="0"/>
                          <a:cs typeface="Arial" panose="020B0604020202020204" pitchFamily="34" charset="0"/>
                        </a:rPr>
                        <a:t>100 $ par paie</a:t>
                      </a:r>
                    </a:p>
                  </a:txBody>
                  <a:tcPr anchor="ctr">
                    <a:lnL>
                      <a:noFill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8D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r"/>
                      <a:r>
                        <a:rPr lang="en-US" sz="1000" b="0" dirty="0">
                          <a:solidFill>
                            <a:srgbClr val="FEF8DD"/>
                          </a:solidFill>
                          <a:latin typeface="+mn-lt"/>
                          <a:cs typeface="Arial" panose="020B0604020202020204" pitchFamily="34" charset="0"/>
                        </a:rPr>
                        <a:t>3% each pay</a:t>
                      </a:r>
                      <a:endParaRPr lang="en-CA" sz="1000" b="0" dirty="0">
                        <a:solidFill>
                          <a:srgbClr val="FEF8DD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T w="12700" cap="flat" cmpd="sng" algn="ctr">
                      <a:solidFill>
                        <a:srgbClr val="FFCB0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B0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75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5848754"/>
                  </a:ext>
                </a:extLst>
              </a:tr>
              <a:tr h="2862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fr-CA" sz="12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cs typeface="Arial" panose="020B0604020202020204" pitchFamily="34" charset="0"/>
                        </a:rPr>
                        <a:t>Paie brute</a:t>
                      </a:r>
                      <a:endParaRPr kumimoji="0" lang="fr-CA" sz="1200" b="0" i="0" u="none" strike="noStrike" cap="none" normalizeH="0" baseline="3000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un Life New Text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CA" sz="1200" noProof="0" dirty="0">
                          <a:solidFill>
                            <a:schemeClr val="tx1"/>
                          </a:solidFill>
                          <a:latin typeface="Sun Life New Text" pitchFamily="2" charset="0"/>
                          <a:cs typeface="Arial" panose="020B0604020202020204" pitchFamily="34" charset="0"/>
                        </a:rPr>
                        <a:t>2 000 $</a:t>
                      </a:r>
                    </a:p>
                  </a:txBody>
                  <a:tcPr marL="82296" marR="82296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200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Sun Life New Text" pitchFamily="2" charset="0"/>
                        <a:cs typeface="Arial" panose="020B0604020202020204" pitchFamily="34" charset="0"/>
                      </a:endParaRPr>
                    </a:p>
                  </a:txBody>
                  <a:tcPr marL="82296" marR="82296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CA" sz="1200" noProof="0" dirty="0">
                          <a:solidFill>
                            <a:schemeClr val="tx1"/>
                          </a:solidFill>
                          <a:latin typeface="Sun Life New Text" pitchFamily="2" charset="0"/>
                          <a:cs typeface="Arial" panose="020B0604020202020204" pitchFamily="34" charset="0"/>
                        </a:rPr>
                        <a:t> 2 000 $</a:t>
                      </a:r>
                    </a:p>
                  </a:txBody>
                  <a:tcPr marL="82296" marR="82296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2922257"/>
                  </a:ext>
                </a:extLst>
              </a:tr>
              <a:tr h="312796">
                <a:tc>
                  <a:txBody>
                    <a:bodyPr/>
                    <a:lstStyle/>
                    <a:p>
                      <a:pPr lvl="0" algn="l" eaLnBrk="1" hangingPunct="1">
                        <a:spcBef>
                          <a:spcPct val="20000"/>
                        </a:spcBef>
                      </a:pPr>
                      <a:r>
                        <a:rPr lang="fr-CA" sz="1200" b="0" noProof="0" dirty="0">
                          <a:solidFill>
                            <a:schemeClr val="tx1"/>
                          </a:solidFill>
                          <a:latin typeface="Sun Life New Text" pitchFamily="2" charset="0"/>
                          <a:cs typeface="Arial" panose="020B0604020202020204" pitchFamily="34" charset="0"/>
                        </a:rPr>
                        <a:t>Cotisation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572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fr-CA" sz="1200" noProof="0" dirty="0">
                          <a:solidFill>
                            <a:schemeClr val="tx1"/>
                          </a:solidFill>
                          <a:latin typeface="Sun Life New Text" pitchFamily="2" charset="0"/>
                          <a:cs typeface="Arial" panose="020B0604020202020204" pitchFamily="34" charset="0"/>
                        </a:rPr>
                        <a:t>0 $</a:t>
                      </a:r>
                    </a:p>
                  </a:txBody>
                  <a:tcPr marL="82296" marR="82296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200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Sun Life New Text" pitchFamily="2" charset="0"/>
                        <a:cs typeface="Arial" panose="020B0604020202020204" pitchFamily="34" charset="0"/>
                      </a:endParaRPr>
                    </a:p>
                  </a:txBody>
                  <a:tcPr marL="82296" marR="82296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CA" sz="1200" noProof="0" dirty="0">
                          <a:solidFill>
                            <a:schemeClr val="tx1"/>
                          </a:solidFill>
                          <a:latin typeface="Sun Life New Text" pitchFamily="2" charset="0"/>
                          <a:cs typeface="Arial" panose="020B0604020202020204" pitchFamily="34" charset="0"/>
                        </a:rPr>
                        <a:t> 100 $</a:t>
                      </a:r>
                    </a:p>
                  </a:txBody>
                  <a:tcPr marL="82296" marR="82296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7313661"/>
                  </a:ext>
                </a:extLst>
              </a:tr>
              <a:tr h="355097">
                <a:tc>
                  <a:txBody>
                    <a:bodyPr/>
                    <a:lstStyle/>
                    <a:p>
                      <a:pPr lvl="0" algn="l" eaLnBrk="1" hangingPunct="1">
                        <a:spcBef>
                          <a:spcPct val="20000"/>
                        </a:spcBef>
                      </a:pPr>
                      <a:r>
                        <a:rPr lang="fr-CA" sz="1200" b="0" noProof="0" dirty="0">
                          <a:solidFill>
                            <a:schemeClr val="tx1"/>
                          </a:solidFill>
                          <a:latin typeface="Sun Life New Text" pitchFamily="2" charset="0"/>
                          <a:cs typeface="Arial" panose="020B0604020202020204" pitchFamily="34" charset="0"/>
                        </a:rPr>
                        <a:t>Moins l’impôt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572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fr-CA" sz="1200" noProof="0" dirty="0">
                          <a:solidFill>
                            <a:schemeClr val="tx1"/>
                          </a:solidFill>
                          <a:latin typeface="Sun Life New Text" pitchFamily="2" charset="0"/>
                          <a:cs typeface="Arial" panose="020B0604020202020204" pitchFamily="34" charset="0"/>
                        </a:rPr>
                        <a:t> 400 $</a:t>
                      </a:r>
                    </a:p>
                  </a:txBody>
                  <a:tcPr marL="82296" marR="82296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200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Sun Life New Text" pitchFamily="2" charset="0"/>
                        <a:cs typeface="Arial" panose="020B0604020202020204" pitchFamily="34" charset="0"/>
                      </a:endParaRPr>
                    </a:p>
                  </a:txBody>
                  <a:tcPr marL="82296" marR="82296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572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fr-CA" sz="1200" noProof="0" dirty="0">
                          <a:solidFill>
                            <a:schemeClr val="tx1"/>
                          </a:solidFill>
                          <a:latin typeface="Sun Life New Text" pitchFamily="2" charset="0"/>
                          <a:cs typeface="Arial" panose="020B0604020202020204" pitchFamily="34" charset="0"/>
                        </a:rPr>
                        <a:t> 375 $</a:t>
                      </a:r>
                    </a:p>
                  </a:txBody>
                  <a:tcPr marL="82296" marR="82296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9103165"/>
                  </a:ext>
                </a:extLst>
              </a:tr>
              <a:tr h="286297">
                <a:tc>
                  <a:txBody>
                    <a:bodyPr/>
                    <a:lstStyle/>
                    <a:p>
                      <a:pPr lvl="0" algn="l" eaLnBrk="1" hangingPunct="1">
                        <a:spcBef>
                          <a:spcPct val="20000"/>
                        </a:spcBef>
                      </a:pPr>
                      <a:r>
                        <a:rPr lang="fr-CA" sz="1200" b="0" noProof="0" dirty="0">
                          <a:solidFill>
                            <a:schemeClr val="tx1"/>
                          </a:solidFill>
                          <a:latin typeface="Sun Life New Text" pitchFamily="2" charset="0"/>
                          <a:cs typeface="Arial" panose="020B0604020202020204" pitchFamily="34" charset="0"/>
                        </a:rPr>
                        <a:t>Paie nette*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572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fr-CA" sz="1200" noProof="0" dirty="0">
                          <a:solidFill>
                            <a:schemeClr val="tx1"/>
                          </a:solidFill>
                          <a:latin typeface="Sun Life New Text" pitchFamily="2" charset="0"/>
                          <a:cs typeface="Arial" panose="020B0604020202020204" pitchFamily="34" charset="0"/>
                        </a:rPr>
                        <a:t>1 600 $</a:t>
                      </a:r>
                    </a:p>
                  </a:txBody>
                  <a:tcPr marL="82296" marR="82296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200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Sun Life New Text" pitchFamily="2" charset="0"/>
                        <a:cs typeface="Arial" panose="020B0604020202020204" pitchFamily="34" charset="0"/>
                      </a:endParaRPr>
                    </a:p>
                  </a:txBody>
                  <a:tcPr marL="82296" marR="82296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572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fr-CA" sz="1200" noProof="0" dirty="0">
                          <a:solidFill>
                            <a:schemeClr val="tx1"/>
                          </a:solidFill>
                          <a:latin typeface="Sun Life New Text" pitchFamily="2" charset="0"/>
                          <a:cs typeface="Arial" panose="020B0604020202020204" pitchFamily="34" charset="0"/>
                        </a:rPr>
                        <a:t>1 525 $</a:t>
                      </a:r>
                    </a:p>
                  </a:txBody>
                  <a:tcPr marL="82296" marR="82296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0233673"/>
                  </a:ext>
                </a:extLst>
              </a:tr>
            </a:tbl>
          </a:graphicData>
        </a:graphic>
      </p:graphicFrame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44044BC-A543-A59D-E153-9C50EE1E82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A635D2-B142-BE49-AECA-6169441F1F99}" type="slidenum">
              <a:rPr kumimoji="0" lang="en-US" sz="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rPr>
              <a:pPr marL="0" marR="0" lvl="0" indent="0" algn="l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Sans"/>
              <a:ea typeface="+mn-ea"/>
              <a:cs typeface="+mn-cs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80558EC-B478-B01C-A99E-95A9610DB3B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CA" sz="1600" dirty="0"/>
              <a:t>Économies d’impôt</a:t>
            </a: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14CFDBBC-AEFD-16AF-7A8C-6F5D0ACD6747}"/>
              </a:ext>
            </a:extLst>
          </p:cNvPr>
          <p:cNvSpPr/>
          <p:nvPr/>
        </p:nvSpPr>
        <p:spPr>
          <a:xfrm>
            <a:off x="5795061" y="1908971"/>
            <a:ext cx="1059996" cy="785229"/>
          </a:xfrm>
          <a:prstGeom prst="ellipse">
            <a:avLst/>
          </a:prstGeom>
          <a:solidFill>
            <a:srgbClr val="004F7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+mn-ea"/>
                <a:cs typeface="+mn-cs"/>
              </a:rPr>
              <a:t>Vous paierez moins en impôt à chaque paie!</a:t>
            </a:r>
            <a:endParaRPr kumimoji="0" lang="fr-CA" sz="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un Life New Text" pitchFamily="2" charset="0"/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DE6F82F-7334-C1C5-C6E2-8D0EAA20FC94}"/>
              </a:ext>
            </a:extLst>
          </p:cNvPr>
          <p:cNvSpPr/>
          <p:nvPr/>
        </p:nvSpPr>
        <p:spPr>
          <a:xfrm>
            <a:off x="1068303" y="4471933"/>
            <a:ext cx="7821562" cy="654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8752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975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Arial" panose="020B0604020202020204" pitchFamily="34" charset="0"/>
              </a:rPr>
              <a:t>À titre indicatif seulement pour bien illustrer le concept. Les retenues fiscales présentées ici sont fictives. </a:t>
            </a:r>
          </a:p>
          <a:p>
            <a:pPr marL="0" marR="0" lvl="0" indent="0" algn="l" defTabSz="98752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975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Arial" panose="020B0604020202020204" pitchFamily="34" charset="0"/>
              </a:rPr>
              <a:t>Pour avoir un portrait adapté à votre régime, utilisez le Calculateur des cotisations par retenues sur salaire sur </a:t>
            </a:r>
            <a:r>
              <a:rPr kumimoji="0" lang="fr-CA" sz="975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Arial" panose="020B0604020202020204" pitchFamily="34" charset="0"/>
              </a:rPr>
              <a:t>masunlife.ca</a:t>
            </a:r>
            <a:r>
              <a:rPr kumimoji="0" lang="fr-CA" sz="975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Arial" panose="020B0604020202020204" pitchFamily="34" charset="0"/>
              </a:rPr>
              <a:t>.</a:t>
            </a:r>
            <a:endParaRPr kumimoji="0" lang="fr-CA" sz="975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Sun Life New Text" pitchFamily="2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8752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Arial" panose="020B0604020202020204" pitchFamily="34" charset="0"/>
              </a:rPr>
              <a:t>* D’autres retenues peuvent s’appliquer (p. ex. avantages sociaux). </a:t>
            </a:r>
          </a:p>
          <a:p>
            <a:pPr marL="0" marR="0" lvl="0" indent="0" algn="l" defTabSz="98752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CA" sz="800" b="0" i="0" u="none" strike="noStrike" kern="1200" cap="none" spc="0" normalizeH="0" baseline="0" noProof="0" dirty="0">
              <a:ln>
                <a:noFill/>
              </a:ln>
              <a:solidFill>
                <a:srgbClr val="003846"/>
              </a:solidFill>
              <a:effectLst/>
              <a:highlight>
                <a:srgbClr val="FFFF00"/>
              </a:highlight>
              <a:uLnTx/>
              <a:uFillTx/>
              <a:latin typeface="Sun Life Serif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2416D0-B199-D1FD-37DA-D168186F38BD}"/>
              </a:ext>
            </a:extLst>
          </p:cNvPr>
          <p:cNvSpPr txBox="1"/>
          <p:nvPr/>
        </p:nvSpPr>
        <p:spPr>
          <a:xfrm>
            <a:off x="1106538" y="885029"/>
            <a:ext cx="73270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Arial" panose="020B0604020202020204" pitchFamily="34" charset="0"/>
              </a:rPr>
              <a:t>Lorsque vous épargnez dans </a:t>
            </a:r>
            <a:r>
              <a:rPr kumimoji="0" lang="fr-CA" sz="1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Arial" panose="020B0604020202020204" pitchFamily="34" charset="0"/>
              </a:rPr>
              <a:t>un régime de retraite à cotisations déterminées (RRCD) et/ou un régime enregistré d’épargne-retraite (REER)</a:t>
            </a:r>
            <a:r>
              <a:rPr kumimoji="0" lang="fr-CA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Arial" panose="020B0604020202020204" pitchFamily="34" charset="0"/>
              </a:rPr>
              <a:t> au travail, les économies d’impôt sont immédiates!	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25FAD39-03A0-C7BD-D300-D96A6938C0EE}"/>
              </a:ext>
            </a:extLst>
          </p:cNvPr>
          <p:cNvSpPr txBox="1"/>
          <p:nvPr/>
        </p:nvSpPr>
        <p:spPr>
          <a:xfrm>
            <a:off x="1106538" y="3438988"/>
            <a:ext cx="7327010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1200" b="1" i="0" u="none" strike="noStrike" kern="1200" cap="none" spc="0" normalizeH="0" baseline="0" noProof="0" dirty="0">
                <a:ln>
                  <a:noFill/>
                </a:ln>
                <a:solidFill>
                  <a:srgbClr val="D9541A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Ces économies d’impôt signifient que votre salaire est peut-être plus élevé que vous ne le croyez! 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8974F117-559D-D088-93CA-206F4E05736D}"/>
              </a:ext>
            </a:extLst>
          </p:cNvPr>
          <p:cNvCxnSpPr>
            <a:cxnSpLocks/>
          </p:cNvCxnSpPr>
          <p:nvPr/>
        </p:nvCxnSpPr>
        <p:spPr>
          <a:xfrm flipH="1">
            <a:off x="5119918" y="2571750"/>
            <a:ext cx="675143" cy="342959"/>
          </a:xfrm>
          <a:prstGeom prst="straightConnector1">
            <a:avLst/>
          </a:prstGeom>
          <a:ln w="34925">
            <a:solidFill>
              <a:srgbClr val="004F7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10DE5A6E-F92E-5C2F-43D0-CAEF74CD0CD7}"/>
              </a:ext>
            </a:extLst>
          </p:cNvPr>
          <p:cNvCxnSpPr>
            <a:cxnSpLocks/>
          </p:cNvCxnSpPr>
          <p:nvPr/>
        </p:nvCxnSpPr>
        <p:spPr>
          <a:xfrm>
            <a:off x="6855057" y="2532914"/>
            <a:ext cx="675143" cy="381795"/>
          </a:xfrm>
          <a:prstGeom prst="straightConnector1">
            <a:avLst/>
          </a:prstGeom>
          <a:ln w="34925">
            <a:solidFill>
              <a:srgbClr val="004F7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2031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44044BC-A543-A59D-E153-9C50EE1E82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A635D2-B142-BE49-AECA-6169441F1F99}" type="slidenum">
              <a:rPr kumimoji="0" lang="en-US" sz="6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Sans"/>
              <a:ea typeface="+mn-ea"/>
              <a:cs typeface="+mn-cs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80558EC-B478-B01C-A99E-95A9610DB3B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CA" sz="1600" dirty="0">
                <a:latin typeface="Sun Life New Display" pitchFamily="2" charset="0"/>
              </a:rPr>
              <a:t>Regardez à quelle vitesse l’argent s’accumule</a:t>
            </a:r>
            <a:endParaRPr lang="en-US" sz="1600" dirty="0">
              <a:latin typeface="Sun Life New Display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ED9C7CB-4B55-BF6A-FD45-4D199C5F83BF}"/>
              </a:ext>
            </a:extLst>
          </p:cNvPr>
          <p:cNvSpPr txBox="1"/>
          <p:nvPr/>
        </p:nvSpPr>
        <p:spPr>
          <a:xfrm>
            <a:off x="359701" y="4667488"/>
            <a:ext cx="842459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/>
                <a:ea typeface="+mn-ea"/>
                <a:cs typeface="Arial" panose="020B0604020202020204" pitchFamily="34" charset="0"/>
              </a:rPr>
              <a:t>Hypothèse : Salaire annuel : </a:t>
            </a:r>
            <a:r>
              <a:rPr kumimoji="0" lang="fr-CA" sz="1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un Life New Text"/>
                <a:ea typeface="+mn-ea"/>
                <a:cs typeface="Arial" panose="020B0604020202020204" pitchFamily="34" charset="0"/>
              </a:rPr>
              <a:t>50 000 $ </a:t>
            </a:r>
            <a:r>
              <a:rPr kumimoji="0" lang="fr-CA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/>
                <a:ea typeface="+mn-ea"/>
                <a:cs typeface="Arial" panose="020B0604020202020204" pitchFamily="34" charset="0"/>
              </a:rPr>
              <a:t>| Augmentation annuelle : 2 % | Taux de rendement : 5,5 %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207B916A-2D70-DED2-149C-DA9B7B5EE7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03677218"/>
              </p:ext>
            </p:extLst>
          </p:nvPr>
        </p:nvGraphicFramePr>
        <p:xfrm>
          <a:off x="753527" y="858651"/>
          <a:ext cx="7104882" cy="36710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9" name="AutoShape 66">
            <a:extLst>
              <a:ext uri="{FF2B5EF4-FFF2-40B4-BE49-F238E27FC236}">
                <a16:creationId xmlns:a16="http://schemas.microsoft.com/office/drawing/2014/main" id="{DC0E7222-3670-7661-DBAF-38A814496C38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594606" y="1293644"/>
            <a:ext cx="2301262" cy="342900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marL="0" marR="0" lvl="0" indent="0" algn="l" defTabSz="7406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/>
                <a:ea typeface="+mn-ea"/>
                <a:cs typeface="Arial" panose="020B0604020202020204" pitchFamily="34" charset="0"/>
              </a:rPr>
              <a:t>Cela représente un total de </a:t>
            </a: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un Life New Text"/>
                <a:ea typeface="+mn-ea"/>
                <a:cs typeface="Arial" panose="020B0604020202020204" pitchFamily="34" charset="0"/>
              </a:rPr>
              <a:t>29 741 $ </a:t>
            </a: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/>
                <a:ea typeface="+mn-ea"/>
                <a:cs typeface="Arial" panose="020B0604020202020204" pitchFamily="34" charset="0"/>
              </a:rPr>
              <a:t>d’économies!</a:t>
            </a:r>
            <a:endParaRPr kumimoji="0" lang="en-CA" sz="1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New Text"/>
              <a:ea typeface="+mn-ea"/>
              <a:cs typeface="Arial" panose="020B0604020202020204" pitchFamily="34" charset="0"/>
            </a:endParaRPr>
          </a:p>
        </p:txBody>
      </p:sp>
      <p:sp>
        <p:nvSpPr>
          <p:cNvPr id="10" name="AutoShape 66">
            <a:extLst>
              <a:ext uri="{FF2B5EF4-FFF2-40B4-BE49-F238E27FC236}">
                <a16:creationId xmlns:a16="http://schemas.microsoft.com/office/drawing/2014/main" id="{F75E6AA9-F081-170E-F6A6-45BC6F542621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590658" y="3206079"/>
            <a:ext cx="799815" cy="342900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marL="0" marR="0" lvl="0" indent="0" algn="r" defTabSz="7406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un Life New Text"/>
                <a:ea typeface="+mn-ea"/>
                <a:cs typeface="Arial" panose="020B0604020202020204" pitchFamily="34" charset="0"/>
              </a:rPr>
              <a:t>7 435 $</a:t>
            </a:r>
          </a:p>
        </p:txBody>
      </p:sp>
      <p:sp>
        <p:nvSpPr>
          <p:cNvPr id="11" name="AutoShape 66">
            <a:extLst>
              <a:ext uri="{FF2B5EF4-FFF2-40B4-BE49-F238E27FC236}">
                <a16:creationId xmlns:a16="http://schemas.microsoft.com/office/drawing/2014/main" id="{E0993CB9-1842-8042-3DB5-974AB5755FF3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590658" y="2863179"/>
            <a:ext cx="799815" cy="342900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marL="0" marR="0" lvl="0" indent="0" algn="r" defTabSz="7406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un Life New Text"/>
                <a:ea typeface="+mn-ea"/>
                <a:cs typeface="Arial" panose="020B0604020202020204" pitchFamily="34" charset="0"/>
              </a:rPr>
              <a:t>7 435 $</a:t>
            </a:r>
          </a:p>
        </p:txBody>
      </p:sp>
      <p:sp>
        <p:nvSpPr>
          <p:cNvPr id="12" name="AutoShape 66">
            <a:extLst>
              <a:ext uri="{FF2B5EF4-FFF2-40B4-BE49-F238E27FC236}">
                <a16:creationId xmlns:a16="http://schemas.microsoft.com/office/drawing/2014/main" id="{A93ED5AA-C675-78B5-B3E6-2CCAE0019AA7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590658" y="2513215"/>
            <a:ext cx="799815" cy="342900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marL="0" marR="0" lvl="0" indent="0" algn="r" defTabSz="7406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un Life New Text"/>
                <a:ea typeface="+mn-ea"/>
                <a:cs typeface="Arial" panose="020B0604020202020204" pitchFamily="34" charset="0"/>
              </a:rPr>
              <a:t>5 949 $</a:t>
            </a:r>
          </a:p>
        </p:txBody>
      </p:sp>
      <p:sp>
        <p:nvSpPr>
          <p:cNvPr id="2" name="AutoShape 66">
            <a:extLst>
              <a:ext uri="{FF2B5EF4-FFF2-40B4-BE49-F238E27FC236}">
                <a16:creationId xmlns:a16="http://schemas.microsoft.com/office/drawing/2014/main" id="{F55C3E02-64D8-E3ED-0B76-57D9C69CBD10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590658" y="1878382"/>
            <a:ext cx="799815" cy="342900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marL="0" marR="0" lvl="0" indent="0" algn="r" defTabSz="7406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un Life New Text"/>
                <a:ea typeface="+mn-ea"/>
                <a:cs typeface="Arial" panose="020B0604020202020204" pitchFamily="34" charset="0"/>
              </a:rPr>
              <a:t>14 871 $</a:t>
            </a:r>
          </a:p>
        </p:txBody>
      </p:sp>
    </p:spTree>
    <p:extLst>
      <p:ext uri="{BB962C8B-B14F-4D97-AF65-F5344CB8AC3E}">
        <p14:creationId xmlns:p14="http://schemas.microsoft.com/office/powerpoint/2010/main" val="1845106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F5A02B-E576-444E-AD67-5649D33A5630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dirty="0">
                <a:latin typeface="Sun Life New Display" pitchFamily="2" charset="0"/>
              </a:rPr>
              <a:t>03.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A5118FD-349E-1247-BE81-A8F96DBEEC77}"/>
              </a:ext>
            </a:extLst>
          </p:cNvPr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err="1">
                <a:latin typeface="Sun Life New Display" pitchFamily="2" charset="0"/>
              </a:rPr>
              <a:t>Choisir</a:t>
            </a:r>
            <a:r>
              <a:rPr lang="en-US" dirty="0">
                <a:latin typeface="Sun Life New Display" pitchFamily="2" charset="0"/>
              </a:rPr>
              <a:t> </a:t>
            </a:r>
            <a:r>
              <a:rPr lang="en-US" dirty="0" err="1">
                <a:latin typeface="Sun Life New Display" pitchFamily="2" charset="0"/>
              </a:rPr>
              <a:t>vos</a:t>
            </a:r>
            <a:r>
              <a:rPr lang="en-US" dirty="0">
                <a:latin typeface="Sun Life New Display" pitchFamily="2" charset="0"/>
              </a:rPr>
              <a:t> placements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65F97BC-4A6B-7F4B-A75E-DEE2DDAD1FF5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A635D2-B142-BE49-AECA-6169441F1F99}" type="slidenum">
              <a:rPr kumimoji="0" lang="en-US" sz="6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New Text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44760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92F689E-0013-02AC-A363-2230001E31AF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A635D2-B142-BE49-AECA-6169441F1F99}" type="slidenum">
              <a:rPr kumimoji="0" lang="en-US" sz="6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New Text" pitchFamily="2" charset="0"/>
              <a:ea typeface="+mn-ea"/>
              <a:cs typeface="+mn-cs"/>
            </a:endParaRPr>
          </a:p>
        </p:txBody>
      </p:sp>
      <p:pic>
        <p:nvPicPr>
          <p:cNvPr id="15" name="Picture Placeholder 14" descr="A picture containing building, outdoor, sidewalk, cement&#10;&#10;Description automatically generated">
            <a:extLst>
              <a:ext uri="{FF2B5EF4-FFF2-40B4-BE49-F238E27FC236}">
                <a16:creationId xmlns:a16="http://schemas.microsoft.com/office/drawing/2014/main" id="{BFB23596-FD84-9337-0310-79644B2CB24E}"/>
              </a:ext>
            </a:extLst>
          </p:cNvPr>
          <p:cNvPicPr>
            <a:picLocks noGrp="1" noChangeAspect="1"/>
          </p:cNvPicPr>
          <p:nvPr>
            <p:ph type="pic" sz="quarter" idx="14"/>
            <p:custDataLst>
              <p:tags r:id="rId2"/>
            </p:custDataLst>
          </p:nvPr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" r="22"/>
          <a:stretch>
            <a:fillRect/>
          </a:stretch>
        </p:blipFill>
        <p:spPr/>
      </p:pic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D32F8F9-56AA-08B6-B09A-A420943FE7EF}"/>
              </a:ext>
            </a:extLst>
          </p:cNvPr>
          <p:cNvSpPr>
            <a:spLocks noGrp="1"/>
          </p:cNvSpPr>
          <p:nvPr>
            <p:ph type="body" sz="quarter" idx="29"/>
            <p:custDataLst>
              <p:tags r:id="rId3"/>
            </p:custDataLst>
          </p:nvPr>
        </p:nvSpPr>
        <p:spPr>
          <a:xfrm>
            <a:off x="4863711" y="396887"/>
            <a:ext cx="4163406" cy="720725"/>
          </a:xfrm>
        </p:spPr>
        <p:txBody>
          <a:bodyPr/>
          <a:lstStyle/>
          <a:p>
            <a:r>
              <a:rPr lang="fr-FR" sz="1600" dirty="0">
                <a:latin typeface="Sun Life New Display" pitchFamily="2" charset="0"/>
              </a:rPr>
              <a:t>Les placements varient en fonction du risque et du rendement</a:t>
            </a:r>
            <a:endParaRPr lang="en-US" sz="1600" dirty="0">
              <a:latin typeface="Sun Life New Display" pitchFamily="2" charset="0"/>
            </a:endParaRP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2B2B7FBE-0E36-DCB2-0D71-397CFB9CBEC2}"/>
              </a:ext>
            </a:extLst>
          </p:cNvPr>
          <p:cNvCxnSpPr>
            <a:cxnSpLocks/>
          </p:cNvCxnSpPr>
          <p:nvPr>
            <p:custDataLst>
              <p:tags r:id="rId4"/>
            </p:custDataLst>
          </p:nvPr>
        </p:nvCxnSpPr>
        <p:spPr>
          <a:xfrm flipH="1" flipV="1">
            <a:off x="5277906" y="1747911"/>
            <a:ext cx="5137" cy="2376244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AE65E4DA-BDF5-FD31-2780-ECF3ADA6AA46}"/>
              </a:ext>
            </a:extLst>
          </p:cNvPr>
          <p:cNvCxnSpPr>
            <a:cxnSpLocks/>
          </p:cNvCxnSpPr>
          <p:nvPr>
            <p:custDataLst>
              <p:tags r:id="rId5"/>
            </p:custDataLst>
          </p:nvPr>
        </p:nvCxnSpPr>
        <p:spPr>
          <a:xfrm flipV="1">
            <a:off x="5277906" y="4107340"/>
            <a:ext cx="2624727" cy="6050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6A239C6B-8950-653F-052C-CBA7DDBB6A2B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6658316" y="4205191"/>
            <a:ext cx="57419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/>
                <a:ea typeface="+mn-ea"/>
                <a:cs typeface="+mn-cs"/>
              </a:rPr>
              <a:t>Risque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New Text"/>
              <a:ea typeface="+mn-ea"/>
              <a:cs typeface="+mn-cs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72EED62-07EA-4296-CF34-9FFDFD2F5F4C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 rot="16200000">
            <a:off x="4650559" y="2742746"/>
            <a:ext cx="86914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/>
                <a:ea typeface="+mn-ea"/>
                <a:cs typeface="+mn-cs"/>
              </a:rPr>
              <a:t>Rendement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New Text"/>
              <a:ea typeface="+mn-ea"/>
              <a:cs typeface="+mn-cs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B0FE35F-7CE5-69BA-8C5E-EFA778B74063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5849599" y="3910852"/>
            <a:ext cx="551754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600" b="1" i="0" u="none" strike="noStrike" kern="1200" cap="none" spc="0" normalizeH="0" baseline="0" noProof="0" dirty="0">
                <a:ln>
                  <a:noFill/>
                </a:ln>
                <a:solidFill>
                  <a:srgbClr val="004F73"/>
                </a:solidFill>
                <a:effectLst/>
                <a:uLnTx/>
                <a:uFillTx/>
                <a:latin typeface="Sun Life New Text"/>
                <a:ea typeface="+mn-ea"/>
                <a:cs typeface="+mn-cs"/>
              </a:rPr>
              <a:t>Li</a:t>
            </a:r>
            <a:r>
              <a:rPr kumimoji="0" lang="en-US" sz="600" b="1" i="0" u="none" strike="noStrike" kern="1200" cap="none" spc="0" normalizeH="0" baseline="0" noProof="0" dirty="0" err="1">
                <a:ln>
                  <a:noFill/>
                </a:ln>
                <a:solidFill>
                  <a:srgbClr val="004F73"/>
                </a:solidFill>
                <a:effectLst/>
                <a:uLnTx/>
                <a:uFillTx/>
                <a:latin typeface="Sun Life New Text"/>
                <a:ea typeface="+mn-ea"/>
                <a:cs typeface="+mn-cs"/>
              </a:rPr>
              <a:t>quidités</a:t>
            </a:r>
            <a:endParaRPr kumimoji="0" lang="en-US" sz="600" b="1" i="0" u="none" strike="noStrike" kern="1200" cap="none" spc="0" normalizeH="0" baseline="0" noProof="0" dirty="0">
              <a:ln>
                <a:noFill/>
              </a:ln>
              <a:solidFill>
                <a:srgbClr val="004F73"/>
              </a:solidFill>
              <a:effectLst/>
              <a:uLnTx/>
              <a:uFillTx/>
              <a:latin typeface="Sun Life New Text"/>
              <a:ea typeface="+mn-ea"/>
              <a:cs typeface="+mn-cs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22FDBA4-0362-1D6D-CF46-5BF53F60DE51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6507741" y="3870788"/>
            <a:ext cx="6158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1" i="0" u="none" strike="noStrike" kern="1200" cap="none" spc="0" normalizeH="0" baseline="0" noProof="0" dirty="0" err="1">
                <a:ln>
                  <a:noFill/>
                </a:ln>
                <a:solidFill>
                  <a:srgbClr val="004F73"/>
                </a:solidFill>
                <a:effectLst/>
                <a:uLnTx/>
                <a:uFillTx/>
                <a:latin typeface="Sun Life New Text"/>
                <a:ea typeface="+mn-ea"/>
                <a:cs typeface="+mn-cs"/>
              </a:rPr>
              <a:t>Titres</a:t>
            </a:r>
            <a:r>
              <a:rPr kumimoji="0" lang="en-US" sz="600" b="1" i="0" u="none" strike="noStrike" kern="1200" cap="none" spc="0" normalizeH="0" baseline="0" noProof="0" dirty="0">
                <a:ln>
                  <a:noFill/>
                </a:ln>
                <a:solidFill>
                  <a:srgbClr val="004F73"/>
                </a:solidFill>
                <a:effectLst/>
                <a:uLnTx/>
                <a:uFillTx/>
                <a:latin typeface="Sun Life New Text"/>
                <a:ea typeface="+mn-ea"/>
                <a:cs typeface="+mn-cs"/>
              </a:rPr>
              <a:t> à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1" i="0" u="none" strike="noStrike" kern="1200" cap="none" spc="0" normalizeH="0" baseline="0" noProof="0" dirty="0" err="1">
                <a:ln>
                  <a:noFill/>
                </a:ln>
                <a:solidFill>
                  <a:srgbClr val="004F73"/>
                </a:solidFill>
                <a:effectLst/>
                <a:uLnTx/>
                <a:uFillTx/>
                <a:latin typeface="Sun Life New Text"/>
                <a:ea typeface="+mn-ea"/>
                <a:cs typeface="+mn-cs"/>
              </a:rPr>
              <a:t>revenu</a:t>
            </a:r>
            <a:r>
              <a:rPr kumimoji="0" lang="en-US" sz="600" b="1" i="0" u="none" strike="noStrike" kern="1200" cap="none" spc="0" normalizeH="0" baseline="0" noProof="0" dirty="0">
                <a:ln>
                  <a:noFill/>
                </a:ln>
                <a:solidFill>
                  <a:srgbClr val="004F73"/>
                </a:solidFill>
                <a:effectLst/>
                <a:uLnTx/>
                <a:uFillTx/>
                <a:latin typeface="Sun Life New Text"/>
                <a:ea typeface="+mn-ea"/>
                <a:cs typeface="+mn-cs"/>
              </a:rPr>
              <a:t> fixe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2EA83C4-B5D7-324C-AD8E-EC2F0E0AF3DC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7239467" y="3899490"/>
            <a:ext cx="463588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1" i="0" u="none" strike="noStrike" kern="1200" cap="none" spc="0" normalizeH="0" baseline="0" noProof="0" dirty="0">
                <a:ln>
                  <a:noFill/>
                </a:ln>
                <a:solidFill>
                  <a:srgbClr val="004F73"/>
                </a:solidFill>
                <a:effectLst/>
                <a:uLnTx/>
                <a:uFillTx/>
                <a:latin typeface="Sun Life New Text"/>
                <a:ea typeface="+mn-ea"/>
                <a:cs typeface="+mn-cs"/>
              </a:rPr>
              <a:t>Actions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407E161E-1E0F-3D09-8CC8-57797EFFC375}"/>
              </a:ext>
            </a:extLst>
          </p:cNvPr>
          <p:cNvCxnSpPr/>
          <p:nvPr>
            <p:custDataLst>
              <p:tags r:id="rId11"/>
            </p:custDataLst>
          </p:nvPr>
        </p:nvCxnSpPr>
        <p:spPr>
          <a:xfrm flipV="1">
            <a:off x="5277906" y="1796143"/>
            <a:ext cx="2383460" cy="2311197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6E5C688C-A133-A0DE-3CED-1D4709B0E8A1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5922942" y="3511857"/>
            <a:ext cx="372023" cy="41610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un Life New Text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E26BF2F-66F4-1533-FB56-CE0EDCD91101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>
            <a:off x="6590269" y="2854234"/>
            <a:ext cx="372023" cy="104910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un Life New Text"/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417EF92-2203-5C66-9A7E-C1A17795C723}"/>
              </a:ext>
            </a:extLst>
          </p:cNvPr>
          <p:cNvSpPr/>
          <p:nvPr>
            <p:custDataLst>
              <p:tags r:id="rId14"/>
            </p:custDataLst>
          </p:nvPr>
        </p:nvSpPr>
        <p:spPr>
          <a:xfrm>
            <a:off x="7307016" y="2174967"/>
            <a:ext cx="372023" cy="171329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un Life New Tex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456340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120D268-017E-5098-EECD-CD47F78F6E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0D5A202-DB9D-A173-19B8-4D801AC4FCFF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pPr defTabSz="457189">
              <a:defRPr/>
            </a:pPr>
            <a:fld id="{9FA635D2-B142-BE49-AECA-6169441F1F99}" type="slidenum">
              <a:rPr lang="en-US">
                <a:solidFill>
                  <a:srgbClr val="000000"/>
                </a:solidFill>
              </a:rPr>
              <a:pPr defTabSz="457189">
                <a:defRPr/>
              </a:pPr>
              <a:t>18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C861870-72CD-5B10-26E0-D13FB1B5E513}"/>
              </a:ext>
            </a:extLst>
          </p:cNvPr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 dirty="0"/>
              <a:t>Diversifiez vos placements</a:t>
            </a:r>
            <a:r>
              <a:rPr lang="en-US" dirty="0"/>
              <a:t> - </a:t>
            </a:r>
            <a:r>
              <a:rPr lang="fr-CA" dirty="0"/>
              <a:t>Croissance de 10 000 $ (décembre 2010 – décembre 2025)</a:t>
            </a:r>
          </a:p>
        </p:txBody>
      </p:sp>
      <p:sp>
        <p:nvSpPr>
          <p:cNvPr id="31" name="AutoShape 67">
            <a:extLst>
              <a:ext uri="{FF2B5EF4-FFF2-40B4-BE49-F238E27FC236}">
                <a16:creationId xmlns:a16="http://schemas.microsoft.com/office/drawing/2014/main" id="{7AEDBBD4-AEC6-2232-FE15-1AEE76B50F58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578675" y="3196303"/>
            <a:ext cx="802386" cy="342900"/>
          </a:xfrm>
          <a:prstGeom prst="roundRect">
            <a:avLst>
              <a:gd name="adj" fmla="val 16667"/>
            </a:avLst>
          </a:prstGeom>
          <a:solidFill>
            <a:srgbClr val="C00000"/>
          </a:solidFill>
          <a:ln w="952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 defTabSz="740645">
              <a:defRPr/>
            </a:pPr>
            <a:r>
              <a:rPr lang="en-US" sz="972" b="1" dirty="0">
                <a:solidFill>
                  <a:srgbClr val="FFFFFF"/>
                </a:solidFill>
                <a:latin typeface="Sun Life New Text" pitchFamily="2" charset="0"/>
                <a:cs typeface="Arial" panose="020B0604020202020204" pitchFamily="34" charset="0"/>
              </a:rPr>
              <a:t> 14 066  $</a:t>
            </a:r>
            <a:endParaRPr lang="en-CA" sz="972" b="1" dirty="0">
              <a:solidFill>
                <a:srgbClr val="FFFFFF"/>
              </a:solidFill>
              <a:latin typeface="Sun Life New Text" pitchFamily="2" charset="0"/>
              <a:cs typeface="Arial" panose="020B0604020202020204" pitchFamily="34" charset="0"/>
            </a:endParaRPr>
          </a:p>
        </p:txBody>
      </p:sp>
      <p:sp>
        <p:nvSpPr>
          <p:cNvPr id="32" name="AutoShape 66">
            <a:extLst>
              <a:ext uri="{FF2B5EF4-FFF2-40B4-BE49-F238E27FC236}">
                <a16:creationId xmlns:a16="http://schemas.microsoft.com/office/drawing/2014/main" id="{3F43FE90-E69F-C466-F022-2BDE823CB47A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561531" y="3595997"/>
            <a:ext cx="799815" cy="342900"/>
          </a:xfrm>
          <a:prstGeom prst="roundRect">
            <a:avLst>
              <a:gd name="adj" fmla="val 16667"/>
            </a:avLst>
          </a:prstGeom>
          <a:solidFill>
            <a:srgbClr val="004C6C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 defTabSz="740645">
              <a:defRPr/>
            </a:pPr>
            <a:r>
              <a:rPr lang="en-CA" sz="972" b="1" dirty="0">
                <a:solidFill>
                  <a:prstClr val="white"/>
                </a:solidFill>
                <a:latin typeface="Sun Life New Text" pitchFamily="2" charset="0"/>
                <a:cs typeface="Arial" panose="020B0604020202020204" pitchFamily="34" charset="0"/>
              </a:rPr>
              <a:t>12 665 $</a:t>
            </a:r>
          </a:p>
        </p:txBody>
      </p:sp>
      <p:sp>
        <p:nvSpPr>
          <p:cNvPr id="33" name="AutoShape 66">
            <a:extLst>
              <a:ext uri="{FF2B5EF4-FFF2-40B4-BE49-F238E27FC236}">
                <a16:creationId xmlns:a16="http://schemas.microsoft.com/office/drawing/2014/main" id="{3130B40F-4D3C-DCAD-1E00-5F21771C0CE1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581249" y="2351300"/>
            <a:ext cx="799812" cy="342900"/>
          </a:xfrm>
          <a:prstGeom prst="roundRect">
            <a:avLst>
              <a:gd name="adj" fmla="val 16667"/>
            </a:avLst>
          </a:prstGeom>
          <a:solidFill>
            <a:srgbClr val="00A8E5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 defTabSz="740645">
              <a:defRPr/>
            </a:pPr>
            <a:r>
              <a:rPr lang="en-CA" sz="972" b="1" dirty="0">
                <a:solidFill>
                  <a:srgbClr val="FFFFFF"/>
                </a:solidFill>
                <a:latin typeface="Sun Life New Text" pitchFamily="2" charset="0"/>
                <a:cs typeface="Arial" panose="020B0604020202020204" pitchFamily="34" charset="0"/>
              </a:rPr>
              <a:t>36 898 $</a:t>
            </a:r>
          </a:p>
        </p:txBody>
      </p:sp>
      <p:sp>
        <p:nvSpPr>
          <p:cNvPr id="34" name="AutoShape 66">
            <a:extLst>
              <a:ext uri="{FF2B5EF4-FFF2-40B4-BE49-F238E27FC236}">
                <a16:creationId xmlns:a16="http://schemas.microsoft.com/office/drawing/2014/main" id="{DA1220BE-9EAA-EB08-4B1B-EA4F428213BC}"/>
              </a:ext>
            </a:extLst>
          </p:cNvPr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589819" y="2800539"/>
            <a:ext cx="799815" cy="342900"/>
          </a:xfrm>
          <a:prstGeom prst="roundRect">
            <a:avLst>
              <a:gd name="adj" fmla="val 16667"/>
            </a:avLst>
          </a:prstGeom>
          <a:solidFill>
            <a:srgbClr val="FFC00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 defTabSz="740645">
              <a:defRPr/>
            </a:pPr>
            <a:r>
              <a:rPr lang="en-CA" sz="972" b="1" dirty="0">
                <a:solidFill>
                  <a:srgbClr val="002060"/>
                </a:solidFill>
                <a:latin typeface="Sun Life New Text" pitchFamily="2" charset="0"/>
                <a:cs typeface="Arial" panose="020B0604020202020204" pitchFamily="34" charset="0"/>
              </a:rPr>
              <a:t>15 248 $</a:t>
            </a:r>
          </a:p>
        </p:txBody>
      </p:sp>
      <p:sp>
        <p:nvSpPr>
          <p:cNvPr id="35" name="AutoShape 66">
            <a:extLst>
              <a:ext uri="{FF2B5EF4-FFF2-40B4-BE49-F238E27FC236}">
                <a16:creationId xmlns:a16="http://schemas.microsoft.com/office/drawing/2014/main" id="{C89454C5-9429-2DAD-4BA9-6FD2314C874D}"/>
              </a:ext>
            </a:extLst>
          </p:cNvPr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546960" y="1091210"/>
            <a:ext cx="799815" cy="342900"/>
          </a:xfrm>
          <a:prstGeom prst="roundRect">
            <a:avLst>
              <a:gd name="adj" fmla="val 16667"/>
            </a:avLst>
          </a:prstGeom>
          <a:solidFill>
            <a:srgbClr val="4D4E4B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 defTabSz="740645">
              <a:defRPr/>
            </a:pPr>
            <a:r>
              <a:rPr lang="en-CA" sz="972" b="1" dirty="0">
                <a:solidFill>
                  <a:srgbClr val="FFFFFF"/>
                </a:solidFill>
                <a:latin typeface="Sun Life New Text" pitchFamily="2" charset="0"/>
                <a:cs typeface="Arial" panose="020B0604020202020204" pitchFamily="34" charset="0"/>
              </a:rPr>
              <a:t>67 850 $</a:t>
            </a: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00000000-0008-0000-0100-0000288807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5351433"/>
              </p:ext>
            </p:extLst>
          </p:nvPr>
        </p:nvGraphicFramePr>
        <p:xfrm>
          <a:off x="385561" y="727171"/>
          <a:ext cx="7161399" cy="41467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</p:spTree>
    <p:extLst>
      <p:ext uri="{BB962C8B-B14F-4D97-AF65-F5344CB8AC3E}">
        <p14:creationId xmlns:p14="http://schemas.microsoft.com/office/powerpoint/2010/main" val="495587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44044BC-A543-A59D-E153-9C50EE1E82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pPr defTabSz="457189">
              <a:spcBef>
                <a:spcPct val="0"/>
              </a:spcBef>
              <a:spcAft>
                <a:spcPct val="0"/>
              </a:spcAft>
              <a:defRPr/>
            </a:pPr>
            <a:fld id="{9FA635D2-B142-BE49-AECA-6169441F1F99}" type="slidenum">
              <a:rPr lang="fr-CA">
                <a:solidFill>
                  <a:srgbClr val="000000"/>
                </a:solidFill>
                <a:cs typeface="Arial"/>
              </a:rPr>
              <a:pPr defTabSz="457189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fr-CA">
              <a:solidFill>
                <a:srgbClr val="000000"/>
              </a:solidFill>
              <a:cs typeface="Arial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80558EC-B478-B01C-A99E-95A9610DB3B0}"/>
              </a:ext>
            </a:extLst>
          </p:cNvPr>
          <p:cNvSpPr>
            <a:spLocks noGrp="1"/>
          </p:cNvSpPr>
          <p:nvPr>
            <p:ph type="title" idx="4294967295"/>
            <p:custDataLst>
              <p:tags r:id="rId2"/>
            </p:custDataLst>
          </p:nvPr>
        </p:nvSpPr>
        <p:spPr>
          <a:xfrm>
            <a:off x="215504" y="211931"/>
            <a:ext cx="8353425" cy="20478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4000"/>
              </a:lnSpc>
              <a:spcBef>
                <a:spcPts val="750"/>
              </a:spcBef>
              <a:defRPr/>
            </a:pPr>
            <a:r>
              <a:rPr lang="fr-CA" sz="1600" dirty="0">
                <a:solidFill>
                  <a:srgbClr val="003946"/>
                </a:solidFill>
                <a:latin typeface="Sun Life New Display" pitchFamily="2" charset="0"/>
                <a:ea typeface="+mn-ea"/>
                <a:cs typeface="+mn-cs"/>
              </a:rPr>
              <a:t>Garder le cap pendant les hausses et les baisses</a:t>
            </a:r>
            <a:endParaRPr lang="fr-CA" sz="1600" dirty="0">
              <a:latin typeface="Sun Life New Display" pitchFamily="2" charset="0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51B87CE-5FDD-46A3-B310-E83C61E9489B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 flipH="1">
            <a:off x="1815147" y="1019663"/>
            <a:ext cx="51549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>
              <a:spcBef>
                <a:spcPct val="0"/>
              </a:spcBef>
              <a:spcAft>
                <a:spcPct val="0"/>
              </a:spcAft>
              <a:defRPr/>
            </a:pPr>
            <a:r>
              <a:rPr lang="fr-CA" sz="1000" i="1" dirty="0">
                <a:solidFill>
                  <a:srgbClr val="003846"/>
                </a:solidFill>
                <a:latin typeface="Sun Life New Text" pitchFamily="2" charset="0"/>
                <a:cs typeface="Arial"/>
              </a:rPr>
              <a:t>Placement initial de 10 000 $ dans l’indice S&amp;P 500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A72B064-3C23-2E2C-8D5B-0669489E5C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3547383" y="3037710"/>
            <a:ext cx="204923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>
              <a:spcBef>
                <a:spcPct val="0"/>
              </a:spcBef>
              <a:spcAft>
                <a:spcPct val="0"/>
              </a:spcAft>
              <a:defRPr/>
            </a:pPr>
            <a:r>
              <a:rPr lang="fr-CA" sz="1000" dirty="0">
                <a:solidFill>
                  <a:srgbClr val="003846"/>
                </a:solidFill>
                <a:latin typeface="Sun Life New Text" pitchFamily="2" charset="0"/>
                <a:cs typeface="Arial"/>
              </a:rPr>
              <a:t>60 305 $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0F00DBD-C1E3-CDA8-7B9E-9CF04C466A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3061547" y="3593340"/>
            <a:ext cx="204923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>
              <a:spcBef>
                <a:spcPct val="0"/>
              </a:spcBef>
              <a:spcAft>
                <a:spcPct val="0"/>
              </a:spcAft>
              <a:defRPr/>
            </a:pPr>
            <a:r>
              <a:rPr lang="fr-CA" sz="1000" dirty="0">
                <a:solidFill>
                  <a:srgbClr val="003846"/>
                </a:solidFill>
                <a:latin typeface="Sun Life New Text" pitchFamily="2" charset="0"/>
                <a:cs typeface="Arial"/>
              </a:rPr>
              <a:t>38 113 $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905A90C-6DA9-367F-A1D8-C00048DC5A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652007" y="4332834"/>
            <a:ext cx="803836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411470">
              <a:spcBef>
                <a:spcPct val="20000"/>
              </a:spcBef>
              <a:spcAft>
                <a:spcPct val="0"/>
              </a:spcAft>
              <a:defRPr/>
            </a:pPr>
            <a:r>
              <a:rPr lang="fr-CA" sz="1000" dirty="0">
                <a:solidFill>
                  <a:srgbClr val="000000"/>
                </a:solidFill>
                <a:latin typeface="Sun Life New Text" pitchFamily="2" charset="0"/>
                <a:cs typeface="Arial" panose="020B0604020202020204" pitchFamily="34" charset="0"/>
              </a:rPr>
              <a:t>Le graphique ci-dessus illustre comment le fait de rater les meilleurs jours d’une reprise peut faire perdre des gains importants. Prenons par exemple un placement de 10 000 $ investi  pendant 20 ans du au</a:t>
            </a:r>
            <a:r>
              <a:rPr lang="fr-CA" sz="1000" dirty="0">
                <a:solidFill>
                  <a:srgbClr val="000000"/>
                </a:solidFill>
                <a:latin typeface="Sun Life New Text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 31 décembre 2004 </a:t>
            </a:r>
            <a:r>
              <a:rPr lang="fr-CA" sz="1000" dirty="0">
                <a:solidFill>
                  <a:srgbClr val="000000"/>
                </a:solidFill>
                <a:latin typeface="Sun Life New Text" pitchFamily="2" charset="0"/>
                <a:cs typeface="Arial" panose="020B0604020202020204" pitchFamily="34" charset="0"/>
              </a:rPr>
              <a:t>au</a:t>
            </a:r>
            <a:r>
              <a:rPr lang="fr-CA" sz="1000" dirty="0">
                <a:solidFill>
                  <a:srgbClr val="000000"/>
                </a:solidFill>
                <a:latin typeface="Sun Life New Text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 31 décembre 2024</a:t>
            </a:r>
            <a:r>
              <a:rPr lang="fr-CA" sz="1000" dirty="0">
                <a:solidFill>
                  <a:srgbClr val="000000"/>
                </a:solidFill>
                <a:latin typeface="Sun Life New Text" pitchFamily="2" charset="0"/>
                <a:cs typeface="Arial" panose="020B0604020202020204" pitchFamily="34" charset="0"/>
              </a:rPr>
              <a:t>.  </a:t>
            </a:r>
            <a:r>
              <a:rPr lang="fr-FR" sz="1000" dirty="0">
                <a:solidFill>
                  <a:srgbClr val="000000"/>
                </a:solidFill>
                <a:latin typeface="Sun Life New Text" pitchFamily="2" charset="0"/>
                <a:cs typeface="Arial" panose="020B0604020202020204" pitchFamily="34" charset="0"/>
              </a:rPr>
              <a:t>L’exemple est fourni à titre indicatif seulement.   Les rendements passés ne garantissent pas les rendements futurs.</a:t>
            </a:r>
            <a:endParaRPr lang="fr-CA" sz="1000" dirty="0">
              <a:solidFill>
                <a:srgbClr val="003946"/>
              </a:solidFill>
              <a:latin typeface="Sun Life New Text" pitchFamily="2" charset="0"/>
              <a:cs typeface="Arial" panose="020B0604020202020204" pitchFamily="34" charset="0"/>
            </a:endParaRPr>
          </a:p>
        </p:txBody>
      </p:sp>
      <p:graphicFrame>
        <p:nvGraphicFramePr>
          <p:cNvPr id="2" name="Chart 1" descr="Graphique illustrant comment le fait de rater les meilleurs jours d’une reprise peut faire perdre des gains importants.">
            <a:extLst>
              <a:ext uri="{FF2B5EF4-FFF2-40B4-BE49-F238E27FC236}">
                <a16:creationId xmlns:a16="http://schemas.microsoft.com/office/drawing/2014/main" id="{D1F5B4C2-26BF-6E85-2CCC-D321A43CF6D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44467509"/>
              </p:ext>
            </p:extLst>
          </p:nvPr>
        </p:nvGraphicFramePr>
        <p:xfrm>
          <a:off x="652008" y="1199247"/>
          <a:ext cx="7481207" cy="2889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87B30CBB-CDE7-A285-30E5-EA5F1FFB3B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7615713" y="1974355"/>
            <a:ext cx="127903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>
              <a:defRPr/>
            </a:pPr>
            <a:r>
              <a:rPr lang="en-US" sz="1000" b="1" dirty="0">
                <a:solidFill>
                  <a:srgbClr val="003846"/>
                </a:solidFill>
                <a:latin typeface="Sun Life New Text" pitchFamily="2" charset="0"/>
                <a:cs typeface="Arial"/>
              </a:rPr>
              <a:t>224 277 $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098147E-DDEB-0B20-707E-F99D378377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4572000" y="2482080"/>
            <a:ext cx="204923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>
              <a:defRPr/>
            </a:pPr>
            <a:r>
              <a:rPr lang="en-US" sz="1000" dirty="0">
                <a:solidFill>
                  <a:srgbClr val="003846"/>
                </a:solidFill>
                <a:latin typeface="Sun Life New Text" pitchFamily="2" charset="0"/>
                <a:cs typeface="Arial"/>
              </a:rPr>
              <a:t>102 749 $</a:t>
            </a:r>
          </a:p>
        </p:txBody>
      </p:sp>
    </p:spTree>
    <p:extLst>
      <p:ext uri="{BB962C8B-B14F-4D97-AF65-F5344CB8AC3E}">
        <p14:creationId xmlns:p14="http://schemas.microsoft.com/office/powerpoint/2010/main" val="393302913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1AA896A-6469-DC92-EA40-BB60D30A73DC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A635D2-B142-BE49-AECA-6169441F1F99}" type="slidenum">
              <a:rPr kumimoji="0" lang="fr-CA" sz="6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fr-CA" sz="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New Text" pitchFamily="2" charset="0"/>
              <a:ea typeface="+mn-ea"/>
              <a:cs typeface="+mn-cs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83B94C6-74DE-EF7E-2175-1215F2C39003}"/>
              </a:ext>
            </a:extLst>
          </p:cNvPr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 dirty="0">
                <a:latin typeface="Sun Life New Display" pitchFamily="2" charset="0"/>
              </a:rPr>
              <a:t>Table des matières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2916A6D-C42F-06DB-8985-763E9F620A0C}"/>
              </a:ext>
            </a:extLst>
          </p:cNvPr>
          <p:cNvSpPr>
            <a:spLocks noGrp="1"/>
          </p:cNvSpPr>
          <p:nvPr>
            <p:ph type="body" sz="quarter" idx="13"/>
            <p:custDataLst>
              <p:tags r:id="rId3"/>
            </p:custDataLst>
          </p:nvPr>
        </p:nvSpPr>
        <p:spPr>
          <a:xfrm>
            <a:off x="2411413" y="1352347"/>
            <a:ext cx="647700" cy="531947"/>
          </a:xfrm>
        </p:spPr>
        <p:txBody>
          <a:bodyPr/>
          <a:lstStyle/>
          <a:p>
            <a:r>
              <a:rPr lang="fr-CA" dirty="0">
                <a:latin typeface="Sun Life New Display" pitchFamily="2" charset="0"/>
              </a:rPr>
              <a:t>01.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0B8B94E-D5D4-037A-B124-156EAD573CBC}"/>
              </a:ext>
            </a:extLst>
          </p:cNvPr>
          <p:cNvSpPr>
            <a:spLocks noGrp="1"/>
          </p:cNvSpPr>
          <p:nvPr>
            <p:ph type="body" sz="quarter" idx="14"/>
            <p:custDataLst>
              <p:tags r:id="rId4"/>
            </p:custDataLst>
          </p:nvPr>
        </p:nvSpPr>
        <p:spPr>
          <a:xfrm>
            <a:off x="4615994" y="1352347"/>
            <a:ext cx="647700" cy="531947"/>
          </a:xfrm>
        </p:spPr>
        <p:txBody>
          <a:bodyPr/>
          <a:lstStyle/>
          <a:p>
            <a:r>
              <a:rPr lang="fr-CA">
                <a:latin typeface="Sun Life New Display" pitchFamily="2" charset="0"/>
              </a:rPr>
              <a:t>02.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2FD37D9-5965-6B07-0A8D-D64556352C69}"/>
              </a:ext>
            </a:extLst>
          </p:cNvPr>
          <p:cNvSpPr>
            <a:spLocks noGrp="1"/>
          </p:cNvSpPr>
          <p:nvPr>
            <p:ph type="body" sz="quarter" idx="15"/>
            <p:custDataLst>
              <p:tags r:id="rId5"/>
            </p:custDataLst>
          </p:nvPr>
        </p:nvSpPr>
        <p:spPr>
          <a:xfrm>
            <a:off x="6845627" y="1352347"/>
            <a:ext cx="647700" cy="531947"/>
          </a:xfrm>
        </p:spPr>
        <p:txBody>
          <a:bodyPr/>
          <a:lstStyle/>
          <a:p>
            <a:r>
              <a:rPr lang="fr-CA">
                <a:latin typeface="Sun Life New Display" pitchFamily="2" charset="0"/>
              </a:rPr>
              <a:t>03.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CD7CA6F-105F-58F1-A49E-34386079AF27}"/>
              </a:ext>
            </a:extLst>
          </p:cNvPr>
          <p:cNvSpPr>
            <a:spLocks noGrp="1"/>
          </p:cNvSpPr>
          <p:nvPr>
            <p:ph type="body" sz="quarter" idx="16"/>
            <p:custDataLst>
              <p:tags r:id="rId6"/>
            </p:custDataLst>
          </p:nvPr>
        </p:nvSpPr>
        <p:spPr>
          <a:xfrm>
            <a:off x="2411413" y="2975080"/>
            <a:ext cx="647700" cy="531947"/>
          </a:xfrm>
        </p:spPr>
        <p:txBody>
          <a:bodyPr/>
          <a:lstStyle/>
          <a:p>
            <a:r>
              <a:rPr lang="fr-CA">
                <a:latin typeface="Sun Life New Display" pitchFamily="2" charset="0"/>
              </a:rPr>
              <a:t>04.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173C54B-0709-736F-F02D-A1C1D98AB4C4}"/>
              </a:ext>
            </a:extLst>
          </p:cNvPr>
          <p:cNvSpPr>
            <a:spLocks noGrp="1"/>
          </p:cNvSpPr>
          <p:nvPr>
            <p:ph type="body" sz="quarter" idx="17"/>
            <p:custDataLst>
              <p:tags r:id="rId7"/>
            </p:custDataLst>
          </p:nvPr>
        </p:nvSpPr>
        <p:spPr>
          <a:xfrm>
            <a:off x="4615994" y="2975080"/>
            <a:ext cx="647700" cy="531947"/>
          </a:xfrm>
        </p:spPr>
        <p:txBody>
          <a:bodyPr/>
          <a:lstStyle/>
          <a:p>
            <a:r>
              <a:rPr lang="fr-CA">
                <a:latin typeface="Sun Life New Display" pitchFamily="2" charset="0"/>
              </a:rPr>
              <a:t>05.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45BCEB28-6CA2-AAB7-F9AD-045497B6D209}"/>
              </a:ext>
            </a:extLst>
          </p:cNvPr>
          <p:cNvSpPr>
            <a:spLocks noGrp="1"/>
          </p:cNvSpPr>
          <p:nvPr>
            <p:ph type="body" sz="quarter" idx="18"/>
            <p:custDataLst>
              <p:tags r:id="rId8"/>
            </p:custDataLst>
          </p:nvPr>
        </p:nvSpPr>
        <p:spPr>
          <a:xfrm>
            <a:off x="2417675" y="1819961"/>
            <a:ext cx="1464514" cy="363326"/>
          </a:xfrm>
        </p:spPr>
        <p:txBody>
          <a:bodyPr/>
          <a:lstStyle/>
          <a:p>
            <a:r>
              <a:rPr lang="fr-CA" sz="1000" b="0" dirty="0">
                <a:latin typeface="Sun Life New Display" pitchFamily="2" charset="0"/>
              </a:rPr>
              <a:t>Bienvenue à la Sun Life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EC112C06-8F5A-82F5-DE1D-4A29D4261948}"/>
              </a:ext>
            </a:extLst>
          </p:cNvPr>
          <p:cNvSpPr>
            <a:spLocks noGrp="1"/>
          </p:cNvSpPr>
          <p:nvPr>
            <p:ph type="body" sz="quarter" idx="19"/>
            <p:custDataLst>
              <p:tags r:id="rId9"/>
            </p:custDataLst>
          </p:nvPr>
        </p:nvSpPr>
        <p:spPr>
          <a:xfrm>
            <a:off x="4624976" y="1821587"/>
            <a:ext cx="2098675" cy="125413"/>
          </a:xfrm>
        </p:spPr>
        <p:txBody>
          <a:bodyPr/>
          <a:lstStyle/>
          <a:p>
            <a:r>
              <a:rPr lang="fr-CA" b="0" dirty="0">
                <a:solidFill>
                  <a:srgbClr val="003946"/>
                </a:solidFill>
                <a:latin typeface="Sun Life New Display" pitchFamily="2" charset="0"/>
                <a:cs typeface="Arial" panose="020B0604020202020204" pitchFamily="34" charset="0"/>
              </a:rPr>
              <a:t>Maximisation du régime au travail</a:t>
            </a:r>
            <a:endParaRPr lang="fr-CA" b="0" dirty="0">
              <a:latin typeface="Sun Life New Display" pitchFamily="2" charset="0"/>
            </a:endParaRPr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2CF71C0D-4054-506C-A289-558ACB05F1AB}"/>
              </a:ext>
            </a:extLst>
          </p:cNvPr>
          <p:cNvSpPr>
            <a:spLocks noGrp="1"/>
          </p:cNvSpPr>
          <p:nvPr>
            <p:ph type="body" sz="quarter" idx="20"/>
            <p:custDataLst>
              <p:tags r:id="rId10"/>
            </p:custDataLst>
          </p:nvPr>
        </p:nvSpPr>
        <p:spPr>
          <a:xfrm>
            <a:off x="6839364" y="1800257"/>
            <a:ext cx="2098675" cy="125413"/>
          </a:xfrm>
        </p:spPr>
        <p:txBody>
          <a:bodyPr/>
          <a:lstStyle/>
          <a:p>
            <a:r>
              <a:rPr lang="fr-CA" b="0" dirty="0">
                <a:latin typeface="Sun Life New Display" pitchFamily="2" charset="0"/>
              </a:rPr>
              <a:t>Choisir vos placements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5CDAA5F5-7BA3-F3CC-2D00-599FA4D2EA52}"/>
              </a:ext>
            </a:extLst>
          </p:cNvPr>
          <p:cNvSpPr>
            <a:spLocks noGrp="1"/>
          </p:cNvSpPr>
          <p:nvPr>
            <p:ph type="body" sz="quarter" idx="21"/>
            <p:custDataLst>
              <p:tags r:id="rId11"/>
            </p:custDataLst>
          </p:nvPr>
        </p:nvSpPr>
        <p:spPr>
          <a:xfrm>
            <a:off x="2411412" y="3482735"/>
            <a:ext cx="2098675" cy="125413"/>
          </a:xfrm>
        </p:spPr>
        <p:txBody>
          <a:bodyPr/>
          <a:lstStyle/>
          <a:p>
            <a:r>
              <a:rPr lang="fr-CA" b="0" dirty="0">
                <a:solidFill>
                  <a:srgbClr val="003846"/>
                </a:solidFill>
                <a:latin typeface="Sun Life New Display" pitchFamily="2" charset="0"/>
              </a:rPr>
              <a:t>Il est facile d’adhérer au régime</a:t>
            </a: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9E462DE5-E359-4DB6-7CC3-2B461846672A}"/>
              </a:ext>
            </a:extLst>
          </p:cNvPr>
          <p:cNvSpPr>
            <a:spLocks noGrp="1"/>
          </p:cNvSpPr>
          <p:nvPr>
            <p:ph type="body" sz="quarter" idx="22"/>
            <p:custDataLst>
              <p:tags r:id="rId12"/>
            </p:custDataLst>
          </p:nvPr>
        </p:nvSpPr>
        <p:spPr>
          <a:xfrm>
            <a:off x="4624976" y="3489246"/>
            <a:ext cx="2098675" cy="125413"/>
          </a:xfrm>
        </p:spPr>
        <p:txBody>
          <a:bodyPr/>
          <a:lstStyle/>
          <a:p>
            <a:r>
              <a:rPr lang="fr-CA" b="0" dirty="0">
                <a:latin typeface="Sun Life New Display" pitchFamily="2" charset="0"/>
              </a:rPr>
              <a:t>Prochaines </a:t>
            </a:r>
            <a:r>
              <a:rPr lang="fr-CA" b="0" dirty="0">
                <a:solidFill>
                  <a:srgbClr val="003846"/>
                </a:solidFill>
                <a:latin typeface="Sun Life New Display" pitchFamily="2" charset="0"/>
              </a:rPr>
              <a:t>éta</a:t>
            </a:r>
            <a:r>
              <a:rPr lang="fr-CA" b="0" dirty="0">
                <a:latin typeface="Sun Life New Display" pitchFamily="2" charset="0"/>
              </a:rPr>
              <a:t>pes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EDA725DE-B43E-239A-AD7B-C26D92AEB7E0}"/>
              </a:ext>
            </a:extLst>
          </p:cNvPr>
          <p:cNvSpPr>
            <a:spLocks noGrp="1"/>
          </p:cNvSpPr>
          <p:nvPr>
            <p:ph type="body" sz="quarter" idx="25"/>
            <p:custDataLst>
              <p:tags r:id="rId13"/>
            </p:custDataLst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5D9E57A-0109-5326-5829-B753675FEF40}"/>
              </a:ext>
            </a:extLst>
          </p:cNvPr>
          <p:cNvSpPr>
            <a:spLocks noGrp="1"/>
          </p:cNvSpPr>
          <p:nvPr>
            <p:ph type="body" sz="quarter" idx="26"/>
            <p:custDataLst>
              <p:tags r:id="rId14"/>
            </p:custDataLst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84C092C7-F217-B5F0-39BB-653366527524}"/>
              </a:ext>
            </a:extLst>
          </p:cNvPr>
          <p:cNvSpPr>
            <a:spLocks noGrp="1"/>
          </p:cNvSpPr>
          <p:nvPr>
            <p:ph type="body" sz="quarter" idx="27"/>
            <p:custDataLst>
              <p:tags r:id="rId15"/>
            </p:custDataLst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D711619D-1348-D1D7-02BC-985DE29F42CA}"/>
              </a:ext>
            </a:extLst>
          </p:cNvPr>
          <p:cNvSpPr>
            <a:spLocks noGrp="1"/>
          </p:cNvSpPr>
          <p:nvPr>
            <p:ph type="body" sz="quarter" idx="28"/>
            <p:custDataLst>
              <p:tags r:id="rId16"/>
            </p:custDataLst>
          </p:nvPr>
        </p:nvSpPr>
        <p:spPr/>
        <p:txBody>
          <a:bodyPr/>
          <a:lstStyle/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8501633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317FD35-2A7E-CAF0-8C92-F3BDD2B7D2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A635D2-B142-BE49-AECA-6169441F1F99}" type="slidenum">
              <a:rPr kumimoji="0" lang="en-US" sz="6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New Text" pitchFamily="2" charset="0"/>
              <a:ea typeface="+mn-ea"/>
              <a:cs typeface="+mn-cs"/>
            </a:endParaRPr>
          </a:p>
        </p:txBody>
      </p:sp>
      <p:pic>
        <p:nvPicPr>
          <p:cNvPr id="45" name="Picture Placeholder 44" descr="A person holding an object&#10;&#10;Description automatically generated with medium confidence">
            <a:extLst>
              <a:ext uri="{FF2B5EF4-FFF2-40B4-BE49-F238E27FC236}">
                <a16:creationId xmlns:a16="http://schemas.microsoft.com/office/drawing/2014/main" id="{AB10666A-0867-0A5D-6FC3-96B083BAB0FA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378" b="10378"/>
          <a:stretch>
            <a:fillRect/>
          </a:stretch>
        </p:blipFill>
        <p:spPr/>
      </p:pic>
      <p:pic>
        <p:nvPicPr>
          <p:cNvPr id="31" name="Picture Placeholder 30" descr="A picture containing person&#10;&#10;Description automatically generated">
            <a:extLst>
              <a:ext uri="{FF2B5EF4-FFF2-40B4-BE49-F238E27FC236}">
                <a16:creationId xmlns:a16="http://schemas.microsoft.com/office/drawing/2014/main" id="{125E6925-AD17-E982-DA97-E37599D447BF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58" b="958"/>
          <a:stretch>
            <a:fillRect/>
          </a:stretch>
        </p:blipFill>
        <p:spPr/>
      </p:pic>
      <p:sp>
        <p:nvSpPr>
          <p:cNvPr id="35" name="Text Placeholder 5">
            <a:extLst>
              <a:ext uri="{FF2B5EF4-FFF2-40B4-BE49-F238E27FC236}">
                <a16:creationId xmlns:a16="http://schemas.microsoft.com/office/drawing/2014/main" id="{BAEF48D1-2644-2089-88C1-1ADAACFB7AF5}"/>
              </a:ext>
            </a:extLst>
          </p:cNvPr>
          <p:cNvSpPr>
            <a:spLocks noGrp="1"/>
          </p:cNvSpPr>
          <p:nvPr>
            <p:ph type="body" sz="quarter" idx="35"/>
            <p:custDataLst>
              <p:tags r:id="rId1"/>
            </p:custDataLst>
          </p:nvPr>
        </p:nvSpPr>
        <p:spPr>
          <a:xfrm>
            <a:off x="5255352" y="537158"/>
            <a:ext cx="3982308" cy="140525"/>
          </a:xfrm>
        </p:spPr>
        <p:txBody>
          <a:bodyPr/>
          <a:lstStyle/>
          <a:p>
            <a:r>
              <a:rPr lang="fr-CA" sz="1600" dirty="0">
                <a:solidFill>
                  <a:schemeClr val="tx2"/>
                </a:solidFill>
                <a:latin typeface="Sun Life New Display" pitchFamily="2" charset="0"/>
              </a:rPr>
              <a:t>Aidez-moi à choisir</a:t>
            </a:r>
            <a:endParaRPr lang="en-US" sz="1600" dirty="0">
              <a:solidFill>
                <a:schemeClr val="tx2"/>
              </a:solidFill>
              <a:latin typeface="Sun Life New Display" pitchFamily="2" charset="0"/>
            </a:endParaRPr>
          </a:p>
        </p:txBody>
      </p:sp>
      <p:sp>
        <p:nvSpPr>
          <p:cNvPr id="38" name="Text Placeholder 22">
            <a:extLst>
              <a:ext uri="{FF2B5EF4-FFF2-40B4-BE49-F238E27FC236}">
                <a16:creationId xmlns:a16="http://schemas.microsoft.com/office/drawing/2014/main" id="{C60D03FF-A961-0E4A-298B-519A53FC1A44}"/>
              </a:ext>
            </a:extLst>
          </p:cNvPr>
          <p:cNvSpPr>
            <a:spLocks noGrp="1"/>
          </p:cNvSpPr>
          <p:nvPr>
            <p:ph type="body" sz="quarter" idx="39"/>
            <p:custDataLst>
              <p:tags r:id="rId2"/>
            </p:custDataLst>
          </p:nvPr>
        </p:nvSpPr>
        <p:spPr>
          <a:xfrm>
            <a:off x="4777151" y="995244"/>
            <a:ext cx="3982309" cy="990600"/>
          </a:xfrm>
        </p:spPr>
        <p:txBody>
          <a:bodyPr/>
          <a:lstStyle/>
          <a:p>
            <a:pPr lvl="0">
              <a:lnSpc>
                <a:spcPct val="107000"/>
              </a:lnSpc>
              <a:spcBef>
                <a:spcPts val="288"/>
              </a:spcBef>
              <a:spcAft>
                <a:spcPts val="500"/>
              </a:spcAft>
              <a:buSzPts val="1000"/>
              <a:tabLst>
                <a:tab pos="457200" algn="l"/>
              </a:tabLst>
            </a:pPr>
            <a:r>
              <a:rPr lang="fr-CA" sz="1000" dirty="0">
                <a:effectLst/>
                <a:latin typeface="Sun Life New Text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Vous voulez choisir un placement en fonction du moment où vous aurez besoin de votre argent et/ou de votre profil de risque.</a:t>
            </a:r>
            <a:endParaRPr lang="en-US" sz="1000" dirty="0">
              <a:effectLst/>
              <a:latin typeface="Sun Life New Text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Bef>
                <a:spcPts val="288"/>
              </a:spcBef>
              <a:spcAft>
                <a:spcPts val="500"/>
              </a:spcAft>
              <a:buSzPts val="1000"/>
              <a:tabLst>
                <a:tab pos="457200" algn="l"/>
              </a:tabLst>
            </a:pPr>
            <a:r>
              <a:rPr lang="fr-CA" sz="1000" dirty="0">
                <a:effectLst/>
                <a:latin typeface="Sun Life New Text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Vous voulez choisir vos placements, mais vous avez besoin d’aide.</a:t>
            </a:r>
            <a:endParaRPr lang="en-US" sz="1000" dirty="0">
              <a:effectLst/>
              <a:latin typeface="Sun Life New Text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Bef>
                <a:spcPts val="288"/>
              </a:spcBef>
              <a:spcAft>
                <a:spcPts val="500"/>
              </a:spcAft>
              <a:buSzPts val="1000"/>
              <a:tabLst>
                <a:tab pos="457200" algn="l"/>
              </a:tabLst>
            </a:pPr>
            <a:r>
              <a:rPr lang="fr-CA" sz="1000" dirty="0">
                <a:effectLst/>
                <a:latin typeface="Sun Life New Text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Vous vous intéressez aux placements, mais vous ne voulez pas y mettre beaucoup de temps et d’énergie à les gérer.</a:t>
            </a:r>
            <a:endParaRPr lang="en-US" sz="1000" dirty="0">
              <a:effectLst/>
              <a:latin typeface="Sun Life New Text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Bef>
                <a:spcPts val="288"/>
              </a:spcBef>
              <a:spcAft>
                <a:spcPts val="500"/>
              </a:spcAft>
              <a:buSzPts val="1000"/>
              <a:tabLst>
                <a:tab pos="457200" algn="l"/>
              </a:tabLst>
            </a:pPr>
            <a:r>
              <a:rPr lang="fr-CA" sz="1000" dirty="0">
                <a:effectLst/>
                <a:latin typeface="Sun Life New Text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Vous voulez prendre seulement une ou deux décisions de placement.</a:t>
            </a:r>
            <a:endParaRPr lang="en-US" sz="1000" dirty="0">
              <a:effectLst/>
              <a:latin typeface="Sun Life New Text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13" name="Graphic 5">
            <a:extLst>
              <a:ext uri="{FF2B5EF4-FFF2-40B4-BE49-F238E27FC236}">
                <a16:creationId xmlns:a16="http://schemas.microsoft.com/office/drawing/2014/main" id="{8DA71716-23E9-9B3C-EBAD-27EFB29E89DA}"/>
              </a:ext>
            </a:extLst>
          </p:cNvPr>
          <p:cNvGrpSpPr/>
          <p:nvPr/>
        </p:nvGrpSpPr>
        <p:grpSpPr>
          <a:xfrm>
            <a:off x="4868751" y="505860"/>
            <a:ext cx="366841" cy="366314"/>
            <a:chOff x="5038303" y="1353587"/>
            <a:chExt cx="366841" cy="366314"/>
          </a:xfrm>
          <a:solidFill>
            <a:srgbClr val="252122"/>
          </a:solidFill>
        </p:grpSpPr>
        <p:grpSp>
          <p:nvGrpSpPr>
            <p:cNvPr id="14" name="Graphic 5">
              <a:extLst>
                <a:ext uri="{FF2B5EF4-FFF2-40B4-BE49-F238E27FC236}">
                  <a16:creationId xmlns:a16="http://schemas.microsoft.com/office/drawing/2014/main" id="{0A68BC77-6881-E057-2E1F-7C29BAF4CC93}"/>
                </a:ext>
              </a:extLst>
            </p:cNvPr>
            <p:cNvGrpSpPr/>
            <p:nvPr/>
          </p:nvGrpSpPr>
          <p:grpSpPr>
            <a:xfrm>
              <a:off x="5227051" y="1543218"/>
              <a:ext cx="178093" cy="176684"/>
              <a:chOff x="5227051" y="1543218"/>
              <a:chExt cx="178093" cy="176684"/>
            </a:xfrm>
            <a:solidFill>
              <a:srgbClr val="252122"/>
            </a:solidFill>
          </p:grpSpPr>
          <p:sp>
            <p:nvSpPr>
              <p:cNvPr id="18" name="Freeform 40">
                <a:extLst>
                  <a:ext uri="{FF2B5EF4-FFF2-40B4-BE49-F238E27FC236}">
                    <a16:creationId xmlns:a16="http://schemas.microsoft.com/office/drawing/2014/main" id="{EF788C44-DAA1-F196-0C24-2D1B2F069059}"/>
                  </a:ext>
                </a:extLst>
              </p:cNvPr>
              <p:cNvSpPr/>
              <p:nvPr/>
            </p:nvSpPr>
            <p:spPr>
              <a:xfrm rot="-2700000">
                <a:off x="5240137" y="1540477"/>
                <a:ext cx="9148" cy="40804"/>
              </a:xfrm>
              <a:custGeom>
                <a:avLst/>
                <a:gdLst>
                  <a:gd name="connsiteX0" fmla="*/ 0 w 9148"/>
                  <a:gd name="connsiteY0" fmla="*/ 0 h 40804"/>
                  <a:gd name="connsiteX1" fmla="*/ 9149 w 9148"/>
                  <a:gd name="connsiteY1" fmla="*/ 0 h 40804"/>
                  <a:gd name="connsiteX2" fmla="*/ 9149 w 9148"/>
                  <a:gd name="connsiteY2" fmla="*/ 40805 h 40804"/>
                  <a:gd name="connsiteX3" fmla="*/ 0 w 9148"/>
                  <a:gd name="connsiteY3" fmla="*/ 40805 h 40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148" h="40804">
                    <a:moveTo>
                      <a:pt x="0" y="0"/>
                    </a:moveTo>
                    <a:lnTo>
                      <a:pt x="9149" y="0"/>
                    </a:lnTo>
                    <a:lnTo>
                      <a:pt x="9149" y="40805"/>
                    </a:lnTo>
                    <a:lnTo>
                      <a:pt x="0" y="40805"/>
                    </a:lnTo>
                    <a:close/>
                  </a:path>
                </a:pathLst>
              </a:custGeom>
              <a:solidFill>
                <a:srgbClr val="252122"/>
              </a:solidFill>
              <a:ln w="40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un Life New Text"/>
                  <a:ea typeface="+mn-ea"/>
                  <a:cs typeface="+mn-cs"/>
                </a:endParaRPr>
              </a:p>
            </p:txBody>
          </p:sp>
          <p:sp>
            <p:nvSpPr>
              <p:cNvPr id="19" name="Freeform 41">
                <a:extLst>
                  <a:ext uri="{FF2B5EF4-FFF2-40B4-BE49-F238E27FC236}">
                    <a16:creationId xmlns:a16="http://schemas.microsoft.com/office/drawing/2014/main" id="{37D75BAC-9A21-06A9-20C7-1279596EBE4C}"/>
                  </a:ext>
                </a:extLst>
              </p:cNvPr>
              <p:cNvSpPr/>
              <p:nvPr/>
            </p:nvSpPr>
            <p:spPr>
              <a:xfrm>
                <a:off x="5237633" y="1552391"/>
                <a:ext cx="167511" cy="167511"/>
              </a:xfrm>
              <a:custGeom>
                <a:avLst/>
                <a:gdLst>
                  <a:gd name="connsiteX0" fmla="*/ 130147 w 167511"/>
                  <a:gd name="connsiteY0" fmla="*/ 167511 h 167511"/>
                  <a:gd name="connsiteX1" fmla="*/ 0 w 167511"/>
                  <a:gd name="connsiteY1" fmla="*/ 37324 h 167511"/>
                  <a:gd name="connsiteX2" fmla="*/ 37324 w 167511"/>
                  <a:gd name="connsiteY2" fmla="*/ 0 h 167511"/>
                  <a:gd name="connsiteX3" fmla="*/ 167511 w 167511"/>
                  <a:gd name="connsiteY3" fmla="*/ 130188 h 167511"/>
                  <a:gd name="connsiteX4" fmla="*/ 130147 w 167511"/>
                  <a:gd name="connsiteY4" fmla="*/ 167511 h 167511"/>
                  <a:gd name="connsiteX5" fmla="*/ 12913 w 167511"/>
                  <a:gd name="connsiteY5" fmla="*/ 37364 h 167511"/>
                  <a:gd name="connsiteX6" fmla="*/ 130147 w 167511"/>
                  <a:gd name="connsiteY6" fmla="*/ 154598 h 167511"/>
                  <a:gd name="connsiteX7" fmla="*/ 154517 w 167511"/>
                  <a:gd name="connsiteY7" fmla="*/ 130228 h 167511"/>
                  <a:gd name="connsiteX8" fmla="*/ 37283 w 167511"/>
                  <a:gd name="connsiteY8" fmla="*/ 12994 h 167511"/>
                  <a:gd name="connsiteX9" fmla="*/ 12913 w 167511"/>
                  <a:gd name="connsiteY9" fmla="*/ 37364 h 1675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67511" h="167511">
                    <a:moveTo>
                      <a:pt x="130147" y="167511"/>
                    </a:moveTo>
                    <a:lnTo>
                      <a:pt x="0" y="37324"/>
                    </a:lnTo>
                    <a:lnTo>
                      <a:pt x="37324" y="0"/>
                    </a:lnTo>
                    <a:lnTo>
                      <a:pt x="167511" y="130188"/>
                    </a:lnTo>
                    <a:lnTo>
                      <a:pt x="130147" y="167511"/>
                    </a:lnTo>
                    <a:close/>
                    <a:moveTo>
                      <a:pt x="12913" y="37364"/>
                    </a:moveTo>
                    <a:lnTo>
                      <a:pt x="130147" y="154598"/>
                    </a:lnTo>
                    <a:lnTo>
                      <a:pt x="154517" y="130228"/>
                    </a:lnTo>
                    <a:lnTo>
                      <a:pt x="37283" y="12994"/>
                    </a:lnTo>
                    <a:lnTo>
                      <a:pt x="12913" y="37364"/>
                    </a:lnTo>
                    <a:close/>
                  </a:path>
                </a:pathLst>
              </a:custGeom>
              <a:solidFill>
                <a:srgbClr val="252122"/>
              </a:solidFill>
              <a:ln w="40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un Life New Text"/>
                  <a:ea typeface="+mn-ea"/>
                  <a:cs typeface="+mn-cs"/>
                </a:endParaRPr>
              </a:p>
            </p:txBody>
          </p:sp>
        </p:grpSp>
        <p:grpSp>
          <p:nvGrpSpPr>
            <p:cNvPr id="15" name="Graphic 5">
              <a:extLst>
                <a:ext uri="{FF2B5EF4-FFF2-40B4-BE49-F238E27FC236}">
                  <a16:creationId xmlns:a16="http://schemas.microsoft.com/office/drawing/2014/main" id="{CD784A16-0A4C-09E8-4B0E-845F187B50EE}"/>
                </a:ext>
              </a:extLst>
            </p:cNvPr>
            <p:cNvGrpSpPr/>
            <p:nvPr/>
          </p:nvGrpSpPr>
          <p:grpSpPr>
            <a:xfrm>
              <a:off x="5038303" y="1353587"/>
              <a:ext cx="228638" cy="228638"/>
              <a:chOff x="5038303" y="1353587"/>
              <a:chExt cx="228638" cy="228638"/>
            </a:xfrm>
            <a:solidFill>
              <a:srgbClr val="252122"/>
            </a:solidFill>
          </p:grpSpPr>
          <p:sp>
            <p:nvSpPr>
              <p:cNvPr id="16" name="Freeform 38">
                <a:extLst>
                  <a:ext uri="{FF2B5EF4-FFF2-40B4-BE49-F238E27FC236}">
                    <a16:creationId xmlns:a16="http://schemas.microsoft.com/office/drawing/2014/main" id="{352193C0-3C12-2BE9-7CD6-E0EF936605EC}"/>
                  </a:ext>
                </a:extLst>
              </p:cNvPr>
              <p:cNvSpPr/>
              <p:nvPr/>
            </p:nvSpPr>
            <p:spPr>
              <a:xfrm>
                <a:off x="5038303" y="1353587"/>
                <a:ext cx="228638" cy="228638"/>
              </a:xfrm>
              <a:custGeom>
                <a:avLst/>
                <a:gdLst>
                  <a:gd name="connsiteX0" fmla="*/ 114320 w 228638"/>
                  <a:gd name="connsiteY0" fmla="*/ 228638 h 228638"/>
                  <a:gd name="connsiteX1" fmla="*/ 0 w 228638"/>
                  <a:gd name="connsiteY1" fmla="*/ 114319 h 228638"/>
                  <a:gd name="connsiteX2" fmla="*/ 114320 w 228638"/>
                  <a:gd name="connsiteY2" fmla="*/ 0 h 228638"/>
                  <a:gd name="connsiteX3" fmla="*/ 228639 w 228638"/>
                  <a:gd name="connsiteY3" fmla="*/ 114319 h 228638"/>
                  <a:gd name="connsiteX4" fmla="*/ 114320 w 228638"/>
                  <a:gd name="connsiteY4" fmla="*/ 228638 h 228638"/>
                  <a:gd name="connsiteX5" fmla="*/ 114320 w 228638"/>
                  <a:gd name="connsiteY5" fmla="*/ 9149 h 228638"/>
                  <a:gd name="connsiteX6" fmla="*/ 9149 w 228638"/>
                  <a:gd name="connsiteY6" fmla="*/ 114319 h 228638"/>
                  <a:gd name="connsiteX7" fmla="*/ 114320 w 228638"/>
                  <a:gd name="connsiteY7" fmla="*/ 219489 h 228638"/>
                  <a:gd name="connsiteX8" fmla="*/ 219490 w 228638"/>
                  <a:gd name="connsiteY8" fmla="*/ 114319 h 228638"/>
                  <a:gd name="connsiteX9" fmla="*/ 114320 w 228638"/>
                  <a:gd name="connsiteY9" fmla="*/ 9149 h 228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8638" h="228638">
                    <a:moveTo>
                      <a:pt x="114320" y="228638"/>
                    </a:moveTo>
                    <a:cubicBezTo>
                      <a:pt x="51290" y="228638"/>
                      <a:pt x="0" y="177348"/>
                      <a:pt x="0" y="114319"/>
                    </a:cubicBezTo>
                    <a:cubicBezTo>
                      <a:pt x="0" y="51290"/>
                      <a:pt x="51290" y="0"/>
                      <a:pt x="114320" y="0"/>
                    </a:cubicBezTo>
                    <a:cubicBezTo>
                      <a:pt x="177349" y="0"/>
                      <a:pt x="228639" y="51290"/>
                      <a:pt x="228639" y="114319"/>
                    </a:cubicBezTo>
                    <a:cubicBezTo>
                      <a:pt x="228639" y="177348"/>
                      <a:pt x="177349" y="228638"/>
                      <a:pt x="114320" y="228638"/>
                    </a:cubicBezTo>
                    <a:close/>
                    <a:moveTo>
                      <a:pt x="114320" y="9149"/>
                    </a:moveTo>
                    <a:cubicBezTo>
                      <a:pt x="56310" y="9149"/>
                      <a:pt x="9149" y="56350"/>
                      <a:pt x="9149" y="114319"/>
                    </a:cubicBezTo>
                    <a:cubicBezTo>
                      <a:pt x="9149" y="172329"/>
                      <a:pt x="56350" y="219489"/>
                      <a:pt x="114320" y="219489"/>
                    </a:cubicBezTo>
                    <a:cubicBezTo>
                      <a:pt x="172329" y="219489"/>
                      <a:pt x="219490" y="172288"/>
                      <a:pt x="219490" y="114319"/>
                    </a:cubicBezTo>
                    <a:cubicBezTo>
                      <a:pt x="219490" y="56350"/>
                      <a:pt x="172288" y="9149"/>
                      <a:pt x="114320" y="9149"/>
                    </a:cubicBezTo>
                    <a:close/>
                  </a:path>
                </a:pathLst>
              </a:custGeom>
              <a:solidFill>
                <a:srgbClr val="252122"/>
              </a:solidFill>
              <a:ln w="40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un Life New Text"/>
                  <a:ea typeface="+mn-ea"/>
                  <a:cs typeface="+mn-cs"/>
                </a:endParaRPr>
              </a:p>
            </p:txBody>
          </p:sp>
          <p:sp>
            <p:nvSpPr>
              <p:cNvPr id="17" name="Freeform 39">
                <a:extLst>
                  <a:ext uri="{FF2B5EF4-FFF2-40B4-BE49-F238E27FC236}">
                    <a16:creationId xmlns:a16="http://schemas.microsoft.com/office/drawing/2014/main" id="{0D8C7F2A-50BA-B8F2-E651-72FDBBCD785C}"/>
                  </a:ext>
                </a:extLst>
              </p:cNvPr>
              <p:cNvSpPr/>
              <p:nvPr/>
            </p:nvSpPr>
            <p:spPr>
              <a:xfrm>
                <a:off x="5074898" y="1390223"/>
                <a:ext cx="155448" cy="155447"/>
              </a:xfrm>
              <a:custGeom>
                <a:avLst/>
                <a:gdLst>
                  <a:gd name="connsiteX0" fmla="*/ 77724 w 155448"/>
                  <a:gd name="connsiteY0" fmla="*/ 155448 h 155447"/>
                  <a:gd name="connsiteX1" fmla="*/ 0 w 155448"/>
                  <a:gd name="connsiteY1" fmla="*/ 77724 h 155447"/>
                  <a:gd name="connsiteX2" fmla="*/ 77724 w 155448"/>
                  <a:gd name="connsiteY2" fmla="*/ 0 h 155447"/>
                  <a:gd name="connsiteX3" fmla="*/ 155448 w 155448"/>
                  <a:gd name="connsiteY3" fmla="*/ 77724 h 155447"/>
                  <a:gd name="connsiteX4" fmla="*/ 77724 w 155448"/>
                  <a:gd name="connsiteY4" fmla="*/ 155448 h 155447"/>
                  <a:gd name="connsiteX5" fmla="*/ 77724 w 155448"/>
                  <a:gd name="connsiteY5" fmla="*/ 9108 h 155447"/>
                  <a:gd name="connsiteX6" fmla="*/ 9108 w 155448"/>
                  <a:gd name="connsiteY6" fmla="*/ 77684 h 155447"/>
                  <a:gd name="connsiteX7" fmla="*/ 77724 w 155448"/>
                  <a:gd name="connsiteY7" fmla="*/ 146259 h 155447"/>
                  <a:gd name="connsiteX8" fmla="*/ 146299 w 155448"/>
                  <a:gd name="connsiteY8" fmla="*/ 77684 h 155447"/>
                  <a:gd name="connsiteX9" fmla="*/ 77724 w 155448"/>
                  <a:gd name="connsiteY9" fmla="*/ 9108 h 155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448" h="155447">
                    <a:moveTo>
                      <a:pt x="77724" y="155448"/>
                    </a:moveTo>
                    <a:cubicBezTo>
                      <a:pt x="34854" y="155448"/>
                      <a:pt x="0" y="120594"/>
                      <a:pt x="0" y="77724"/>
                    </a:cubicBezTo>
                    <a:cubicBezTo>
                      <a:pt x="0" y="34854"/>
                      <a:pt x="34895" y="0"/>
                      <a:pt x="77724" y="0"/>
                    </a:cubicBezTo>
                    <a:cubicBezTo>
                      <a:pt x="120553" y="0"/>
                      <a:pt x="155448" y="34854"/>
                      <a:pt x="155448" y="77724"/>
                    </a:cubicBezTo>
                    <a:cubicBezTo>
                      <a:pt x="155448" y="120553"/>
                      <a:pt x="120553" y="155448"/>
                      <a:pt x="77724" y="155448"/>
                    </a:cubicBezTo>
                    <a:close/>
                    <a:moveTo>
                      <a:pt x="77724" y="9108"/>
                    </a:moveTo>
                    <a:cubicBezTo>
                      <a:pt x="39914" y="9108"/>
                      <a:pt x="9108" y="39874"/>
                      <a:pt x="9108" y="77684"/>
                    </a:cubicBezTo>
                    <a:cubicBezTo>
                      <a:pt x="9108" y="115493"/>
                      <a:pt x="39874" y="146259"/>
                      <a:pt x="77724" y="146259"/>
                    </a:cubicBezTo>
                    <a:cubicBezTo>
                      <a:pt x="115574" y="146259"/>
                      <a:pt x="146299" y="115493"/>
                      <a:pt x="146299" y="77684"/>
                    </a:cubicBezTo>
                    <a:cubicBezTo>
                      <a:pt x="146299" y="39874"/>
                      <a:pt x="115534" y="9108"/>
                      <a:pt x="77724" y="9108"/>
                    </a:cubicBezTo>
                    <a:close/>
                  </a:path>
                </a:pathLst>
              </a:custGeom>
              <a:solidFill>
                <a:srgbClr val="252122"/>
              </a:solidFill>
              <a:ln w="40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un Life New Text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20" name="Graphic 5">
            <a:extLst>
              <a:ext uri="{FF2B5EF4-FFF2-40B4-BE49-F238E27FC236}">
                <a16:creationId xmlns:a16="http://schemas.microsoft.com/office/drawing/2014/main" id="{2BC6703E-051B-1E32-6C57-DC4EDB564E74}"/>
              </a:ext>
            </a:extLst>
          </p:cNvPr>
          <p:cNvGrpSpPr/>
          <p:nvPr/>
        </p:nvGrpSpPr>
        <p:grpSpPr>
          <a:xfrm>
            <a:off x="490017" y="2869134"/>
            <a:ext cx="292679" cy="384167"/>
            <a:chOff x="2563563" y="1377147"/>
            <a:chExt cx="292679" cy="384167"/>
          </a:xfrm>
          <a:solidFill>
            <a:srgbClr val="252122"/>
          </a:solidFill>
        </p:grpSpPr>
        <p:grpSp>
          <p:nvGrpSpPr>
            <p:cNvPr id="21" name="Graphic 5">
              <a:extLst>
                <a:ext uri="{FF2B5EF4-FFF2-40B4-BE49-F238E27FC236}">
                  <a16:creationId xmlns:a16="http://schemas.microsoft.com/office/drawing/2014/main" id="{477CC838-4373-789E-8C95-E8B225E161BA}"/>
                </a:ext>
              </a:extLst>
            </p:cNvPr>
            <p:cNvGrpSpPr/>
            <p:nvPr/>
          </p:nvGrpSpPr>
          <p:grpSpPr>
            <a:xfrm>
              <a:off x="2563563" y="1422932"/>
              <a:ext cx="292679" cy="338382"/>
              <a:chOff x="2563563" y="1422932"/>
              <a:chExt cx="292679" cy="338382"/>
            </a:xfrm>
            <a:solidFill>
              <a:srgbClr val="252122"/>
            </a:solidFill>
          </p:grpSpPr>
          <p:sp>
            <p:nvSpPr>
              <p:cNvPr id="25" name="Freeform 31">
                <a:extLst>
                  <a:ext uri="{FF2B5EF4-FFF2-40B4-BE49-F238E27FC236}">
                    <a16:creationId xmlns:a16="http://schemas.microsoft.com/office/drawing/2014/main" id="{FCE00A63-03E6-EB2F-39DD-89C9E097D50B}"/>
                  </a:ext>
                </a:extLst>
              </p:cNvPr>
              <p:cNvSpPr/>
              <p:nvPr/>
            </p:nvSpPr>
            <p:spPr>
              <a:xfrm>
                <a:off x="2600158" y="1422932"/>
                <a:ext cx="256084" cy="338382"/>
              </a:xfrm>
              <a:custGeom>
                <a:avLst/>
                <a:gdLst>
                  <a:gd name="connsiteX0" fmla="*/ 256084 w 256084"/>
                  <a:gd name="connsiteY0" fmla="*/ 338383 h 338382"/>
                  <a:gd name="connsiteX1" fmla="*/ 0 w 256084"/>
                  <a:gd name="connsiteY1" fmla="*/ 338383 h 338382"/>
                  <a:gd name="connsiteX2" fmla="*/ 0 w 256084"/>
                  <a:gd name="connsiteY2" fmla="*/ 0 h 338382"/>
                  <a:gd name="connsiteX3" fmla="*/ 68575 w 256084"/>
                  <a:gd name="connsiteY3" fmla="*/ 0 h 338382"/>
                  <a:gd name="connsiteX4" fmla="*/ 68575 w 256084"/>
                  <a:gd name="connsiteY4" fmla="*/ 9108 h 338382"/>
                  <a:gd name="connsiteX5" fmla="*/ 9149 w 256084"/>
                  <a:gd name="connsiteY5" fmla="*/ 9108 h 338382"/>
                  <a:gd name="connsiteX6" fmla="*/ 9149 w 256084"/>
                  <a:gd name="connsiteY6" fmla="*/ 329234 h 338382"/>
                  <a:gd name="connsiteX7" fmla="*/ 246936 w 256084"/>
                  <a:gd name="connsiteY7" fmla="*/ 329234 h 338382"/>
                  <a:gd name="connsiteX8" fmla="*/ 246936 w 256084"/>
                  <a:gd name="connsiteY8" fmla="*/ 9108 h 338382"/>
                  <a:gd name="connsiteX9" fmla="*/ 187469 w 256084"/>
                  <a:gd name="connsiteY9" fmla="*/ 9108 h 338382"/>
                  <a:gd name="connsiteX10" fmla="*/ 187469 w 256084"/>
                  <a:gd name="connsiteY10" fmla="*/ 0 h 338382"/>
                  <a:gd name="connsiteX11" fmla="*/ 256084 w 256084"/>
                  <a:gd name="connsiteY11" fmla="*/ 0 h 338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56084" h="338382">
                    <a:moveTo>
                      <a:pt x="256084" y="338383"/>
                    </a:moveTo>
                    <a:lnTo>
                      <a:pt x="0" y="338383"/>
                    </a:lnTo>
                    <a:lnTo>
                      <a:pt x="0" y="0"/>
                    </a:lnTo>
                    <a:lnTo>
                      <a:pt x="68575" y="0"/>
                    </a:lnTo>
                    <a:lnTo>
                      <a:pt x="68575" y="9108"/>
                    </a:lnTo>
                    <a:lnTo>
                      <a:pt x="9149" y="9108"/>
                    </a:lnTo>
                    <a:lnTo>
                      <a:pt x="9149" y="329234"/>
                    </a:lnTo>
                    <a:lnTo>
                      <a:pt x="246936" y="329234"/>
                    </a:lnTo>
                    <a:lnTo>
                      <a:pt x="246936" y="9108"/>
                    </a:lnTo>
                    <a:lnTo>
                      <a:pt x="187469" y="9108"/>
                    </a:lnTo>
                    <a:lnTo>
                      <a:pt x="187469" y="0"/>
                    </a:lnTo>
                    <a:lnTo>
                      <a:pt x="256084" y="0"/>
                    </a:lnTo>
                    <a:close/>
                  </a:path>
                </a:pathLst>
              </a:custGeom>
              <a:solidFill>
                <a:srgbClr val="252122"/>
              </a:solidFill>
              <a:ln w="40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un Life New Text"/>
                  <a:ea typeface="+mn-ea"/>
                  <a:cs typeface="+mn-cs"/>
                </a:endParaRPr>
              </a:p>
            </p:txBody>
          </p:sp>
          <p:sp>
            <p:nvSpPr>
              <p:cNvPr id="26" name="Freeform 32">
                <a:extLst>
                  <a:ext uri="{FF2B5EF4-FFF2-40B4-BE49-F238E27FC236}">
                    <a16:creationId xmlns:a16="http://schemas.microsoft.com/office/drawing/2014/main" id="{7FA4D237-9C97-6E76-4541-82C00B4A01DE}"/>
                  </a:ext>
                </a:extLst>
              </p:cNvPr>
              <p:cNvSpPr/>
              <p:nvPr/>
            </p:nvSpPr>
            <p:spPr>
              <a:xfrm>
                <a:off x="2563563" y="1422932"/>
                <a:ext cx="41169" cy="338382"/>
              </a:xfrm>
              <a:custGeom>
                <a:avLst/>
                <a:gdLst>
                  <a:gd name="connsiteX0" fmla="*/ 41169 w 41169"/>
                  <a:gd name="connsiteY0" fmla="*/ 338383 h 338382"/>
                  <a:gd name="connsiteX1" fmla="*/ 0 w 41169"/>
                  <a:gd name="connsiteY1" fmla="*/ 338383 h 338382"/>
                  <a:gd name="connsiteX2" fmla="*/ 0 w 41169"/>
                  <a:gd name="connsiteY2" fmla="*/ 0 h 338382"/>
                  <a:gd name="connsiteX3" fmla="*/ 41169 w 41169"/>
                  <a:gd name="connsiteY3" fmla="*/ 0 h 338382"/>
                  <a:gd name="connsiteX4" fmla="*/ 41169 w 41169"/>
                  <a:gd name="connsiteY4" fmla="*/ 9108 h 338382"/>
                  <a:gd name="connsiteX5" fmla="*/ 9149 w 41169"/>
                  <a:gd name="connsiteY5" fmla="*/ 9108 h 338382"/>
                  <a:gd name="connsiteX6" fmla="*/ 9149 w 41169"/>
                  <a:gd name="connsiteY6" fmla="*/ 329234 h 338382"/>
                  <a:gd name="connsiteX7" fmla="*/ 41169 w 41169"/>
                  <a:gd name="connsiteY7" fmla="*/ 329234 h 338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169" h="338382">
                    <a:moveTo>
                      <a:pt x="41169" y="338383"/>
                    </a:moveTo>
                    <a:lnTo>
                      <a:pt x="0" y="338383"/>
                    </a:lnTo>
                    <a:lnTo>
                      <a:pt x="0" y="0"/>
                    </a:lnTo>
                    <a:lnTo>
                      <a:pt x="41169" y="0"/>
                    </a:lnTo>
                    <a:lnTo>
                      <a:pt x="41169" y="9108"/>
                    </a:lnTo>
                    <a:lnTo>
                      <a:pt x="9149" y="9108"/>
                    </a:lnTo>
                    <a:lnTo>
                      <a:pt x="9149" y="329234"/>
                    </a:lnTo>
                    <a:lnTo>
                      <a:pt x="41169" y="329234"/>
                    </a:lnTo>
                    <a:close/>
                  </a:path>
                </a:pathLst>
              </a:custGeom>
              <a:solidFill>
                <a:srgbClr val="252122"/>
              </a:solidFill>
              <a:ln w="40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un Life New Text"/>
                  <a:ea typeface="+mn-ea"/>
                  <a:cs typeface="+mn-cs"/>
                </a:endParaRPr>
              </a:p>
            </p:txBody>
          </p:sp>
          <p:sp>
            <p:nvSpPr>
              <p:cNvPr id="27" name="Freeform 33">
                <a:extLst>
                  <a:ext uri="{FF2B5EF4-FFF2-40B4-BE49-F238E27FC236}">
                    <a16:creationId xmlns:a16="http://schemas.microsoft.com/office/drawing/2014/main" id="{D224D684-041D-3FC8-82C5-7181E4CFD8E0}"/>
                  </a:ext>
                </a:extLst>
              </p:cNvPr>
              <p:cNvSpPr/>
              <p:nvPr/>
            </p:nvSpPr>
            <p:spPr>
              <a:xfrm>
                <a:off x="2692941" y="1524863"/>
                <a:ext cx="134519" cy="101162"/>
              </a:xfrm>
              <a:custGeom>
                <a:avLst/>
                <a:gdLst>
                  <a:gd name="connsiteX0" fmla="*/ 39793 w 134519"/>
                  <a:gd name="connsiteY0" fmla="*/ 101163 h 101162"/>
                  <a:gd name="connsiteX1" fmla="*/ 0 w 134519"/>
                  <a:gd name="connsiteY1" fmla="*/ 60803 h 101162"/>
                  <a:gd name="connsiteX2" fmla="*/ 6517 w 134519"/>
                  <a:gd name="connsiteY2" fmla="*/ 54366 h 101162"/>
                  <a:gd name="connsiteX3" fmla="*/ 39834 w 134519"/>
                  <a:gd name="connsiteY3" fmla="*/ 88209 h 101162"/>
                  <a:gd name="connsiteX4" fmla="*/ 128042 w 134519"/>
                  <a:gd name="connsiteY4" fmla="*/ 0 h 101162"/>
                  <a:gd name="connsiteX5" fmla="*/ 134519 w 134519"/>
                  <a:gd name="connsiteY5" fmla="*/ 6477 h 101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4519" h="101162">
                    <a:moveTo>
                      <a:pt x="39793" y="101163"/>
                    </a:moveTo>
                    <a:lnTo>
                      <a:pt x="0" y="60803"/>
                    </a:lnTo>
                    <a:lnTo>
                      <a:pt x="6517" y="54366"/>
                    </a:lnTo>
                    <a:lnTo>
                      <a:pt x="39834" y="88209"/>
                    </a:lnTo>
                    <a:lnTo>
                      <a:pt x="128042" y="0"/>
                    </a:lnTo>
                    <a:lnTo>
                      <a:pt x="134519" y="6477"/>
                    </a:lnTo>
                    <a:close/>
                  </a:path>
                </a:pathLst>
              </a:custGeom>
              <a:solidFill>
                <a:srgbClr val="252122"/>
              </a:solidFill>
              <a:ln w="40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un Life New Text"/>
                  <a:ea typeface="+mn-ea"/>
                  <a:cs typeface="+mn-cs"/>
                </a:endParaRPr>
              </a:p>
            </p:txBody>
          </p:sp>
        </p:grpSp>
        <p:grpSp>
          <p:nvGrpSpPr>
            <p:cNvPr id="22" name="Graphic 5">
              <a:extLst>
                <a:ext uri="{FF2B5EF4-FFF2-40B4-BE49-F238E27FC236}">
                  <a16:creationId xmlns:a16="http://schemas.microsoft.com/office/drawing/2014/main" id="{7E14F84E-C0A9-A18D-7044-7D49C17B5CBF}"/>
                </a:ext>
              </a:extLst>
            </p:cNvPr>
            <p:cNvGrpSpPr/>
            <p:nvPr/>
          </p:nvGrpSpPr>
          <p:grpSpPr>
            <a:xfrm>
              <a:off x="2655050" y="1377147"/>
              <a:ext cx="155447" cy="292719"/>
              <a:chOff x="2655050" y="1377147"/>
              <a:chExt cx="155447" cy="292719"/>
            </a:xfrm>
            <a:solidFill>
              <a:srgbClr val="252122"/>
            </a:solidFill>
          </p:grpSpPr>
          <p:sp>
            <p:nvSpPr>
              <p:cNvPr id="23" name="Freeform 29">
                <a:extLst>
                  <a:ext uri="{FF2B5EF4-FFF2-40B4-BE49-F238E27FC236}">
                    <a16:creationId xmlns:a16="http://schemas.microsoft.com/office/drawing/2014/main" id="{A3114C0F-2745-8B8E-8CEE-E18938344D18}"/>
                  </a:ext>
                </a:extLst>
              </p:cNvPr>
              <p:cNvSpPr/>
              <p:nvPr/>
            </p:nvSpPr>
            <p:spPr>
              <a:xfrm>
                <a:off x="2664159" y="1377147"/>
                <a:ext cx="128082" cy="82338"/>
              </a:xfrm>
              <a:custGeom>
                <a:avLst/>
                <a:gdLst>
                  <a:gd name="connsiteX0" fmla="*/ 128042 w 128082"/>
                  <a:gd name="connsiteY0" fmla="*/ 82339 h 82338"/>
                  <a:gd name="connsiteX1" fmla="*/ 0 w 128082"/>
                  <a:gd name="connsiteY1" fmla="*/ 82339 h 82338"/>
                  <a:gd name="connsiteX2" fmla="*/ 0 w 128082"/>
                  <a:gd name="connsiteY2" fmla="*/ 27446 h 82338"/>
                  <a:gd name="connsiteX3" fmla="*/ 32345 w 128082"/>
                  <a:gd name="connsiteY3" fmla="*/ 27446 h 82338"/>
                  <a:gd name="connsiteX4" fmla="*/ 64041 w 128082"/>
                  <a:gd name="connsiteY4" fmla="*/ 0 h 82338"/>
                  <a:gd name="connsiteX5" fmla="*/ 95738 w 128082"/>
                  <a:gd name="connsiteY5" fmla="*/ 27446 h 82338"/>
                  <a:gd name="connsiteX6" fmla="*/ 128083 w 128082"/>
                  <a:gd name="connsiteY6" fmla="*/ 27446 h 82338"/>
                  <a:gd name="connsiteX7" fmla="*/ 128083 w 128082"/>
                  <a:gd name="connsiteY7" fmla="*/ 82339 h 82338"/>
                  <a:gd name="connsiteX8" fmla="*/ 9149 w 128082"/>
                  <a:gd name="connsiteY8" fmla="*/ 73190 h 82338"/>
                  <a:gd name="connsiteX9" fmla="*/ 118894 w 128082"/>
                  <a:gd name="connsiteY9" fmla="*/ 73190 h 82338"/>
                  <a:gd name="connsiteX10" fmla="*/ 118894 w 128082"/>
                  <a:gd name="connsiteY10" fmla="*/ 36595 h 82338"/>
                  <a:gd name="connsiteX11" fmla="*/ 86873 w 128082"/>
                  <a:gd name="connsiteY11" fmla="*/ 36595 h 82338"/>
                  <a:gd name="connsiteX12" fmla="*/ 86873 w 128082"/>
                  <a:gd name="connsiteY12" fmla="*/ 32021 h 82338"/>
                  <a:gd name="connsiteX13" fmla="*/ 64001 w 128082"/>
                  <a:gd name="connsiteY13" fmla="*/ 9149 h 82338"/>
                  <a:gd name="connsiteX14" fmla="*/ 41129 w 128082"/>
                  <a:gd name="connsiteY14" fmla="*/ 32021 h 82338"/>
                  <a:gd name="connsiteX15" fmla="*/ 41129 w 128082"/>
                  <a:gd name="connsiteY15" fmla="*/ 36595 h 82338"/>
                  <a:gd name="connsiteX16" fmla="*/ 9108 w 128082"/>
                  <a:gd name="connsiteY16" fmla="*/ 36595 h 82338"/>
                  <a:gd name="connsiteX17" fmla="*/ 9108 w 128082"/>
                  <a:gd name="connsiteY17" fmla="*/ 73190 h 82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28082" h="82338">
                    <a:moveTo>
                      <a:pt x="128042" y="82339"/>
                    </a:moveTo>
                    <a:lnTo>
                      <a:pt x="0" y="82339"/>
                    </a:lnTo>
                    <a:lnTo>
                      <a:pt x="0" y="27446"/>
                    </a:lnTo>
                    <a:lnTo>
                      <a:pt x="32345" y="27446"/>
                    </a:lnTo>
                    <a:cubicBezTo>
                      <a:pt x="34571" y="11942"/>
                      <a:pt x="47930" y="0"/>
                      <a:pt x="64041" y="0"/>
                    </a:cubicBezTo>
                    <a:cubicBezTo>
                      <a:pt x="80153" y="0"/>
                      <a:pt x="93512" y="11942"/>
                      <a:pt x="95738" y="27446"/>
                    </a:cubicBezTo>
                    <a:lnTo>
                      <a:pt x="128083" y="27446"/>
                    </a:lnTo>
                    <a:lnTo>
                      <a:pt x="128083" y="82339"/>
                    </a:lnTo>
                    <a:close/>
                    <a:moveTo>
                      <a:pt x="9149" y="73190"/>
                    </a:moveTo>
                    <a:lnTo>
                      <a:pt x="118894" y="73190"/>
                    </a:lnTo>
                    <a:lnTo>
                      <a:pt x="118894" y="36595"/>
                    </a:lnTo>
                    <a:lnTo>
                      <a:pt x="86873" y="36595"/>
                    </a:lnTo>
                    <a:lnTo>
                      <a:pt x="86873" y="32021"/>
                    </a:lnTo>
                    <a:cubicBezTo>
                      <a:pt x="86873" y="19431"/>
                      <a:pt x="76631" y="9149"/>
                      <a:pt x="64001" y="9149"/>
                    </a:cubicBezTo>
                    <a:cubicBezTo>
                      <a:pt x="51371" y="9149"/>
                      <a:pt x="41129" y="19391"/>
                      <a:pt x="41129" y="32021"/>
                    </a:cubicBezTo>
                    <a:lnTo>
                      <a:pt x="41129" y="36595"/>
                    </a:lnTo>
                    <a:lnTo>
                      <a:pt x="9108" y="36595"/>
                    </a:lnTo>
                    <a:lnTo>
                      <a:pt x="9108" y="73190"/>
                    </a:lnTo>
                    <a:close/>
                  </a:path>
                </a:pathLst>
              </a:custGeom>
              <a:solidFill>
                <a:srgbClr val="252122"/>
              </a:solidFill>
              <a:ln w="40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un Life New Text"/>
                  <a:ea typeface="+mn-ea"/>
                  <a:cs typeface="+mn-cs"/>
                </a:endParaRPr>
              </a:p>
            </p:txBody>
          </p:sp>
          <p:sp>
            <p:nvSpPr>
              <p:cNvPr id="24" name="Freeform 30">
                <a:extLst>
                  <a:ext uri="{FF2B5EF4-FFF2-40B4-BE49-F238E27FC236}">
                    <a16:creationId xmlns:a16="http://schemas.microsoft.com/office/drawing/2014/main" id="{876AC671-1E66-8491-6FBF-AEB4EEFD0453}"/>
                  </a:ext>
                </a:extLst>
              </p:cNvPr>
              <p:cNvSpPr/>
              <p:nvPr/>
            </p:nvSpPr>
            <p:spPr>
              <a:xfrm>
                <a:off x="2655050" y="1514419"/>
                <a:ext cx="155447" cy="155447"/>
              </a:xfrm>
              <a:custGeom>
                <a:avLst/>
                <a:gdLst>
                  <a:gd name="connsiteX0" fmla="*/ 77724 w 155447"/>
                  <a:gd name="connsiteY0" fmla="*/ 155448 h 155447"/>
                  <a:gd name="connsiteX1" fmla="*/ 0 w 155447"/>
                  <a:gd name="connsiteY1" fmla="*/ 77724 h 155447"/>
                  <a:gd name="connsiteX2" fmla="*/ 77724 w 155447"/>
                  <a:gd name="connsiteY2" fmla="*/ 0 h 155447"/>
                  <a:gd name="connsiteX3" fmla="*/ 155448 w 155447"/>
                  <a:gd name="connsiteY3" fmla="*/ 77724 h 155447"/>
                  <a:gd name="connsiteX4" fmla="*/ 77724 w 155447"/>
                  <a:gd name="connsiteY4" fmla="*/ 155448 h 155447"/>
                  <a:gd name="connsiteX5" fmla="*/ 77724 w 155447"/>
                  <a:gd name="connsiteY5" fmla="*/ 9108 h 155447"/>
                  <a:gd name="connsiteX6" fmla="*/ 9149 w 155447"/>
                  <a:gd name="connsiteY6" fmla="*/ 77684 h 155447"/>
                  <a:gd name="connsiteX7" fmla="*/ 77724 w 155447"/>
                  <a:gd name="connsiteY7" fmla="*/ 146259 h 155447"/>
                  <a:gd name="connsiteX8" fmla="*/ 146299 w 155447"/>
                  <a:gd name="connsiteY8" fmla="*/ 77684 h 155447"/>
                  <a:gd name="connsiteX9" fmla="*/ 77724 w 155447"/>
                  <a:gd name="connsiteY9" fmla="*/ 9108 h 155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447" h="155447">
                    <a:moveTo>
                      <a:pt x="77724" y="155448"/>
                    </a:moveTo>
                    <a:cubicBezTo>
                      <a:pt x="34854" y="155448"/>
                      <a:pt x="0" y="120594"/>
                      <a:pt x="0" y="77724"/>
                    </a:cubicBezTo>
                    <a:cubicBezTo>
                      <a:pt x="0" y="34854"/>
                      <a:pt x="34854" y="0"/>
                      <a:pt x="77724" y="0"/>
                    </a:cubicBezTo>
                    <a:cubicBezTo>
                      <a:pt x="120594" y="0"/>
                      <a:pt x="155448" y="34854"/>
                      <a:pt x="155448" y="77724"/>
                    </a:cubicBezTo>
                    <a:cubicBezTo>
                      <a:pt x="155448" y="120553"/>
                      <a:pt x="120594" y="155448"/>
                      <a:pt x="77724" y="155448"/>
                    </a:cubicBezTo>
                    <a:close/>
                    <a:moveTo>
                      <a:pt x="77724" y="9108"/>
                    </a:moveTo>
                    <a:cubicBezTo>
                      <a:pt x="39915" y="9108"/>
                      <a:pt x="9149" y="39874"/>
                      <a:pt x="9149" y="77684"/>
                    </a:cubicBezTo>
                    <a:cubicBezTo>
                      <a:pt x="9149" y="115493"/>
                      <a:pt x="39915" y="146259"/>
                      <a:pt x="77724" y="146259"/>
                    </a:cubicBezTo>
                    <a:cubicBezTo>
                      <a:pt x="115534" y="146259"/>
                      <a:pt x="146299" y="115493"/>
                      <a:pt x="146299" y="77684"/>
                    </a:cubicBezTo>
                    <a:cubicBezTo>
                      <a:pt x="146299" y="39874"/>
                      <a:pt x="115534" y="9108"/>
                      <a:pt x="77724" y="9108"/>
                    </a:cubicBezTo>
                    <a:close/>
                  </a:path>
                </a:pathLst>
              </a:custGeom>
              <a:solidFill>
                <a:srgbClr val="252122"/>
              </a:solidFill>
              <a:ln w="40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un Life New Text"/>
                  <a:ea typeface="+mn-ea"/>
                  <a:cs typeface="+mn-cs"/>
                </a:endParaRPr>
              </a:p>
            </p:txBody>
          </p:sp>
        </p:grpSp>
      </p:grpSp>
      <p:sp>
        <p:nvSpPr>
          <p:cNvPr id="36" name="Text Placeholder 8">
            <a:extLst>
              <a:ext uri="{FF2B5EF4-FFF2-40B4-BE49-F238E27FC236}">
                <a16:creationId xmlns:a16="http://schemas.microsoft.com/office/drawing/2014/main" id="{1965CE5B-E549-7172-E093-5D0DCF633E8B}"/>
              </a:ext>
            </a:extLst>
          </p:cNvPr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842123" y="2884682"/>
            <a:ext cx="3982308" cy="14052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685800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10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Sun Life New Display" pitchFamily="2" charset="0"/>
              </a:rPr>
              <a:t>C’est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Sun Life New Display" pitchFamily="2" charset="0"/>
              </a:rPr>
              <a:t> 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Sun Life New Display" pitchFamily="2" charset="0"/>
              </a:rPr>
              <a:t>moi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Sun Life New Display" pitchFamily="2" charset="0"/>
              </a:rPr>
              <a:t> qui 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Sun Life New Display" pitchFamily="2" charset="0"/>
              </a:rPr>
              <a:t>choisis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Sun Life New Display" pitchFamily="2" charset="0"/>
            </a:endParaRP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Sun Life New Display" pitchFamily="2" charset="0"/>
            </a:endParaRPr>
          </a:p>
        </p:txBody>
      </p:sp>
      <p:sp>
        <p:nvSpPr>
          <p:cNvPr id="37" name="Text Placeholder 20">
            <a:extLst>
              <a:ext uri="{FF2B5EF4-FFF2-40B4-BE49-F238E27FC236}">
                <a16:creationId xmlns:a16="http://schemas.microsoft.com/office/drawing/2014/main" id="{A2393484-A706-5241-0313-CC6265ADE6DA}"/>
              </a:ext>
            </a:extLst>
          </p:cNvPr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510601" y="3299086"/>
            <a:ext cx="3904774" cy="9906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685800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07000"/>
              </a:lnSpc>
              <a:spcBef>
                <a:spcPts val="288"/>
              </a:spcBef>
              <a:spcAft>
                <a:spcPts val="5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CA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/>
                <a:ea typeface="Calibri" panose="020F0502020204030204" pitchFamily="34" charset="0"/>
                <a:cs typeface="Times New Roman" panose="02020603050405020304" pitchFamily="18" charset="0"/>
              </a:rPr>
              <a:t>Vous voulez personnaliser vos placements en fonction de votre profil de risque, de l’étape de la vie où vous êtes rendu, de vos préférences et d’autres facteurs.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New Tex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685800" rtl="0" eaLnBrk="1" fontAlgn="auto" latinLnBrk="0" hangingPunct="1">
              <a:lnSpc>
                <a:spcPct val="107000"/>
              </a:lnSpc>
              <a:spcBef>
                <a:spcPts val="288"/>
              </a:spcBef>
              <a:spcAft>
                <a:spcPts val="500"/>
              </a:spcAft>
              <a:buClrTx/>
              <a:buSzPts val="1000"/>
              <a:buFont typeface="Arial" panose="020B0604020202020204" pitchFamily="34" charset="0"/>
              <a:buNone/>
              <a:tabLst>
                <a:tab pos="457200" algn="l"/>
              </a:tabLst>
              <a:defRPr/>
            </a:pPr>
            <a:r>
              <a:rPr kumimoji="0" lang="fr-CA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/>
                <a:ea typeface="Calibri" panose="020F0502020204030204" pitchFamily="34" charset="0"/>
                <a:cs typeface="Times New Roman" panose="02020603050405020304" pitchFamily="18" charset="0"/>
              </a:rPr>
              <a:t>Vous avez le temps de passer en revue les placements offerts. </a:t>
            </a:r>
          </a:p>
          <a:p>
            <a:pPr marL="0" marR="0" lvl="0" indent="0" algn="l" defTabSz="685800" rtl="0" eaLnBrk="1" fontAlgn="auto" latinLnBrk="0" hangingPunct="1">
              <a:lnSpc>
                <a:spcPct val="107000"/>
              </a:lnSpc>
              <a:spcBef>
                <a:spcPts val="288"/>
              </a:spcBef>
              <a:spcAft>
                <a:spcPts val="500"/>
              </a:spcAft>
              <a:buClrTx/>
              <a:buSzPts val="1000"/>
              <a:buFont typeface="Arial" panose="020B0604020202020204" pitchFamily="34" charset="0"/>
              <a:buNone/>
              <a:tabLst>
                <a:tab pos="457200" algn="l"/>
              </a:tabLst>
              <a:defRPr/>
            </a:pPr>
            <a:r>
              <a:rPr kumimoji="0" lang="fr-CA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/>
                <a:ea typeface="Calibri" panose="020F0502020204030204" pitchFamily="34" charset="0"/>
                <a:cs typeface="Times New Roman" panose="02020603050405020304" pitchFamily="18" charset="0"/>
              </a:rPr>
              <a:t>Vous parlerez à un conseiller, au besoin.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New Tex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685800" rtl="0" eaLnBrk="1" fontAlgn="auto" latinLnBrk="0" hangingPunct="1">
              <a:lnSpc>
                <a:spcPct val="107000"/>
              </a:lnSpc>
              <a:spcBef>
                <a:spcPts val="288"/>
              </a:spcBef>
              <a:spcAft>
                <a:spcPts val="500"/>
              </a:spcAft>
              <a:buClrTx/>
              <a:buSzPts val="1000"/>
              <a:buFont typeface="Arial" panose="020B0604020202020204" pitchFamily="34" charset="0"/>
              <a:buNone/>
              <a:tabLst>
                <a:tab pos="457200" algn="l"/>
              </a:tabLst>
              <a:defRPr/>
            </a:pPr>
            <a:r>
              <a:rPr kumimoji="0" lang="fr-CA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/>
                <a:ea typeface="Calibri" panose="020F0502020204030204" pitchFamily="34" charset="0"/>
                <a:cs typeface="Times New Roman" panose="02020603050405020304" pitchFamily="18" charset="0"/>
              </a:rPr>
              <a:t>Vous pouvez gérer vos placements en fonction de votre profil de risque/de l’étape de vie où vous êtes rendu. 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New Tex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1790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6A517B1-CAF0-A298-8EBE-9F86935777EB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pPr marL="0" marR="0" lvl="0" indent="0" algn="l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A635D2-B142-BE49-AECA-6169441F1F99}" type="slidenum">
              <a:rPr kumimoji="0" lang="en-US" sz="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 Regular"/>
                <a:ea typeface="+mn-ea"/>
                <a:cs typeface="+mn-cs"/>
              </a:rPr>
              <a:pPr marL="0" marR="0" lvl="0" indent="0" algn="l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Sans Regular"/>
              <a:ea typeface="+mn-ea"/>
              <a:cs typeface="+mn-cs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CFE8A32-B0E8-60B6-7CFC-39E009491C6C}"/>
              </a:ext>
            </a:extLst>
          </p:cNvPr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>
          <a:xfrm>
            <a:off x="348211" y="307258"/>
            <a:ext cx="7893221" cy="410878"/>
          </a:xfrm>
        </p:spPr>
        <p:txBody>
          <a:bodyPr/>
          <a:lstStyle/>
          <a:p>
            <a:r>
              <a:rPr lang="fr-CA" sz="1600" dirty="0">
                <a:latin typeface="Sun Life New Display" pitchFamily="2" charset="77"/>
              </a:rPr>
              <a:t>Aidez-moi à choisir - Fonds axés sur une date d’échéance</a:t>
            </a:r>
            <a:endParaRPr lang="en-US" sz="1600" dirty="0">
              <a:latin typeface="Sun Life New Display" pitchFamily="2" charset="77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013A080-D39C-D0FE-1CDF-D019DC8356CE}"/>
              </a:ext>
            </a:extLst>
          </p:cNvPr>
          <p:cNvSpPr/>
          <p:nvPr/>
        </p:nvSpPr>
        <p:spPr>
          <a:xfrm>
            <a:off x="348210" y="4492547"/>
            <a:ext cx="7586362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8750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750" b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77"/>
                <a:ea typeface="+mn-ea"/>
                <a:cs typeface="Arial" panose="020B0604020202020204" pitchFamily="34" charset="0"/>
              </a:rPr>
              <a:t>Note : Les répartitions de l’actif sont fournies à titre indicatif seulement. Elles ne représentent pas les répartitions réelles.</a:t>
            </a:r>
          </a:p>
          <a:p>
            <a:pPr marL="0" marR="0" lvl="0" indent="0" algn="l" defTabSz="98750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750" b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77"/>
                <a:ea typeface="+mn-ea"/>
                <a:cs typeface="Arial" panose="020B0604020202020204" pitchFamily="34" charset="0"/>
              </a:rPr>
              <a:t>Ne comprend pas nécessairement tous les fonds axés sur une date d’échéance de la série.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F7032CD-FD0A-FBE3-081E-2DEABE366D1A}"/>
              </a:ext>
            </a:extLst>
          </p:cNvPr>
          <p:cNvSpPr txBox="1"/>
          <p:nvPr/>
        </p:nvSpPr>
        <p:spPr>
          <a:xfrm>
            <a:off x="348210" y="867034"/>
            <a:ext cx="4572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Text" pitchFamily="2" charset="77"/>
                <a:ea typeface="+mn-ea"/>
                <a:cs typeface="+mn-cs"/>
              </a:rPr>
              <a:t>Un seul fonds par produit suffit</a:t>
            </a:r>
            <a:endParaRPr kumimoji="0" lang="en-CA" sz="1400" b="0" i="0" u="none" strike="noStrike" kern="1200" cap="none" spc="0" normalizeH="0" baseline="0" noProof="0" dirty="0">
              <a:ln>
                <a:noFill/>
              </a:ln>
              <a:solidFill>
                <a:srgbClr val="003846"/>
              </a:solidFill>
              <a:effectLst/>
              <a:uLnTx/>
              <a:uFillTx/>
              <a:latin typeface="Sun Life New Text" pitchFamily="2" charset="77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EEFCBAE-8502-F14E-6888-826D8163D0EF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68653" y="1315879"/>
            <a:ext cx="692944" cy="27146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920125F-64BD-80B0-0F5B-86A7FD48C217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2222" y="1229466"/>
            <a:ext cx="7879556" cy="3082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15058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6A517B1-CAF0-A298-8EBE-9F86935777EB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22</a:t>
            </a:fld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CFE8A32-B0E8-60B6-7CFC-39E009491C6C}"/>
              </a:ext>
            </a:extLst>
          </p:cNvPr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 sz="1600" noProof="0" dirty="0">
                <a:latin typeface="Sun Life New Display" pitchFamily="2" charset="0"/>
              </a:rPr>
              <a:t>Aidez-moi à choisir - </a:t>
            </a:r>
            <a:r>
              <a:rPr lang="fr-CA" sz="1600" dirty="0">
                <a:latin typeface="Sun Life New Display" pitchFamily="2" charset="0"/>
              </a:rPr>
              <a:t>Fonds axés sur une date d’échéance</a:t>
            </a:r>
            <a:endParaRPr lang="en-US" sz="1600" dirty="0">
              <a:latin typeface="Sun Life New Display" pitchFamily="2" charset="0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EBB849F-EE01-E30F-2771-D9CFDD4A1935}"/>
              </a:ext>
            </a:extLst>
          </p:cNvPr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203973981"/>
              </p:ext>
            </p:extLst>
          </p:nvPr>
        </p:nvGraphicFramePr>
        <p:xfrm>
          <a:off x="714771" y="940666"/>
          <a:ext cx="7288664" cy="233476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53250">
                  <a:extLst>
                    <a:ext uri="{9D8B030D-6E8A-4147-A177-3AD203B41FA5}">
                      <a16:colId xmlns:a16="http://schemas.microsoft.com/office/drawing/2014/main" val="1305864649"/>
                    </a:ext>
                  </a:extLst>
                </a:gridCol>
                <a:gridCol w="4601939">
                  <a:extLst>
                    <a:ext uri="{9D8B030D-6E8A-4147-A177-3AD203B41FA5}">
                      <a16:colId xmlns:a16="http://schemas.microsoft.com/office/drawing/2014/main" val="2388089567"/>
                    </a:ext>
                  </a:extLst>
                </a:gridCol>
                <a:gridCol w="933475">
                  <a:extLst>
                    <a:ext uri="{9D8B030D-6E8A-4147-A177-3AD203B41FA5}">
                      <a16:colId xmlns:a16="http://schemas.microsoft.com/office/drawing/2014/main" val="2143853516"/>
                    </a:ext>
                  </a:extLst>
                </a:gridCol>
              </a:tblGrid>
              <a:tr h="270217">
                <a:tc>
                  <a:txBody>
                    <a:bodyPr/>
                    <a:lstStyle/>
                    <a:p>
                      <a:r>
                        <a:rPr lang="fr-CA" sz="1400" b="0" noProof="0" dirty="0">
                          <a:solidFill>
                            <a:srgbClr val="003846"/>
                          </a:solidFill>
                          <a:latin typeface="Sun Life New Display" pitchFamily="2" charset="0"/>
                          <a:cs typeface="Arial" panose="020B0604020202020204" pitchFamily="34" charset="0"/>
                        </a:rPr>
                        <a:t>Catégorie de fonds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CA" sz="1400" b="0" noProof="0" dirty="0">
                          <a:solidFill>
                            <a:srgbClr val="003846"/>
                          </a:solidFill>
                          <a:latin typeface="Sun Life New Display" pitchFamily="2" charset="0"/>
                          <a:cs typeface="Arial" panose="020B0604020202020204" pitchFamily="34" charset="0"/>
                        </a:rPr>
                        <a:t>Nom du fonds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0" dirty="0">
                          <a:solidFill>
                            <a:srgbClr val="003846"/>
                          </a:solidFill>
                          <a:latin typeface="Sun Life New Display" pitchFamily="2" charset="0"/>
                          <a:cs typeface="Arial" panose="020B0604020202020204" pitchFamily="34" charset="0"/>
                        </a:rPr>
                        <a:t>FGF</a:t>
                      </a:r>
                      <a:r>
                        <a:rPr lang="en-US" sz="1400" b="0" baseline="30000" dirty="0">
                          <a:solidFill>
                            <a:srgbClr val="003846"/>
                          </a:solidFill>
                          <a:latin typeface="Sun Life New Display" pitchFamily="2" charset="0"/>
                          <a:cs typeface="Arial" panose="020B0604020202020204" pitchFamily="34" charset="0"/>
                        </a:rPr>
                        <a:t>*</a:t>
                      </a:r>
                      <a:endParaRPr lang="en-CA" sz="1400" b="0" baseline="30000" dirty="0">
                        <a:solidFill>
                          <a:srgbClr val="003846"/>
                        </a:solidFill>
                        <a:latin typeface="Sun Life New Display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3543639"/>
                  </a:ext>
                </a:extLst>
              </a:tr>
              <a:tr h="19335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fr-CA" sz="14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cs typeface="Arial" panose="020B0604020202020204" pitchFamily="34" charset="0"/>
                        </a:rPr>
                        <a:t>Fonds axés sur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fr-CA" sz="14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cs typeface="Arial" panose="020B0604020202020204" pitchFamily="34" charset="0"/>
                        </a:rPr>
                        <a:t>une date d’échéance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200" b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Fonds indiciel </a:t>
                      </a:r>
                      <a:r>
                        <a:rPr kumimoji="0" lang="fr-CA" sz="1200" b="0" u="none" strike="noStrike" kern="1200" cap="none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LifePath</a:t>
                      </a:r>
                      <a:r>
                        <a:rPr kumimoji="0" lang="fr-CA" sz="1200" b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 2030</a:t>
                      </a:r>
                      <a:r>
                        <a:rPr kumimoji="0" lang="en-US" sz="12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® </a:t>
                      </a:r>
                      <a:r>
                        <a:rPr kumimoji="0" lang="fr-CA" sz="1200" b="0" u="none" strike="noStrike" kern="1200" cap="none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BlackRock</a:t>
                      </a:r>
                      <a:endParaRPr kumimoji="0" lang="fr-CA" sz="1200" b="0" u="none" strike="noStrike" kern="1200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un Life New Text" pitchFamily="2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200" b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Fonds indiciel </a:t>
                      </a:r>
                      <a:r>
                        <a:rPr kumimoji="0" lang="fr-CA" sz="1200" b="0" u="none" strike="noStrike" kern="1200" cap="none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LifePath</a:t>
                      </a:r>
                      <a:r>
                        <a:rPr kumimoji="0" lang="fr-CA" sz="1200" b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 2035</a:t>
                      </a:r>
                      <a:r>
                        <a:rPr kumimoji="0" lang="en-US" sz="12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® </a:t>
                      </a:r>
                      <a:r>
                        <a:rPr kumimoji="0" lang="fr-CA" sz="1200" b="0" u="none" strike="noStrike" kern="1200" cap="none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BlackRock</a:t>
                      </a:r>
                      <a:endParaRPr kumimoji="0" lang="fr-CA" sz="1200" b="0" u="none" strike="noStrike" kern="1200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un Life New Text" pitchFamily="2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200" b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Fonds indiciel </a:t>
                      </a:r>
                      <a:r>
                        <a:rPr kumimoji="0" lang="fr-CA" sz="1200" b="0" u="none" strike="noStrike" kern="1200" cap="none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LifePath</a:t>
                      </a:r>
                      <a:r>
                        <a:rPr kumimoji="0" lang="fr-CA" sz="1200" b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 2040</a:t>
                      </a:r>
                      <a:r>
                        <a:rPr kumimoji="0" lang="en-US" sz="12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® </a:t>
                      </a:r>
                      <a:r>
                        <a:rPr kumimoji="0" lang="fr-CA" sz="1200" b="0" u="none" strike="noStrike" kern="1200" cap="none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BlackRock</a:t>
                      </a:r>
                      <a:endParaRPr kumimoji="0" lang="fr-CA" sz="1200" b="0" u="none" strike="noStrike" kern="1200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un Life New Text" pitchFamily="2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200" b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Fonds indiciel </a:t>
                      </a:r>
                      <a:r>
                        <a:rPr kumimoji="0" lang="fr-CA" sz="1200" b="0" u="none" strike="noStrike" kern="1200" cap="none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LifePath</a:t>
                      </a:r>
                      <a:r>
                        <a:rPr kumimoji="0" lang="fr-CA" sz="1200" b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 2045</a:t>
                      </a:r>
                      <a:r>
                        <a:rPr kumimoji="0" lang="en-US" sz="12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® </a:t>
                      </a:r>
                      <a:r>
                        <a:rPr kumimoji="0" lang="fr-CA" sz="1200" b="0" u="none" strike="noStrike" kern="1200" cap="none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BlackRock</a:t>
                      </a:r>
                      <a:endParaRPr kumimoji="0" lang="fr-CA" sz="1200" b="0" u="none" strike="noStrike" kern="1200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un Life New Text" pitchFamily="2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200" b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Fonds indiciel </a:t>
                      </a:r>
                      <a:r>
                        <a:rPr kumimoji="0" lang="fr-CA" sz="1200" b="0" u="none" strike="noStrike" kern="1200" cap="none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LifePath</a:t>
                      </a:r>
                      <a:r>
                        <a:rPr kumimoji="0" lang="fr-CA" sz="1200" b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 2050</a:t>
                      </a:r>
                      <a:r>
                        <a:rPr kumimoji="0" lang="en-US" sz="12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® </a:t>
                      </a:r>
                      <a:r>
                        <a:rPr kumimoji="0" lang="fr-CA" sz="1200" b="0" u="none" strike="noStrike" kern="1200" cap="none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BlackRock</a:t>
                      </a:r>
                      <a:endParaRPr kumimoji="0" lang="fr-CA" sz="1200" b="0" u="none" strike="noStrike" kern="1200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un Life New Text" pitchFamily="2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200" b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Fonds indiciel </a:t>
                      </a:r>
                      <a:r>
                        <a:rPr kumimoji="0" lang="fr-CA" sz="1200" b="0" u="none" strike="noStrike" kern="1200" cap="none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LifePath</a:t>
                      </a:r>
                      <a:r>
                        <a:rPr kumimoji="0" lang="fr-CA" sz="1200" b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 2055</a:t>
                      </a:r>
                      <a:r>
                        <a:rPr kumimoji="0" lang="en-US" sz="12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® </a:t>
                      </a:r>
                      <a:r>
                        <a:rPr kumimoji="0" lang="fr-CA" sz="1200" b="0" u="none" strike="noStrike" kern="1200" cap="none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BlackRock</a:t>
                      </a:r>
                      <a:endParaRPr kumimoji="0" lang="fr-CA" sz="1200" b="0" u="none" strike="noStrike" kern="1200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un Life New Text" pitchFamily="2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200" b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Fonds indiciel </a:t>
                      </a:r>
                      <a:r>
                        <a:rPr kumimoji="0" lang="fr-CA" sz="1200" b="0" u="none" strike="noStrike" kern="1200" cap="none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LifePath</a:t>
                      </a:r>
                      <a:r>
                        <a:rPr kumimoji="0" lang="fr-CA" sz="1200" b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 2060</a:t>
                      </a:r>
                      <a:r>
                        <a:rPr kumimoji="0" lang="en-US" sz="12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® </a:t>
                      </a:r>
                      <a:r>
                        <a:rPr kumimoji="0" lang="fr-CA" sz="1200" b="0" u="none" strike="noStrike" kern="1200" cap="none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BlackRock</a:t>
                      </a:r>
                      <a:endParaRPr kumimoji="0" lang="fr-CA" sz="1200" b="0" u="none" strike="noStrike" kern="1200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un Life New Text" pitchFamily="2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200" b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Fonds indiciel </a:t>
                      </a:r>
                      <a:r>
                        <a:rPr kumimoji="0" lang="fr-CA" sz="1200" b="0" u="none" strike="noStrike" kern="1200" cap="none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LifePath</a:t>
                      </a:r>
                      <a:r>
                        <a:rPr kumimoji="0" lang="fr-CA" sz="1200" b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 2065</a:t>
                      </a:r>
                      <a:r>
                        <a:rPr kumimoji="0" lang="en-US" sz="12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® </a:t>
                      </a:r>
                      <a:r>
                        <a:rPr kumimoji="0" lang="fr-CA" sz="1200" b="0" u="none" strike="noStrike" kern="1200" cap="none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BlackRock</a:t>
                      </a:r>
                      <a:endParaRPr kumimoji="0" lang="fr-CA" sz="1200" b="0" u="none" strike="noStrike" kern="1200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un Life New Text" pitchFamily="2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200" b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Fonds indiciel </a:t>
                      </a:r>
                      <a:r>
                        <a:rPr kumimoji="0" lang="fr-CA" sz="1200" b="0" u="none" strike="noStrike" kern="1200" cap="none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LifePath</a:t>
                      </a:r>
                      <a:r>
                        <a:rPr kumimoji="0" lang="en-US" sz="12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® </a:t>
                      </a:r>
                      <a:r>
                        <a:rPr kumimoji="0" lang="fr-CA" sz="1200" b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Retraite BlackRock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A" sz="12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0,00 %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A" sz="12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0,00 %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A" sz="12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0,00 %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A" sz="12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0,00 %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A" sz="12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0,00 %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A" sz="12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0,00 %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A" sz="12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0,00 %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A" sz="12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0,00 %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A" sz="12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0,00 %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2922257"/>
                  </a:ext>
                </a:extLst>
              </a:tr>
            </a:tbl>
          </a:graphicData>
        </a:graphic>
      </p:graphicFrame>
      <p:sp>
        <p:nvSpPr>
          <p:cNvPr id="7" name="ZoneTexte 8">
            <a:extLst>
              <a:ext uri="{FF2B5EF4-FFF2-40B4-BE49-F238E27FC236}">
                <a16:creationId xmlns:a16="http://schemas.microsoft.com/office/drawing/2014/main" id="{6E3C6356-D701-6C9D-2045-DE839A320573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3352296" y="3721066"/>
            <a:ext cx="1572104" cy="6144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 defTabSz="822960"/>
            <a:r>
              <a:rPr kumimoji="0" lang="fr-CA" sz="9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Sun Life New Text" pitchFamily="2" charset="0"/>
                <a:cs typeface="Arial" panose="020B0604020202020204" pitchFamily="34" charset="0"/>
              </a:rPr>
              <a:t>Âge auquel vous souhaitez prendre votre retraite (65)</a:t>
            </a:r>
            <a:endParaRPr lang="fr-CA" sz="900" dirty="0">
              <a:latin typeface="Sun Life New Text" pitchFamily="2" charset="0"/>
              <a:cs typeface="Arial" panose="020B0604020202020204" pitchFamily="34" charset="0"/>
            </a:endParaRPr>
          </a:p>
        </p:txBody>
      </p:sp>
      <p:sp>
        <p:nvSpPr>
          <p:cNvPr id="8" name="ZoneTexte 11">
            <a:extLst>
              <a:ext uri="{FF2B5EF4-FFF2-40B4-BE49-F238E27FC236}">
                <a16:creationId xmlns:a16="http://schemas.microsoft.com/office/drawing/2014/main" id="{D9C4D83C-AB7F-5E8C-1477-92A1D903B61E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2995972" y="3857516"/>
            <a:ext cx="349960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defTabSz="822960"/>
            <a:r>
              <a:rPr lang="fr-CA" sz="1600" b="1" dirty="0"/>
              <a:t>+</a:t>
            </a:r>
          </a:p>
        </p:txBody>
      </p:sp>
      <p:sp>
        <p:nvSpPr>
          <p:cNvPr id="9" name="ZoneTexte 12">
            <a:extLst>
              <a:ext uri="{FF2B5EF4-FFF2-40B4-BE49-F238E27FC236}">
                <a16:creationId xmlns:a16="http://schemas.microsoft.com/office/drawing/2014/main" id="{B2AD76A8-6618-ACC4-C6BA-E8A48021B87A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4946049" y="3857516"/>
            <a:ext cx="349960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defTabSz="822960"/>
            <a:r>
              <a:rPr lang="fr-CA" sz="1600" b="1" dirty="0"/>
              <a:t>=</a:t>
            </a:r>
          </a:p>
        </p:txBody>
      </p:sp>
      <p:sp>
        <p:nvSpPr>
          <p:cNvPr id="12" name="ZoneTexte 6">
            <a:extLst>
              <a:ext uri="{FF2B5EF4-FFF2-40B4-BE49-F238E27FC236}">
                <a16:creationId xmlns:a16="http://schemas.microsoft.com/office/drawing/2014/main" id="{4114A968-06A4-8B6C-046B-80F70A85A9D0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5260569" y="3727997"/>
            <a:ext cx="1572104" cy="59937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82296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900" i="0" dirty="0">
                <a:effectLst/>
                <a:latin typeface="Sun Life New Text" pitchFamily="2" charset="0"/>
              </a:rPr>
              <a:t>Choisissez le fonds le plus près de l’année 2052 sans la dépasser</a:t>
            </a:r>
            <a:endParaRPr kumimoji="0" lang="fr-CA" sz="9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Sun Life New Text" pitchFamily="2" charset="0"/>
              <a:cs typeface="Arial" panose="020B0604020202020204" pitchFamily="34" charset="0"/>
            </a:endParaRPr>
          </a:p>
        </p:txBody>
      </p:sp>
      <p:sp>
        <p:nvSpPr>
          <p:cNvPr id="13" name="ZoneTexte 10">
            <a:extLst>
              <a:ext uri="{FF2B5EF4-FFF2-40B4-BE49-F238E27FC236}">
                <a16:creationId xmlns:a16="http://schemas.microsoft.com/office/drawing/2014/main" id="{B5425D60-1172-628C-90C9-039B83BC9F1C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1411022" y="3727997"/>
            <a:ext cx="1572104" cy="59937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82296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9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Sun Life New Text" pitchFamily="2" charset="0"/>
                <a:cs typeface="Arial" panose="020B0604020202020204" pitchFamily="34" charset="0"/>
              </a:rPr>
              <a:t>Année de votre naissance (1987)</a:t>
            </a:r>
          </a:p>
        </p:txBody>
      </p:sp>
      <p:grpSp>
        <p:nvGrpSpPr>
          <p:cNvPr id="14" name="Graphic 5">
            <a:extLst>
              <a:ext uri="{FF2B5EF4-FFF2-40B4-BE49-F238E27FC236}">
                <a16:creationId xmlns:a16="http://schemas.microsoft.com/office/drawing/2014/main" id="{D4D06735-A1CE-69DB-CC4B-410B2CF07D65}"/>
              </a:ext>
            </a:extLst>
          </p:cNvPr>
          <p:cNvGrpSpPr/>
          <p:nvPr>
            <p:custDataLst>
              <p:tags r:id="rId9"/>
            </p:custDataLst>
          </p:nvPr>
        </p:nvGrpSpPr>
        <p:grpSpPr>
          <a:xfrm>
            <a:off x="714771" y="3692767"/>
            <a:ext cx="496866" cy="599372"/>
            <a:chOff x="2563563" y="1377147"/>
            <a:chExt cx="292679" cy="384167"/>
          </a:xfrm>
          <a:solidFill>
            <a:srgbClr val="252122"/>
          </a:solidFill>
        </p:grpSpPr>
        <p:grpSp>
          <p:nvGrpSpPr>
            <p:cNvPr id="15" name="Graphic 5">
              <a:extLst>
                <a:ext uri="{FF2B5EF4-FFF2-40B4-BE49-F238E27FC236}">
                  <a16:creationId xmlns:a16="http://schemas.microsoft.com/office/drawing/2014/main" id="{FAC49562-C16F-2631-D480-0C0CA2A1B173}"/>
                </a:ext>
              </a:extLst>
            </p:cNvPr>
            <p:cNvGrpSpPr/>
            <p:nvPr/>
          </p:nvGrpSpPr>
          <p:grpSpPr>
            <a:xfrm>
              <a:off x="2563563" y="1422932"/>
              <a:ext cx="292679" cy="338382"/>
              <a:chOff x="2563563" y="1422932"/>
              <a:chExt cx="292679" cy="338382"/>
            </a:xfrm>
            <a:solidFill>
              <a:srgbClr val="252122"/>
            </a:solidFill>
          </p:grpSpPr>
          <p:sp>
            <p:nvSpPr>
              <p:cNvPr id="19" name="Freeform 31">
                <a:extLst>
                  <a:ext uri="{FF2B5EF4-FFF2-40B4-BE49-F238E27FC236}">
                    <a16:creationId xmlns:a16="http://schemas.microsoft.com/office/drawing/2014/main" id="{0E1B851C-C907-B155-FE91-9648CD2AEA73}"/>
                  </a:ext>
                </a:extLst>
              </p:cNvPr>
              <p:cNvSpPr/>
              <p:nvPr/>
            </p:nvSpPr>
            <p:spPr>
              <a:xfrm>
                <a:off x="2600158" y="1422932"/>
                <a:ext cx="256084" cy="338382"/>
              </a:xfrm>
              <a:custGeom>
                <a:avLst/>
                <a:gdLst>
                  <a:gd name="connsiteX0" fmla="*/ 256084 w 256084"/>
                  <a:gd name="connsiteY0" fmla="*/ 338383 h 338382"/>
                  <a:gd name="connsiteX1" fmla="*/ 0 w 256084"/>
                  <a:gd name="connsiteY1" fmla="*/ 338383 h 338382"/>
                  <a:gd name="connsiteX2" fmla="*/ 0 w 256084"/>
                  <a:gd name="connsiteY2" fmla="*/ 0 h 338382"/>
                  <a:gd name="connsiteX3" fmla="*/ 68575 w 256084"/>
                  <a:gd name="connsiteY3" fmla="*/ 0 h 338382"/>
                  <a:gd name="connsiteX4" fmla="*/ 68575 w 256084"/>
                  <a:gd name="connsiteY4" fmla="*/ 9108 h 338382"/>
                  <a:gd name="connsiteX5" fmla="*/ 9149 w 256084"/>
                  <a:gd name="connsiteY5" fmla="*/ 9108 h 338382"/>
                  <a:gd name="connsiteX6" fmla="*/ 9149 w 256084"/>
                  <a:gd name="connsiteY6" fmla="*/ 329234 h 338382"/>
                  <a:gd name="connsiteX7" fmla="*/ 246936 w 256084"/>
                  <a:gd name="connsiteY7" fmla="*/ 329234 h 338382"/>
                  <a:gd name="connsiteX8" fmla="*/ 246936 w 256084"/>
                  <a:gd name="connsiteY8" fmla="*/ 9108 h 338382"/>
                  <a:gd name="connsiteX9" fmla="*/ 187469 w 256084"/>
                  <a:gd name="connsiteY9" fmla="*/ 9108 h 338382"/>
                  <a:gd name="connsiteX10" fmla="*/ 187469 w 256084"/>
                  <a:gd name="connsiteY10" fmla="*/ 0 h 338382"/>
                  <a:gd name="connsiteX11" fmla="*/ 256084 w 256084"/>
                  <a:gd name="connsiteY11" fmla="*/ 0 h 338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56084" h="338382">
                    <a:moveTo>
                      <a:pt x="256084" y="338383"/>
                    </a:moveTo>
                    <a:lnTo>
                      <a:pt x="0" y="338383"/>
                    </a:lnTo>
                    <a:lnTo>
                      <a:pt x="0" y="0"/>
                    </a:lnTo>
                    <a:lnTo>
                      <a:pt x="68575" y="0"/>
                    </a:lnTo>
                    <a:lnTo>
                      <a:pt x="68575" y="9108"/>
                    </a:lnTo>
                    <a:lnTo>
                      <a:pt x="9149" y="9108"/>
                    </a:lnTo>
                    <a:lnTo>
                      <a:pt x="9149" y="329234"/>
                    </a:lnTo>
                    <a:lnTo>
                      <a:pt x="246936" y="329234"/>
                    </a:lnTo>
                    <a:lnTo>
                      <a:pt x="246936" y="9108"/>
                    </a:lnTo>
                    <a:lnTo>
                      <a:pt x="187469" y="9108"/>
                    </a:lnTo>
                    <a:lnTo>
                      <a:pt x="187469" y="0"/>
                    </a:lnTo>
                    <a:lnTo>
                      <a:pt x="256084" y="0"/>
                    </a:lnTo>
                    <a:close/>
                  </a:path>
                </a:pathLst>
              </a:custGeom>
              <a:solidFill>
                <a:srgbClr val="252122"/>
              </a:solidFill>
              <a:ln w="40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20" name="Freeform 32">
                <a:extLst>
                  <a:ext uri="{FF2B5EF4-FFF2-40B4-BE49-F238E27FC236}">
                    <a16:creationId xmlns:a16="http://schemas.microsoft.com/office/drawing/2014/main" id="{2423F4C7-F3EC-7740-81EC-8C2CCA7A2030}"/>
                  </a:ext>
                </a:extLst>
              </p:cNvPr>
              <p:cNvSpPr/>
              <p:nvPr/>
            </p:nvSpPr>
            <p:spPr>
              <a:xfrm>
                <a:off x="2563563" y="1422932"/>
                <a:ext cx="41169" cy="338382"/>
              </a:xfrm>
              <a:custGeom>
                <a:avLst/>
                <a:gdLst>
                  <a:gd name="connsiteX0" fmla="*/ 41169 w 41169"/>
                  <a:gd name="connsiteY0" fmla="*/ 338383 h 338382"/>
                  <a:gd name="connsiteX1" fmla="*/ 0 w 41169"/>
                  <a:gd name="connsiteY1" fmla="*/ 338383 h 338382"/>
                  <a:gd name="connsiteX2" fmla="*/ 0 w 41169"/>
                  <a:gd name="connsiteY2" fmla="*/ 0 h 338382"/>
                  <a:gd name="connsiteX3" fmla="*/ 41169 w 41169"/>
                  <a:gd name="connsiteY3" fmla="*/ 0 h 338382"/>
                  <a:gd name="connsiteX4" fmla="*/ 41169 w 41169"/>
                  <a:gd name="connsiteY4" fmla="*/ 9108 h 338382"/>
                  <a:gd name="connsiteX5" fmla="*/ 9149 w 41169"/>
                  <a:gd name="connsiteY5" fmla="*/ 9108 h 338382"/>
                  <a:gd name="connsiteX6" fmla="*/ 9149 w 41169"/>
                  <a:gd name="connsiteY6" fmla="*/ 329234 h 338382"/>
                  <a:gd name="connsiteX7" fmla="*/ 41169 w 41169"/>
                  <a:gd name="connsiteY7" fmla="*/ 329234 h 338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169" h="338382">
                    <a:moveTo>
                      <a:pt x="41169" y="338383"/>
                    </a:moveTo>
                    <a:lnTo>
                      <a:pt x="0" y="338383"/>
                    </a:lnTo>
                    <a:lnTo>
                      <a:pt x="0" y="0"/>
                    </a:lnTo>
                    <a:lnTo>
                      <a:pt x="41169" y="0"/>
                    </a:lnTo>
                    <a:lnTo>
                      <a:pt x="41169" y="9108"/>
                    </a:lnTo>
                    <a:lnTo>
                      <a:pt x="9149" y="9108"/>
                    </a:lnTo>
                    <a:lnTo>
                      <a:pt x="9149" y="329234"/>
                    </a:lnTo>
                    <a:lnTo>
                      <a:pt x="41169" y="329234"/>
                    </a:lnTo>
                    <a:close/>
                  </a:path>
                </a:pathLst>
              </a:custGeom>
              <a:solidFill>
                <a:srgbClr val="252122"/>
              </a:solidFill>
              <a:ln w="40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" name="Freeform 33">
                <a:extLst>
                  <a:ext uri="{FF2B5EF4-FFF2-40B4-BE49-F238E27FC236}">
                    <a16:creationId xmlns:a16="http://schemas.microsoft.com/office/drawing/2014/main" id="{A43AE4F3-1736-F7F5-DB4E-502952B663C8}"/>
                  </a:ext>
                </a:extLst>
              </p:cNvPr>
              <p:cNvSpPr/>
              <p:nvPr/>
            </p:nvSpPr>
            <p:spPr>
              <a:xfrm>
                <a:off x="2692941" y="1524863"/>
                <a:ext cx="134519" cy="101162"/>
              </a:xfrm>
              <a:custGeom>
                <a:avLst/>
                <a:gdLst>
                  <a:gd name="connsiteX0" fmla="*/ 39793 w 134519"/>
                  <a:gd name="connsiteY0" fmla="*/ 101163 h 101162"/>
                  <a:gd name="connsiteX1" fmla="*/ 0 w 134519"/>
                  <a:gd name="connsiteY1" fmla="*/ 60803 h 101162"/>
                  <a:gd name="connsiteX2" fmla="*/ 6517 w 134519"/>
                  <a:gd name="connsiteY2" fmla="*/ 54366 h 101162"/>
                  <a:gd name="connsiteX3" fmla="*/ 39834 w 134519"/>
                  <a:gd name="connsiteY3" fmla="*/ 88209 h 101162"/>
                  <a:gd name="connsiteX4" fmla="*/ 128042 w 134519"/>
                  <a:gd name="connsiteY4" fmla="*/ 0 h 101162"/>
                  <a:gd name="connsiteX5" fmla="*/ 134519 w 134519"/>
                  <a:gd name="connsiteY5" fmla="*/ 6477 h 101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4519" h="101162">
                    <a:moveTo>
                      <a:pt x="39793" y="101163"/>
                    </a:moveTo>
                    <a:lnTo>
                      <a:pt x="0" y="60803"/>
                    </a:lnTo>
                    <a:lnTo>
                      <a:pt x="6517" y="54366"/>
                    </a:lnTo>
                    <a:lnTo>
                      <a:pt x="39834" y="88209"/>
                    </a:lnTo>
                    <a:lnTo>
                      <a:pt x="128042" y="0"/>
                    </a:lnTo>
                    <a:lnTo>
                      <a:pt x="134519" y="6477"/>
                    </a:lnTo>
                    <a:close/>
                  </a:path>
                </a:pathLst>
              </a:custGeom>
              <a:solidFill>
                <a:srgbClr val="252122"/>
              </a:solidFill>
              <a:ln w="40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6" name="Graphic 5">
              <a:extLst>
                <a:ext uri="{FF2B5EF4-FFF2-40B4-BE49-F238E27FC236}">
                  <a16:creationId xmlns:a16="http://schemas.microsoft.com/office/drawing/2014/main" id="{B2669C5C-EF8F-83C9-BE29-9DF43B129AD1}"/>
                </a:ext>
              </a:extLst>
            </p:cNvPr>
            <p:cNvGrpSpPr/>
            <p:nvPr/>
          </p:nvGrpSpPr>
          <p:grpSpPr>
            <a:xfrm>
              <a:off x="2655050" y="1377147"/>
              <a:ext cx="155447" cy="292719"/>
              <a:chOff x="2655050" y="1377147"/>
              <a:chExt cx="155447" cy="292719"/>
            </a:xfrm>
            <a:solidFill>
              <a:srgbClr val="252122"/>
            </a:solidFill>
          </p:grpSpPr>
          <p:sp>
            <p:nvSpPr>
              <p:cNvPr id="17" name="Freeform 29">
                <a:extLst>
                  <a:ext uri="{FF2B5EF4-FFF2-40B4-BE49-F238E27FC236}">
                    <a16:creationId xmlns:a16="http://schemas.microsoft.com/office/drawing/2014/main" id="{FD8B2838-83D4-2063-9F48-969985B61DCB}"/>
                  </a:ext>
                </a:extLst>
              </p:cNvPr>
              <p:cNvSpPr/>
              <p:nvPr/>
            </p:nvSpPr>
            <p:spPr>
              <a:xfrm>
                <a:off x="2664159" y="1377147"/>
                <a:ext cx="128082" cy="82338"/>
              </a:xfrm>
              <a:custGeom>
                <a:avLst/>
                <a:gdLst>
                  <a:gd name="connsiteX0" fmla="*/ 128042 w 128082"/>
                  <a:gd name="connsiteY0" fmla="*/ 82339 h 82338"/>
                  <a:gd name="connsiteX1" fmla="*/ 0 w 128082"/>
                  <a:gd name="connsiteY1" fmla="*/ 82339 h 82338"/>
                  <a:gd name="connsiteX2" fmla="*/ 0 w 128082"/>
                  <a:gd name="connsiteY2" fmla="*/ 27446 h 82338"/>
                  <a:gd name="connsiteX3" fmla="*/ 32345 w 128082"/>
                  <a:gd name="connsiteY3" fmla="*/ 27446 h 82338"/>
                  <a:gd name="connsiteX4" fmla="*/ 64041 w 128082"/>
                  <a:gd name="connsiteY4" fmla="*/ 0 h 82338"/>
                  <a:gd name="connsiteX5" fmla="*/ 95738 w 128082"/>
                  <a:gd name="connsiteY5" fmla="*/ 27446 h 82338"/>
                  <a:gd name="connsiteX6" fmla="*/ 128083 w 128082"/>
                  <a:gd name="connsiteY6" fmla="*/ 27446 h 82338"/>
                  <a:gd name="connsiteX7" fmla="*/ 128083 w 128082"/>
                  <a:gd name="connsiteY7" fmla="*/ 82339 h 82338"/>
                  <a:gd name="connsiteX8" fmla="*/ 9149 w 128082"/>
                  <a:gd name="connsiteY8" fmla="*/ 73190 h 82338"/>
                  <a:gd name="connsiteX9" fmla="*/ 118894 w 128082"/>
                  <a:gd name="connsiteY9" fmla="*/ 73190 h 82338"/>
                  <a:gd name="connsiteX10" fmla="*/ 118894 w 128082"/>
                  <a:gd name="connsiteY10" fmla="*/ 36595 h 82338"/>
                  <a:gd name="connsiteX11" fmla="*/ 86873 w 128082"/>
                  <a:gd name="connsiteY11" fmla="*/ 36595 h 82338"/>
                  <a:gd name="connsiteX12" fmla="*/ 86873 w 128082"/>
                  <a:gd name="connsiteY12" fmla="*/ 32021 h 82338"/>
                  <a:gd name="connsiteX13" fmla="*/ 64001 w 128082"/>
                  <a:gd name="connsiteY13" fmla="*/ 9149 h 82338"/>
                  <a:gd name="connsiteX14" fmla="*/ 41129 w 128082"/>
                  <a:gd name="connsiteY14" fmla="*/ 32021 h 82338"/>
                  <a:gd name="connsiteX15" fmla="*/ 41129 w 128082"/>
                  <a:gd name="connsiteY15" fmla="*/ 36595 h 82338"/>
                  <a:gd name="connsiteX16" fmla="*/ 9108 w 128082"/>
                  <a:gd name="connsiteY16" fmla="*/ 36595 h 82338"/>
                  <a:gd name="connsiteX17" fmla="*/ 9108 w 128082"/>
                  <a:gd name="connsiteY17" fmla="*/ 73190 h 82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28082" h="82338">
                    <a:moveTo>
                      <a:pt x="128042" y="82339"/>
                    </a:moveTo>
                    <a:lnTo>
                      <a:pt x="0" y="82339"/>
                    </a:lnTo>
                    <a:lnTo>
                      <a:pt x="0" y="27446"/>
                    </a:lnTo>
                    <a:lnTo>
                      <a:pt x="32345" y="27446"/>
                    </a:lnTo>
                    <a:cubicBezTo>
                      <a:pt x="34571" y="11942"/>
                      <a:pt x="47930" y="0"/>
                      <a:pt x="64041" y="0"/>
                    </a:cubicBezTo>
                    <a:cubicBezTo>
                      <a:pt x="80153" y="0"/>
                      <a:pt x="93512" y="11942"/>
                      <a:pt x="95738" y="27446"/>
                    </a:cubicBezTo>
                    <a:lnTo>
                      <a:pt x="128083" y="27446"/>
                    </a:lnTo>
                    <a:lnTo>
                      <a:pt x="128083" y="82339"/>
                    </a:lnTo>
                    <a:close/>
                    <a:moveTo>
                      <a:pt x="9149" y="73190"/>
                    </a:moveTo>
                    <a:lnTo>
                      <a:pt x="118894" y="73190"/>
                    </a:lnTo>
                    <a:lnTo>
                      <a:pt x="118894" y="36595"/>
                    </a:lnTo>
                    <a:lnTo>
                      <a:pt x="86873" y="36595"/>
                    </a:lnTo>
                    <a:lnTo>
                      <a:pt x="86873" y="32021"/>
                    </a:lnTo>
                    <a:cubicBezTo>
                      <a:pt x="86873" y="19431"/>
                      <a:pt x="76631" y="9149"/>
                      <a:pt x="64001" y="9149"/>
                    </a:cubicBezTo>
                    <a:cubicBezTo>
                      <a:pt x="51371" y="9149"/>
                      <a:pt x="41129" y="19391"/>
                      <a:pt x="41129" y="32021"/>
                    </a:cubicBezTo>
                    <a:lnTo>
                      <a:pt x="41129" y="36595"/>
                    </a:lnTo>
                    <a:lnTo>
                      <a:pt x="9108" y="36595"/>
                    </a:lnTo>
                    <a:lnTo>
                      <a:pt x="9108" y="73190"/>
                    </a:lnTo>
                    <a:close/>
                  </a:path>
                </a:pathLst>
              </a:custGeom>
              <a:solidFill>
                <a:srgbClr val="252122"/>
              </a:solidFill>
              <a:ln w="40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" name="Freeform 30">
                <a:extLst>
                  <a:ext uri="{FF2B5EF4-FFF2-40B4-BE49-F238E27FC236}">
                    <a16:creationId xmlns:a16="http://schemas.microsoft.com/office/drawing/2014/main" id="{97B258A4-5B8D-65EB-C933-0BA8847C44A3}"/>
                  </a:ext>
                </a:extLst>
              </p:cNvPr>
              <p:cNvSpPr/>
              <p:nvPr/>
            </p:nvSpPr>
            <p:spPr>
              <a:xfrm>
                <a:off x="2655050" y="1514419"/>
                <a:ext cx="155447" cy="155447"/>
              </a:xfrm>
              <a:custGeom>
                <a:avLst/>
                <a:gdLst>
                  <a:gd name="connsiteX0" fmla="*/ 77724 w 155447"/>
                  <a:gd name="connsiteY0" fmla="*/ 155448 h 155447"/>
                  <a:gd name="connsiteX1" fmla="*/ 0 w 155447"/>
                  <a:gd name="connsiteY1" fmla="*/ 77724 h 155447"/>
                  <a:gd name="connsiteX2" fmla="*/ 77724 w 155447"/>
                  <a:gd name="connsiteY2" fmla="*/ 0 h 155447"/>
                  <a:gd name="connsiteX3" fmla="*/ 155448 w 155447"/>
                  <a:gd name="connsiteY3" fmla="*/ 77724 h 155447"/>
                  <a:gd name="connsiteX4" fmla="*/ 77724 w 155447"/>
                  <a:gd name="connsiteY4" fmla="*/ 155448 h 155447"/>
                  <a:gd name="connsiteX5" fmla="*/ 77724 w 155447"/>
                  <a:gd name="connsiteY5" fmla="*/ 9108 h 155447"/>
                  <a:gd name="connsiteX6" fmla="*/ 9149 w 155447"/>
                  <a:gd name="connsiteY6" fmla="*/ 77684 h 155447"/>
                  <a:gd name="connsiteX7" fmla="*/ 77724 w 155447"/>
                  <a:gd name="connsiteY7" fmla="*/ 146259 h 155447"/>
                  <a:gd name="connsiteX8" fmla="*/ 146299 w 155447"/>
                  <a:gd name="connsiteY8" fmla="*/ 77684 h 155447"/>
                  <a:gd name="connsiteX9" fmla="*/ 77724 w 155447"/>
                  <a:gd name="connsiteY9" fmla="*/ 9108 h 155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447" h="155447">
                    <a:moveTo>
                      <a:pt x="77724" y="155448"/>
                    </a:moveTo>
                    <a:cubicBezTo>
                      <a:pt x="34854" y="155448"/>
                      <a:pt x="0" y="120594"/>
                      <a:pt x="0" y="77724"/>
                    </a:cubicBezTo>
                    <a:cubicBezTo>
                      <a:pt x="0" y="34854"/>
                      <a:pt x="34854" y="0"/>
                      <a:pt x="77724" y="0"/>
                    </a:cubicBezTo>
                    <a:cubicBezTo>
                      <a:pt x="120594" y="0"/>
                      <a:pt x="155448" y="34854"/>
                      <a:pt x="155448" y="77724"/>
                    </a:cubicBezTo>
                    <a:cubicBezTo>
                      <a:pt x="155448" y="120553"/>
                      <a:pt x="120594" y="155448"/>
                      <a:pt x="77724" y="155448"/>
                    </a:cubicBezTo>
                    <a:close/>
                    <a:moveTo>
                      <a:pt x="77724" y="9108"/>
                    </a:moveTo>
                    <a:cubicBezTo>
                      <a:pt x="39915" y="9108"/>
                      <a:pt x="9149" y="39874"/>
                      <a:pt x="9149" y="77684"/>
                    </a:cubicBezTo>
                    <a:cubicBezTo>
                      <a:pt x="9149" y="115493"/>
                      <a:pt x="39915" y="146259"/>
                      <a:pt x="77724" y="146259"/>
                    </a:cubicBezTo>
                    <a:cubicBezTo>
                      <a:pt x="115534" y="146259"/>
                      <a:pt x="146299" y="115493"/>
                      <a:pt x="146299" y="77684"/>
                    </a:cubicBezTo>
                    <a:cubicBezTo>
                      <a:pt x="146299" y="39874"/>
                      <a:pt x="115534" y="9108"/>
                      <a:pt x="77724" y="9108"/>
                    </a:cubicBezTo>
                    <a:close/>
                  </a:path>
                </a:pathLst>
              </a:custGeom>
              <a:solidFill>
                <a:srgbClr val="252122"/>
              </a:solidFill>
              <a:ln w="40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5476B6C2-F76D-B5A8-0963-293A981D5A0C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456266" y="4566884"/>
            <a:ext cx="8113059" cy="215444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lvl="0" defTabSz="822960">
              <a:defRPr/>
            </a:pPr>
            <a:r>
              <a:rPr lang="fr-CA" sz="800" dirty="0">
                <a:latin typeface="Sun Life New Text" pitchFamily="2" charset="0"/>
                <a:cs typeface="Arial"/>
              </a:rPr>
              <a:t>* Frais de gestion des fonds en date du </a:t>
            </a:r>
            <a:r>
              <a:rPr lang="fr-CA" sz="800" dirty="0">
                <a:solidFill>
                  <a:srgbClr val="FF0000"/>
                </a:solidFill>
                <a:latin typeface="Sun Life New Text" pitchFamily="2" charset="0"/>
                <a:cs typeface="Arial"/>
              </a:rPr>
              <a:t>JOUR MOIS 2026</a:t>
            </a:r>
            <a:endParaRPr lang="fr-CA" sz="800" dirty="0">
              <a:solidFill>
                <a:srgbClr val="FF0000"/>
              </a:solidFill>
              <a:latin typeface="Sun Life New Text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641824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6A517B1-CAF0-A298-8EBE-9F86935777EB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pPr marL="0" marR="0" lvl="0" indent="0" algn="l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A635D2-B142-BE49-AECA-6169441F1F99}" type="slidenum">
              <a:rPr kumimoji="0" lang="en-US" sz="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 Regular"/>
                <a:ea typeface="+mn-ea"/>
                <a:cs typeface="+mn-cs"/>
              </a:rPr>
              <a:pPr marL="0" marR="0" lvl="0" indent="0" algn="l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Sans Regular"/>
              <a:ea typeface="+mn-ea"/>
              <a:cs typeface="+mn-cs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CFE8A32-B0E8-60B6-7CFC-39E009491C6C}"/>
              </a:ext>
            </a:extLst>
          </p:cNvPr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>
          <a:xfrm>
            <a:off x="327689" y="310585"/>
            <a:ext cx="8353425" cy="312384"/>
          </a:xfrm>
        </p:spPr>
        <p:txBody>
          <a:bodyPr/>
          <a:lstStyle/>
          <a:p>
            <a:r>
              <a:rPr lang="fr-CA" sz="1600" dirty="0">
                <a:latin typeface="Sun Life New Display" pitchFamily="2" charset="77"/>
              </a:rPr>
              <a:t>Aidez-moi à choisir - Fonds axés sur le degré de risque</a:t>
            </a:r>
            <a:endParaRPr lang="en-US" sz="1600" dirty="0">
              <a:latin typeface="Sun Life New Display" pitchFamily="2" charset="77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70985FF-7BAE-64F5-3DB9-1FECADA338D9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457201" y="4490091"/>
            <a:ext cx="676034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8752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900" b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Sun Life New Text" pitchFamily="2" charset="77"/>
                <a:ea typeface="+mn-ea"/>
                <a:cs typeface="Arial" panose="020B0604020202020204" pitchFamily="34" charset="0"/>
              </a:rPr>
              <a:t>Note : Les répartitions de l’actif sont fournies à titre indicatif seulement. Elles ne représentent pas les répartitions réelles.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CDA62F7-9971-6109-EC73-617565C79A37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4363" y="885825"/>
            <a:ext cx="7915275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62728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6A517B1-CAF0-A298-8EBE-9F86935777EB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pPr marL="0" marR="0" lvl="0" indent="0" algn="l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A635D2-B142-BE49-AECA-6169441F1F99}" type="slidenum">
              <a:rPr kumimoji="0" lang="en-US" sz="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 Regular"/>
                <a:ea typeface="+mn-ea"/>
                <a:cs typeface="+mn-cs"/>
              </a:rPr>
              <a:pPr marL="0" marR="0" lvl="0" indent="0" algn="l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Sans Regular"/>
              <a:ea typeface="+mn-ea"/>
              <a:cs typeface="+mn-cs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CFE8A32-B0E8-60B6-7CFC-39E009491C6C}"/>
              </a:ext>
            </a:extLst>
          </p:cNvPr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>
          <a:xfrm>
            <a:off x="327689" y="310585"/>
            <a:ext cx="8353425" cy="312384"/>
          </a:xfrm>
        </p:spPr>
        <p:txBody>
          <a:bodyPr/>
          <a:lstStyle/>
          <a:p>
            <a:r>
              <a:rPr lang="fr-CA" sz="1600" dirty="0">
                <a:latin typeface="Sun Life New Display" pitchFamily="2" charset="77"/>
              </a:rPr>
              <a:t>Aidez-moi à choisir - Fonds axés sur le degré de risque</a:t>
            </a:r>
            <a:endParaRPr lang="en-US" sz="1600" dirty="0">
              <a:latin typeface="Sun Life New Display" pitchFamily="2" charset="77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70985FF-7BAE-64F5-3DB9-1FECADA338D9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457201" y="4490091"/>
            <a:ext cx="676034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8752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900" b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Sun Life New Text" pitchFamily="2" charset="77"/>
                <a:ea typeface="+mn-ea"/>
                <a:cs typeface="Arial" panose="020B0604020202020204" pitchFamily="34" charset="0"/>
              </a:rPr>
              <a:t>Note : Les répartitions de l’actif sont fournies à titre indicatif seulement. Elles ne représentent pas les répartitions réelles.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3425D92-FF6A-8002-1DDB-77FD6201E6B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5289" y="782695"/>
            <a:ext cx="8353423" cy="3680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09122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6A517B1-CAF0-A298-8EBE-9F86935777EB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25</a:t>
            </a:fld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CFE8A32-B0E8-60B6-7CFC-39E009491C6C}"/>
              </a:ext>
            </a:extLst>
          </p:cNvPr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>
          <a:xfrm>
            <a:off x="215900" y="206521"/>
            <a:ext cx="8353425" cy="204789"/>
          </a:xfrm>
        </p:spPr>
        <p:txBody>
          <a:bodyPr/>
          <a:lstStyle/>
          <a:p>
            <a:r>
              <a:rPr lang="fr-CA" sz="1600" noProof="0" dirty="0">
                <a:latin typeface="Sun Life New Display" pitchFamily="2" charset="0"/>
              </a:rPr>
              <a:t>Aidez-moi à choisir - Fonds axés sur le degré de risque</a:t>
            </a:r>
            <a:endParaRPr lang="en-US" sz="1600" dirty="0">
              <a:latin typeface="Sun Life New Display" pitchFamily="2" charset="0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EBB849F-EE01-E30F-2771-D9CFDD4A1935}"/>
              </a:ext>
            </a:extLst>
          </p:cNvPr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456696404"/>
              </p:ext>
            </p:extLst>
          </p:nvPr>
        </p:nvGraphicFramePr>
        <p:xfrm>
          <a:off x="1036106" y="1505407"/>
          <a:ext cx="7288664" cy="196737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53250">
                  <a:extLst>
                    <a:ext uri="{9D8B030D-6E8A-4147-A177-3AD203B41FA5}">
                      <a16:colId xmlns:a16="http://schemas.microsoft.com/office/drawing/2014/main" val="1305864649"/>
                    </a:ext>
                  </a:extLst>
                </a:gridCol>
                <a:gridCol w="4601939">
                  <a:extLst>
                    <a:ext uri="{9D8B030D-6E8A-4147-A177-3AD203B41FA5}">
                      <a16:colId xmlns:a16="http://schemas.microsoft.com/office/drawing/2014/main" val="2388089567"/>
                    </a:ext>
                  </a:extLst>
                </a:gridCol>
                <a:gridCol w="933475">
                  <a:extLst>
                    <a:ext uri="{9D8B030D-6E8A-4147-A177-3AD203B41FA5}">
                      <a16:colId xmlns:a16="http://schemas.microsoft.com/office/drawing/2014/main" val="214385351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fr-CA" sz="1400" b="0" noProof="0" dirty="0">
                          <a:solidFill>
                            <a:srgbClr val="003846"/>
                          </a:solidFill>
                          <a:latin typeface="Sun Life New Display" pitchFamily="2" charset="0"/>
                          <a:cs typeface="Arial" panose="020B0604020202020204" pitchFamily="34" charset="0"/>
                        </a:rPr>
                        <a:t>Catégorie de fonds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CA" sz="1400" b="0" noProof="0" dirty="0">
                          <a:solidFill>
                            <a:srgbClr val="003846"/>
                          </a:solidFill>
                          <a:latin typeface="Sun Life New Display" pitchFamily="2" charset="0"/>
                          <a:cs typeface="Arial" panose="020B0604020202020204" pitchFamily="34" charset="0"/>
                        </a:rPr>
                        <a:t>Nom du fonds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0" dirty="0">
                          <a:solidFill>
                            <a:srgbClr val="003846"/>
                          </a:solidFill>
                          <a:latin typeface="Sun Life New Display" pitchFamily="2" charset="0"/>
                          <a:cs typeface="Arial" panose="020B0604020202020204" pitchFamily="34" charset="0"/>
                        </a:rPr>
                        <a:t>FGF</a:t>
                      </a:r>
                      <a:r>
                        <a:rPr lang="en-US" sz="1400" b="0" baseline="30000" dirty="0">
                          <a:solidFill>
                            <a:srgbClr val="003846"/>
                          </a:solidFill>
                          <a:latin typeface="Sun Life New Display" pitchFamily="2" charset="0"/>
                          <a:cs typeface="Arial" panose="020B0604020202020204" pitchFamily="34" charset="0"/>
                        </a:rPr>
                        <a:t>*</a:t>
                      </a:r>
                      <a:endParaRPr lang="en-CA" sz="1400" b="0" baseline="30000" dirty="0">
                        <a:solidFill>
                          <a:srgbClr val="003846"/>
                        </a:solidFill>
                        <a:latin typeface="Sun Life New Display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3543639"/>
                  </a:ext>
                </a:extLst>
              </a:tr>
              <a:tr h="16625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CA" sz="1200" noProof="0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Fonds axés sur le degré de risque</a:t>
                      </a:r>
                      <a:endParaRPr kumimoji="0" lang="en-CA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un Life New Text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fr-CA" sz="1200" b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Fonds prudents Granite</a:t>
                      </a:r>
                      <a:r>
                        <a:rPr lang="fr-CA" sz="1200" b="0" baseline="30000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MD</a:t>
                      </a:r>
                      <a:r>
                        <a:rPr kumimoji="0" lang="fr-CA" sz="1200" b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 Sun Life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fr-CA" sz="1200" b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Fonds modérés Granite</a:t>
                      </a:r>
                      <a:r>
                        <a:rPr lang="fr-CA" sz="1200" b="0" baseline="30000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MD</a:t>
                      </a:r>
                      <a:r>
                        <a:rPr kumimoji="0" lang="fr-CA" sz="1200" b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 Sun Life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200" b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Fonds équilibrés Granite</a:t>
                      </a:r>
                      <a:r>
                        <a:rPr lang="fr-CA" sz="1200" b="0" baseline="30000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MD</a:t>
                      </a:r>
                      <a:r>
                        <a:rPr kumimoji="0" lang="fr-CA" sz="1200" b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 Sun Life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200" b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Fonds croissance Granite</a:t>
                      </a:r>
                      <a:r>
                        <a:rPr lang="fr-CA" sz="1200" b="0" baseline="30000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MD</a:t>
                      </a:r>
                      <a:r>
                        <a:rPr kumimoji="0" lang="fr-CA" sz="1200" b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 Sun Life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fr-CA" sz="1200" b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Fonds audacieux Granite</a:t>
                      </a:r>
                      <a:r>
                        <a:rPr lang="fr-CA" sz="1200" b="0" baseline="30000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MD</a:t>
                      </a:r>
                      <a:r>
                        <a:rPr kumimoji="0" lang="fr-CA" sz="1200" b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 Sun Life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2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0,00 %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A" sz="12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0,00 %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A" sz="12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0,00 %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A" sz="12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0,00 %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A" sz="12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0,00 %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2922257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8F65B2C1-CBEC-6ED8-3BAD-4D99CD0B434A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456266" y="4566884"/>
            <a:ext cx="8113059" cy="215444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lvl="0" defTabSz="822960">
              <a:defRPr/>
            </a:pPr>
            <a:r>
              <a:rPr lang="fr-CA" sz="800" dirty="0">
                <a:latin typeface="Sun Life New Text" pitchFamily="2" charset="0"/>
                <a:cs typeface="Arial"/>
              </a:rPr>
              <a:t>* Frais de gestion des fonds en date du </a:t>
            </a:r>
            <a:r>
              <a:rPr lang="fr-CA" sz="800" dirty="0">
                <a:solidFill>
                  <a:srgbClr val="FF0000"/>
                </a:solidFill>
                <a:latin typeface="Sun Life New Text" pitchFamily="2" charset="0"/>
                <a:cs typeface="Arial"/>
              </a:rPr>
              <a:t>JOUR MOIS 2026</a:t>
            </a:r>
            <a:endParaRPr lang="fr-CA" sz="800" dirty="0">
              <a:solidFill>
                <a:srgbClr val="FF0000"/>
              </a:solidFill>
              <a:latin typeface="Sun Life New Text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360038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6A517B1-CAF0-A298-8EBE-9F86935777EB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pPr defTabSz="457178"/>
            <a:fld id="{9FA635D2-B142-BE49-AECA-6169441F1F99}" type="slidenum">
              <a:rPr lang="en-US">
                <a:solidFill>
                  <a:srgbClr val="000000"/>
                </a:solidFill>
                <a:latin typeface="Sun Life Sans"/>
              </a:rPr>
              <a:pPr defTabSz="457178"/>
              <a:t>26</a:t>
            </a:fld>
            <a:endParaRPr lang="en-US">
              <a:solidFill>
                <a:srgbClr val="000000"/>
              </a:solidFill>
              <a:latin typeface="Sun Life Sans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CFE8A32-B0E8-60B6-7CFC-39E009491C6C}"/>
              </a:ext>
            </a:extLst>
          </p:cNvPr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 sz="1600" dirty="0">
                <a:latin typeface="Sun Life New Display" pitchFamily="2" charset="77"/>
              </a:rPr>
              <a:t>Aidez-moi à choisir - Fonds multirisques axés sur une date d’échéance</a:t>
            </a:r>
            <a:endParaRPr lang="en-US" sz="1600" dirty="0">
              <a:latin typeface="Sun Life New Display" pitchFamily="2" charset="77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EAC4943-4721-2157-9C1D-D4A44113B765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348212" y="4529823"/>
            <a:ext cx="8113059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87503">
              <a:defRPr/>
            </a:pPr>
            <a:r>
              <a:rPr lang="fr-FR" sz="900" dirty="0">
                <a:solidFill>
                  <a:srgbClr val="000000"/>
                </a:solidFill>
                <a:latin typeface="Sun Life New Text" pitchFamily="2" charset="77"/>
                <a:cs typeface="Arial" panose="020B0604020202020204" pitchFamily="34" charset="0"/>
              </a:rPr>
              <a:t>Note : Les répartitions de l’actif sont fournies à titre indicatif seulement. Elles ne représentent pas les répartitions réelles.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2DB1CE72-8A02-2A6E-2AF5-7F3E87E2B418}"/>
              </a:ext>
            </a:extLst>
          </p:cNvPr>
          <p:cNvGrpSpPr/>
          <p:nvPr/>
        </p:nvGrpSpPr>
        <p:grpSpPr>
          <a:xfrm>
            <a:off x="395290" y="783890"/>
            <a:ext cx="8353423" cy="3680179"/>
            <a:chOff x="395289" y="783889"/>
            <a:chExt cx="8353423" cy="3680179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AD6EB1D6-C15C-E408-CBB1-D5D65897401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95289" y="783889"/>
              <a:ext cx="8353423" cy="3680179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953AEBF7-B0EA-DCF4-8AB8-CCF0F3B0790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80521" y="1012258"/>
              <a:ext cx="1333333" cy="292227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1331058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6A517B1-CAF0-A298-8EBE-9F86935777EB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27</a:t>
            </a:fld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CFE8A32-B0E8-60B6-7CFC-39E009491C6C}"/>
              </a:ext>
            </a:extLst>
          </p:cNvPr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 sz="1600" noProof="0" dirty="0">
                <a:latin typeface="Sun Life New Display" pitchFamily="2" charset="0"/>
              </a:rPr>
              <a:t>Aidez-moi à choisir</a:t>
            </a:r>
            <a:r>
              <a:rPr lang="fr-CA" sz="1600" dirty="0">
                <a:latin typeface="Sun Life New Display" pitchFamily="2" charset="0"/>
              </a:rPr>
              <a:t> - </a:t>
            </a:r>
            <a:r>
              <a:rPr lang="fr-CA" sz="1600" noProof="0" dirty="0">
                <a:latin typeface="Sun Life New Display" pitchFamily="2" charset="0"/>
              </a:rPr>
              <a:t>Fonds multirisques axés sur une date d’échéance</a:t>
            </a:r>
            <a:endParaRPr lang="en-US" sz="1600" dirty="0">
              <a:latin typeface="Sun Life New Display" pitchFamily="2" charset="0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EBB849F-EE01-E30F-2771-D9CFDD4A1935}"/>
              </a:ext>
            </a:extLst>
          </p:cNvPr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809479371"/>
              </p:ext>
            </p:extLst>
          </p:nvPr>
        </p:nvGraphicFramePr>
        <p:xfrm>
          <a:off x="934409" y="860132"/>
          <a:ext cx="7288664" cy="255422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53250">
                  <a:extLst>
                    <a:ext uri="{9D8B030D-6E8A-4147-A177-3AD203B41FA5}">
                      <a16:colId xmlns:a16="http://schemas.microsoft.com/office/drawing/2014/main" val="1305864649"/>
                    </a:ext>
                  </a:extLst>
                </a:gridCol>
                <a:gridCol w="4601939">
                  <a:extLst>
                    <a:ext uri="{9D8B030D-6E8A-4147-A177-3AD203B41FA5}">
                      <a16:colId xmlns:a16="http://schemas.microsoft.com/office/drawing/2014/main" val="2388089567"/>
                    </a:ext>
                  </a:extLst>
                </a:gridCol>
                <a:gridCol w="933475">
                  <a:extLst>
                    <a:ext uri="{9D8B030D-6E8A-4147-A177-3AD203B41FA5}">
                      <a16:colId xmlns:a16="http://schemas.microsoft.com/office/drawing/2014/main" val="2143853516"/>
                    </a:ext>
                  </a:extLst>
                </a:gridCol>
              </a:tblGrid>
              <a:tr h="287543">
                <a:tc>
                  <a:txBody>
                    <a:bodyPr/>
                    <a:lstStyle/>
                    <a:p>
                      <a:r>
                        <a:rPr lang="fr-CA" sz="1400" b="0" noProof="0" dirty="0">
                          <a:solidFill>
                            <a:schemeClr val="tx2"/>
                          </a:solidFill>
                          <a:latin typeface="Sun Life New Display" pitchFamily="2" charset="0"/>
                          <a:cs typeface="Arial" panose="020B0604020202020204" pitchFamily="34" charset="0"/>
                        </a:rPr>
                        <a:t>Catégorie de fonds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CA" sz="1400" b="0" noProof="0" dirty="0">
                          <a:solidFill>
                            <a:schemeClr val="tx2"/>
                          </a:solidFill>
                          <a:latin typeface="Sun Life New Display" pitchFamily="2" charset="0"/>
                          <a:cs typeface="Arial" panose="020B0604020202020204" pitchFamily="34" charset="0"/>
                        </a:rPr>
                        <a:t>Nom du fonds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0" dirty="0">
                          <a:solidFill>
                            <a:schemeClr val="tx2"/>
                          </a:solidFill>
                          <a:latin typeface="Sun Life New Display" pitchFamily="2" charset="0"/>
                          <a:cs typeface="Arial" panose="020B0604020202020204" pitchFamily="34" charset="0"/>
                        </a:rPr>
                        <a:t>FGF</a:t>
                      </a:r>
                      <a:r>
                        <a:rPr lang="en-US" sz="1400" b="0" baseline="30000" dirty="0">
                          <a:solidFill>
                            <a:schemeClr val="tx2"/>
                          </a:solidFill>
                          <a:latin typeface="Sun Life New Display" pitchFamily="2" charset="0"/>
                          <a:cs typeface="Arial" panose="020B0604020202020204" pitchFamily="34" charset="0"/>
                        </a:rPr>
                        <a:t>*</a:t>
                      </a:r>
                      <a:endParaRPr lang="en-CA" sz="1400" b="0" baseline="30000" dirty="0">
                        <a:solidFill>
                          <a:schemeClr val="tx2"/>
                        </a:solidFill>
                        <a:latin typeface="Sun Life New Display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3543639"/>
                  </a:ext>
                </a:extLst>
              </a:tr>
              <a:tr h="205753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fr-CA" sz="14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cs typeface="Arial" panose="020B0604020202020204" pitchFamily="34" charset="0"/>
                        </a:rPr>
                        <a:t>Fonds multirisques axés sur une date d’échéance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fr-CA" sz="1200" b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Fonds prudents Granite</a:t>
                      </a:r>
                      <a:r>
                        <a:rPr lang="fr-CA" sz="1200" b="0" baseline="30000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MD</a:t>
                      </a:r>
                      <a:r>
                        <a:rPr kumimoji="0" lang="fr-CA" sz="1200" b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 Sun Life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fr-CA" sz="1200" b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2030, 2035, 2040, 2045, 2050, 2055, 2060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fr-CA" sz="1200" b="0" u="none" strike="noStrike" kern="1200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un Life New Text" pitchFamily="2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fr-CA" sz="1200" b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Fonds modérés Granite</a:t>
                      </a:r>
                      <a:r>
                        <a:rPr lang="fr-CA" sz="1200" b="0" baseline="30000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MD</a:t>
                      </a:r>
                      <a:r>
                        <a:rPr kumimoji="0" lang="fr-CA" sz="1200" b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 Sun Life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200" b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2030, 2035, 2040, 2045, 2050, 2055, 2060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fr-CA" sz="1200" b="0" u="none" strike="noStrike" kern="1200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un Life New Text" pitchFamily="2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fr-CA" sz="1200" b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Fonds audacieux Granite</a:t>
                      </a:r>
                      <a:r>
                        <a:rPr lang="fr-CA" sz="1200" b="0" baseline="30000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MD</a:t>
                      </a:r>
                      <a:r>
                        <a:rPr kumimoji="0" lang="fr-CA" sz="1200" b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 Sun Life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200" b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2030, 2035, 2040, 2045, 2050, 2055, 2060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fr-CA" sz="1200" b="0" u="none" strike="noStrike" kern="1200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un Life New Text" pitchFamily="2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fr-CA" sz="1200" b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Fonds Granite</a:t>
                      </a:r>
                      <a:r>
                        <a:rPr lang="fr-CA" sz="1200" b="0" baseline="30000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MD</a:t>
                      </a:r>
                      <a:r>
                        <a:rPr kumimoji="0" lang="fr-CA" sz="1200" b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 Retraite Sun Life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A" sz="12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De 0,00 % à 0,00 %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CA" sz="120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un Life New Text" pitchFamily="2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A" sz="12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De 0,00 % à 0,00 %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CA" sz="120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un Life New Text" pitchFamily="2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A" sz="12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De 0,00 % à 0,00 %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CA" sz="120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un Life New Text" pitchFamily="2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A" sz="12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0,00 %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2922257"/>
                  </a:ext>
                </a:extLst>
              </a:tr>
            </a:tbl>
          </a:graphicData>
        </a:graphic>
      </p:graphicFrame>
      <p:sp>
        <p:nvSpPr>
          <p:cNvPr id="58" name="ZoneTexte 11">
            <a:extLst>
              <a:ext uri="{FF2B5EF4-FFF2-40B4-BE49-F238E27FC236}">
                <a16:creationId xmlns:a16="http://schemas.microsoft.com/office/drawing/2014/main" id="{5A8F73CB-528B-A98D-BBD3-1DF2C222C770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2995972" y="3857516"/>
            <a:ext cx="349960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defTabSz="822960"/>
            <a:r>
              <a:rPr lang="fr-CA" sz="1600" b="1" dirty="0"/>
              <a:t>+</a:t>
            </a:r>
          </a:p>
        </p:txBody>
      </p:sp>
      <p:sp>
        <p:nvSpPr>
          <p:cNvPr id="59" name="ZoneTexte 12">
            <a:extLst>
              <a:ext uri="{FF2B5EF4-FFF2-40B4-BE49-F238E27FC236}">
                <a16:creationId xmlns:a16="http://schemas.microsoft.com/office/drawing/2014/main" id="{AFDC442C-E6B1-E51E-6C7F-516AA5A35126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4946049" y="3857516"/>
            <a:ext cx="349960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defTabSz="822960"/>
            <a:r>
              <a:rPr lang="fr-CA" sz="1600" b="1" dirty="0"/>
              <a:t>=</a:t>
            </a:r>
          </a:p>
        </p:txBody>
      </p:sp>
      <p:grpSp>
        <p:nvGrpSpPr>
          <p:cNvPr id="62" name="Graphic 5">
            <a:extLst>
              <a:ext uri="{FF2B5EF4-FFF2-40B4-BE49-F238E27FC236}">
                <a16:creationId xmlns:a16="http://schemas.microsoft.com/office/drawing/2014/main" id="{1E1FEF94-30F7-B1EA-1E76-AE94AF4F4DC7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714771" y="3692767"/>
            <a:ext cx="496866" cy="599372"/>
            <a:chOff x="2563563" y="1377147"/>
            <a:chExt cx="292679" cy="384167"/>
          </a:xfrm>
          <a:solidFill>
            <a:srgbClr val="252122"/>
          </a:solidFill>
        </p:grpSpPr>
        <p:grpSp>
          <p:nvGrpSpPr>
            <p:cNvPr id="63" name="Graphic 5">
              <a:extLst>
                <a:ext uri="{FF2B5EF4-FFF2-40B4-BE49-F238E27FC236}">
                  <a16:creationId xmlns:a16="http://schemas.microsoft.com/office/drawing/2014/main" id="{90C9DC99-9A68-834C-FD4C-E64A501102B9}"/>
                </a:ext>
              </a:extLst>
            </p:cNvPr>
            <p:cNvGrpSpPr/>
            <p:nvPr/>
          </p:nvGrpSpPr>
          <p:grpSpPr>
            <a:xfrm>
              <a:off x="2563563" y="1422932"/>
              <a:ext cx="292679" cy="338382"/>
              <a:chOff x="2563563" y="1422932"/>
              <a:chExt cx="292679" cy="338382"/>
            </a:xfrm>
            <a:solidFill>
              <a:srgbClr val="252122"/>
            </a:solidFill>
          </p:grpSpPr>
          <p:sp>
            <p:nvSpPr>
              <p:cNvPr id="67" name="Freeform 31">
                <a:extLst>
                  <a:ext uri="{FF2B5EF4-FFF2-40B4-BE49-F238E27FC236}">
                    <a16:creationId xmlns:a16="http://schemas.microsoft.com/office/drawing/2014/main" id="{9518BD8C-D23D-7AF1-761C-459F588AAD3A}"/>
                  </a:ext>
                </a:extLst>
              </p:cNvPr>
              <p:cNvSpPr/>
              <p:nvPr/>
            </p:nvSpPr>
            <p:spPr>
              <a:xfrm>
                <a:off x="2600158" y="1422932"/>
                <a:ext cx="256084" cy="338382"/>
              </a:xfrm>
              <a:custGeom>
                <a:avLst/>
                <a:gdLst>
                  <a:gd name="connsiteX0" fmla="*/ 256084 w 256084"/>
                  <a:gd name="connsiteY0" fmla="*/ 338383 h 338382"/>
                  <a:gd name="connsiteX1" fmla="*/ 0 w 256084"/>
                  <a:gd name="connsiteY1" fmla="*/ 338383 h 338382"/>
                  <a:gd name="connsiteX2" fmla="*/ 0 w 256084"/>
                  <a:gd name="connsiteY2" fmla="*/ 0 h 338382"/>
                  <a:gd name="connsiteX3" fmla="*/ 68575 w 256084"/>
                  <a:gd name="connsiteY3" fmla="*/ 0 h 338382"/>
                  <a:gd name="connsiteX4" fmla="*/ 68575 w 256084"/>
                  <a:gd name="connsiteY4" fmla="*/ 9108 h 338382"/>
                  <a:gd name="connsiteX5" fmla="*/ 9149 w 256084"/>
                  <a:gd name="connsiteY5" fmla="*/ 9108 h 338382"/>
                  <a:gd name="connsiteX6" fmla="*/ 9149 w 256084"/>
                  <a:gd name="connsiteY6" fmla="*/ 329234 h 338382"/>
                  <a:gd name="connsiteX7" fmla="*/ 246936 w 256084"/>
                  <a:gd name="connsiteY7" fmla="*/ 329234 h 338382"/>
                  <a:gd name="connsiteX8" fmla="*/ 246936 w 256084"/>
                  <a:gd name="connsiteY8" fmla="*/ 9108 h 338382"/>
                  <a:gd name="connsiteX9" fmla="*/ 187469 w 256084"/>
                  <a:gd name="connsiteY9" fmla="*/ 9108 h 338382"/>
                  <a:gd name="connsiteX10" fmla="*/ 187469 w 256084"/>
                  <a:gd name="connsiteY10" fmla="*/ 0 h 338382"/>
                  <a:gd name="connsiteX11" fmla="*/ 256084 w 256084"/>
                  <a:gd name="connsiteY11" fmla="*/ 0 h 338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56084" h="338382">
                    <a:moveTo>
                      <a:pt x="256084" y="338383"/>
                    </a:moveTo>
                    <a:lnTo>
                      <a:pt x="0" y="338383"/>
                    </a:lnTo>
                    <a:lnTo>
                      <a:pt x="0" y="0"/>
                    </a:lnTo>
                    <a:lnTo>
                      <a:pt x="68575" y="0"/>
                    </a:lnTo>
                    <a:lnTo>
                      <a:pt x="68575" y="9108"/>
                    </a:lnTo>
                    <a:lnTo>
                      <a:pt x="9149" y="9108"/>
                    </a:lnTo>
                    <a:lnTo>
                      <a:pt x="9149" y="329234"/>
                    </a:lnTo>
                    <a:lnTo>
                      <a:pt x="246936" y="329234"/>
                    </a:lnTo>
                    <a:lnTo>
                      <a:pt x="246936" y="9108"/>
                    </a:lnTo>
                    <a:lnTo>
                      <a:pt x="187469" y="9108"/>
                    </a:lnTo>
                    <a:lnTo>
                      <a:pt x="187469" y="0"/>
                    </a:lnTo>
                    <a:lnTo>
                      <a:pt x="256084" y="0"/>
                    </a:lnTo>
                    <a:close/>
                  </a:path>
                </a:pathLst>
              </a:custGeom>
              <a:solidFill>
                <a:srgbClr val="252122"/>
              </a:solidFill>
              <a:ln w="40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68" name="Freeform 32">
                <a:extLst>
                  <a:ext uri="{FF2B5EF4-FFF2-40B4-BE49-F238E27FC236}">
                    <a16:creationId xmlns:a16="http://schemas.microsoft.com/office/drawing/2014/main" id="{05E35046-936D-B642-5307-1C00FFA1ADA5}"/>
                  </a:ext>
                </a:extLst>
              </p:cNvPr>
              <p:cNvSpPr/>
              <p:nvPr/>
            </p:nvSpPr>
            <p:spPr>
              <a:xfrm>
                <a:off x="2563563" y="1422932"/>
                <a:ext cx="41169" cy="338382"/>
              </a:xfrm>
              <a:custGeom>
                <a:avLst/>
                <a:gdLst>
                  <a:gd name="connsiteX0" fmla="*/ 41169 w 41169"/>
                  <a:gd name="connsiteY0" fmla="*/ 338383 h 338382"/>
                  <a:gd name="connsiteX1" fmla="*/ 0 w 41169"/>
                  <a:gd name="connsiteY1" fmla="*/ 338383 h 338382"/>
                  <a:gd name="connsiteX2" fmla="*/ 0 w 41169"/>
                  <a:gd name="connsiteY2" fmla="*/ 0 h 338382"/>
                  <a:gd name="connsiteX3" fmla="*/ 41169 w 41169"/>
                  <a:gd name="connsiteY3" fmla="*/ 0 h 338382"/>
                  <a:gd name="connsiteX4" fmla="*/ 41169 w 41169"/>
                  <a:gd name="connsiteY4" fmla="*/ 9108 h 338382"/>
                  <a:gd name="connsiteX5" fmla="*/ 9149 w 41169"/>
                  <a:gd name="connsiteY5" fmla="*/ 9108 h 338382"/>
                  <a:gd name="connsiteX6" fmla="*/ 9149 w 41169"/>
                  <a:gd name="connsiteY6" fmla="*/ 329234 h 338382"/>
                  <a:gd name="connsiteX7" fmla="*/ 41169 w 41169"/>
                  <a:gd name="connsiteY7" fmla="*/ 329234 h 338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169" h="338382">
                    <a:moveTo>
                      <a:pt x="41169" y="338383"/>
                    </a:moveTo>
                    <a:lnTo>
                      <a:pt x="0" y="338383"/>
                    </a:lnTo>
                    <a:lnTo>
                      <a:pt x="0" y="0"/>
                    </a:lnTo>
                    <a:lnTo>
                      <a:pt x="41169" y="0"/>
                    </a:lnTo>
                    <a:lnTo>
                      <a:pt x="41169" y="9108"/>
                    </a:lnTo>
                    <a:lnTo>
                      <a:pt x="9149" y="9108"/>
                    </a:lnTo>
                    <a:lnTo>
                      <a:pt x="9149" y="329234"/>
                    </a:lnTo>
                    <a:lnTo>
                      <a:pt x="41169" y="329234"/>
                    </a:lnTo>
                    <a:close/>
                  </a:path>
                </a:pathLst>
              </a:custGeom>
              <a:solidFill>
                <a:srgbClr val="252122"/>
              </a:solidFill>
              <a:ln w="40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 33">
                <a:extLst>
                  <a:ext uri="{FF2B5EF4-FFF2-40B4-BE49-F238E27FC236}">
                    <a16:creationId xmlns:a16="http://schemas.microsoft.com/office/drawing/2014/main" id="{CE8BC4F3-8020-6AB7-1AF1-E451DD4F9BDE}"/>
                  </a:ext>
                </a:extLst>
              </p:cNvPr>
              <p:cNvSpPr/>
              <p:nvPr/>
            </p:nvSpPr>
            <p:spPr>
              <a:xfrm>
                <a:off x="2692941" y="1524863"/>
                <a:ext cx="134519" cy="101162"/>
              </a:xfrm>
              <a:custGeom>
                <a:avLst/>
                <a:gdLst>
                  <a:gd name="connsiteX0" fmla="*/ 39793 w 134519"/>
                  <a:gd name="connsiteY0" fmla="*/ 101163 h 101162"/>
                  <a:gd name="connsiteX1" fmla="*/ 0 w 134519"/>
                  <a:gd name="connsiteY1" fmla="*/ 60803 h 101162"/>
                  <a:gd name="connsiteX2" fmla="*/ 6517 w 134519"/>
                  <a:gd name="connsiteY2" fmla="*/ 54366 h 101162"/>
                  <a:gd name="connsiteX3" fmla="*/ 39834 w 134519"/>
                  <a:gd name="connsiteY3" fmla="*/ 88209 h 101162"/>
                  <a:gd name="connsiteX4" fmla="*/ 128042 w 134519"/>
                  <a:gd name="connsiteY4" fmla="*/ 0 h 101162"/>
                  <a:gd name="connsiteX5" fmla="*/ 134519 w 134519"/>
                  <a:gd name="connsiteY5" fmla="*/ 6477 h 101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4519" h="101162">
                    <a:moveTo>
                      <a:pt x="39793" y="101163"/>
                    </a:moveTo>
                    <a:lnTo>
                      <a:pt x="0" y="60803"/>
                    </a:lnTo>
                    <a:lnTo>
                      <a:pt x="6517" y="54366"/>
                    </a:lnTo>
                    <a:lnTo>
                      <a:pt x="39834" y="88209"/>
                    </a:lnTo>
                    <a:lnTo>
                      <a:pt x="128042" y="0"/>
                    </a:lnTo>
                    <a:lnTo>
                      <a:pt x="134519" y="6477"/>
                    </a:lnTo>
                    <a:close/>
                  </a:path>
                </a:pathLst>
              </a:custGeom>
              <a:solidFill>
                <a:srgbClr val="252122"/>
              </a:solidFill>
              <a:ln w="40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4" name="Graphic 5">
              <a:extLst>
                <a:ext uri="{FF2B5EF4-FFF2-40B4-BE49-F238E27FC236}">
                  <a16:creationId xmlns:a16="http://schemas.microsoft.com/office/drawing/2014/main" id="{9845B20B-C087-F8AC-6CA7-99FB807FA270}"/>
                </a:ext>
              </a:extLst>
            </p:cNvPr>
            <p:cNvGrpSpPr/>
            <p:nvPr/>
          </p:nvGrpSpPr>
          <p:grpSpPr>
            <a:xfrm>
              <a:off x="2655050" y="1377147"/>
              <a:ext cx="155447" cy="292719"/>
              <a:chOff x="2655050" y="1377147"/>
              <a:chExt cx="155447" cy="292719"/>
            </a:xfrm>
            <a:solidFill>
              <a:srgbClr val="252122"/>
            </a:solidFill>
          </p:grpSpPr>
          <p:sp>
            <p:nvSpPr>
              <p:cNvPr id="65" name="Freeform 29">
                <a:extLst>
                  <a:ext uri="{FF2B5EF4-FFF2-40B4-BE49-F238E27FC236}">
                    <a16:creationId xmlns:a16="http://schemas.microsoft.com/office/drawing/2014/main" id="{18BF8922-9094-EDD9-BF12-E7B517760DAF}"/>
                  </a:ext>
                </a:extLst>
              </p:cNvPr>
              <p:cNvSpPr/>
              <p:nvPr/>
            </p:nvSpPr>
            <p:spPr>
              <a:xfrm>
                <a:off x="2664159" y="1377147"/>
                <a:ext cx="128082" cy="82338"/>
              </a:xfrm>
              <a:custGeom>
                <a:avLst/>
                <a:gdLst>
                  <a:gd name="connsiteX0" fmla="*/ 128042 w 128082"/>
                  <a:gd name="connsiteY0" fmla="*/ 82339 h 82338"/>
                  <a:gd name="connsiteX1" fmla="*/ 0 w 128082"/>
                  <a:gd name="connsiteY1" fmla="*/ 82339 h 82338"/>
                  <a:gd name="connsiteX2" fmla="*/ 0 w 128082"/>
                  <a:gd name="connsiteY2" fmla="*/ 27446 h 82338"/>
                  <a:gd name="connsiteX3" fmla="*/ 32345 w 128082"/>
                  <a:gd name="connsiteY3" fmla="*/ 27446 h 82338"/>
                  <a:gd name="connsiteX4" fmla="*/ 64041 w 128082"/>
                  <a:gd name="connsiteY4" fmla="*/ 0 h 82338"/>
                  <a:gd name="connsiteX5" fmla="*/ 95738 w 128082"/>
                  <a:gd name="connsiteY5" fmla="*/ 27446 h 82338"/>
                  <a:gd name="connsiteX6" fmla="*/ 128083 w 128082"/>
                  <a:gd name="connsiteY6" fmla="*/ 27446 h 82338"/>
                  <a:gd name="connsiteX7" fmla="*/ 128083 w 128082"/>
                  <a:gd name="connsiteY7" fmla="*/ 82339 h 82338"/>
                  <a:gd name="connsiteX8" fmla="*/ 9149 w 128082"/>
                  <a:gd name="connsiteY8" fmla="*/ 73190 h 82338"/>
                  <a:gd name="connsiteX9" fmla="*/ 118894 w 128082"/>
                  <a:gd name="connsiteY9" fmla="*/ 73190 h 82338"/>
                  <a:gd name="connsiteX10" fmla="*/ 118894 w 128082"/>
                  <a:gd name="connsiteY10" fmla="*/ 36595 h 82338"/>
                  <a:gd name="connsiteX11" fmla="*/ 86873 w 128082"/>
                  <a:gd name="connsiteY11" fmla="*/ 36595 h 82338"/>
                  <a:gd name="connsiteX12" fmla="*/ 86873 w 128082"/>
                  <a:gd name="connsiteY12" fmla="*/ 32021 h 82338"/>
                  <a:gd name="connsiteX13" fmla="*/ 64001 w 128082"/>
                  <a:gd name="connsiteY13" fmla="*/ 9149 h 82338"/>
                  <a:gd name="connsiteX14" fmla="*/ 41129 w 128082"/>
                  <a:gd name="connsiteY14" fmla="*/ 32021 h 82338"/>
                  <a:gd name="connsiteX15" fmla="*/ 41129 w 128082"/>
                  <a:gd name="connsiteY15" fmla="*/ 36595 h 82338"/>
                  <a:gd name="connsiteX16" fmla="*/ 9108 w 128082"/>
                  <a:gd name="connsiteY16" fmla="*/ 36595 h 82338"/>
                  <a:gd name="connsiteX17" fmla="*/ 9108 w 128082"/>
                  <a:gd name="connsiteY17" fmla="*/ 73190 h 82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28082" h="82338">
                    <a:moveTo>
                      <a:pt x="128042" y="82339"/>
                    </a:moveTo>
                    <a:lnTo>
                      <a:pt x="0" y="82339"/>
                    </a:lnTo>
                    <a:lnTo>
                      <a:pt x="0" y="27446"/>
                    </a:lnTo>
                    <a:lnTo>
                      <a:pt x="32345" y="27446"/>
                    </a:lnTo>
                    <a:cubicBezTo>
                      <a:pt x="34571" y="11942"/>
                      <a:pt x="47930" y="0"/>
                      <a:pt x="64041" y="0"/>
                    </a:cubicBezTo>
                    <a:cubicBezTo>
                      <a:pt x="80153" y="0"/>
                      <a:pt x="93512" y="11942"/>
                      <a:pt x="95738" y="27446"/>
                    </a:cubicBezTo>
                    <a:lnTo>
                      <a:pt x="128083" y="27446"/>
                    </a:lnTo>
                    <a:lnTo>
                      <a:pt x="128083" y="82339"/>
                    </a:lnTo>
                    <a:close/>
                    <a:moveTo>
                      <a:pt x="9149" y="73190"/>
                    </a:moveTo>
                    <a:lnTo>
                      <a:pt x="118894" y="73190"/>
                    </a:lnTo>
                    <a:lnTo>
                      <a:pt x="118894" y="36595"/>
                    </a:lnTo>
                    <a:lnTo>
                      <a:pt x="86873" y="36595"/>
                    </a:lnTo>
                    <a:lnTo>
                      <a:pt x="86873" y="32021"/>
                    </a:lnTo>
                    <a:cubicBezTo>
                      <a:pt x="86873" y="19431"/>
                      <a:pt x="76631" y="9149"/>
                      <a:pt x="64001" y="9149"/>
                    </a:cubicBezTo>
                    <a:cubicBezTo>
                      <a:pt x="51371" y="9149"/>
                      <a:pt x="41129" y="19391"/>
                      <a:pt x="41129" y="32021"/>
                    </a:cubicBezTo>
                    <a:lnTo>
                      <a:pt x="41129" y="36595"/>
                    </a:lnTo>
                    <a:lnTo>
                      <a:pt x="9108" y="36595"/>
                    </a:lnTo>
                    <a:lnTo>
                      <a:pt x="9108" y="73190"/>
                    </a:lnTo>
                    <a:close/>
                  </a:path>
                </a:pathLst>
              </a:custGeom>
              <a:solidFill>
                <a:srgbClr val="252122"/>
              </a:solidFill>
              <a:ln w="40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 30">
                <a:extLst>
                  <a:ext uri="{FF2B5EF4-FFF2-40B4-BE49-F238E27FC236}">
                    <a16:creationId xmlns:a16="http://schemas.microsoft.com/office/drawing/2014/main" id="{B7BF11F6-31C3-387A-AAF0-52441A05264F}"/>
                  </a:ext>
                </a:extLst>
              </p:cNvPr>
              <p:cNvSpPr/>
              <p:nvPr/>
            </p:nvSpPr>
            <p:spPr>
              <a:xfrm>
                <a:off x="2655050" y="1514419"/>
                <a:ext cx="155447" cy="155447"/>
              </a:xfrm>
              <a:custGeom>
                <a:avLst/>
                <a:gdLst>
                  <a:gd name="connsiteX0" fmla="*/ 77724 w 155447"/>
                  <a:gd name="connsiteY0" fmla="*/ 155448 h 155447"/>
                  <a:gd name="connsiteX1" fmla="*/ 0 w 155447"/>
                  <a:gd name="connsiteY1" fmla="*/ 77724 h 155447"/>
                  <a:gd name="connsiteX2" fmla="*/ 77724 w 155447"/>
                  <a:gd name="connsiteY2" fmla="*/ 0 h 155447"/>
                  <a:gd name="connsiteX3" fmla="*/ 155448 w 155447"/>
                  <a:gd name="connsiteY3" fmla="*/ 77724 h 155447"/>
                  <a:gd name="connsiteX4" fmla="*/ 77724 w 155447"/>
                  <a:gd name="connsiteY4" fmla="*/ 155448 h 155447"/>
                  <a:gd name="connsiteX5" fmla="*/ 77724 w 155447"/>
                  <a:gd name="connsiteY5" fmla="*/ 9108 h 155447"/>
                  <a:gd name="connsiteX6" fmla="*/ 9149 w 155447"/>
                  <a:gd name="connsiteY6" fmla="*/ 77684 h 155447"/>
                  <a:gd name="connsiteX7" fmla="*/ 77724 w 155447"/>
                  <a:gd name="connsiteY7" fmla="*/ 146259 h 155447"/>
                  <a:gd name="connsiteX8" fmla="*/ 146299 w 155447"/>
                  <a:gd name="connsiteY8" fmla="*/ 77684 h 155447"/>
                  <a:gd name="connsiteX9" fmla="*/ 77724 w 155447"/>
                  <a:gd name="connsiteY9" fmla="*/ 9108 h 155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447" h="155447">
                    <a:moveTo>
                      <a:pt x="77724" y="155448"/>
                    </a:moveTo>
                    <a:cubicBezTo>
                      <a:pt x="34854" y="155448"/>
                      <a:pt x="0" y="120594"/>
                      <a:pt x="0" y="77724"/>
                    </a:cubicBezTo>
                    <a:cubicBezTo>
                      <a:pt x="0" y="34854"/>
                      <a:pt x="34854" y="0"/>
                      <a:pt x="77724" y="0"/>
                    </a:cubicBezTo>
                    <a:cubicBezTo>
                      <a:pt x="120594" y="0"/>
                      <a:pt x="155448" y="34854"/>
                      <a:pt x="155448" y="77724"/>
                    </a:cubicBezTo>
                    <a:cubicBezTo>
                      <a:pt x="155448" y="120553"/>
                      <a:pt x="120594" y="155448"/>
                      <a:pt x="77724" y="155448"/>
                    </a:cubicBezTo>
                    <a:close/>
                    <a:moveTo>
                      <a:pt x="77724" y="9108"/>
                    </a:moveTo>
                    <a:cubicBezTo>
                      <a:pt x="39915" y="9108"/>
                      <a:pt x="9149" y="39874"/>
                      <a:pt x="9149" y="77684"/>
                    </a:cubicBezTo>
                    <a:cubicBezTo>
                      <a:pt x="9149" y="115493"/>
                      <a:pt x="39915" y="146259"/>
                      <a:pt x="77724" y="146259"/>
                    </a:cubicBezTo>
                    <a:cubicBezTo>
                      <a:pt x="115534" y="146259"/>
                      <a:pt x="146299" y="115493"/>
                      <a:pt x="146299" y="77684"/>
                    </a:cubicBezTo>
                    <a:cubicBezTo>
                      <a:pt x="146299" y="39874"/>
                      <a:pt x="115534" y="9108"/>
                      <a:pt x="77724" y="9108"/>
                    </a:cubicBezTo>
                    <a:close/>
                  </a:path>
                </a:pathLst>
              </a:custGeom>
              <a:solidFill>
                <a:srgbClr val="252122"/>
              </a:solidFill>
              <a:ln w="40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id="{456C3707-D3F7-F7A6-563C-5175A6F259AF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456266" y="4566884"/>
            <a:ext cx="8113059" cy="215444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lvl="0" defTabSz="822960">
              <a:defRPr/>
            </a:pPr>
            <a:r>
              <a:rPr lang="fr-CA" sz="800" dirty="0">
                <a:latin typeface="Sun Life New Text" pitchFamily="2" charset="0"/>
                <a:cs typeface="Arial"/>
              </a:rPr>
              <a:t>* Frais de gestion des fonds en date du </a:t>
            </a:r>
            <a:r>
              <a:rPr lang="fr-CA" sz="800" dirty="0">
                <a:solidFill>
                  <a:srgbClr val="FF0000"/>
                </a:solidFill>
                <a:latin typeface="Sun Life New Text" pitchFamily="2" charset="0"/>
                <a:cs typeface="Arial"/>
              </a:rPr>
              <a:t>JOUR MOIS 2026</a:t>
            </a:r>
            <a:endParaRPr lang="fr-CA" sz="800" dirty="0">
              <a:solidFill>
                <a:srgbClr val="FF0000"/>
              </a:solidFill>
              <a:latin typeface="Sun Life New Text" pitchFamily="2" charset="0"/>
              <a:cs typeface="Arial" panose="020B0604020202020204" pitchFamily="34" charset="0"/>
            </a:endParaRPr>
          </a:p>
        </p:txBody>
      </p:sp>
      <p:sp>
        <p:nvSpPr>
          <p:cNvPr id="5" name="ZoneTexte 8">
            <a:extLst>
              <a:ext uri="{FF2B5EF4-FFF2-40B4-BE49-F238E27FC236}">
                <a16:creationId xmlns:a16="http://schemas.microsoft.com/office/drawing/2014/main" id="{7EE32DBA-2FC8-EBE7-F984-6AE06267DADB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3373945" y="3714922"/>
            <a:ext cx="1572104" cy="6144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CA" sz="900" kern="100" dirty="0">
                <a:solidFill>
                  <a:srgbClr val="050505"/>
                </a:solidFill>
                <a:effectLst/>
                <a:latin typeface="Sun Life New Text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Date la plus </a:t>
            </a:r>
            <a:r>
              <a:rPr lang="en-CA" sz="900" kern="100" dirty="0" err="1">
                <a:solidFill>
                  <a:srgbClr val="050505"/>
                </a:solidFill>
                <a:effectLst/>
                <a:latin typeface="Sun Life New Text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proche</a:t>
            </a:r>
            <a:r>
              <a:rPr lang="en-CA" sz="900" kern="100" dirty="0">
                <a:solidFill>
                  <a:srgbClr val="050505"/>
                </a:solidFill>
                <a:effectLst/>
                <a:latin typeface="Sun Life New Text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CA" sz="900" kern="100" dirty="0" err="1">
                <a:solidFill>
                  <a:srgbClr val="050505"/>
                </a:solidFill>
                <a:effectLst/>
                <a:latin typeface="Sun Life New Text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où</a:t>
            </a:r>
            <a:r>
              <a:rPr lang="en-CA" sz="900" kern="100" dirty="0">
                <a:solidFill>
                  <a:srgbClr val="050505"/>
                </a:solidFill>
                <a:effectLst/>
                <a:latin typeface="Sun Life New Text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CA" sz="900" kern="100" dirty="0" err="1">
                <a:solidFill>
                  <a:srgbClr val="050505"/>
                </a:solidFill>
                <a:effectLst/>
                <a:latin typeface="Sun Life New Text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vous</a:t>
            </a:r>
            <a:r>
              <a:rPr lang="en-CA" sz="900" kern="100" dirty="0">
                <a:solidFill>
                  <a:srgbClr val="050505"/>
                </a:solidFill>
                <a:effectLst/>
                <a:latin typeface="Sun Life New Text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CA" sz="900" kern="100" dirty="0" err="1">
                <a:solidFill>
                  <a:srgbClr val="050505"/>
                </a:solidFill>
                <a:effectLst/>
                <a:latin typeface="Sun Life New Text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aurez</a:t>
            </a:r>
            <a:r>
              <a:rPr lang="en-CA" sz="900" kern="100" dirty="0">
                <a:solidFill>
                  <a:srgbClr val="050505"/>
                </a:solidFill>
                <a:effectLst/>
                <a:latin typeface="Sun Life New Text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CA" sz="900" kern="100" dirty="0" err="1">
                <a:solidFill>
                  <a:srgbClr val="050505"/>
                </a:solidFill>
                <a:effectLst/>
                <a:latin typeface="Sun Life New Text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besoin</a:t>
            </a:r>
            <a:r>
              <a:rPr lang="en-CA" sz="900" kern="100" dirty="0">
                <a:solidFill>
                  <a:srgbClr val="050505"/>
                </a:solidFill>
                <a:effectLst/>
                <a:latin typeface="Sun Life New Text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de </a:t>
            </a:r>
            <a:r>
              <a:rPr lang="en-CA" sz="900" kern="100" dirty="0" err="1">
                <a:solidFill>
                  <a:srgbClr val="050505"/>
                </a:solidFill>
                <a:effectLst/>
                <a:latin typeface="Sun Life New Text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votre</a:t>
            </a:r>
            <a:r>
              <a:rPr lang="en-CA" sz="900" kern="100" dirty="0">
                <a:solidFill>
                  <a:srgbClr val="050505"/>
                </a:solidFill>
                <a:effectLst/>
                <a:latin typeface="Sun Life New Text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argent</a:t>
            </a:r>
            <a:endParaRPr lang="en-CA" sz="900" kern="100" dirty="0">
              <a:effectLst/>
              <a:latin typeface="Sun Life New Text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ZoneTexte 6">
            <a:extLst>
              <a:ext uri="{FF2B5EF4-FFF2-40B4-BE49-F238E27FC236}">
                <a16:creationId xmlns:a16="http://schemas.microsoft.com/office/drawing/2014/main" id="{FCB67E8C-97C7-266B-1119-24711367BB47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5282218" y="3721853"/>
            <a:ext cx="1572104" cy="59937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7000"/>
              </a:lnSpc>
            </a:pPr>
            <a:r>
              <a:rPr lang="fr-FR" sz="900" kern="1200" dirty="0">
                <a:solidFill>
                  <a:srgbClr val="000000"/>
                </a:solidFill>
                <a:effectLst/>
                <a:latin typeface="Sun Life New Text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Choix du fonds multirisque </a:t>
            </a:r>
            <a:endParaRPr lang="en-CA" sz="900" kern="100" dirty="0">
              <a:effectLst/>
              <a:latin typeface="Sun Life New Text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</a:pPr>
            <a:r>
              <a:rPr lang="fr-FR" sz="900" kern="1200" dirty="0">
                <a:solidFill>
                  <a:srgbClr val="000000"/>
                </a:solidFill>
                <a:effectLst/>
                <a:latin typeface="Sun Life New Text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axés sur la date d’échéance</a:t>
            </a:r>
            <a:endParaRPr lang="en-CA" sz="900" kern="100" dirty="0">
              <a:effectLst/>
              <a:latin typeface="Sun Life New Text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ZoneTexte 10">
            <a:extLst>
              <a:ext uri="{FF2B5EF4-FFF2-40B4-BE49-F238E27FC236}">
                <a16:creationId xmlns:a16="http://schemas.microsoft.com/office/drawing/2014/main" id="{C8E8DA5D-EDD4-61B0-8DF3-31382547861F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1432671" y="3721853"/>
            <a:ext cx="1572104" cy="59937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107000"/>
              </a:lnSpc>
              <a:spcAft>
                <a:spcPts val="800"/>
              </a:spcAft>
            </a:pPr>
            <a:r>
              <a:rPr lang="fr-CA" sz="900" kern="1200" dirty="0">
                <a:solidFill>
                  <a:srgbClr val="000000"/>
                </a:solidFill>
                <a:effectLst/>
                <a:latin typeface="Sun Life New Text" pitchFamily="2" charset="0"/>
                <a:ea typeface="Calibri" panose="020F0502020204030204" pitchFamily="34" charset="0"/>
                <a:cs typeface="Arial" panose="020B0604020202020204" pitchFamily="34" charset="0"/>
              </a:rPr>
              <a:t>Profil de risque</a:t>
            </a:r>
            <a:endParaRPr lang="en-CA" sz="900" kern="100" dirty="0">
              <a:effectLst/>
              <a:latin typeface="Sun Life New Text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205422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1AEEA7A-A8F4-C2F5-5107-0D534CC2EE46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A635D2-B142-BE49-AECA-6169441F1F99}" type="slidenum">
              <a:rPr kumimoji="0" lang="en-US" sz="6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sz="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New Text" pitchFamily="2" charset="0"/>
              <a:ea typeface="+mn-ea"/>
              <a:cs typeface="+mn-cs"/>
            </a:endParaRPr>
          </a:p>
        </p:txBody>
      </p:sp>
      <p:pic>
        <p:nvPicPr>
          <p:cNvPr id="11" name="Picture Placeholder 10" descr="A person sitting on a bench&#10;&#10;Description automatically generated">
            <a:extLst>
              <a:ext uri="{FF2B5EF4-FFF2-40B4-BE49-F238E27FC236}">
                <a16:creationId xmlns:a16="http://schemas.microsoft.com/office/drawing/2014/main" id="{99539B89-A660-A490-3F0C-44C9EA862D31}"/>
              </a:ext>
            </a:extLst>
          </p:cNvPr>
          <p:cNvPicPr>
            <a:picLocks noGrp="1" noChangeAspect="1"/>
          </p:cNvPicPr>
          <p:nvPr>
            <p:ph type="pic" sz="quarter" idx="14"/>
            <p:custDataLst>
              <p:tags r:id="rId2"/>
            </p:custDataLst>
          </p:nvPr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9" b="89"/>
          <a:stretch>
            <a:fillRect/>
          </a:stretch>
        </p:blipFill>
        <p:spPr/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B789DC9-DC44-5FF5-D31F-42A06B1A721C}"/>
              </a:ext>
            </a:extLst>
          </p:cNvPr>
          <p:cNvSpPr>
            <a:spLocks noGrp="1"/>
          </p:cNvSpPr>
          <p:nvPr>
            <p:ph type="body" sz="quarter" idx="29"/>
            <p:custDataLst>
              <p:tags r:id="rId3"/>
            </p:custDataLst>
          </p:nvPr>
        </p:nvSpPr>
        <p:spPr>
          <a:xfrm>
            <a:off x="4622269" y="604434"/>
            <a:ext cx="4163406" cy="322666"/>
          </a:xfrm>
        </p:spPr>
        <p:txBody>
          <a:bodyPr/>
          <a:lstStyle/>
          <a:p>
            <a:r>
              <a:rPr lang="en-US" sz="1600" dirty="0">
                <a:latin typeface="Sun Life New Display" pitchFamily="2" charset="0"/>
              </a:rPr>
              <a:t>Outils et </a:t>
            </a:r>
            <a:r>
              <a:rPr lang="en-US" sz="1600" dirty="0" err="1">
                <a:latin typeface="Sun Life New Display" pitchFamily="2" charset="0"/>
              </a:rPr>
              <a:t>ressources</a:t>
            </a:r>
            <a:r>
              <a:rPr lang="en-US" sz="1600" dirty="0">
                <a:latin typeface="Sun Life New Display" pitchFamily="2" charset="0"/>
              </a:rPr>
              <a:t> pour les placements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3F089BB-6A1F-7767-61BF-EE5322FE5375}"/>
              </a:ext>
            </a:extLst>
          </p:cNvPr>
          <p:cNvSpPr>
            <a:spLocks noGrp="1"/>
          </p:cNvSpPr>
          <p:nvPr>
            <p:ph type="body" sz="quarter" idx="33"/>
            <p:custDataLst>
              <p:tags r:id="rId4"/>
            </p:custDataLst>
          </p:nvPr>
        </p:nvSpPr>
        <p:spPr>
          <a:xfrm>
            <a:off x="4780764" y="1854725"/>
            <a:ext cx="4151537" cy="1187450"/>
          </a:xfrm>
        </p:spPr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fr-CA" sz="1200" noProof="0" dirty="0">
                <a:solidFill>
                  <a:schemeClr val="tx1"/>
                </a:solidFill>
                <a:latin typeface="Sun Life New Text" pitchFamily="2" charset="0"/>
              </a:rPr>
              <a:t>Outil Répartition de l’actif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/>
                </a:solidFill>
                <a:latin typeface="Sun Life New Text" pitchFamily="2" charset="0"/>
              </a:rPr>
              <a:t>Morningstar</a:t>
            </a:r>
            <a:r>
              <a:rPr kumimoji="0" lang="en-US" sz="1200" b="0" u="none" strike="noStrike" kern="1200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Sun Life New Text" pitchFamily="2" charset="0"/>
                <a:cs typeface="Arial" panose="020B0604020202020204" pitchFamily="34" charset="0"/>
              </a:rPr>
              <a:t>®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/>
                </a:solidFill>
                <a:latin typeface="Sun Life New Text" pitchFamily="2" charset="0"/>
              </a:rPr>
              <a:t>Fonds de placement et frais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 err="1">
                <a:solidFill>
                  <a:schemeClr val="tx1"/>
                </a:solidFill>
                <a:latin typeface="Sun Life New Text" pitchFamily="2" charset="0"/>
              </a:rPr>
              <a:t>Consultez</a:t>
            </a:r>
            <a:r>
              <a:rPr lang="en-US" sz="1200" dirty="0">
                <a:solidFill>
                  <a:schemeClr val="tx1"/>
                </a:solidFill>
                <a:latin typeface="Sun Life New Text" pitchFamily="2" charset="0"/>
              </a:rPr>
              <a:t> un expert</a:t>
            </a:r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D656F467-CE71-726F-484B-06F595813A5B}"/>
              </a:ext>
            </a:extLst>
          </p:cNvPr>
          <p:cNvSpPr txBox="1">
            <a:spLocks/>
          </p:cNvSpPr>
          <p:nvPr>
            <p:custDataLst>
              <p:tags r:id="rId5"/>
            </p:custDataLst>
          </p:nvPr>
        </p:nvSpPr>
        <p:spPr>
          <a:xfrm>
            <a:off x="4780764" y="3731251"/>
            <a:ext cx="3582467" cy="807815"/>
          </a:xfrm>
          <a:prstGeom prst="rect">
            <a:avLst/>
          </a:prstGeom>
          <a:solidFill>
            <a:srgbClr val="FEF8DD"/>
          </a:solidFill>
        </p:spPr>
        <p:txBody>
          <a:bodyPr/>
          <a:lstStyle>
            <a:lvl1pPr marL="171450" indent="-171450" algn="l" defTabSz="685800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8900" marR="0" lvl="0" indent="-88900" algn="l" defTabSz="685800" rtl="0" eaLnBrk="1" fontAlgn="auto" latinLnBrk="0" hangingPunct="1">
              <a:lnSpc>
                <a:spcPct val="114000"/>
              </a:lnSpc>
              <a:spcBef>
                <a:spcPts val="2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/>
                <a:ea typeface="+mn-ea"/>
                <a:cs typeface="+mn-cs"/>
              </a:rPr>
              <a:t>Quelle est votre tolérance au risque?</a:t>
            </a:r>
          </a:p>
          <a:p>
            <a:pPr marL="88900" marR="0" lvl="0" indent="-88900" algn="l" defTabSz="685800" rtl="0" eaLnBrk="1" fontAlgn="auto" latinLnBrk="0" hangingPunct="1">
              <a:lnSpc>
                <a:spcPct val="114000"/>
              </a:lnSpc>
              <a:spcBef>
                <a:spcPts val="2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/>
                <a:ea typeface="+mn-ea"/>
                <a:cs typeface="+mn-cs"/>
              </a:rPr>
              <a:t>Quels sont vos objectifs à court, moyen et long terme?</a:t>
            </a:r>
          </a:p>
          <a:p>
            <a:pPr marL="88900" marR="0" lvl="0" indent="-88900" algn="l" defTabSz="685800" rtl="0" eaLnBrk="1" fontAlgn="auto" latinLnBrk="0" hangingPunct="1">
              <a:lnSpc>
                <a:spcPct val="114000"/>
              </a:lnSpc>
              <a:spcBef>
                <a:spcPts val="2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/>
                <a:ea typeface="+mn-ea"/>
                <a:cs typeface="+mn-cs"/>
              </a:rPr>
              <a:t>Quand aurez-vous besoin de votre épargne?</a:t>
            </a:r>
            <a:endParaRPr kumimoji="0" lang="en-CA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New Text"/>
              <a:ea typeface="+mn-ea"/>
              <a:cs typeface="+mn-cs"/>
            </a:endParaRPr>
          </a:p>
          <a:p>
            <a:pPr marL="88900" marR="0" lvl="0" indent="-88900" algn="l" defTabSz="685800" rtl="0" eaLnBrk="1" fontAlgn="auto" latinLnBrk="0" hangingPunct="1">
              <a:lnSpc>
                <a:spcPct val="114000"/>
              </a:lnSpc>
              <a:spcBef>
                <a:spcPts val="2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/>
                <a:ea typeface="+mn-ea"/>
                <a:cs typeface="+mn-cs"/>
              </a:rPr>
              <a:t>Votre portefeuille est-il bien diversifié? 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New Tex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741631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6A517B1-CAF0-A298-8EBE-9F86935777EB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29</a:t>
            </a:fld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CFE8A32-B0E8-60B6-7CFC-39E009491C6C}"/>
              </a:ext>
            </a:extLst>
          </p:cNvPr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sz="1600" dirty="0" err="1">
                <a:latin typeface="Sun Life New Display" pitchFamily="2" charset="0"/>
              </a:rPr>
              <a:t>C’est</a:t>
            </a:r>
            <a:r>
              <a:rPr lang="en-US" sz="1600" dirty="0">
                <a:latin typeface="Sun Life New Display" pitchFamily="2" charset="0"/>
              </a:rPr>
              <a:t> </a:t>
            </a:r>
            <a:r>
              <a:rPr lang="en-US" sz="1600" dirty="0" err="1">
                <a:latin typeface="Sun Life New Display" pitchFamily="2" charset="0"/>
              </a:rPr>
              <a:t>moi</a:t>
            </a:r>
            <a:r>
              <a:rPr lang="en-US" sz="1600" dirty="0">
                <a:latin typeface="Sun Life New Display" pitchFamily="2" charset="0"/>
              </a:rPr>
              <a:t> que </a:t>
            </a:r>
            <a:r>
              <a:rPr lang="en-US" sz="1600" dirty="0" err="1">
                <a:latin typeface="Sun Life New Display" pitchFamily="2" charset="0"/>
              </a:rPr>
              <a:t>choisis</a:t>
            </a:r>
            <a:endParaRPr lang="en-US" sz="1600" dirty="0">
              <a:latin typeface="Sun Life New Display" pitchFamily="2" charset="0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64F4CD4-69C2-A276-DFAE-78AFE1C050D3}"/>
              </a:ext>
            </a:extLst>
          </p:cNvPr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4161144287"/>
              </p:ext>
            </p:extLst>
          </p:nvPr>
        </p:nvGraphicFramePr>
        <p:xfrm>
          <a:off x="720901" y="781384"/>
          <a:ext cx="7848424" cy="359640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87562">
                  <a:extLst>
                    <a:ext uri="{9D8B030D-6E8A-4147-A177-3AD203B41FA5}">
                      <a16:colId xmlns:a16="http://schemas.microsoft.com/office/drawing/2014/main" val="1305864649"/>
                    </a:ext>
                  </a:extLst>
                </a:gridCol>
                <a:gridCol w="5176570">
                  <a:extLst>
                    <a:ext uri="{9D8B030D-6E8A-4147-A177-3AD203B41FA5}">
                      <a16:colId xmlns:a16="http://schemas.microsoft.com/office/drawing/2014/main" val="2388089567"/>
                    </a:ext>
                  </a:extLst>
                </a:gridCol>
                <a:gridCol w="884292">
                  <a:extLst>
                    <a:ext uri="{9D8B030D-6E8A-4147-A177-3AD203B41FA5}">
                      <a16:colId xmlns:a16="http://schemas.microsoft.com/office/drawing/2014/main" val="2143853516"/>
                    </a:ext>
                  </a:extLst>
                </a:gridCol>
              </a:tblGrid>
              <a:tr h="520428">
                <a:tc>
                  <a:txBody>
                    <a:bodyPr/>
                    <a:lstStyle/>
                    <a:p>
                      <a:r>
                        <a:rPr lang="fr-CA" sz="1400" b="0" noProof="0" dirty="0">
                          <a:solidFill>
                            <a:schemeClr val="tx2"/>
                          </a:solidFill>
                          <a:latin typeface="Sun Life New Display" pitchFamily="2" charset="0"/>
                          <a:cs typeface="Arial" panose="020B0604020202020204" pitchFamily="34" charset="0"/>
                        </a:rPr>
                        <a:t>Catégorie de fonds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CA" sz="1400" b="0" noProof="0" dirty="0">
                          <a:solidFill>
                            <a:schemeClr val="tx2"/>
                          </a:solidFill>
                          <a:latin typeface="Sun Life New Display" pitchFamily="2" charset="0"/>
                          <a:cs typeface="Arial" panose="020B0604020202020204" pitchFamily="34" charset="0"/>
                        </a:rPr>
                        <a:t>Nom du fonds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0" dirty="0">
                          <a:solidFill>
                            <a:schemeClr val="tx2"/>
                          </a:solidFill>
                          <a:latin typeface="Sun Life New Display" pitchFamily="2" charset="0"/>
                          <a:cs typeface="Arial" panose="020B0604020202020204" pitchFamily="34" charset="0"/>
                        </a:rPr>
                        <a:t>FGF</a:t>
                      </a:r>
                      <a:r>
                        <a:rPr lang="en-US" sz="1400" b="0" baseline="30000" dirty="0">
                          <a:solidFill>
                            <a:schemeClr val="tx2"/>
                          </a:solidFill>
                          <a:latin typeface="Sun Life New Display" pitchFamily="2" charset="0"/>
                          <a:cs typeface="Arial" panose="020B0604020202020204" pitchFamily="34" charset="0"/>
                        </a:rPr>
                        <a:t>*</a:t>
                      </a:r>
                      <a:endParaRPr lang="en-CA" sz="1400" b="0" baseline="30000" dirty="0">
                        <a:solidFill>
                          <a:schemeClr val="tx2"/>
                        </a:solidFill>
                        <a:latin typeface="Sun Life New Display" pitchFamily="2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3543639"/>
                  </a:ext>
                </a:extLst>
              </a:tr>
              <a:tr h="30704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fr-CA" sz="12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cs typeface="Arial" panose="020B0604020202020204" pitchFamily="34" charset="0"/>
                        </a:rPr>
                        <a:t>Garantis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un Life New Text" pitchFamily="2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2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s. o.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2922257"/>
                  </a:ext>
                </a:extLst>
              </a:tr>
              <a:tr h="32602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fr-CA" sz="12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cs typeface="Arial" panose="020B0604020202020204" pitchFamily="34" charset="0"/>
                        </a:rPr>
                        <a:t>Marché monétaire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un Life New Text" pitchFamily="2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2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0,00 %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795692"/>
                  </a:ext>
                </a:extLst>
              </a:tr>
              <a:tr h="4959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fr-CA" sz="12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cs typeface="Arial" panose="020B0604020202020204" pitchFamily="34" charset="0"/>
                        </a:rPr>
                        <a:t>Obligations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fr-CA" sz="12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cs typeface="Arial" panose="020B0604020202020204" pitchFamily="34" charset="0"/>
                        </a:rPr>
                        <a:t>(titres à revenu fixe)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un Life New Text" pitchFamily="2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A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0,00 %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7173751"/>
                  </a:ext>
                </a:extLst>
              </a:tr>
              <a:tr h="32602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fr-CA" sz="12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cs typeface="Arial" panose="020B0604020202020204" pitchFamily="34" charset="0"/>
                        </a:rPr>
                        <a:t>Équilibrés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un Life New Text" pitchFamily="2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A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0,00 %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3416975"/>
                  </a:ext>
                </a:extLst>
              </a:tr>
              <a:tr h="32602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fr-CA" sz="12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cs typeface="Arial" panose="020B0604020202020204" pitchFamily="34" charset="0"/>
                        </a:rPr>
                        <a:t>Actions canadiennes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un Life New Text" pitchFamily="2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A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0,00 %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1480875"/>
                  </a:ext>
                </a:extLst>
              </a:tr>
              <a:tr h="32602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fr-CA" sz="12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cs typeface="Arial" panose="020B0604020202020204" pitchFamily="34" charset="0"/>
                        </a:rPr>
                        <a:t>Actions américaines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un Life New Text" pitchFamily="2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A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0,00 %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602389"/>
                  </a:ext>
                </a:extLst>
              </a:tr>
              <a:tr h="6428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fr-CA" sz="12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cs typeface="Arial" panose="020B0604020202020204" pitchFamily="34" charset="0"/>
                        </a:rPr>
                        <a:t>Actions internationales/mondiales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un Life New Text" pitchFamily="2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A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0,00 %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A" sz="12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0,00 %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1012022"/>
                  </a:ext>
                </a:extLst>
              </a:tr>
              <a:tr h="32602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fr-CA" sz="12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cs typeface="Arial" panose="020B0604020202020204" pitchFamily="34" charset="0"/>
                        </a:rPr>
                        <a:t>Titres immobiliers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un Life New Text" pitchFamily="2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A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0,00 %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8145994"/>
                  </a:ext>
                </a:extLst>
              </a:tr>
            </a:tbl>
          </a:graphicData>
        </a:graphic>
      </p:graphicFrame>
      <p:sp>
        <p:nvSpPr>
          <p:cNvPr id="2" name="Rectangle 1">
            <a:extLst>
              <a:ext uri="{FF2B5EF4-FFF2-40B4-BE49-F238E27FC236}">
                <a16:creationId xmlns:a16="http://schemas.microsoft.com/office/drawing/2014/main" id="{A19500BE-9A30-A346-F25B-CC83C3BC6FBF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456266" y="4566884"/>
            <a:ext cx="8113059" cy="215444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lvl="0" defTabSz="822960">
              <a:defRPr/>
            </a:pPr>
            <a:r>
              <a:rPr lang="fr-CA" sz="800" dirty="0">
                <a:latin typeface="Sun Life New Text" pitchFamily="2" charset="0"/>
                <a:cs typeface="Arial"/>
              </a:rPr>
              <a:t>* Frais de gestion des fonds en date du </a:t>
            </a:r>
            <a:r>
              <a:rPr lang="fr-CA" sz="800" dirty="0">
                <a:solidFill>
                  <a:srgbClr val="FF0000"/>
                </a:solidFill>
                <a:latin typeface="Sun Life New Text" pitchFamily="2" charset="0"/>
                <a:cs typeface="Arial"/>
              </a:rPr>
              <a:t>JOUR MOIS 2026</a:t>
            </a:r>
            <a:endParaRPr lang="fr-CA" sz="800" dirty="0">
              <a:solidFill>
                <a:srgbClr val="FF0000"/>
              </a:solidFill>
              <a:latin typeface="Sun Life New Text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89372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F5A02B-E576-444E-AD67-5649D33A5630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dirty="0">
                <a:latin typeface="Sun Life New Display" pitchFamily="2" charset="0"/>
              </a:rPr>
              <a:t>01.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A5118FD-349E-1247-BE81-A8F96DBEEC77}"/>
              </a:ext>
            </a:extLst>
          </p:cNvPr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215900" y="2639198"/>
            <a:ext cx="3268164" cy="936024"/>
          </a:xfrm>
        </p:spPr>
        <p:txBody>
          <a:bodyPr/>
          <a:lstStyle/>
          <a:p>
            <a:r>
              <a:rPr lang="fr-CA" dirty="0">
                <a:latin typeface="Sun Life New Display" pitchFamily="2" charset="0"/>
              </a:rPr>
              <a:t>Bienvenue à la Sun Life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65F97BC-4A6B-7F4B-A75E-DEE2DDAD1FF5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A635D2-B142-BE49-AECA-6169441F1F99}" type="slidenum">
              <a:rPr kumimoji="0" lang="en-US" sz="6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88410178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92F689E-0013-02AC-A363-2230001E31AF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pPr/>
              <a:t>30</a:t>
            </a:fld>
            <a:endParaRPr lang="en-US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D32F8F9-56AA-08B6-B09A-A420943FE7EF}"/>
              </a:ext>
            </a:extLst>
          </p:cNvPr>
          <p:cNvSpPr>
            <a:spLocks noGrp="1"/>
          </p:cNvSpPr>
          <p:nvPr>
            <p:ph type="body" sz="quarter" idx="33"/>
            <p:custDataLst>
              <p:tags r:id="rId2"/>
            </p:custDataLst>
          </p:nvPr>
        </p:nvSpPr>
        <p:spPr>
          <a:xfrm>
            <a:off x="4759378" y="361153"/>
            <a:ext cx="4163406" cy="720725"/>
          </a:xfrm>
        </p:spPr>
        <p:txBody>
          <a:bodyPr/>
          <a:lstStyle/>
          <a:p>
            <a:r>
              <a:rPr lang="fr-CA" sz="1600" dirty="0">
                <a:latin typeface="Sun Life New Display" pitchFamily="2" charset="0"/>
              </a:rPr>
              <a:t>Comment vos frais se comparent-ils ?</a:t>
            </a:r>
          </a:p>
          <a:p>
            <a:endParaRPr lang="en-US" sz="1600" dirty="0">
              <a:latin typeface="Sun Life New Display" pitchFamily="2" charset="0"/>
            </a:endParaRPr>
          </a:p>
        </p:txBody>
      </p:sp>
      <p:graphicFrame>
        <p:nvGraphicFramePr>
          <p:cNvPr id="22" name="Table 21">
            <a:extLst>
              <a:ext uri="{FF2B5EF4-FFF2-40B4-BE49-F238E27FC236}">
                <a16:creationId xmlns:a16="http://schemas.microsoft.com/office/drawing/2014/main" id="{FE54EAAB-2F5C-D7AD-29E5-87393C2ADB10}"/>
              </a:ext>
            </a:extLst>
          </p:cNvPr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222951695"/>
              </p:ext>
            </p:extLst>
          </p:nvPr>
        </p:nvGraphicFramePr>
        <p:xfrm>
          <a:off x="4840334" y="1572023"/>
          <a:ext cx="4163406" cy="199945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81703">
                  <a:extLst>
                    <a:ext uri="{9D8B030D-6E8A-4147-A177-3AD203B41FA5}">
                      <a16:colId xmlns:a16="http://schemas.microsoft.com/office/drawing/2014/main" val="1305864649"/>
                    </a:ext>
                  </a:extLst>
                </a:gridCol>
                <a:gridCol w="2081703">
                  <a:extLst>
                    <a:ext uri="{9D8B030D-6E8A-4147-A177-3AD203B41FA5}">
                      <a16:colId xmlns:a16="http://schemas.microsoft.com/office/drawing/2014/main" val="2388089567"/>
                    </a:ext>
                  </a:extLst>
                </a:gridCol>
              </a:tblGrid>
              <a:tr h="374887">
                <a:tc>
                  <a:txBody>
                    <a:bodyPr/>
                    <a:lstStyle/>
                    <a:p>
                      <a:pPr algn="l"/>
                      <a:r>
                        <a:rPr lang="fr-CA" sz="1400" b="1" noProof="0" dirty="0">
                          <a:solidFill>
                            <a:schemeClr val="tx2"/>
                          </a:solidFill>
                          <a:latin typeface="Sun Life New Display" pitchFamily="2" charset="0"/>
                          <a:cs typeface="Arial" panose="020B0604020202020204" pitchFamily="34" charset="0"/>
                        </a:rPr>
                        <a:t>Catégorie de fonds (domestiques)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b="1" noProof="0" dirty="0">
                          <a:solidFill>
                            <a:schemeClr val="tx2"/>
                          </a:solidFill>
                          <a:latin typeface="Sun Life New Display" pitchFamily="2" charset="0"/>
                          <a:cs typeface="Arial" panose="020B0604020202020204" pitchFamily="34" charset="0"/>
                        </a:rPr>
                        <a:t>Frais médians applicables aux particuliers</a:t>
                      </a:r>
                      <a:r>
                        <a:rPr lang="fr-CA" sz="1400" b="1" baseline="30000" noProof="0" dirty="0">
                          <a:solidFill>
                            <a:schemeClr val="tx2"/>
                          </a:solidFill>
                          <a:latin typeface="Sun Life New Display" pitchFamily="2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3543639"/>
                  </a:ext>
                </a:extLst>
              </a:tr>
              <a:tr h="374887">
                <a:tc>
                  <a:txBody>
                    <a:bodyPr/>
                    <a:lstStyle/>
                    <a:p>
                      <a:pPr lvl="0" algn="l" eaLnBrk="1" hangingPunct="1">
                        <a:spcBef>
                          <a:spcPct val="20000"/>
                        </a:spcBef>
                      </a:pPr>
                      <a:r>
                        <a:rPr lang="fr-CA" sz="1400" b="0" noProof="0" dirty="0">
                          <a:solidFill>
                            <a:schemeClr val="tx1"/>
                          </a:solidFill>
                          <a:latin typeface="Sun Life New Text" pitchFamily="2" charset="0"/>
                          <a:cs typeface="Arial" panose="020B0604020202020204" pitchFamily="34" charset="0"/>
                        </a:rPr>
                        <a:t>Obligations (titres à revenu fixe)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fr-CA" sz="140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0,89 %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2922257"/>
                  </a:ext>
                </a:extLst>
              </a:tr>
              <a:tr h="374887">
                <a:tc>
                  <a:txBody>
                    <a:bodyPr/>
                    <a:lstStyle/>
                    <a:p>
                      <a:pPr lvl="0" algn="l" eaLnBrk="1" hangingPunct="1">
                        <a:spcBef>
                          <a:spcPct val="20000"/>
                        </a:spcBef>
                      </a:pPr>
                      <a:r>
                        <a:rPr lang="fr-CA" sz="1400" b="0" noProof="0" dirty="0">
                          <a:solidFill>
                            <a:schemeClr val="tx1"/>
                          </a:solidFill>
                          <a:latin typeface="Sun Life New Text" pitchFamily="2" charset="0"/>
                          <a:cs typeface="Arial" panose="020B0604020202020204" pitchFamily="34" charset="0"/>
                        </a:rPr>
                        <a:t>Actions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fr-CA" sz="140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1,76 %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3058729"/>
                  </a:ext>
                </a:extLst>
              </a:tr>
              <a:tr h="374887">
                <a:tc>
                  <a:txBody>
                    <a:bodyPr/>
                    <a:lstStyle/>
                    <a:p>
                      <a:pPr lvl="0" algn="l" eaLnBrk="1" hangingPunct="1">
                        <a:spcBef>
                          <a:spcPct val="20000"/>
                        </a:spcBef>
                      </a:pPr>
                      <a:r>
                        <a:rPr lang="fr-CA" sz="1400" b="0" noProof="0" dirty="0">
                          <a:solidFill>
                            <a:schemeClr val="tx1"/>
                          </a:solidFill>
                          <a:latin typeface="Sun Life New Text" pitchFamily="2" charset="0"/>
                          <a:cs typeface="Arial" panose="020B0604020202020204" pitchFamily="34" charset="0"/>
                        </a:rPr>
                        <a:t>Répartition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fr-CA" sz="140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1,90 %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8991697"/>
                  </a:ext>
                </a:extLst>
              </a:tr>
            </a:tbl>
          </a:graphicData>
        </a:graphic>
      </p:graphicFrame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528349FB-7C14-2CA0-10BF-03075E8F472F}"/>
              </a:ext>
            </a:extLst>
          </p:cNvPr>
          <p:cNvPicPr>
            <a:picLocks noGrp="1" noChangeAspect="1"/>
          </p:cNvPicPr>
          <p:nvPr>
            <p:ph type="pic" sz="quarter" idx="14"/>
            <p:custDataLst>
              <p:tags r:id="rId4"/>
            </p:custDataLst>
          </p:nvPr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036EBDC-886F-4037-CDAA-F94F0AB49B31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4771779" y="4506238"/>
            <a:ext cx="430051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22960">
              <a:defRPr/>
            </a:pPr>
            <a:r>
              <a:rPr lang="fr-CA" sz="800" baseline="30000" dirty="0">
                <a:latin typeface="Sun Life New Text" pitchFamily="2" charset="0"/>
                <a:cs typeface="Arial" panose="020B0604020202020204" pitchFamily="34" charset="0"/>
              </a:rPr>
              <a:t>1 </a:t>
            </a:r>
            <a:r>
              <a:rPr lang="fr-CA" sz="800" dirty="0">
                <a:latin typeface="Sun Life New Text" pitchFamily="2" charset="0"/>
                <a:cs typeface="Arial" panose="020B0604020202020204" pitchFamily="34" charset="0"/>
              </a:rPr>
              <a:t>Source : Morningstar,</a:t>
            </a:r>
            <a:r>
              <a:rPr lang="fr-CA" sz="800" b="1" i="1" dirty="0">
                <a:latin typeface="Sun Life New Text" pitchFamily="2" charset="0"/>
                <a:cs typeface="Arial" panose="020B0604020202020204" pitchFamily="34" charset="0"/>
              </a:rPr>
              <a:t> </a:t>
            </a:r>
            <a:r>
              <a:rPr lang="en-CA" sz="800" i="1" dirty="0">
                <a:latin typeface="Sun Life New Text" pitchFamily="2" charset="0"/>
                <a:cs typeface="Arial" panose="020B0604020202020204" pitchFamily="34" charset="0"/>
              </a:rPr>
              <a:t>"Global Investor Experience Study: Fees and Expense," mars 2022</a:t>
            </a:r>
            <a:endParaRPr lang="fr-CA" sz="800" dirty="0">
              <a:latin typeface="Sun Life New Text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678772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10B86B4-3946-2F90-F360-DD9BAAA7027F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A635D2-B142-BE49-AECA-6169441F1F99}" type="slidenum">
              <a:rPr kumimoji="0" lang="fr-CA" sz="6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fr-CA" sz="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New Text" pitchFamily="2" charset="0"/>
              <a:ea typeface="+mn-ea"/>
              <a:cs typeface="+mn-cs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C360714-E2EC-74DC-08D1-A87FC4D6D5A2}"/>
              </a:ext>
            </a:extLst>
          </p:cNvPr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 sz="1600" dirty="0">
                <a:latin typeface="Sun Life New Display" pitchFamily="2" charset="0"/>
              </a:rPr>
              <a:t>Moins, c’est mieux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1DE56B43-2327-1272-01E6-9C468445C28C}"/>
              </a:ext>
            </a:extLst>
          </p:cNvPr>
          <p:cNvGraphicFramePr/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86770386"/>
              </p:ext>
            </p:extLst>
          </p:nvPr>
        </p:nvGraphicFramePr>
        <p:xfrm>
          <a:off x="482269" y="972889"/>
          <a:ext cx="4959893" cy="34246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73E0440-5EAE-B8CB-062D-0B2AD62F3E39}"/>
              </a:ext>
            </a:extLst>
          </p:cNvPr>
          <p:cNvSpPr txBox="1">
            <a:spLocks/>
          </p:cNvSpPr>
          <p:nvPr>
            <p:custDataLst>
              <p:tags r:id="rId4"/>
            </p:custDataLst>
          </p:nvPr>
        </p:nvSpPr>
        <p:spPr bwMode="auto">
          <a:xfrm>
            <a:off x="480521" y="4468661"/>
            <a:ext cx="8353425" cy="5027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306C99"/>
              </a:buClr>
              <a:buFont typeface="Arial" pitchFamily="34" charset="0"/>
              <a:buChar char="•"/>
              <a:defRPr sz="3200">
                <a:solidFill>
                  <a:srgbClr val="5E555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306C99"/>
              </a:buClr>
              <a:buFont typeface="Arial" pitchFamily="34" charset="0"/>
              <a:buChar char="•"/>
              <a:defRPr sz="2800">
                <a:solidFill>
                  <a:srgbClr val="5E5550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306C99"/>
              </a:buClr>
              <a:buFont typeface="Arial" pitchFamily="34" charset="0"/>
              <a:buChar char="•"/>
              <a:defRPr sz="2400">
                <a:solidFill>
                  <a:srgbClr val="5E5550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306C99"/>
              </a:buClr>
              <a:buFont typeface="Arial" pitchFamily="34" charset="0"/>
              <a:buChar char="•"/>
              <a:defRPr sz="2000">
                <a:solidFill>
                  <a:srgbClr val="5E5550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306C99"/>
              </a:buClr>
              <a:buFont typeface="Arial" pitchFamily="34" charset="0"/>
              <a:buChar char="•"/>
              <a:defRPr sz="2000">
                <a:solidFill>
                  <a:srgbClr val="5E5550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06C99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fr-CA" sz="7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Arial" panose="020B0604020202020204" pitchFamily="34" charset="0"/>
              </a:rPr>
              <a:t>À titre indicatif seulement pour bien illustrer le concept. Pour avoir un portrait adapté à votre régime, passez en revue les fonds qui vous sont offerts et les frais associés sur </a:t>
            </a:r>
            <a:r>
              <a:rPr kumimoji="0" lang="fr-CA" sz="700" b="1" i="0" u="none" strike="noStrike" kern="1200" cap="none" spc="0" normalizeH="0" baseline="0" noProof="0" dirty="0">
                <a:ln>
                  <a:noFill/>
                </a:ln>
                <a:solidFill>
                  <a:srgbClr val="003846">
                    <a:lumMod val="50000"/>
                    <a:lumOff val="50000"/>
                  </a:srgbClr>
                </a:solidFill>
                <a:effectLst/>
                <a:uLnTx/>
                <a:uFillTx/>
                <a:latin typeface="Sun Life New Text" pitchFamily="2" charset="0"/>
                <a:ea typeface="+mn-ea"/>
                <a:cs typeface="Arial" panose="020B0604020202020204" pitchFamily="34" charset="0"/>
              </a:rPr>
              <a:t>masunlife.ca</a:t>
            </a:r>
            <a:r>
              <a:rPr kumimoji="0" lang="fr-CA" sz="7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Arial" panose="020B0604020202020204" pitchFamily="34" charset="0"/>
              </a:rPr>
              <a:t>.</a:t>
            </a:r>
            <a:endParaRPr kumimoji="0" lang="en-US" sz="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New Text" pitchFamily="2" charset="0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06C99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fr-CA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Hypothèses : Cotisation de 4 000 $ versée en une seule fois le 1</a:t>
            </a:r>
            <a:r>
              <a:rPr kumimoji="0" lang="fr-CA" sz="7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er </a:t>
            </a:r>
            <a:r>
              <a:rPr kumimoji="0" lang="fr-CA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janvier de chaque année | Taux d’intérêt annuel de 5,5 % accumulé avant déduction des frais de gestion chaque mois</a:t>
            </a:r>
          </a:p>
          <a:p>
            <a:pPr marL="0" indent="0">
              <a:buNone/>
              <a:defRPr/>
            </a:pPr>
            <a:r>
              <a:rPr lang="fr-CA" sz="700" dirty="0">
                <a:solidFill>
                  <a:srgbClr val="000000"/>
                </a:solidFill>
                <a:latin typeface="Sun Life New Text" pitchFamily="2" charset="0"/>
              </a:rPr>
              <a:t>*</a:t>
            </a:r>
            <a:r>
              <a:rPr lang="en-CA" sz="700" kern="100" dirty="0">
                <a:solidFill>
                  <a:schemeClr val="tx1"/>
                </a:solidFill>
                <a:effectLst/>
                <a:latin typeface="Sun Life New Text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Devis de </a:t>
            </a:r>
            <a:r>
              <a:rPr lang="en-CA" sz="700" kern="100" dirty="0" err="1">
                <a:solidFill>
                  <a:schemeClr val="tx1"/>
                </a:solidFill>
                <a:effectLst/>
                <a:latin typeface="Sun Life New Text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rente</a:t>
            </a:r>
            <a:r>
              <a:rPr lang="en-CA" sz="700" kern="100" dirty="0">
                <a:solidFill>
                  <a:schemeClr val="tx1"/>
                </a:solidFill>
                <a:effectLst/>
                <a:latin typeface="Sun Life New Text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CA" sz="700" kern="100" dirty="0" err="1">
                <a:solidFill>
                  <a:schemeClr val="tx1"/>
                </a:solidFill>
                <a:effectLst/>
                <a:latin typeface="Sun Life New Text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déc</a:t>
            </a:r>
            <a:r>
              <a:rPr lang="en-CA" sz="700" kern="100" dirty="0">
                <a:solidFill>
                  <a:schemeClr val="tx1"/>
                </a:solidFill>
                <a:effectLst/>
                <a:latin typeface="Sun Life New Text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2022, </a:t>
            </a:r>
            <a:r>
              <a:rPr lang="en-CA" sz="700" kern="100" dirty="0" err="1">
                <a:solidFill>
                  <a:schemeClr val="tx1"/>
                </a:solidFill>
                <a:effectLst/>
                <a:latin typeface="Sun Life New Text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montant</a:t>
            </a:r>
            <a:r>
              <a:rPr lang="en-CA" sz="700" kern="100" dirty="0">
                <a:solidFill>
                  <a:schemeClr val="tx1"/>
                </a:solidFill>
                <a:effectLst/>
                <a:latin typeface="Sun Life New Text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de la prime : 42 846 $ |  </a:t>
            </a:r>
            <a:r>
              <a:rPr lang="en-CA" sz="700" kern="100" dirty="0" err="1">
                <a:solidFill>
                  <a:schemeClr val="tx1"/>
                </a:solidFill>
                <a:effectLst/>
                <a:latin typeface="Sun Life New Text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Sexe</a:t>
            </a:r>
            <a:r>
              <a:rPr lang="en-CA" sz="700" kern="100" dirty="0">
                <a:solidFill>
                  <a:schemeClr val="tx1"/>
                </a:solidFill>
                <a:effectLst/>
                <a:latin typeface="Sun Life New Text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CA" sz="700" kern="100" dirty="0" err="1">
                <a:solidFill>
                  <a:schemeClr val="tx1"/>
                </a:solidFill>
                <a:effectLst/>
                <a:latin typeface="Sun Life New Text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assigné</a:t>
            </a:r>
            <a:r>
              <a:rPr lang="en-CA" sz="700" kern="100" dirty="0">
                <a:solidFill>
                  <a:schemeClr val="tx1"/>
                </a:solidFill>
                <a:effectLst/>
                <a:latin typeface="Sun Life New Text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à la naissance : Femme, 65 ans.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06C99"/>
              </a:buClr>
              <a:buSzTx/>
              <a:buFont typeface="Arial" pitchFamily="34" charset="0"/>
              <a:buNone/>
              <a:tabLst/>
              <a:defRPr/>
            </a:pPr>
            <a:endParaRPr kumimoji="0" lang="fr-CA" sz="7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New Text" pitchFamily="2" charset="0"/>
              <a:ea typeface="+mn-ea"/>
              <a:cs typeface="+mn-cs"/>
            </a:endParaRPr>
          </a:p>
        </p:txBody>
      </p:sp>
      <p:sp>
        <p:nvSpPr>
          <p:cNvPr id="10" name="Left Brace 9">
            <a:extLst>
              <a:ext uri="{FF2B5EF4-FFF2-40B4-BE49-F238E27FC236}">
                <a16:creationId xmlns:a16="http://schemas.microsoft.com/office/drawing/2014/main" id="{5C925C4F-4808-0664-26C1-60A8C3D2E15E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 flipH="1">
            <a:off x="4275863" y="1754356"/>
            <a:ext cx="349858" cy="416350"/>
          </a:xfrm>
          <a:prstGeom prst="leftBrace">
            <a:avLst/>
          </a:prstGeom>
          <a:ln w="12700">
            <a:solidFill>
              <a:srgbClr val="0038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CA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Sans"/>
              <a:ea typeface="+mn-ea"/>
              <a:cs typeface="+mn-cs"/>
            </a:endParaRPr>
          </a:p>
        </p:txBody>
      </p:sp>
      <p:sp>
        <p:nvSpPr>
          <p:cNvPr id="14" name="TextBox 1">
            <a:extLst>
              <a:ext uri="{FF2B5EF4-FFF2-40B4-BE49-F238E27FC236}">
                <a16:creationId xmlns:a16="http://schemas.microsoft.com/office/drawing/2014/main" id="{17FA7822-4BAC-CA2D-D263-8C82D92BC1A0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4604676" y="1835310"/>
            <a:ext cx="914400" cy="254442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1200" b="1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42 846 $</a:t>
            </a:r>
          </a:p>
        </p:txBody>
      </p:sp>
      <p:graphicFrame>
        <p:nvGraphicFramePr>
          <p:cNvPr id="17" name="Table 5">
            <a:extLst>
              <a:ext uri="{FF2B5EF4-FFF2-40B4-BE49-F238E27FC236}">
                <a16:creationId xmlns:a16="http://schemas.microsoft.com/office/drawing/2014/main" id="{6CED516A-D1CF-500D-F1BD-7C13F1916623}"/>
              </a:ext>
            </a:extLst>
          </p:cNvPr>
          <p:cNvGraphicFramePr>
            <a:graphicFrameLocks noGrp="1"/>
          </p:cNvGraphicFramePr>
          <p:nvPr>
            <p:custDataLst>
              <p:tags r:id="rId7"/>
            </p:custDataLst>
            <p:extLst>
              <p:ext uri="{D42A27DB-BD31-4B8C-83A1-F6EECF244321}">
                <p14:modId xmlns:p14="http://schemas.microsoft.com/office/powerpoint/2010/main" val="2420292889"/>
              </p:ext>
            </p:extLst>
          </p:nvPr>
        </p:nvGraphicFramePr>
        <p:xfrm>
          <a:off x="6014731" y="1171527"/>
          <a:ext cx="2108543" cy="27362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8543">
                  <a:extLst>
                    <a:ext uri="{9D8B030D-6E8A-4147-A177-3AD203B41FA5}">
                      <a16:colId xmlns:a16="http://schemas.microsoft.com/office/drawing/2014/main" val="1561278267"/>
                    </a:ext>
                  </a:extLst>
                </a:gridCol>
              </a:tblGrid>
              <a:tr h="636841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sz="1000" noProof="0" dirty="0">
                          <a:solidFill>
                            <a:srgbClr val="003846"/>
                          </a:solidFill>
                          <a:latin typeface="Sun Life New Text" pitchFamily="2" charset="0"/>
                        </a:rPr>
                        <a:t>Revenu mensuel de retraite*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CA" sz="1000" noProof="0" dirty="0">
                        <a:solidFill>
                          <a:srgbClr val="003846"/>
                        </a:solidFill>
                        <a:latin typeface="Sun Life New Text" pitchFamily="2" charset="0"/>
                      </a:endParaRP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i="0" u="none" strike="noStrike" kern="1200" baseline="0" dirty="0">
                          <a:solidFill>
                            <a:srgbClr val="003846"/>
                          </a:solidFill>
                          <a:latin typeface="Sun Life New Text" pitchFamily="2" charset="0"/>
                          <a:ea typeface="+mn-ea"/>
                          <a:cs typeface="+mn-cs"/>
                        </a:rPr>
                        <a:t>226,94 $</a:t>
                      </a:r>
                      <a:endParaRPr kumimoji="0" lang="en-CA" sz="1000" b="1" u="none" strike="noStrike" kern="1200" cap="none" normalizeH="0" baseline="0" dirty="0">
                        <a:ln>
                          <a:noFill/>
                        </a:ln>
                        <a:solidFill>
                          <a:srgbClr val="003846"/>
                        </a:solidFill>
                        <a:effectLst/>
                        <a:latin typeface="Sun Life New Text" pitchFamily="2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D954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54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D954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192399"/>
                  </a:ext>
                </a:extLst>
              </a:tr>
              <a:tr h="441515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A" sz="1000" noProof="0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Épargne supplémentaire pour payer les dépenses à la retraite</a:t>
                      </a:r>
                    </a:p>
                  </a:txBody>
                  <a:tcPr>
                    <a:lnL w="12700" cap="flat" cmpd="sng" algn="ctr">
                      <a:solidFill>
                        <a:srgbClr val="D954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54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54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54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71308187"/>
                  </a:ext>
                </a:extLst>
              </a:tr>
              <a:tr h="1657891">
                <a:tc>
                  <a:txBody>
                    <a:bodyPr/>
                    <a:lstStyle/>
                    <a:p>
                      <a:pPr marL="0" marR="0" lvl="0" indent="0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Épicerie</a:t>
                      </a:r>
                    </a:p>
                    <a:p>
                      <a:pPr marL="0" marR="0" lvl="0" indent="0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Factures de services publics</a:t>
                      </a:r>
                    </a:p>
                    <a:p>
                      <a:pPr marL="0" marR="0" lvl="0" indent="0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Prêt hypothécaire, loyer</a:t>
                      </a:r>
                    </a:p>
                    <a:p>
                      <a:pPr marL="0" marR="0" lvl="0" indent="0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Impôts</a:t>
                      </a:r>
                    </a:p>
                    <a:p>
                      <a:pPr marL="0" marR="0" lvl="0" indent="0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Véhicule</a:t>
                      </a:r>
                      <a:endParaRPr lang="fr-CA" sz="1000" b="0" kern="1200" noProof="0" dirty="0">
                        <a:solidFill>
                          <a:schemeClr val="tx1"/>
                        </a:solidFill>
                        <a:latin typeface="Sun Life New Text" pitchFamily="2" charset="0"/>
                        <a:ea typeface="+mn-ea"/>
                        <a:cs typeface="Arial" panose="020B0604020202020204" pitchFamily="34" charset="0"/>
                        <a:sym typeface="Wingdings 2" pitchFamily="18" charset="2"/>
                      </a:endParaRPr>
                    </a:p>
                    <a:p>
                      <a:pPr marL="0" marR="0" lvl="0" indent="0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Divertissements</a:t>
                      </a:r>
                    </a:p>
                    <a:p>
                      <a:pPr marL="0" marR="0" lvl="0" indent="0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Voyages</a:t>
                      </a:r>
                    </a:p>
                    <a:p>
                      <a:pPr marL="0" marR="0" lvl="0" indent="0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CA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Soins de santé</a:t>
                      </a:r>
                      <a:endParaRPr kumimoji="0" lang="fr-CA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Sun Life New Text" pitchFamily="2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D954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54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54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7407089"/>
                  </a:ext>
                </a:extLst>
              </a:tr>
            </a:tbl>
          </a:graphicData>
        </a:graphic>
      </p:graphicFrame>
      <p:sp>
        <p:nvSpPr>
          <p:cNvPr id="18" name="Arrow: Right 17">
            <a:extLst>
              <a:ext uri="{FF2B5EF4-FFF2-40B4-BE49-F238E27FC236}">
                <a16:creationId xmlns:a16="http://schemas.microsoft.com/office/drawing/2014/main" id="{8037B7F0-745F-6FAC-92F2-A6FCDD7523BA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5442162" y="1727806"/>
            <a:ext cx="435833" cy="484632"/>
          </a:xfrm>
          <a:prstGeom prst="rightArrow">
            <a:avLst/>
          </a:prstGeom>
          <a:solidFill>
            <a:srgbClr val="FEF8DD"/>
          </a:solidFill>
          <a:ln w="19050">
            <a:solidFill>
              <a:srgbClr val="0038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CA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un Life San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4604442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F5A02B-E576-444E-AD67-5649D33A5630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dirty="0">
                <a:latin typeface="Sun Life New Display" pitchFamily="2" charset="0"/>
              </a:rPr>
              <a:t>04.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A5118FD-349E-1247-BE81-A8F96DBEEC77}"/>
              </a:ext>
            </a:extLst>
          </p:cNvPr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 dirty="0">
                <a:latin typeface="Sun Life New Display" pitchFamily="2" charset="0"/>
              </a:rPr>
              <a:t>Il est facile d’adhérer au régime</a:t>
            </a:r>
            <a:endParaRPr lang="en-US" dirty="0">
              <a:latin typeface="Sun Life New Display" pitchFamily="2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65F97BC-4A6B-7F4B-A75E-DEE2DDAD1FF5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794100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Placeholder 18" descr="A picture containing outdoor, clothing, shadow, person&#10;&#10;Description automatically generated">
            <a:extLst>
              <a:ext uri="{FF2B5EF4-FFF2-40B4-BE49-F238E27FC236}">
                <a16:creationId xmlns:a16="http://schemas.microsoft.com/office/drawing/2014/main" id="{E53A4741-80FC-1E7A-9193-E6B4E01A884B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425" b="12425"/>
          <a:stretch>
            <a:fillRect/>
          </a:stretch>
        </p:blipFill>
        <p:spPr/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526FEED-923D-FE05-9760-7D35C1E677C1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A635D2-B142-BE49-AECA-6169441F1F99}" type="slidenum">
              <a:rPr kumimoji="0" lang="en-US" sz="6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US" sz="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New Text"/>
              <a:ea typeface="+mn-ea"/>
              <a:cs typeface="+mn-cs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530E5F9-C03E-15DE-A3E2-E4C97EE5CAB1}"/>
              </a:ext>
            </a:extLst>
          </p:cNvPr>
          <p:cNvSpPr>
            <a:spLocks noGrp="1"/>
          </p:cNvSpPr>
          <p:nvPr>
            <p:ph type="body" sz="quarter" idx="35"/>
            <p:custDataLst>
              <p:tags r:id="rId2"/>
            </p:custDataLst>
          </p:nvPr>
        </p:nvSpPr>
        <p:spPr>
          <a:xfrm>
            <a:off x="337279" y="3550127"/>
            <a:ext cx="1956885" cy="159575"/>
          </a:xfrm>
        </p:spPr>
        <p:txBody>
          <a:bodyPr/>
          <a:lstStyle/>
          <a:p>
            <a:r>
              <a:rPr lang="fr-CA" sz="1100" dirty="0">
                <a:solidFill>
                  <a:schemeClr val="tx2"/>
                </a:solidFill>
                <a:latin typeface="Sun Life New Display" pitchFamily="2" charset="0"/>
              </a:rPr>
              <a:t>L’adhésion en ligne est facile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E54093-28F0-4969-D850-1831C3727033}"/>
              </a:ext>
            </a:extLst>
          </p:cNvPr>
          <p:cNvSpPr>
            <a:spLocks noGrp="1"/>
          </p:cNvSpPr>
          <p:nvPr>
            <p:ph type="body" sz="quarter" idx="39"/>
            <p:custDataLst>
              <p:tags r:id="rId3"/>
            </p:custDataLst>
          </p:nvPr>
        </p:nvSpPr>
        <p:spPr>
          <a:xfrm>
            <a:off x="337279" y="3873637"/>
            <a:ext cx="1831610" cy="1048985"/>
          </a:xfrm>
        </p:spPr>
        <p:txBody>
          <a:bodyPr/>
          <a:lstStyle/>
          <a:p>
            <a:r>
              <a:rPr lang="fr-CA" sz="1050" dirty="0">
                <a:latin typeface="Sun Life New Text" pitchFamily="2" charset="0"/>
              </a:rPr>
              <a:t>Surveillez l’arrivée </a:t>
            </a:r>
            <a:r>
              <a:rPr lang="fr-CA" sz="1050" dirty="0">
                <a:solidFill>
                  <a:srgbClr val="FF0000"/>
                </a:solidFill>
                <a:latin typeface="Sun Life New Text" pitchFamily="2" charset="0"/>
              </a:rPr>
              <a:t>du courriel d’ADHÉSION / de votre lettre de bienvenue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8577E7C-881D-3B58-C0ED-7E8883882648}"/>
              </a:ext>
            </a:extLst>
          </p:cNvPr>
          <p:cNvSpPr>
            <a:spLocks noGrp="1"/>
          </p:cNvSpPr>
          <p:nvPr>
            <p:ph type="body" sz="quarter" idx="40"/>
            <p:custDataLst>
              <p:tags r:id="rId4"/>
            </p:custDataLst>
          </p:nvPr>
        </p:nvSpPr>
        <p:spPr>
          <a:xfrm>
            <a:off x="2540834" y="3569177"/>
            <a:ext cx="1827480" cy="140525"/>
          </a:xfrm>
        </p:spPr>
        <p:txBody>
          <a:bodyPr/>
          <a:lstStyle/>
          <a:p>
            <a:r>
              <a:rPr lang="fr-CA" sz="1100" dirty="0">
                <a:solidFill>
                  <a:schemeClr val="tx2"/>
                </a:solidFill>
                <a:latin typeface="Sun Life New Display" pitchFamily="2" charset="0"/>
              </a:rPr>
              <a:t>Inscrivez-vous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CE3C742-EB9D-D9A2-6ADC-7C2DCFCA26CA}"/>
              </a:ext>
            </a:extLst>
          </p:cNvPr>
          <p:cNvSpPr>
            <a:spLocks noGrp="1"/>
          </p:cNvSpPr>
          <p:nvPr>
            <p:ph type="body" sz="quarter" idx="41"/>
            <p:custDataLst>
              <p:tags r:id="rId5"/>
            </p:custDataLst>
          </p:nvPr>
        </p:nvSpPr>
        <p:spPr>
          <a:xfrm>
            <a:off x="2540833" y="3883162"/>
            <a:ext cx="1831610" cy="1048985"/>
          </a:xfrm>
        </p:spPr>
        <p:txBody>
          <a:bodyPr/>
          <a:lstStyle/>
          <a:p>
            <a:r>
              <a:rPr lang="fr-CA" sz="1050" dirty="0">
                <a:latin typeface="Sun Life New Text" pitchFamily="2" charset="0"/>
              </a:rPr>
              <a:t>Consultez </a:t>
            </a:r>
            <a:r>
              <a:rPr lang="fr-CA" sz="1050" b="1" dirty="0">
                <a:latin typeface="Sun Life New Text" pitchFamily="2" charset="0"/>
              </a:rPr>
              <a:t>masunlife.ca </a:t>
            </a:r>
            <a:r>
              <a:rPr lang="fr-CA" sz="1050" dirty="0">
                <a:latin typeface="Sun Life New Text" pitchFamily="2" charset="0"/>
              </a:rPr>
              <a:t>et cliquez sur </a:t>
            </a:r>
            <a:r>
              <a:rPr lang="fr-CA" sz="1050" b="1" dirty="0">
                <a:latin typeface="Sun Life New Text" pitchFamily="2" charset="0"/>
              </a:rPr>
              <a:t>Inscrivez-vous</a:t>
            </a:r>
            <a:r>
              <a:rPr lang="en-US" sz="1050" dirty="0">
                <a:latin typeface="Sun Life New Text" pitchFamily="2" charset="0"/>
              </a:rPr>
              <a:t>. </a:t>
            </a:r>
            <a:endParaRPr lang="fr-CA" sz="1050" dirty="0">
              <a:latin typeface="Sun Life New Text" pitchFamily="2" charset="0"/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96573D6-5C8D-615C-585F-2614918DB322}"/>
              </a:ext>
            </a:extLst>
          </p:cNvPr>
          <p:cNvSpPr>
            <a:spLocks noGrp="1"/>
          </p:cNvSpPr>
          <p:nvPr>
            <p:ph type="body" sz="quarter" idx="42"/>
            <p:custDataLst>
              <p:tags r:id="rId6"/>
            </p:custDataLst>
          </p:nvPr>
        </p:nvSpPr>
        <p:spPr>
          <a:xfrm>
            <a:off x="4759379" y="3569177"/>
            <a:ext cx="1827480" cy="140525"/>
          </a:xfrm>
        </p:spPr>
        <p:txBody>
          <a:bodyPr/>
          <a:lstStyle/>
          <a:p>
            <a:r>
              <a:rPr lang="fr-CA" sz="1100" dirty="0">
                <a:solidFill>
                  <a:schemeClr val="tx2"/>
                </a:solidFill>
                <a:latin typeface="Sun Life New Display" pitchFamily="2" charset="0"/>
              </a:rPr>
              <a:t>Adhérez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C9764C02-0986-F20E-36D9-F03D42C751BE}"/>
              </a:ext>
            </a:extLst>
          </p:cNvPr>
          <p:cNvSpPr>
            <a:spLocks noGrp="1"/>
          </p:cNvSpPr>
          <p:nvPr>
            <p:ph type="body" sz="quarter" idx="43"/>
            <p:custDataLst>
              <p:tags r:id="rId7"/>
            </p:custDataLst>
          </p:nvPr>
        </p:nvSpPr>
        <p:spPr>
          <a:xfrm>
            <a:off x="4759378" y="3883162"/>
            <a:ext cx="1831610" cy="1048985"/>
          </a:xfrm>
        </p:spPr>
        <p:txBody>
          <a:bodyPr/>
          <a:lstStyle/>
          <a:p>
            <a:r>
              <a:rPr lang="fr-CA" sz="1050" dirty="0">
                <a:latin typeface="Sun Life New Text" pitchFamily="2" charset="0"/>
              </a:rPr>
              <a:t>Sélectionnez </a:t>
            </a:r>
            <a:r>
              <a:rPr lang="fr-FR" sz="1050" b="1" i="0" dirty="0">
                <a:effectLst/>
                <a:latin typeface="Sun Life New Text" pitchFamily="2" charset="0"/>
              </a:rPr>
              <a:t>G</a:t>
            </a:r>
            <a:r>
              <a:rPr lang="fr-CA" sz="1050" b="1" i="0" dirty="0">
                <a:effectLst/>
                <a:latin typeface="Sun Life New Text" pitchFamily="2" charset="0"/>
              </a:rPr>
              <a:t>é</a:t>
            </a:r>
            <a:r>
              <a:rPr lang="fr-FR" sz="1050" b="1" i="0" dirty="0" err="1">
                <a:effectLst/>
                <a:latin typeface="Sun Life New Text" pitchFamily="2" charset="0"/>
              </a:rPr>
              <a:t>rer</a:t>
            </a:r>
            <a:r>
              <a:rPr lang="fr-FR" sz="1050" b="1" i="0" dirty="0">
                <a:effectLst/>
                <a:latin typeface="Sun Life New Text" pitchFamily="2" charset="0"/>
              </a:rPr>
              <a:t> le régime </a:t>
            </a:r>
            <a:r>
              <a:rPr lang="fr-FR" sz="1050" b="0" i="0" dirty="0">
                <a:effectLst/>
                <a:latin typeface="Sun Life New Text" pitchFamily="2" charset="0"/>
              </a:rPr>
              <a:t>&gt; </a:t>
            </a:r>
            <a:r>
              <a:rPr lang="fr-FR" sz="1050" b="1" i="0" dirty="0">
                <a:effectLst/>
                <a:latin typeface="Sun Life New Text" pitchFamily="2" charset="0"/>
              </a:rPr>
              <a:t>Adhésion aux produits</a:t>
            </a:r>
            <a:endParaRPr lang="fr-CA" sz="1050" b="1" dirty="0">
              <a:latin typeface="Sun Life New Text" pitchFamily="2" charset="0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7617C48-4616-5656-A2AD-5AF53787FDF7}"/>
              </a:ext>
            </a:extLst>
          </p:cNvPr>
          <p:cNvSpPr>
            <a:spLocks noGrp="1"/>
          </p:cNvSpPr>
          <p:nvPr>
            <p:ph type="body" sz="quarter" idx="44"/>
            <p:custDataLst>
              <p:tags r:id="rId8"/>
            </p:custDataLst>
          </p:nvPr>
        </p:nvSpPr>
        <p:spPr>
          <a:xfrm>
            <a:off x="6977924" y="3578384"/>
            <a:ext cx="1827480" cy="140525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fr-CA" sz="1100" dirty="0">
                <a:solidFill>
                  <a:schemeClr val="tx2"/>
                </a:solidFill>
                <a:latin typeface="Sun Life New Display" pitchFamily="2" charset="0"/>
              </a:rPr>
              <a:t>Suivez</a:t>
            </a:r>
            <a:r>
              <a:rPr lang="fr-CA" sz="1100" kern="1200" dirty="0">
                <a:solidFill>
                  <a:schemeClr val="tx2"/>
                </a:solidFill>
                <a:effectLst/>
                <a:latin typeface="Sun Life New Display" pitchFamily="2" charset="0"/>
              </a:rPr>
              <a:t> </a:t>
            </a:r>
            <a:r>
              <a:rPr lang="fr-CA" sz="1100" dirty="0">
                <a:solidFill>
                  <a:schemeClr val="tx2"/>
                </a:solidFill>
                <a:latin typeface="Sun Life New Display" pitchFamily="2" charset="0"/>
              </a:rPr>
              <a:t>les</a:t>
            </a:r>
            <a:r>
              <a:rPr lang="fr-CA" sz="1100" kern="1200" dirty="0">
                <a:solidFill>
                  <a:schemeClr val="tx2"/>
                </a:solidFill>
                <a:effectLst/>
                <a:latin typeface="Sun Life New Display" pitchFamily="2" charset="0"/>
              </a:rPr>
              <a:t> </a:t>
            </a:r>
            <a:r>
              <a:rPr lang="fr-CA" sz="1100" dirty="0">
                <a:solidFill>
                  <a:schemeClr val="tx2"/>
                </a:solidFill>
                <a:latin typeface="Sun Life New Display" pitchFamily="2" charset="0"/>
              </a:rPr>
              <a:t>étapes</a:t>
            </a:r>
            <a:r>
              <a:rPr lang="fr-CA" sz="1100" kern="1200" dirty="0">
                <a:solidFill>
                  <a:schemeClr val="tx2"/>
                </a:solidFill>
                <a:effectLst/>
                <a:latin typeface="Sun Life New Display" pitchFamily="2" charset="0"/>
              </a:rPr>
              <a:t> </a:t>
            </a:r>
            <a:r>
              <a:rPr lang="fr-CA" sz="1100" dirty="0">
                <a:solidFill>
                  <a:schemeClr val="tx2"/>
                </a:solidFill>
                <a:latin typeface="Sun Life New Display" pitchFamily="2" charset="0"/>
              </a:rPr>
              <a:t>simples</a:t>
            </a:r>
            <a:endParaRPr lang="en-US" sz="1100" dirty="0">
              <a:solidFill>
                <a:schemeClr val="tx2"/>
              </a:solidFill>
              <a:latin typeface="Sun Life New Display" pitchFamily="2" charset="0"/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12854E7-DA42-7B7E-8565-E8B2F3917BC3}"/>
              </a:ext>
            </a:extLst>
          </p:cNvPr>
          <p:cNvSpPr>
            <a:spLocks noGrp="1"/>
          </p:cNvSpPr>
          <p:nvPr>
            <p:ph type="body" sz="quarter" idx="45"/>
            <p:custDataLst>
              <p:tags r:id="rId9"/>
            </p:custDataLst>
          </p:nvPr>
        </p:nvSpPr>
        <p:spPr>
          <a:xfrm>
            <a:off x="6970426" y="3826014"/>
            <a:ext cx="1895987" cy="1048985"/>
          </a:xfrm>
        </p:spPr>
        <p:txBody>
          <a:bodyPr/>
          <a:lstStyle/>
          <a:p>
            <a:r>
              <a:rPr lang="fr-CA" sz="1000" dirty="0">
                <a:latin typeface="Sun Life New Text" pitchFamily="2" charset="0"/>
              </a:rPr>
              <a:t>Suivez les instructions pour personnaliser vos produits, établir les cotisations retenues sur votre paie et vos directives de placement et désigner vos bénéficiaires.</a:t>
            </a:r>
          </a:p>
        </p:txBody>
      </p:sp>
    </p:spTree>
    <p:extLst>
      <p:ext uri="{BB962C8B-B14F-4D97-AF65-F5344CB8AC3E}">
        <p14:creationId xmlns:p14="http://schemas.microsoft.com/office/powerpoint/2010/main" val="378132963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Placeholder 11" descr="A person playing a guitar&#10;&#10;Description automatically generated with medium confidence">
            <a:extLst>
              <a:ext uri="{FF2B5EF4-FFF2-40B4-BE49-F238E27FC236}">
                <a16:creationId xmlns:a16="http://schemas.microsoft.com/office/drawing/2014/main" id="{051676A9-F24A-C757-61B8-9B831639730B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3158" b="23158"/>
          <a:stretch>
            <a:fillRect/>
          </a:stretch>
        </p:blipFill>
        <p:spPr/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CBE4CD9-5E42-F69B-3367-5C187B41A67E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A635D2-B142-BE49-AECA-6169441F1F99}" type="slidenum">
              <a:rPr kumimoji="0" lang="en-US" sz="6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US" sz="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New Text"/>
              <a:ea typeface="+mn-ea"/>
              <a:cs typeface="+mn-cs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8E3C97-172A-12DA-15A2-D7F5376B9287}"/>
              </a:ext>
            </a:extLst>
          </p:cNvPr>
          <p:cNvSpPr>
            <a:spLocks noGrp="1"/>
          </p:cNvSpPr>
          <p:nvPr>
            <p:ph type="body" sz="quarter" idx="35"/>
            <p:custDataLst>
              <p:tags r:id="rId2"/>
            </p:custDataLst>
          </p:nvPr>
        </p:nvSpPr>
        <p:spPr>
          <a:xfrm>
            <a:off x="348210" y="3523479"/>
            <a:ext cx="1838324" cy="140525"/>
          </a:xfrm>
        </p:spPr>
        <p:txBody>
          <a:bodyPr/>
          <a:lstStyle/>
          <a:p>
            <a:r>
              <a:rPr lang="fr-CA" sz="1100" dirty="0">
                <a:solidFill>
                  <a:schemeClr val="tx2"/>
                </a:solidFill>
                <a:latin typeface="Sun Life New Display" pitchFamily="2" charset="0"/>
              </a:rPr>
              <a:t>Vous participez déjà au régime?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1447E28-B8D0-9A59-DB44-8AC795C92481}"/>
              </a:ext>
            </a:extLst>
          </p:cNvPr>
          <p:cNvSpPr>
            <a:spLocks noGrp="1"/>
          </p:cNvSpPr>
          <p:nvPr>
            <p:ph type="body" sz="quarter" idx="39"/>
            <p:custDataLst>
              <p:tags r:id="rId3"/>
            </p:custDataLst>
          </p:nvPr>
        </p:nvSpPr>
        <p:spPr>
          <a:xfrm>
            <a:off x="355689" y="4026135"/>
            <a:ext cx="1831610" cy="637366"/>
          </a:xfrm>
        </p:spPr>
        <p:txBody>
          <a:bodyPr/>
          <a:lstStyle/>
          <a:p>
            <a:r>
              <a:rPr lang="fr-CA" sz="1050" dirty="0">
                <a:latin typeface="Sun Life New Text" pitchFamily="2" charset="0"/>
              </a:rPr>
              <a:t>Ajoutez un nouveau produit rapidement.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53F50B7-48ED-00B8-C321-0B68063EA1F8}"/>
              </a:ext>
            </a:extLst>
          </p:cNvPr>
          <p:cNvSpPr>
            <a:spLocks noGrp="1"/>
          </p:cNvSpPr>
          <p:nvPr>
            <p:ph type="body" sz="quarter" idx="40"/>
            <p:custDataLst>
              <p:tags r:id="rId4"/>
            </p:custDataLst>
          </p:nvPr>
        </p:nvSpPr>
        <p:spPr>
          <a:xfrm>
            <a:off x="2557143" y="3523478"/>
            <a:ext cx="1827480" cy="140525"/>
          </a:xfr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r-CA" sz="1100" dirty="0">
                <a:solidFill>
                  <a:schemeClr val="tx2"/>
                </a:solidFill>
                <a:latin typeface="Sun Life New Display" pitchFamily="2" charset="0"/>
              </a:rPr>
              <a:t>Ouvrez une session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3D90508-8738-99BE-0B30-D301E41D3A7C}"/>
              </a:ext>
            </a:extLst>
          </p:cNvPr>
          <p:cNvSpPr>
            <a:spLocks noGrp="1"/>
          </p:cNvSpPr>
          <p:nvPr>
            <p:ph type="body" sz="quarter" idx="41"/>
            <p:custDataLst>
              <p:tags r:id="rId5"/>
            </p:custDataLst>
          </p:nvPr>
        </p:nvSpPr>
        <p:spPr>
          <a:xfrm>
            <a:off x="2540833" y="3892687"/>
            <a:ext cx="1831610" cy="1048985"/>
          </a:xfrm>
        </p:spPr>
        <p:txBody>
          <a:bodyPr/>
          <a:lstStyle/>
          <a:p>
            <a:r>
              <a:rPr lang="fr-CA" sz="1050" dirty="0">
                <a:latin typeface="Sun Life New Text" pitchFamily="2" charset="0"/>
              </a:rPr>
              <a:t>Ouvrez une session sur </a:t>
            </a:r>
            <a:r>
              <a:rPr lang="fr-CA" sz="1050" b="1" dirty="0">
                <a:latin typeface="Sun Life New Text" pitchFamily="2" charset="0"/>
              </a:rPr>
              <a:t>masunlife.ca.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6C4355EA-6393-D1B4-411C-6F4072E820BD}"/>
              </a:ext>
            </a:extLst>
          </p:cNvPr>
          <p:cNvSpPr>
            <a:spLocks noGrp="1"/>
          </p:cNvSpPr>
          <p:nvPr>
            <p:ph type="body" sz="quarter" idx="42"/>
            <p:custDataLst>
              <p:tags r:id="rId6"/>
            </p:custDataLst>
          </p:nvPr>
        </p:nvSpPr>
        <p:spPr>
          <a:xfrm>
            <a:off x="4761443" y="3523477"/>
            <a:ext cx="1827480" cy="140525"/>
          </a:xfrm>
        </p:spPr>
        <p:txBody>
          <a:bodyPr/>
          <a:lstStyle/>
          <a:p>
            <a:r>
              <a:rPr lang="fr-CA" sz="1100" dirty="0">
                <a:solidFill>
                  <a:schemeClr val="tx2"/>
                </a:solidFill>
                <a:latin typeface="Sun Life New Display" pitchFamily="2" charset="0"/>
              </a:rPr>
              <a:t>Adhérez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230B899D-739D-1CEA-9447-504B1AC971E6}"/>
              </a:ext>
            </a:extLst>
          </p:cNvPr>
          <p:cNvSpPr>
            <a:spLocks noGrp="1"/>
          </p:cNvSpPr>
          <p:nvPr>
            <p:ph type="body" sz="quarter" idx="43"/>
            <p:custDataLst>
              <p:tags r:id="rId7"/>
            </p:custDataLst>
          </p:nvPr>
        </p:nvSpPr>
        <p:spPr>
          <a:xfrm>
            <a:off x="6966297" y="3553369"/>
            <a:ext cx="1831610" cy="247482"/>
          </a:xfrm>
        </p:spPr>
        <p:txBody>
          <a:bodyPr/>
          <a:lstStyle/>
          <a:p>
            <a:r>
              <a:rPr lang="en-US" sz="1100" dirty="0">
                <a:solidFill>
                  <a:schemeClr val="tx2"/>
                </a:solidFill>
                <a:latin typeface="Sun Life New Display" pitchFamily="2" charset="0"/>
              </a:rPr>
              <a:t>Suivez les étapes simples</a:t>
            </a:r>
          </a:p>
        </p:txBody>
      </p:sp>
      <p:sp>
        <p:nvSpPr>
          <p:cNvPr id="19" name="Text Placeholder 10">
            <a:extLst>
              <a:ext uri="{FF2B5EF4-FFF2-40B4-BE49-F238E27FC236}">
                <a16:creationId xmlns:a16="http://schemas.microsoft.com/office/drawing/2014/main" id="{2CE3686C-E517-9D11-12AB-BF47CCD51F6B}"/>
              </a:ext>
            </a:extLst>
          </p:cNvPr>
          <p:cNvSpPr>
            <a:spLocks noGrp="1"/>
          </p:cNvSpPr>
          <p:nvPr>
            <p:ph type="body" sz="quarter" idx="44"/>
            <p:custDataLst>
              <p:tags r:id="rId8"/>
            </p:custDataLst>
          </p:nvPr>
        </p:nvSpPr>
        <p:spPr>
          <a:xfrm>
            <a:off x="6966297" y="3883161"/>
            <a:ext cx="1960642" cy="1048985"/>
          </a:xfrm>
        </p:spPr>
        <p:txBody>
          <a:bodyPr/>
          <a:lstStyle/>
          <a:p>
            <a:r>
              <a:rPr lang="fr-CA" sz="1000" b="0" dirty="0">
                <a:latin typeface="Sun Life New Text" pitchFamily="2" charset="0"/>
              </a:rPr>
              <a:t>Suivez les instructions pour personnaliser vos produits, établir les cotisations retenues sur votre paie et vos directives de placement et désigner vos bénéficiaires.</a:t>
            </a:r>
          </a:p>
        </p:txBody>
      </p:sp>
      <p:sp>
        <p:nvSpPr>
          <p:cNvPr id="11" name="Text Placeholder 8">
            <a:extLst>
              <a:ext uri="{FF2B5EF4-FFF2-40B4-BE49-F238E27FC236}">
                <a16:creationId xmlns:a16="http://schemas.microsoft.com/office/drawing/2014/main" id="{27A8CC57-0F35-D5F6-D9CE-AE2BCFB3BC03}"/>
              </a:ext>
            </a:extLst>
          </p:cNvPr>
          <p:cNvSpPr txBox="1">
            <a:spLocks/>
          </p:cNvSpPr>
          <p:nvPr>
            <p:custDataLst>
              <p:tags r:id="rId9"/>
            </p:custDataLst>
          </p:nvPr>
        </p:nvSpPr>
        <p:spPr>
          <a:xfrm>
            <a:off x="4759378" y="3883162"/>
            <a:ext cx="1831610" cy="104898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685800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CA" sz="105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</a:rPr>
              <a:t>Sélectionnez </a:t>
            </a:r>
            <a:r>
              <a:rPr kumimoji="0" lang="fr-FR" sz="105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</a:rPr>
              <a:t>G</a:t>
            </a:r>
            <a:r>
              <a:rPr kumimoji="0" lang="fr-CA" sz="105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</a:rPr>
              <a:t>é</a:t>
            </a:r>
            <a:r>
              <a:rPr kumimoji="0" lang="fr-FR" sz="105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</a:rPr>
              <a:t>rer</a:t>
            </a:r>
            <a:r>
              <a:rPr kumimoji="0" lang="fr-FR" sz="105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</a:rPr>
              <a:t> le régime </a:t>
            </a:r>
            <a:r>
              <a:rPr kumimoji="0" lang="fr-FR" sz="105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</a:rPr>
              <a:t>&gt; </a:t>
            </a:r>
            <a:r>
              <a:rPr kumimoji="0" lang="fr-FR" sz="105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</a:rPr>
              <a:t>Adhésion aux produits</a:t>
            </a:r>
            <a:endParaRPr kumimoji="0" lang="fr-CA" sz="105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New Tex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343915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29232B8D-44F8-FE71-C1A7-255AA7E4E045}"/>
              </a:ext>
            </a:extLst>
          </p:cNvPr>
          <p:cNvPicPr>
            <a:picLocks noGrp="1" noChangeAspect="1"/>
          </p:cNvPicPr>
          <p:nvPr>
            <p:ph type="pic" sz="quarter" idx="14"/>
            <p:custDataLst>
              <p:tags r:id="rId1"/>
            </p:custDataLst>
          </p:nvPr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2695" b="22695"/>
          <a:stretch/>
        </p:blipFill>
        <p:spPr/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526FEED-923D-FE05-9760-7D35C1E677C1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2"/>
            </p:custDataLst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A635D2-B142-BE49-AECA-6169441F1F99}" type="slidenum">
              <a:rPr kumimoji="0" lang="en-US" sz="6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US" sz="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New Text"/>
              <a:ea typeface="+mn-ea"/>
              <a:cs typeface="+mn-cs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530E5F9-C03E-15DE-A3E2-E4C97EE5CAB1}"/>
              </a:ext>
            </a:extLst>
          </p:cNvPr>
          <p:cNvSpPr>
            <a:spLocks noGrp="1"/>
          </p:cNvSpPr>
          <p:nvPr>
            <p:ph type="body" sz="quarter" idx="35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sz="1050" dirty="0" err="1">
                <a:solidFill>
                  <a:schemeClr val="tx2"/>
                </a:solidFill>
                <a:latin typeface="Sun Life New Display" pitchFamily="2" charset="0"/>
              </a:rPr>
              <a:t>Adhésion</a:t>
            </a:r>
            <a:r>
              <a:rPr lang="en-US" sz="1050" dirty="0">
                <a:solidFill>
                  <a:schemeClr val="tx2"/>
                </a:solidFill>
                <a:latin typeface="Sun Life New Display" pitchFamily="2" charset="0"/>
              </a:rPr>
              <a:t> papier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E54093-28F0-4969-D850-1831C3727033}"/>
              </a:ext>
            </a:extLst>
          </p:cNvPr>
          <p:cNvSpPr>
            <a:spLocks noGrp="1"/>
          </p:cNvSpPr>
          <p:nvPr>
            <p:ph type="body" sz="quarter" idx="39"/>
            <p:custDataLst>
              <p:tags r:id="rId4"/>
            </p:custDataLst>
          </p:nvPr>
        </p:nvSpPr>
        <p:spPr>
          <a:xfrm>
            <a:off x="337280" y="3883162"/>
            <a:ext cx="1653446" cy="1048985"/>
          </a:xfrm>
        </p:spPr>
        <p:txBody>
          <a:bodyPr/>
          <a:lstStyle/>
          <a:p>
            <a:r>
              <a:rPr lang="fr-CA" sz="1050" dirty="0">
                <a:latin typeface="Sun Life New Text" pitchFamily="2" charset="0"/>
              </a:rPr>
              <a:t>Envoyez les formulaires remplis et signés à la personne, à l’adresse ou à l’équipe indiquée à la première page. 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8577E7C-881D-3B58-C0ED-7E8883882648}"/>
              </a:ext>
            </a:extLst>
          </p:cNvPr>
          <p:cNvSpPr>
            <a:spLocks noGrp="1"/>
          </p:cNvSpPr>
          <p:nvPr>
            <p:ph type="body" sz="quarter" idx="40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fr-CA" sz="1050" dirty="0">
                <a:solidFill>
                  <a:schemeClr val="tx2"/>
                </a:solidFill>
                <a:latin typeface="Sun Life New Display" pitchFamily="2" charset="0"/>
              </a:rPr>
              <a:t>Lettre de bienvenue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CE3C742-EB9D-D9A2-6ADC-7C2DCFCA26CA}"/>
              </a:ext>
            </a:extLst>
          </p:cNvPr>
          <p:cNvSpPr>
            <a:spLocks noGrp="1"/>
          </p:cNvSpPr>
          <p:nvPr>
            <p:ph type="body" sz="quarter" idx="41"/>
            <p:custDataLst>
              <p:tags r:id="rId6"/>
            </p:custDataLst>
          </p:nvPr>
        </p:nvSpPr>
        <p:spPr>
          <a:xfrm>
            <a:off x="2540833" y="3883162"/>
            <a:ext cx="1831610" cy="1048985"/>
          </a:xfrm>
        </p:spPr>
        <p:txBody>
          <a:bodyPr/>
          <a:lstStyle/>
          <a:p>
            <a:r>
              <a:rPr lang="fr-CA" sz="1050" dirty="0">
                <a:latin typeface="Sun Life New Text" pitchFamily="2" charset="0"/>
              </a:rPr>
              <a:t>Surveillez le courrier pour l’arrivée de votre lettre de bienvenue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96573D6-5C8D-615C-585F-2614918DB322}"/>
              </a:ext>
            </a:extLst>
          </p:cNvPr>
          <p:cNvSpPr>
            <a:spLocks noGrp="1"/>
          </p:cNvSpPr>
          <p:nvPr>
            <p:ph type="body" sz="quarter" idx="42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fr-CA" sz="1050" dirty="0">
                <a:solidFill>
                  <a:schemeClr val="tx2"/>
                </a:solidFill>
                <a:latin typeface="Sun Life New Display" pitchFamily="2" charset="0"/>
              </a:rPr>
              <a:t>Inscrivez-vous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C9764C02-0986-F20E-36D9-F03D42C751BE}"/>
              </a:ext>
            </a:extLst>
          </p:cNvPr>
          <p:cNvSpPr>
            <a:spLocks noGrp="1"/>
          </p:cNvSpPr>
          <p:nvPr>
            <p:ph type="body" sz="quarter" idx="43"/>
            <p:custDataLst>
              <p:tags r:id="rId8"/>
            </p:custDataLst>
          </p:nvPr>
        </p:nvSpPr>
        <p:spPr>
          <a:xfrm>
            <a:off x="4759378" y="3891326"/>
            <a:ext cx="1831610" cy="1048985"/>
          </a:xfrm>
        </p:spPr>
        <p:txBody>
          <a:bodyPr/>
          <a:lstStyle/>
          <a:p>
            <a:r>
              <a:rPr lang="fr-CA" sz="1050" dirty="0">
                <a:latin typeface="Sun Life New Text" pitchFamily="2" charset="0"/>
              </a:rPr>
              <a:t>Consultez </a:t>
            </a:r>
            <a:r>
              <a:rPr lang="fr-CA" sz="1050" b="1" dirty="0">
                <a:latin typeface="Sun Life New Text" pitchFamily="2" charset="0"/>
              </a:rPr>
              <a:t>masunlife.ca </a:t>
            </a:r>
            <a:r>
              <a:rPr lang="fr-CA" sz="1050" dirty="0">
                <a:latin typeface="Sun Life New Text" pitchFamily="2" charset="0"/>
              </a:rPr>
              <a:t>et cliquez sur Inscrivez-vous. 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7617C48-4616-5656-A2AD-5AF53787FDF7}"/>
              </a:ext>
            </a:extLst>
          </p:cNvPr>
          <p:cNvSpPr>
            <a:spLocks noGrp="1"/>
          </p:cNvSpPr>
          <p:nvPr>
            <p:ph type="body" sz="quarter" idx="44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en-US" sz="1050" dirty="0" err="1">
                <a:solidFill>
                  <a:schemeClr val="tx2"/>
                </a:solidFill>
                <a:latin typeface="Sun Life New Display" pitchFamily="2" charset="0"/>
              </a:rPr>
              <a:t>Explorez</a:t>
            </a:r>
            <a:endParaRPr lang="en-US" sz="1050" dirty="0">
              <a:solidFill>
                <a:schemeClr val="tx2"/>
              </a:solidFill>
              <a:latin typeface="Sun Life New Display" pitchFamily="2" charset="0"/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12854E7-DA42-7B7E-8565-E8B2F3917BC3}"/>
              </a:ext>
            </a:extLst>
          </p:cNvPr>
          <p:cNvSpPr>
            <a:spLocks noGrp="1"/>
          </p:cNvSpPr>
          <p:nvPr>
            <p:ph type="body" sz="quarter" idx="45"/>
            <p:custDataLst>
              <p:tags r:id="rId10"/>
            </p:custDataLst>
          </p:nvPr>
        </p:nvSpPr>
        <p:spPr>
          <a:xfrm>
            <a:off x="6970427" y="3883162"/>
            <a:ext cx="1706848" cy="1048985"/>
          </a:xfrm>
        </p:spPr>
        <p:txBody>
          <a:bodyPr/>
          <a:lstStyle/>
          <a:p>
            <a:r>
              <a:rPr lang="fr-CA" sz="1050" dirty="0">
                <a:latin typeface="Sun Life New Text" pitchFamily="2" charset="0"/>
              </a:rPr>
              <a:t>Connectez-vous à votre compte Sun Life et explorez tous les outils et renseignements à votre disposition.</a:t>
            </a:r>
          </a:p>
        </p:txBody>
      </p:sp>
    </p:spTree>
    <p:extLst>
      <p:ext uri="{BB962C8B-B14F-4D97-AF65-F5344CB8AC3E}">
        <p14:creationId xmlns:p14="http://schemas.microsoft.com/office/powerpoint/2010/main" val="386837474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F5A02B-E576-444E-AD67-5649D33A5630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dirty="0">
                <a:latin typeface="Sun Life New Display" pitchFamily="2" charset="0"/>
              </a:rPr>
              <a:t>05.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A5118FD-349E-1247-BE81-A8F96DBEEC77}"/>
              </a:ext>
            </a:extLst>
          </p:cNvPr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err="1">
                <a:latin typeface="Sun Life New Display" pitchFamily="2" charset="0"/>
              </a:rPr>
              <a:t>Prochaines</a:t>
            </a:r>
            <a:r>
              <a:rPr lang="en-US" dirty="0">
                <a:latin typeface="Sun Life New Display" pitchFamily="2" charset="0"/>
              </a:rPr>
              <a:t> étapes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65F97BC-4A6B-7F4B-A75E-DEE2DDAD1FF5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933226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92F689E-0013-02AC-A363-2230001E31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A635D2-B142-BE49-AECA-6169441F1F99}" type="slidenum">
              <a:rPr kumimoji="0" lang="en-US" sz="6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US" sz="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Sans"/>
              <a:ea typeface="+mn-ea"/>
              <a:cs typeface="+mn-cs"/>
            </a:endParaRPr>
          </a:p>
        </p:txBody>
      </p:sp>
      <p:pic>
        <p:nvPicPr>
          <p:cNvPr id="7" name="Picture Placeholder 6" descr="A computer and a coffee cup on a table&#10;&#10;Description automatically generated">
            <a:extLst>
              <a:ext uri="{FF2B5EF4-FFF2-40B4-BE49-F238E27FC236}">
                <a16:creationId xmlns:a16="http://schemas.microsoft.com/office/drawing/2014/main" id="{B7F08968-AB95-4536-40F3-43AED7AEA6B6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678" r="19678"/>
          <a:stretch>
            <a:fillRect/>
          </a:stretch>
        </p:blipFill>
        <p:spPr/>
      </p:pic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D32F8F9-56AA-08B6-B09A-A420943FE7EF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4759377" y="885721"/>
            <a:ext cx="4163406" cy="323558"/>
          </a:xfrm>
        </p:spPr>
        <p:txBody>
          <a:bodyPr/>
          <a:lstStyle/>
          <a:p>
            <a:r>
              <a:rPr lang="en-US" sz="1600" dirty="0">
                <a:latin typeface="Sun Life New Display" pitchFamily="2" charset="0"/>
              </a:rPr>
              <a:t>masunlife.ca </a:t>
            </a:r>
            <a:r>
              <a:rPr lang="it-IT" sz="1600" dirty="0">
                <a:latin typeface="Sun Life New Display" pitchFamily="2" charset="0"/>
              </a:rPr>
              <a:t>et l’appli ma Sun Life mobile</a:t>
            </a:r>
            <a:r>
              <a:rPr lang="en-US" sz="1600" dirty="0">
                <a:latin typeface="Sun Life New Display" pitchFamily="2" charset="0"/>
              </a:rPr>
              <a:t>*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0E01A60-BC8A-EAE4-ACBB-3C425531B3D2}"/>
              </a:ext>
            </a:extLst>
          </p:cNvPr>
          <p:cNvSpPr txBox="1"/>
          <p:nvPr/>
        </p:nvSpPr>
        <p:spPr>
          <a:xfrm>
            <a:off x="4980593" y="1633591"/>
            <a:ext cx="3647089" cy="23006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2075" marR="0" lvl="0" indent="-92075" algn="l" defTabSz="457200" rtl="0" eaLnBrk="1" fontAlgn="auto" latinLnBrk="0" hangingPunct="1">
              <a:lnSpc>
                <a:spcPct val="100000"/>
              </a:lnSpc>
              <a:spcBef>
                <a:spcPts val="288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CA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Planificateur de retraite</a:t>
            </a:r>
          </a:p>
          <a:p>
            <a:pPr marL="92075" marR="0" lvl="0" indent="-92075" algn="l" defTabSz="457200" rtl="0" eaLnBrk="1" fontAlgn="auto" latinLnBrk="0" hangingPunct="1">
              <a:lnSpc>
                <a:spcPct val="100000"/>
              </a:lnSpc>
              <a:spcBef>
                <a:spcPts val="288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CA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Outil Répartition de l'actif</a:t>
            </a:r>
          </a:p>
          <a:p>
            <a:pPr marL="92075" marR="0" lvl="0" indent="-92075" algn="l" defTabSz="457200" rtl="0" eaLnBrk="1" fontAlgn="auto" latinLnBrk="0" hangingPunct="1">
              <a:lnSpc>
                <a:spcPct val="100000"/>
              </a:lnSpc>
              <a:spcBef>
                <a:spcPts val="288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CA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Outils Morningstar</a:t>
            </a:r>
          </a:p>
          <a:p>
            <a:pPr marL="92075" marR="0" lvl="0" indent="-92075" algn="l" defTabSz="457200" rtl="0" eaLnBrk="1" fontAlgn="auto" latinLnBrk="0" hangingPunct="1">
              <a:lnSpc>
                <a:spcPct val="100000"/>
              </a:lnSpc>
              <a:spcBef>
                <a:spcPts val="288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CA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Modification des placements</a:t>
            </a:r>
          </a:p>
          <a:p>
            <a:pPr marL="92075" marR="0" lvl="0" indent="-92075" algn="l" defTabSz="457200" rtl="0" eaLnBrk="1" fontAlgn="auto" latinLnBrk="0" hangingPunct="1">
              <a:lnSpc>
                <a:spcPct val="100000"/>
              </a:lnSpc>
              <a:spcBef>
                <a:spcPts val="288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CA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Révision/désignation des bénéficiaires</a:t>
            </a:r>
          </a:p>
          <a:p>
            <a:pPr marL="92075" indent="-92075">
              <a:spcBef>
                <a:spcPts val="288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fr-CA" sz="1400" dirty="0">
                <a:solidFill>
                  <a:srgbClr val="000000"/>
                </a:solidFill>
                <a:latin typeface="Sun Life New Text" pitchFamily="2" charset="0"/>
              </a:rPr>
              <a:t>Calculateur des cotisations par retenues sur salaire</a:t>
            </a:r>
          </a:p>
          <a:p>
            <a:pPr marL="92075" marR="0" lvl="0" indent="-92075" algn="l" defTabSz="457200" rtl="0" eaLnBrk="1" fontAlgn="auto" latinLnBrk="0" hangingPunct="1">
              <a:lnSpc>
                <a:spcPct val="100000"/>
              </a:lnSpc>
              <a:spcBef>
                <a:spcPts val="288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CA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Et plus encore!</a:t>
            </a:r>
          </a:p>
          <a:p>
            <a:pPr marL="285750" marR="0" lvl="0" indent="-285750" algn="l" defTabSz="182880" rtl="0" eaLnBrk="1" fontAlgn="auto" latinLnBrk="0" hangingPunct="1">
              <a:lnSpc>
                <a:spcPct val="100000"/>
              </a:lnSpc>
              <a:spcBef>
                <a:spcPts val="2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CA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Sans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E6E9A03-5707-77D9-81D6-7A5F9D49C49D}"/>
              </a:ext>
            </a:extLst>
          </p:cNvPr>
          <p:cNvSpPr txBox="1"/>
          <p:nvPr/>
        </p:nvSpPr>
        <p:spPr>
          <a:xfrm>
            <a:off x="4980593" y="4567793"/>
            <a:ext cx="3647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9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* L’appli mobile ne permet pas d’utiliser certains outils offerts sur masunlife.ca.</a:t>
            </a:r>
            <a:endParaRPr kumimoji="0" lang="en-CA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New Text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9755488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DE7C9C2-11D5-7184-BD12-200A2078D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A635D2-B142-BE49-AECA-6169441F1F99}" type="slidenum">
              <a:rPr kumimoji="0" lang="en-US" sz="6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en-US" sz="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Sans"/>
              <a:ea typeface="+mn-ea"/>
              <a:cs typeface="+mn-cs"/>
            </a:endParaRPr>
          </a:p>
        </p:txBody>
      </p:sp>
      <p:pic>
        <p:nvPicPr>
          <p:cNvPr id="7" name="Picture Placeholder 6" descr="A person using a computer&#10;&#10;Description automatically generated">
            <a:extLst>
              <a:ext uri="{FF2B5EF4-FFF2-40B4-BE49-F238E27FC236}">
                <a16:creationId xmlns:a16="http://schemas.microsoft.com/office/drawing/2014/main" id="{54858696-9547-BF12-81DF-6B25CB51AEE1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1875" b="31875"/>
          <a:stretch>
            <a:fillRect/>
          </a:stretch>
        </p:blipFill>
        <p:spPr/>
      </p:pic>
      <p:pic>
        <p:nvPicPr>
          <p:cNvPr id="38" name="Picture Placeholder 37" descr="A person sitting at a desk talking on a cell phone&#10;&#10;Description automatically generated">
            <a:extLst>
              <a:ext uri="{FF2B5EF4-FFF2-40B4-BE49-F238E27FC236}">
                <a16:creationId xmlns:a16="http://schemas.microsoft.com/office/drawing/2014/main" id="{18877C9C-E1BE-CA1D-51C1-15FDD394769B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978" b="9978"/>
          <a:stretch>
            <a:fillRect/>
          </a:stretch>
        </p:blipFill>
        <p:spPr/>
      </p:pic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B77C751E-E8E6-7668-7D10-4E679517E5CF}"/>
              </a:ext>
            </a:extLst>
          </p:cNvPr>
          <p:cNvSpPr txBox="1">
            <a:spLocks/>
          </p:cNvSpPr>
          <p:nvPr/>
        </p:nvSpPr>
        <p:spPr>
          <a:xfrm>
            <a:off x="480521" y="2762583"/>
            <a:ext cx="3758970" cy="461665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CA" sz="1600" b="0" i="0" u="none" strike="noStrike" kern="1200" cap="none" spc="0" normalizeH="0" baseline="0" noProof="0" dirty="0">
                <a:ln>
                  <a:noFill/>
                </a:ln>
                <a:solidFill>
                  <a:srgbClr val="014747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Pour communiquer avec la Sun Life :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14747"/>
              </a:solidFill>
              <a:effectLst/>
              <a:uLnTx/>
              <a:uFillTx/>
              <a:latin typeface="Sun Life New Display" pitchFamily="2" charset="0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A12B610-C0E4-FBAB-879A-FB57DE884F2D}"/>
              </a:ext>
            </a:extLst>
          </p:cNvPr>
          <p:cNvSpPr/>
          <p:nvPr/>
        </p:nvSpPr>
        <p:spPr>
          <a:xfrm>
            <a:off x="4738319" y="1103268"/>
            <a:ext cx="405997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DC63F"/>
              </a:buClr>
              <a:buSzTx/>
              <a:buFontTx/>
              <a:buNone/>
              <a:tabLst/>
              <a:defRPr/>
            </a:pPr>
            <a:r>
              <a:rPr kumimoji="0" lang="fr-CA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Communiquez avec </a:t>
            </a:r>
            <a:r>
              <a:rPr kumimoji="0" lang="fr-CA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XXX</a:t>
            </a:r>
            <a:r>
              <a:rPr kumimoji="0" lang="fr-CA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 par téléphone au </a:t>
            </a:r>
            <a:r>
              <a:rPr kumimoji="0" lang="fr-CA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###</a:t>
            </a:r>
            <a:r>
              <a:rPr kumimoji="0" lang="fr-CA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 ou par courriel au </a:t>
            </a:r>
            <a:r>
              <a:rPr kumimoji="0" lang="fr-CA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abc@abc.ca </a:t>
            </a:r>
            <a:r>
              <a:rPr kumimoji="0" lang="fr-CA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pour en savoir plus ou pour prendre rendez-vous.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highlight>
                <a:srgbClr val="FFFF00"/>
              </a:highlight>
              <a:uLnTx/>
              <a:uFillTx/>
              <a:latin typeface="Sun Life New Text" pitchFamily="2" charset="0"/>
              <a:ea typeface="+mn-ea"/>
              <a:cs typeface="+mn-cs"/>
            </a:endParaRPr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A25755D9-1C06-B0A0-0BA8-95A4307FE676}"/>
              </a:ext>
            </a:extLst>
          </p:cNvPr>
          <p:cNvSpPr txBox="1">
            <a:spLocks/>
          </p:cNvSpPr>
          <p:nvPr/>
        </p:nvSpPr>
        <p:spPr>
          <a:xfrm>
            <a:off x="4645879" y="252720"/>
            <a:ext cx="4059973" cy="461665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CA" sz="1600" b="0" i="0" u="none" strike="noStrike" kern="1200" cap="none" spc="0" normalizeH="0" baseline="0" noProof="0" dirty="0">
                <a:ln>
                  <a:noFill/>
                </a:ln>
                <a:solidFill>
                  <a:srgbClr val="014747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Pour communiquer avec votre conseiller :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14747"/>
              </a:solidFill>
              <a:effectLst/>
              <a:uLnTx/>
              <a:uFillTx/>
              <a:latin typeface="Sun Life New Display" pitchFamily="2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C0352CA-5833-E321-2241-5728F167CA3B}"/>
              </a:ext>
            </a:extLst>
          </p:cNvPr>
          <p:cNvSpPr txBox="1"/>
          <p:nvPr/>
        </p:nvSpPr>
        <p:spPr>
          <a:xfrm>
            <a:off x="480521" y="3451593"/>
            <a:ext cx="3454170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Appelez notre Centre solutions Clients au </a:t>
            </a:r>
            <a:r>
              <a:rPr kumimoji="0" lang="fr-CA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1-866-733-8612 </a:t>
            </a:r>
            <a:r>
              <a:rPr kumimoji="0" lang="fr-CA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les j</a:t>
            </a:r>
            <a:r>
              <a:rPr kumimoji="0" lang="fr-CA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ours ouvrables de 8 h à 20 h HE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New Text" pitchFamily="2" charset="0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San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4295898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077195B-36C1-B35B-D146-C37774413BBA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39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4FC2DBA-FEA6-ED28-D341-5AB377F4FAE6}"/>
              </a:ext>
            </a:extLst>
          </p:cNvPr>
          <p:cNvSpPr>
            <a:spLocks noGrp="1"/>
          </p:cNvSpPr>
          <p:nvPr>
            <p:ph type="body" sz="quarter" idx="35"/>
            <p:custDataLst>
              <p:tags r:id="rId2"/>
            </p:custDataLst>
          </p:nvPr>
        </p:nvSpPr>
        <p:spPr>
          <a:xfrm>
            <a:off x="214198" y="1557340"/>
            <a:ext cx="2080167" cy="140525"/>
          </a:xfrm>
        </p:spPr>
        <p:txBody>
          <a:bodyPr/>
          <a:lstStyle/>
          <a:p>
            <a:pPr defTabSz="182872">
              <a:spcAft>
                <a:spcPts val="500"/>
              </a:spcAft>
              <a:defRPr/>
            </a:pPr>
            <a:r>
              <a:rPr lang="fr-CA" sz="1000" b="1" dirty="0">
                <a:solidFill>
                  <a:schemeClr val="tx1"/>
                </a:solidFill>
                <a:latin typeface="Sun Life New Display" pitchFamily="2" charset="0"/>
              </a:rPr>
              <a:t>Appli ma Sun Life mobile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C40CFC1-3978-0C8D-9ECF-73464008AD83}"/>
              </a:ext>
            </a:extLst>
          </p:cNvPr>
          <p:cNvSpPr>
            <a:spLocks noGrp="1"/>
          </p:cNvSpPr>
          <p:nvPr>
            <p:ph type="body" sz="quarter" idx="39"/>
            <p:custDataLst>
              <p:tags r:id="rId3"/>
            </p:custDataLst>
          </p:nvPr>
        </p:nvSpPr>
        <p:spPr>
          <a:xfrm>
            <a:off x="214198" y="1755777"/>
            <a:ext cx="2084867" cy="881063"/>
          </a:xfrm>
        </p:spPr>
        <p:txBody>
          <a:bodyPr/>
          <a:lstStyle/>
          <a:p>
            <a:pPr defTabSz="182872">
              <a:spcAft>
                <a:spcPts val="500"/>
              </a:spcAft>
            </a:pPr>
            <a:r>
              <a:rPr lang="fr-CA" sz="900" dirty="0">
                <a:solidFill>
                  <a:schemeClr val="tx1"/>
                </a:solidFill>
                <a:latin typeface="Sun Life New Text" pitchFamily="2" charset="0"/>
              </a:rPr>
              <a:t>Téléchargez l’appli dès aujourd’hui à partir de Google Play ou de l’App Store d’Apple.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3D176E4-73DF-15F0-0EC9-90A64569893F}"/>
              </a:ext>
            </a:extLst>
          </p:cNvPr>
          <p:cNvSpPr>
            <a:spLocks noGrp="1"/>
          </p:cNvSpPr>
          <p:nvPr>
            <p:ph type="body" sz="quarter" idx="41"/>
            <p:custDataLst>
              <p:tags r:id="rId4"/>
            </p:custDataLst>
          </p:nvPr>
        </p:nvSpPr>
        <p:spPr>
          <a:xfrm>
            <a:off x="2407383" y="1530044"/>
            <a:ext cx="2080167" cy="140525"/>
          </a:xfrm>
        </p:spPr>
        <p:txBody>
          <a:bodyPr/>
          <a:lstStyle/>
          <a:p>
            <a:r>
              <a:rPr lang="en-US" sz="1000" dirty="0">
                <a:solidFill>
                  <a:schemeClr val="tx1"/>
                </a:solidFill>
                <a:latin typeface="Sun Life New Display" pitchFamily="2" charset="0"/>
              </a:rPr>
              <a:t>masunlife.ca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240A610-1E71-9774-9AEC-348D07DE4D07}"/>
              </a:ext>
            </a:extLst>
          </p:cNvPr>
          <p:cNvSpPr>
            <a:spLocks noGrp="1"/>
          </p:cNvSpPr>
          <p:nvPr>
            <p:ph type="body" sz="quarter" idx="42"/>
            <p:custDataLst>
              <p:tags r:id="rId5"/>
            </p:custDataLst>
          </p:nvPr>
        </p:nvSpPr>
        <p:spPr>
          <a:xfrm>
            <a:off x="2411781" y="1728481"/>
            <a:ext cx="2084867" cy="881063"/>
          </a:xfrm>
        </p:spPr>
        <p:txBody>
          <a:bodyPr/>
          <a:lstStyle/>
          <a:p>
            <a:pPr defTabSz="182872">
              <a:spcAft>
                <a:spcPts val="500"/>
              </a:spcAft>
              <a:defRPr/>
            </a:pPr>
            <a:r>
              <a:rPr lang="fr-CA" sz="900" dirty="0">
                <a:solidFill>
                  <a:schemeClr val="tx1"/>
                </a:solidFill>
                <a:latin typeface="Sun Life New Text" pitchFamily="2" charset="0"/>
              </a:rPr>
              <a:t>Besoin d’aide? Ouvrez une session, puis cliquez sur </a:t>
            </a:r>
            <a:r>
              <a:rPr lang="fr-CA" sz="900" b="1" dirty="0">
                <a:solidFill>
                  <a:schemeClr val="tx1"/>
                </a:solidFill>
                <a:latin typeface="Sun Life New Text" pitchFamily="2" charset="0"/>
              </a:rPr>
              <a:t>clavardez maintenant</a:t>
            </a:r>
            <a:r>
              <a:rPr lang="fr-CA" sz="900" dirty="0">
                <a:solidFill>
                  <a:schemeClr val="tx1"/>
                </a:solidFill>
                <a:latin typeface="Sun Life New Text" pitchFamily="2" charset="0"/>
              </a:rPr>
              <a:t> pour échanger avec nous en direct.</a:t>
            </a:r>
            <a:endParaRPr lang="en-US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B400C189-5D0E-21A0-18C6-1A962202FF16}"/>
              </a:ext>
            </a:extLst>
          </p:cNvPr>
          <p:cNvSpPr>
            <a:spLocks noGrp="1"/>
          </p:cNvSpPr>
          <p:nvPr>
            <p:ph type="body" sz="quarter" idx="44"/>
            <p:custDataLst>
              <p:tags r:id="rId6"/>
            </p:custDataLst>
          </p:nvPr>
        </p:nvSpPr>
        <p:spPr>
          <a:xfrm>
            <a:off x="214198" y="3277521"/>
            <a:ext cx="2080167" cy="140525"/>
          </a:xfrm>
        </p:spPr>
        <p:txBody>
          <a:bodyPr/>
          <a:lstStyle/>
          <a:p>
            <a:r>
              <a:rPr lang="en-US" sz="1000" b="1" dirty="0">
                <a:solidFill>
                  <a:srgbClr val="FF0000"/>
                </a:solidFill>
                <a:latin typeface="Sun Life New Display" pitchFamily="2" charset="0"/>
              </a:rPr>
              <a:t>1-866-733-8612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E25D80DC-2A16-2EFF-A9EE-595365BD7CB6}"/>
              </a:ext>
            </a:extLst>
          </p:cNvPr>
          <p:cNvSpPr>
            <a:spLocks noGrp="1"/>
          </p:cNvSpPr>
          <p:nvPr>
            <p:ph type="body" sz="quarter" idx="45"/>
            <p:custDataLst>
              <p:tags r:id="rId7"/>
            </p:custDataLst>
          </p:nvPr>
        </p:nvSpPr>
        <p:spPr>
          <a:xfrm>
            <a:off x="211847" y="3702736"/>
            <a:ext cx="2084867" cy="984000"/>
          </a:xfrm>
        </p:spPr>
        <p:txBody>
          <a:bodyPr/>
          <a:lstStyle/>
          <a:p>
            <a:r>
              <a:rPr lang="fr-CA" sz="900" dirty="0">
                <a:solidFill>
                  <a:schemeClr val="tx1"/>
                </a:solidFill>
                <a:latin typeface="Sun Life New Text" pitchFamily="2" charset="0"/>
              </a:rPr>
              <a:t>De 8 h à 20 h HE les jours ouvrables</a:t>
            </a:r>
          </a:p>
          <a:p>
            <a:endParaRPr lang="en-US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grpSp>
        <p:nvGrpSpPr>
          <p:cNvPr id="19" name="Graphic 5">
            <a:extLst>
              <a:ext uri="{FF2B5EF4-FFF2-40B4-BE49-F238E27FC236}">
                <a16:creationId xmlns:a16="http://schemas.microsoft.com/office/drawing/2014/main" id="{B6852E7B-22A2-8391-E536-60B1CF5B73CC}"/>
              </a:ext>
            </a:extLst>
          </p:cNvPr>
          <p:cNvGrpSpPr/>
          <p:nvPr>
            <p:custDataLst>
              <p:tags r:id="rId8"/>
            </p:custDataLst>
          </p:nvPr>
        </p:nvGrpSpPr>
        <p:grpSpPr>
          <a:xfrm>
            <a:off x="2472089" y="892839"/>
            <a:ext cx="499711" cy="423317"/>
            <a:chOff x="3761201" y="3408051"/>
            <a:chExt cx="393275" cy="347531"/>
          </a:xfrm>
          <a:solidFill>
            <a:srgbClr val="252122"/>
          </a:solidFill>
        </p:grpSpPr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8B6EE581-EC96-9619-06D7-4C1B54374E34}"/>
                </a:ext>
              </a:extLst>
            </p:cNvPr>
            <p:cNvSpPr/>
            <p:nvPr/>
          </p:nvSpPr>
          <p:spPr>
            <a:xfrm>
              <a:off x="3980690" y="3677859"/>
              <a:ext cx="9148" cy="73149"/>
            </a:xfrm>
            <a:custGeom>
              <a:avLst/>
              <a:gdLst>
                <a:gd name="connsiteX0" fmla="*/ 0 w 9148"/>
                <a:gd name="connsiteY0" fmla="*/ 0 h 73149"/>
                <a:gd name="connsiteX1" fmla="*/ 9149 w 9148"/>
                <a:gd name="connsiteY1" fmla="*/ 0 h 73149"/>
                <a:gd name="connsiteX2" fmla="*/ 9149 w 9148"/>
                <a:gd name="connsiteY2" fmla="*/ 73150 h 73149"/>
                <a:gd name="connsiteX3" fmla="*/ 0 w 9148"/>
                <a:gd name="connsiteY3" fmla="*/ 73150 h 73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48" h="73149">
                  <a:moveTo>
                    <a:pt x="0" y="0"/>
                  </a:moveTo>
                  <a:lnTo>
                    <a:pt x="9149" y="0"/>
                  </a:lnTo>
                  <a:lnTo>
                    <a:pt x="9149" y="73150"/>
                  </a:lnTo>
                  <a:lnTo>
                    <a:pt x="0" y="73150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E19068D3-D42B-2DD2-4E8A-4AD1FA1648C6}"/>
                </a:ext>
              </a:extLst>
            </p:cNvPr>
            <p:cNvSpPr/>
            <p:nvPr/>
          </p:nvSpPr>
          <p:spPr>
            <a:xfrm>
              <a:off x="3898392" y="3746434"/>
              <a:ext cx="173705" cy="9148"/>
            </a:xfrm>
            <a:custGeom>
              <a:avLst/>
              <a:gdLst>
                <a:gd name="connsiteX0" fmla="*/ 0 w 173705"/>
                <a:gd name="connsiteY0" fmla="*/ 0 h 9148"/>
                <a:gd name="connsiteX1" fmla="*/ 173705 w 173705"/>
                <a:gd name="connsiteY1" fmla="*/ 0 h 9148"/>
                <a:gd name="connsiteX2" fmla="*/ 173705 w 173705"/>
                <a:gd name="connsiteY2" fmla="*/ 9149 h 9148"/>
                <a:gd name="connsiteX3" fmla="*/ 0 w 173705"/>
                <a:gd name="connsiteY3" fmla="*/ 9149 h 9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705" h="9148">
                  <a:moveTo>
                    <a:pt x="0" y="0"/>
                  </a:moveTo>
                  <a:lnTo>
                    <a:pt x="173705" y="0"/>
                  </a:lnTo>
                  <a:lnTo>
                    <a:pt x="173705" y="9149"/>
                  </a:lnTo>
                  <a:lnTo>
                    <a:pt x="0" y="9149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0371BC72-0164-22E8-C36D-8113AAA7A4C5}"/>
                </a:ext>
              </a:extLst>
            </p:cNvPr>
            <p:cNvSpPr/>
            <p:nvPr/>
          </p:nvSpPr>
          <p:spPr>
            <a:xfrm>
              <a:off x="3853984" y="3464401"/>
              <a:ext cx="254100" cy="152654"/>
            </a:xfrm>
            <a:custGeom>
              <a:avLst/>
              <a:gdLst>
                <a:gd name="connsiteX0" fmla="*/ 6477 w 254100"/>
                <a:gd name="connsiteY0" fmla="*/ 152655 h 152654"/>
                <a:gd name="connsiteX1" fmla="*/ 0 w 254100"/>
                <a:gd name="connsiteY1" fmla="*/ 146218 h 152654"/>
                <a:gd name="connsiteX2" fmla="*/ 94848 w 254100"/>
                <a:gd name="connsiteY2" fmla="*/ 51371 h 152654"/>
                <a:gd name="connsiteX3" fmla="*/ 147959 w 254100"/>
                <a:gd name="connsiteY3" fmla="*/ 108975 h 152654"/>
                <a:gd name="connsiteX4" fmla="*/ 247381 w 254100"/>
                <a:gd name="connsiteY4" fmla="*/ 0 h 152654"/>
                <a:gd name="connsiteX5" fmla="*/ 254101 w 254100"/>
                <a:gd name="connsiteY5" fmla="*/ 6194 h 152654"/>
                <a:gd name="connsiteX6" fmla="*/ 147999 w 254100"/>
                <a:gd name="connsiteY6" fmla="*/ 122496 h 152654"/>
                <a:gd name="connsiteX7" fmla="*/ 94564 w 254100"/>
                <a:gd name="connsiteY7" fmla="*/ 64568 h 15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4100" h="152654">
                  <a:moveTo>
                    <a:pt x="6477" y="152655"/>
                  </a:moveTo>
                  <a:lnTo>
                    <a:pt x="0" y="146218"/>
                  </a:lnTo>
                  <a:lnTo>
                    <a:pt x="94848" y="51371"/>
                  </a:lnTo>
                  <a:lnTo>
                    <a:pt x="147959" y="108975"/>
                  </a:lnTo>
                  <a:lnTo>
                    <a:pt x="247381" y="0"/>
                  </a:lnTo>
                  <a:lnTo>
                    <a:pt x="254101" y="6194"/>
                  </a:lnTo>
                  <a:lnTo>
                    <a:pt x="147999" y="122496"/>
                  </a:lnTo>
                  <a:lnTo>
                    <a:pt x="94564" y="64568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0E938240-0698-6358-54D1-973806AE75A9}"/>
                </a:ext>
              </a:extLst>
            </p:cNvPr>
            <p:cNvSpPr/>
            <p:nvPr/>
          </p:nvSpPr>
          <p:spPr>
            <a:xfrm>
              <a:off x="4049306" y="3462944"/>
              <a:ext cx="59993" cy="57685"/>
            </a:xfrm>
            <a:custGeom>
              <a:avLst/>
              <a:gdLst>
                <a:gd name="connsiteX0" fmla="*/ 59993 w 59993"/>
                <a:gd name="connsiteY0" fmla="*/ 57686 h 57685"/>
                <a:gd name="connsiteX1" fmla="*/ 50844 w 59993"/>
                <a:gd name="connsiteY1" fmla="*/ 57686 h 57685"/>
                <a:gd name="connsiteX2" fmla="*/ 50844 w 59993"/>
                <a:gd name="connsiteY2" fmla="*/ 9149 h 57685"/>
                <a:gd name="connsiteX3" fmla="*/ 0 w 59993"/>
                <a:gd name="connsiteY3" fmla="*/ 9149 h 57685"/>
                <a:gd name="connsiteX4" fmla="*/ 0 w 59993"/>
                <a:gd name="connsiteY4" fmla="*/ 0 h 57685"/>
                <a:gd name="connsiteX5" fmla="*/ 59993 w 59993"/>
                <a:gd name="connsiteY5" fmla="*/ 0 h 57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993" h="57685">
                  <a:moveTo>
                    <a:pt x="59993" y="57686"/>
                  </a:moveTo>
                  <a:lnTo>
                    <a:pt x="50844" y="57686"/>
                  </a:lnTo>
                  <a:lnTo>
                    <a:pt x="50844" y="9149"/>
                  </a:lnTo>
                  <a:lnTo>
                    <a:pt x="0" y="9149"/>
                  </a:lnTo>
                  <a:lnTo>
                    <a:pt x="0" y="0"/>
                  </a:lnTo>
                  <a:lnTo>
                    <a:pt x="59993" y="0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D7BB8F63-E6DA-C55D-D790-DCAED5DFA75F}"/>
                </a:ext>
              </a:extLst>
            </p:cNvPr>
            <p:cNvSpPr/>
            <p:nvPr/>
          </p:nvSpPr>
          <p:spPr>
            <a:xfrm>
              <a:off x="3797796" y="3408051"/>
              <a:ext cx="356680" cy="274381"/>
            </a:xfrm>
            <a:custGeom>
              <a:avLst/>
              <a:gdLst>
                <a:gd name="connsiteX0" fmla="*/ 356680 w 356680"/>
                <a:gd name="connsiteY0" fmla="*/ 274382 h 274381"/>
                <a:gd name="connsiteX1" fmla="*/ 0 w 356680"/>
                <a:gd name="connsiteY1" fmla="*/ 274382 h 274381"/>
                <a:gd name="connsiteX2" fmla="*/ 0 w 356680"/>
                <a:gd name="connsiteY2" fmla="*/ 0 h 274381"/>
                <a:gd name="connsiteX3" fmla="*/ 356680 w 356680"/>
                <a:gd name="connsiteY3" fmla="*/ 0 h 274381"/>
                <a:gd name="connsiteX4" fmla="*/ 356680 w 356680"/>
                <a:gd name="connsiteY4" fmla="*/ 274382 h 274381"/>
                <a:gd name="connsiteX5" fmla="*/ 9108 w 356680"/>
                <a:gd name="connsiteY5" fmla="*/ 265233 h 274381"/>
                <a:gd name="connsiteX6" fmla="*/ 347491 w 356680"/>
                <a:gd name="connsiteY6" fmla="*/ 265233 h 274381"/>
                <a:gd name="connsiteX7" fmla="*/ 347491 w 356680"/>
                <a:gd name="connsiteY7" fmla="*/ 9149 h 274381"/>
                <a:gd name="connsiteX8" fmla="*/ 9108 w 356680"/>
                <a:gd name="connsiteY8" fmla="*/ 9149 h 274381"/>
                <a:gd name="connsiteX9" fmla="*/ 9108 w 356680"/>
                <a:gd name="connsiteY9" fmla="*/ 265233 h 274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6680" h="274381">
                  <a:moveTo>
                    <a:pt x="356680" y="274382"/>
                  </a:moveTo>
                  <a:lnTo>
                    <a:pt x="0" y="274382"/>
                  </a:lnTo>
                  <a:lnTo>
                    <a:pt x="0" y="0"/>
                  </a:lnTo>
                  <a:lnTo>
                    <a:pt x="356680" y="0"/>
                  </a:lnTo>
                  <a:lnTo>
                    <a:pt x="356680" y="274382"/>
                  </a:lnTo>
                  <a:close/>
                  <a:moveTo>
                    <a:pt x="9108" y="265233"/>
                  </a:moveTo>
                  <a:lnTo>
                    <a:pt x="347491" y="265233"/>
                  </a:lnTo>
                  <a:lnTo>
                    <a:pt x="347491" y="9149"/>
                  </a:lnTo>
                  <a:lnTo>
                    <a:pt x="9108" y="9149"/>
                  </a:lnTo>
                  <a:lnTo>
                    <a:pt x="9108" y="265233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4A861E4D-8BEC-063D-A91E-0271AF360058}"/>
                </a:ext>
              </a:extLst>
            </p:cNvPr>
            <p:cNvSpPr/>
            <p:nvPr/>
          </p:nvSpPr>
          <p:spPr>
            <a:xfrm>
              <a:off x="3761201" y="3408051"/>
              <a:ext cx="41047" cy="274381"/>
            </a:xfrm>
            <a:custGeom>
              <a:avLst/>
              <a:gdLst>
                <a:gd name="connsiteX0" fmla="*/ 41048 w 41047"/>
                <a:gd name="connsiteY0" fmla="*/ 274382 h 274381"/>
                <a:gd name="connsiteX1" fmla="*/ 0 w 41047"/>
                <a:gd name="connsiteY1" fmla="*/ 274382 h 274381"/>
                <a:gd name="connsiteX2" fmla="*/ 0 w 41047"/>
                <a:gd name="connsiteY2" fmla="*/ 0 h 274381"/>
                <a:gd name="connsiteX3" fmla="*/ 41048 w 41047"/>
                <a:gd name="connsiteY3" fmla="*/ 0 h 274381"/>
                <a:gd name="connsiteX4" fmla="*/ 41048 w 41047"/>
                <a:gd name="connsiteY4" fmla="*/ 9149 h 274381"/>
                <a:gd name="connsiteX5" fmla="*/ 9149 w 41047"/>
                <a:gd name="connsiteY5" fmla="*/ 9149 h 274381"/>
                <a:gd name="connsiteX6" fmla="*/ 9149 w 41047"/>
                <a:gd name="connsiteY6" fmla="*/ 265233 h 274381"/>
                <a:gd name="connsiteX7" fmla="*/ 41048 w 41047"/>
                <a:gd name="connsiteY7" fmla="*/ 265233 h 274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047" h="274381">
                  <a:moveTo>
                    <a:pt x="41048" y="274382"/>
                  </a:moveTo>
                  <a:lnTo>
                    <a:pt x="0" y="274382"/>
                  </a:lnTo>
                  <a:lnTo>
                    <a:pt x="0" y="0"/>
                  </a:lnTo>
                  <a:lnTo>
                    <a:pt x="41048" y="0"/>
                  </a:lnTo>
                  <a:lnTo>
                    <a:pt x="41048" y="9149"/>
                  </a:lnTo>
                  <a:lnTo>
                    <a:pt x="9149" y="9149"/>
                  </a:lnTo>
                  <a:lnTo>
                    <a:pt x="9149" y="265233"/>
                  </a:lnTo>
                  <a:lnTo>
                    <a:pt x="41048" y="265233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F27D090D-ED1C-02F4-00C7-6C11ABCBD9C0}"/>
              </a:ext>
            </a:extLst>
          </p:cNvPr>
          <p:cNvSpPr txBox="1">
            <a:spLocks/>
          </p:cNvSpPr>
          <p:nvPr>
            <p:custDataLst>
              <p:tags r:id="rId9"/>
            </p:custDataLst>
          </p:nvPr>
        </p:nvSpPr>
        <p:spPr>
          <a:xfrm>
            <a:off x="2498139" y="3261418"/>
            <a:ext cx="2080167" cy="14052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685800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10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A" sz="1000" dirty="0">
                <a:solidFill>
                  <a:schemeClr val="tx1"/>
                </a:solidFill>
                <a:latin typeface="Sun Life New Display" pitchFamily="2" charset="0"/>
              </a:rPr>
              <a:t>Webinaires sur le mieux-être financier</a:t>
            </a:r>
            <a:endParaRPr lang="en-US" sz="1000" dirty="0">
              <a:solidFill>
                <a:schemeClr val="tx1"/>
              </a:solidFill>
              <a:latin typeface="Sun Life New Display" pitchFamily="2" charset="0"/>
            </a:endParaRPr>
          </a:p>
        </p:txBody>
      </p:sp>
      <p:sp>
        <p:nvSpPr>
          <p:cNvPr id="13" name="Text Placeholder 14">
            <a:extLst>
              <a:ext uri="{FF2B5EF4-FFF2-40B4-BE49-F238E27FC236}">
                <a16:creationId xmlns:a16="http://schemas.microsoft.com/office/drawing/2014/main" id="{B6625CD2-27EF-E93F-E5DD-301D65A26371}"/>
              </a:ext>
            </a:extLst>
          </p:cNvPr>
          <p:cNvSpPr txBox="1">
            <a:spLocks/>
          </p:cNvSpPr>
          <p:nvPr>
            <p:custDataLst>
              <p:tags r:id="rId10"/>
            </p:custDataLst>
          </p:nvPr>
        </p:nvSpPr>
        <p:spPr>
          <a:xfrm>
            <a:off x="2472089" y="3673324"/>
            <a:ext cx="2084867" cy="984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685800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solidFill>
                  <a:srgbClr val="851534"/>
                </a:solidFill>
                <a:latin typeface="Sun Life New Text" pitchFamily="2" charset="0"/>
                <a:hlinkClick r:id="rId17"/>
              </a:rPr>
              <a:t>sunlife.ca/</a:t>
            </a:r>
            <a:r>
              <a:rPr lang="en-US" b="1" dirty="0" err="1">
                <a:solidFill>
                  <a:srgbClr val="851534"/>
                </a:solidFill>
                <a:latin typeface="Sun Life New Text" pitchFamily="2" charset="0"/>
                <a:hlinkClick r:id="rId17"/>
              </a:rPr>
              <a:t>monargent</a:t>
            </a:r>
            <a:endParaRPr lang="en-CA" b="1" dirty="0">
              <a:solidFill>
                <a:srgbClr val="851534"/>
              </a:solidFill>
              <a:latin typeface="Sun Life New Text" pitchFamily="2" charset="0"/>
            </a:endParaRPr>
          </a:p>
        </p:txBody>
      </p:sp>
      <p:pic>
        <p:nvPicPr>
          <p:cNvPr id="63" name="Picture 62" descr="Shape&#10;&#10;Description automatically generated with low confidence">
            <a:extLst>
              <a:ext uri="{FF2B5EF4-FFF2-40B4-BE49-F238E27FC236}">
                <a16:creationId xmlns:a16="http://schemas.microsoft.com/office/drawing/2014/main" id="{468E587C-2DF2-8618-B900-68FEEAE167FD}"/>
              </a:ext>
            </a:extLst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2623" y="2617954"/>
            <a:ext cx="485550" cy="485550"/>
          </a:xfrm>
          <a:prstGeom prst="rect">
            <a:avLst/>
          </a:prstGeom>
        </p:spPr>
      </p:pic>
      <p:pic>
        <p:nvPicPr>
          <p:cNvPr id="65" name="Picture 64" descr="Shape&#10;&#10;Description automatically generated with medium confidence">
            <a:extLst>
              <a:ext uri="{FF2B5EF4-FFF2-40B4-BE49-F238E27FC236}">
                <a16:creationId xmlns:a16="http://schemas.microsoft.com/office/drawing/2014/main" id="{2CC77DD6-4410-D81B-AC80-7DA33BB34512}"/>
              </a:ext>
            </a:extLst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3800" y="2678850"/>
            <a:ext cx="536449" cy="426721"/>
          </a:xfrm>
          <a:prstGeom prst="rect">
            <a:avLst/>
          </a:prstGeom>
        </p:spPr>
      </p:pic>
      <p:pic>
        <p:nvPicPr>
          <p:cNvPr id="67" name="Picture 66" descr="Shape&#10;&#10;Description automatically generated with low confidence">
            <a:extLst>
              <a:ext uri="{FF2B5EF4-FFF2-40B4-BE49-F238E27FC236}">
                <a16:creationId xmlns:a16="http://schemas.microsoft.com/office/drawing/2014/main" id="{0F7C3FFB-9932-FEDA-91EC-C075265F99BE}"/>
              </a:ext>
            </a:extLst>
          </p:cNvPr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477" y="803663"/>
            <a:ext cx="335281" cy="536449"/>
          </a:xfrm>
          <a:prstGeom prst="rect">
            <a:avLst/>
          </a:prstGeom>
        </p:spPr>
      </p:pic>
      <p:pic>
        <p:nvPicPr>
          <p:cNvPr id="43" name="Picture Placeholder 42" descr="A person walking under a bridge&#10;&#10;Description automatically generated with medium confidence">
            <a:extLst>
              <a:ext uri="{FF2B5EF4-FFF2-40B4-BE49-F238E27FC236}">
                <a16:creationId xmlns:a16="http://schemas.microsoft.com/office/drawing/2014/main" id="{C32B7952-FE0C-2B7F-0328-23D7F160A0A6}"/>
              </a:ext>
            </a:extLst>
          </p:cNvPr>
          <p:cNvPicPr>
            <a:picLocks noGrp="1" noChangeAspect="1"/>
          </p:cNvPicPr>
          <p:nvPr>
            <p:ph type="pic" sz="quarter" idx="14"/>
            <p:custDataLst>
              <p:tags r:id="rId14"/>
            </p:custDataLst>
          </p:nvPr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945149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B796755-B575-E755-B958-283466300F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A635D2-B142-BE49-AECA-6169441F1F99}" type="slidenum">
              <a:rPr kumimoji="0" lang="en-US" sz="6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New Text" pitchFamily="2" charset="0"/>
              <a:ea typeface="+mn-ea"/>
              <a:cs typeface="+mn-cs"/>
            </a:endParaRPr>
          </a:p>
        </p:txBody>
      </p:sp>
      <p:pic>
        <p:nvPicPr>
          <p:cNvPr id="11" name="Picture Placeholder 10" descr="A person walking on a beach&#10;&#10;Description automatically generated with low confidence">
            <a:extLst>
              <a:ext uri="{FF2B5EF4-FFF2-40B4-BE49-F238E27FC236}">
                <a16:creationId xmlns:a16="http://schemas.microsoft.com/office/drawing/2014/main" id="{4786C126-E887-2223-F38C-81FADBDE210C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718" r="19718"/>
          <a:stretch>
            <a:fillRect/>
          </a:stretch>
        </p:blipFill>
        <p:spPr/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CEE2913-3A6C-6C59-1175-40179351B1AF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4919398" y="1896034"/>
            <a:ext cx="3374986" cy="2355925"/>
          </a:xfrm>
        </p:spPr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100" b="0" dirty="0" err="1">
                <a:solidFill>
                  <a:srgbClr val="FF0000"/>
                </a:solidFill>
                <a:latin typeface="Sun Life New Text" pitchFamily="2" charset="0"/>
              </a:rPr>
              <a:t>Cotisations</a:t>
            </a:r>
            <a:r>
              <a:rPr lang="en-US" sz="1100" b="0" dirty="0">
                <a:solidFill>
                  <a:srgbClr val="FF0000"/>
                </a:solidFill>
                <a:latin typeface="Sun Life New Text" pitchFamily="2" charset="0"/>
              </a:rPr>
              <a:t> de </a:t>
            </a:r>
            <a:r>
              <a:rPr lang="en-US" sz="1100" b="0" dirty="0" err="1">
                <a:solidFill>
                  <a:srgbClr val="FF0000"/>
                </a:solidFill>
                <a:latin typeface="Sun Life New Text" pitchFamily="2" charset="0"/>
              </a:rPr>
              <a:t>l’employeur</a:t>
            </a:r>
            <a:endParaRPr lang="en-US" sz="1100" b="0" dirty="0">
              <a:solidFill>
                <a:srgbClr val="FF0000"/>
              </a:solidFill>
              <a:latin typeface="Sun Life New Text" pitchFamily="2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100" b="0" dirty="0" err="1">
                <a:solidFill>
                  <a:schemeClr val="tx1"/>
                </a:solidFill>
                <a:latin typeface="Sun Life New Text" pitchFamily="2" charset="0"/>
              </a:rPr>
              <a:t>Moyens</a:t>
            </a:r>
            <a:r>
              <a:rPr lang="en-US" sz="1100" b="0" dirty="0">
                <a:solidFill>
                  <a:schemeClr val="tx1"/>
                </a:solidFill>
                <a:latin typeface="Sun Life New Text" pitchFamily="2" charset="0"/>
              </a:rPr>
              <a:t> </a:t>
            </a:r>
            <a:r>
              <a:rPr lang="en-US" sz="1100" b="0" dirty="0" err="1">
                <a:solidFill>
                  <a:schemeClr val="tx1"/>
                </a:solidFill>
                <a:latin typeface="Sun Life New Text" pitchFamily="2" charset="0"/>
              </a:rPr>
              <a:t>faciles</a:t>
            </a:r>
            <a:r>
              <a:rPr lang="en-US" sz="1100" b="0" dirty="0">
                <a:solidFill>
                  <a:schemeClr val="tx1"/>
                </a:solidFill>
                <a:latin typeface="Sun Life New Text" pitchFamily="2" charset="0"/>
              </a:rPr>
              <a:t> </a:t>
            </a:r>
            <a:r>
              <a:rPr lang="en-US" sz="1100" b="0" dirty="0" err="1">
                <a:solidFill>
                  <a:schemeClr val="tx1"/>
                </a:solidFill>
                <a:latin typeface="Sun Life New Text" pitchFamily="2" charset="0"/>
              </a:rPr>
              <a:t>d’épargner</a:t>
            </a:r>
            <a:endParaRPr lang="en-US" sz="1100" b="0" dirty="0">
              <a:solidFill>
                <a:schemeClr val="tx1"/>
              </a:solidFill>
              <a:latin typeface="Sun Life New Text" pitchFamily="2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CA" sz="1100" b="0" dirty="0">
                <a:solidFill>
                  <a:schemeClr val="tx1"/>
                </a:solidFill>
                <a:latin typeface="Sun Life New Text" pitchFamily="2" charset="0"/>
              </a:rPr>
              <a:t>Plus de commodité pour la gestion de votre régime </a:t>
            </a:r>
            <a:r>
              <a:rPr lang="fr-CA" sz="1100" b="0" dirty="0">
                <a:solidFill>
                  <a:srgbClr val="FF0000"/>
                </a:solidFill>
                <a:latin typeface="Sun Life New Text" pitchFamily="2" charset="0"/>
              </a:rPr>
              <a:t>(pour les clients communs)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CA" sz="1100" b="0" dirty="0">
                <a:solidFill>
                  <a:schemeClr val="tx1"/>
                </a:solidFill>
                <a:latin typeface="Sun Life New Text" pitchFamily="2" charset="0"/>
              </a:rPr>
              <a:t>Frais de gestion des fonds (FGF) </a:t>
            </a:r>
            <a:r>
              <a:rPr lang="fr-CA" sz="1100" b="0" dirty="0">
                <a:solidFill>
                  <a:srgbClr val="FF0000"/>
                </a:solidFill>
                <a:latin typeface="Sun Life New Text" pitchFamily="2" charset="0"/>
              </a:rPr>
              <a:t>concurrentiels/moins élevés </a:t>
            </a:r>
            <a:r>
              <a:rPr lang="fr-CA" sz="1100" b="0" dirty="0">
                <a:solidFill>
                  <a:schemeClr val="tx1"/>
                </a:solidFill>
                <a:latin typeface="Sun Life New Text" pitchFamily="2" charset="0"/>
              </a:rPr>
              <a:t>permettant à une plus grande partie de votre épargne de croître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100" b="0" dirty="0">
                <a:solidFill>
                  <a:schemeClr val="tx1"/>
                </a:solidFill>
                <a:latin typeface="Sun Life New Text" pitchFamily="2" charset="0"/>
              </a:rPr>
              <a:t>Placements simples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CA" sz="1100" b="0" dirty="0">
                <a:solidFill>
                  <a:schemeClr val="tx1"/>
                </a:solidFill>
                <a:latin typeface="Sun Life New Text" pitchFamily="2" charset="0"/>
              </a:rPr>
              <a:t>Conseils adaptés à vos besoins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0B9A4D7-A465-DD40-F1F9-C61AFF492E3A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4784166" y="521245"/>
            <a:ext cx="4138618" cy="200024"/>
          </a:xfrm>
        </p:spPr>
        <p:txBody>
          <a:bodyPr/>
          <a:lstStyle/>
          <a:p>
            <a:r>
              <a:rPr lang="fr-CA" sz="1300" dirty="0">
                <a:latin typeface="Sun Life New Display" pitchFamily="2" charset="0"/>
              </a:rPr>
              <a:t>Bienvenue au </a:t>
            </a:r>
            <a:r>
              <a:rPr lang="fr-CA" sz="1300" b="1" dirty="0">
                <a:solidFill>
                  <a:srgbClr val="FF0000"/>
                </a:solidFill>
                <a:latin typeface="Sun Life New Display" pitchFamily="2" charset="0"/>
              </a:rPr>
              <a:t>Régime de retraite de la société ABC</a:t>
            </a:r>
            <a:r>
              <a:rPr lang="fr-CA" sz="1300" b="1" dirty="0">
                <a:latin typeface="Sun Life New Display" pitchFamily="2" charset="0"/>
              </a:rPr>
              <a:t>. 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FC22BE8-3A90-D33E-0517-692EE285BF28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4784166" y="1197216"/>
            <a:ext cx="2961284" cy="222872"/>
          </a:xfrm>
        </p:spPr>
        <p:txBody>
          <a:bodyPr/>
          <a:lstStyle/>
          <a:p>
            <a:r>
              <a:rPr lang="fr-CA" sz="1400" dirty="0">
                <a:solidFill>
                  <a:schemeClr val="tx1"/>
                </a:solidFill>
                <a:latin typeface="Sun Life New Text" pitchFamily="2" charset="0"/>
              </a:rPr>
              <a:t>Avantages importants pour vous</a:t>
            </a:r>
          </a:p>
        </p:txBody>
      </p:sp>
    </p:spTree>
    <p:extLst>
      <p:ext uri="{BB962C8B-B14F-4D97-AF65-F5344CB8AC3E}">
        <p14:creationId xmlns:p14="http://schemas.microsoft.com/office/powerpoint/2010/main" val="205375449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3AF2E0D-BEEF-41F2-90CB-E76F2CEB6EF3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pPr/>
              <a:t>40</a:t>
            </a:fld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AD1D903-14FB-06C2-F9C2-BC96A2F6A73E}"/>
              </a:ext>
            </a:extLst>
          </p:cNvPr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 dirty="0">
                <a:latin typeface="Sun Life New Display" pitchFamily="2" charset="0"/>
              </a:rPr>
              <a:t>Modifiez vos cotisations par retenues salariales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7F76358-C064-A66D-1C84-72BD12206BE7}"/>
              </a:ext>
            </a:extLst>
          </p:cNvPr>
          <p:cNvSpPr>
            <a:spLocks noGrp="1"/>
          </p:cNvSpPr>
          <p:nvPr>
            <p:ph type="body" sz="quarter" idx="14"/>
            <p:custDataLst>
              <p:tags r:id="rId3"/>
            </p:custDataLst>
          </p:nvPr>
        </p:nvSpPr>
        <p:spPr>
          <a:xfrm>
            <a:off x="2540833" y="1416985"/>
            <a:ext cx="1949524" cy="792163"/>
          </a:xfrm>
        </p:spPr>
        <p:txBody>
          <a:bodyPr/>
          <a:lstStyle/>
          <a:p>
            <a:r>
              <a:rPr lang="fr-CA" dirty="0">
                <a:latin typeface="Sun Life New Display" pitchFamily="2" charset="0"/>
              </a:rPr>
              <a:t>Mettez à jour </a:t>
            </a:r>
            <a:br>
              <a:rPr lang="fr-CA" dirty="0">
                <a:latin typeface="Sun Life New Display" pitchFamily="2" charset="0"/>
              </a:rPr>
            </a:br>
            <a:r>
              <a:rPr lang="fr-CA" dirty="0">
                <a:latin typeface="Sun Life New Display" pitchFamily="2" charset="0"/>
              </a:rPr>
              <a:t>vos informations personnelles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1AF947F-7B87-A9F1-5CFB-8076729D07C0}"/>
              </a:ext>
            </a:extLst>
          </p:cNvPr>
          <p:cNvSpPr>
            <a:spLocks noGrp="1"/>
          </p:cNvSpPr>
          <p:nvPr>
            <p:ph type="body" sz="quarter" idx="15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err="1">
                <a:latin typeface="Sun Life New Display" pitchFamily="2" charset="0"/>
              </a:rPr>
              <a:t>Modifiez</a:t>
            </a:r>
            <a:r>
              <a:rPr lang="en-US" dirty="0">
                <a:latin typeface="Sun Life New Display" pitchFamily="2" charset="0"/>
              </a:rPr>
              <a:t> </a:t>
            </a:r>
            <a:r>
              <a:rPr lang="en-US" dirty="0" err="1">
                <a:latin typeface="Sun Life New Display" pitchFamily="2" charset="0"/>
              </a:rPr>
              <a:t>vos</a:t>
            </a:r>
            <a:r>
              <a:rPr lang="en-US" dirty="0">
                <a:latin typeface="Sun Life New Display" pitchFamily="2" charset="0"/>
              </a:rPr>
              <a:t> placements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53A2D17-22CE-D241-A96E-FCC2C2CBA1B6}"/>
              </a:ext>
            </a:extLst>
          </p:cNvPr>
          <p:cNvSpPr>
            <a:spLocks noGrp="1"/>
          </p:cNvSpPr>
          <p:nvPr>
            <p:ph type="body" sz="quarter" idx="16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fr-CA" dirty="0">
                <a:latin typeface="Sun Life New Display" pitchFamily="2" charset="0"/>
              </a:rPr>
              <a:t>Vérifiez ou modifiez votre désignation de  bénéficiaire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B19705F-D57E-02B9-4C9C-2945E4CC1A64}"/>
              </a:ext>
            </a:extLst>
          </p:cNvPr>
          <p:cNvSpPr>
            <a:spLocks noGrp="1"/>
          </p:cNvSpPr>
          <p:nvPr>
            <p:ph type="body" sz="quarter" idx="35"/>
            <p:custDataLst>
              <p:tags r:id="rId6"/>
            </p:custDataLst>
          </p:nvPr>
        </p:nvSpPr>
        <p:spPr>
          <a:xfrm>
            <a:off x="337279" y="2462357"/>
            <a:ext cx="1831610" cy="990600"/>
          </a:xfrm>
        </p:spPr>
        <p:txBody>
          <a:bodyPr/>
          <a:lstStyle/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r-CA" sz="1200" b="0" kern="1200" dirty="0">
                <a:latin typeface="Sun Life New Text" pitchFamily="2" charset="0"/>
                <a:cs typeface="Arial" panose="020B0604020202020204" pitchFamily="34" charset="0"/>
              </a:rPr>
              <a:t>Communiquez avec</a:t>
            </a: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r-CA" sz="1200" b="0" kern="1200" dirty="0">
                <a:solidFill>
                  <a:srgbClr val="FF0000"/>
                </a:solidFill>
                <a:latin typeface="Sun Life New Text" pitchFamily="2" charset="0"/>
                <a:cs typeface="Arial" panose="020B0604020202020204" pitchFamily="34" charset="0"/>
              </a:rPr>
              <a:t>&lt;les RH ou le service de </a:t>
            </a:r>
            <a:br>
              <a:rPr lang="fr-CA" sz="1200" b="0" kern="1200" dirty="0">
                <a:solidFill>
                  <a:srgbClr val="FF0000"/>
                </a:solidFill>
                <a:latin typeface="Sun Life New Text" pitchFamily="2" charset="0"/>
                <a:cs typeface="Arial" panose="020B0604020202020204" pitchFamily="34" charset="0"/>
              </a:rPr>
            </a:br>
            <a:r>
              <a:rPr lang="fr-CA" sz="1200" b="0" kern="1200" dirty="0">
                <a:solidFill>
                  <a:srgbClr val="FF0000"/>
                </a:solidFill>
                <a:latin typeface="Sun Life New Text" pitchFamily="2" charset="0"/>
                <a:cs typeface="Arial" panose="020B0604020202020204" pitchFamily="34" charset="0"/>
              </a:rPr>
              <a:t>la paie&gt;</a:t>
            </a: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sz="1200" b="0" kern="1200" dirty="0">
              <a:latin typeface="Sun Life New Text" pitchFamily="2" charset="0"/>
              <a:cs typeface="Arial" panose="020B0604020202020204" pitchFamily="34" charset="0"/>
            </a:endParaRP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1200" b="0" kern="1200" dirty="0">
                <a:latin typeface="Sun Life New Text" pitchFamily="2" charset="0"/>
                <a:cs typeface="Arial" panose="020B0604020202020204" pitchFamily="34" charset="0"/>
              </a:rPr>
              <a:t>masunlife.ca </a:t>
            </a: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sz="1200" b="0" kern="1200" dirty="0">
              <a:latin typeface="Sun Life New Text" pitchFamily="2" charset="0"/>
              <a:cs typeface="Arial" panose="020B0604020202020204" pitchFamily="34" charset="0"/>
            </a:endParaRP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1200" b="0" kern="1200" dirty="0">
                <a:latin typeface="Sun Life New Text" pitchFamily="2" charset="0"/>
                <a:cs typeface="Arial" panose="020B0604020202020204" pitchFamily="34" charset="0"/>
              </a:rPr>
              <a:t>OU</a:t>
            </a: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sz="1200" b="0" kern="1200" dirty="0">
              <a:latin typeface="Sun Life New Text" pitchFamily="2" charset="0"/>
              <a:cs typeface="Arial" panose="020B0604020202020204" pitchFamily="34" charset="0"/>
            </a:endParaRP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1200" b="0" kern="1200" dirty="0">
                <a:latin typeface="Sun Life New Text" pitchFamily="2" charset="0"/>
                <a:cs typeface="Arial" panose="020B0604020202020204" pitchFamily="34" charset="0"/>
              </a:rPr>
              <a:t>1-866-733-8612</a:t>
            </a:r>
            <a:endParaRPr lang="en-CA" sz="1200" b="0" kern="1200" dirty="0">
              <a:latin typeface="Sun Life New Text" pitchFamily="2" charset="0"/>
              <a:cs typeface="Arial" panose="020B0604020202020204" pitchFamily="34" charset="0"/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D9A023BD-80B5-10FD-AFAD-2A75C737830E}"/>
              </a:ext>
            </a:extLst>
          </p:cNvPr>
          <p:cNvSpPr>
            <a:spLocks noGrp="1"/>
          </p:cNvSpPr>
          <p:nvPr>
            <p:ph type="body" sz="quarter" idx="39"/>
            <p:custDataLst>
              <p:tags r:id="rId7"/>
            </p:custDataLst>
          </p:nvPr>
        </p:nvSpPr>
        <p:spPr>
          <a:xfrm>
            <a:off x="2540833" y="2462357"/>
            <a:ext cx="1831610" cy="990600"/>
          </a:xfrm>
        </p:spPr>
        <p:txBody>
          <a:bodyPr/>
          <a:lstStyle/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r-CA" sz="1200" dirty="0">
                <a:latin typeface="Sun Life New Text" pitchFamily="2" charset="0"/>
                <a:cs typeface="Arial" panose="020B0604020202020204" pitchFamily="34" charset="0"/>
              </a:rPr>
              <a:t>Communiquez avec</a:t>
            </a: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r-CA" sz="1200" dirty="0">
                <a:solidFill>
                  <a:srgbClr val="FF0000"/>
                </a:solidFill>
                <a:latin typeface="Sun Life New Text" pitchFamily="2" charset="0"/>
                <a:cs typeface="Arial" panose="020B0604020202020204" pitchFamily="34" charset="0"/>
              </a:rPr>
              <a:t>&lt;les RH ou le service de </a:t>
            </a:r>
            <a:br>
              <a:rPr lang="fr-CA" sz="1200" dirty="0">
                <a:solidFill>
                  <a:srgbClr val="FF0000"/>
                </a:solidFill>
                <a:latin typeface="Sun Life New Text" pitchFamily="2" charset="0"/>
                <a:cs typeface="Arial" panose="020B0604020202020204" pitchFamily="34" charset="0"/>
              </a:rPr>
            </a:br>
            <a:r>
              <a:rPr lang="fr-CA" sz="1200" dirty="0">
                <a:solidFill>
                  <a:srgbClr val="FF0000"/>
                </a:solidFill>
                <a:latin typeface="Sun Life New Text" pitchFamily="2" charset="0"/>
                <a:cs typeface="Arial" panose="020B0604020202020204" pitchFamily="34" charset="0"/>
              </a:rPr>
              <a:t>la paie&gt;</a:t>
            </a: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sz="1200" dirty="0">
              <a:latin typeface="Sun Life New Text" pitchFamily="2" charset="0"/>
              <a:cs typeface="Arial" panose="020B0604020202020204" pitchFamily="34" charset="0"/>
            </a:endParaRP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1200" b="0" kern="1200" dirty="0">
                <a:latin typeface="Sun Life New Text" pitchFamily="2" charset="0"/>
                <a:cs typeface="Arial" panose="020B0604020202020204" pitchFamily="34" charset="0"/>
              </a:rPr>
              <a:t>masunlife.ca </a:t>
            </a: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sz="1200" b="0" kern="1200" dirty="0">
              <a:latin typeface="Sun Life New Text" pitchFamily="2" charset="0"/>
              <a:cs typeface="Arial" panose="020B0604020202020204" pitchFamily="34" charset="0"/>
            </a:endParaRP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1200" b="0" kern="1200" dirty="0">
                <a:latin typeface="Sun Life New Text" pitchFamily="2" charset="0"/>
                <a:cs typeface="Arial" panose="020B0604020202020204" pitchFamily="34" charset="0"/>
              </a:rPr>
              <a:t>OU</a:t>
            </a: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sz="1200" dirty="0">
              <a:latin typeface="Sun Life New Text" pitchFamily="2" charset="0"/>
              <a:cs typeface="Arial" panose="020B0604020202020204" pitchFamily="34" charset="0"/>
            </a:endParaRP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1200" dirty="0">
                <a:latin typeface="Sun Life New Text" pitchFamily="2" charset="0"/>
                <a:cs typeface="Arial" panose="020B0604020202020204" pitchFamily="34" charset="0"/>
              </a:rPr>
              <a:t>1-866-733-8612</a:t>
            </a:r>
            <a:endParaRPr lang="en-CA" sz="1200" kern="1200" dirty="0">
              <a:latin typeface="Sun Life New Text" pitchFamily="2" charset="0"/>
              <a:cs typeface="Arial" panose="020B0604020202020204" pitchFamily="34" charset="0"/>
            </a:endParaRP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F850665B-7259-7A86-51A4-9675809C7061}"/>
              </a:ext>
            </a:extLst>
          </p:cNvPr>
          <p:cNvSpPr>
            <a:spLocks noGrp="1"/>
          </p:cNvSpPr>
          <p:nvPr>
            <p:ph type="body" sz="quarter" idx="40"/>
            <p:custDataLst>
              <p:tags r:id="rId8"/>
            </p:custDataLst>
          </p:nvPr>
        </p:nvSpPr>
        <p:spPr>
          <a:xfrm>
            <a:off x="4759378" y="2462357"/>
            <a:ext cx="1831610" cy="990600"/>
          </a:xfrm>
        </p:spPr>
        <p:txBody>
          <a:bodyPr/>
          <a:lstStyle/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1200" b="0" kern="1200" dirty="0">
                <a:latin typeface="Sun Life New Text" pitchFamily="2" charset="0"/>
                <a:cs typeface="Arial" panose="020B0604020202020204" pitchFamily="34" charset="0"/>
              </a:rPr>
              <a:t>masunlife.ca </a:t>
            </a: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sz="1200" b="0" kern="1200" dirty="0">
              <a:latin typeface="Sun Life New Text" pitchFamily="2" charset="0"/>
              <a:cs typeface="Arial" panose="020B0604020202020204" pitchFamily="34" charset="0"/>
            </a:endParaRP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1200" b="0" kern="1200" dirty="0">
                <a:latin typeface="Sun Life New Text" pitchFamily="2" charset="0"/>
                <a:cs typeface="Arial" panose="020B0604020202020204" pitchFamily="34" charset="0"/>
              </a:rPr>
              <a:t>OU</a:t>
            </a: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sz="1200" b="0" kern="1200" dirty="0">
              <a:latin typeface="Sun Life New Text" pitchFamily="2" charset="0"/>
              <a:cs typeface="Arial" panose="020B0604020202020204" pitchFamily="34" charset="0"/>
            </a:endParaRP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1200" b="0" kern="1200">
                <a:latin typeface="Sun Life New Text" pitchFamily="2" charset="0"/>
                <a:cs typeface="Arial" panose="020B0604020202020204" pitchFamily="34" charset="0"/>
              </a:rPr>
              <a:t>1-866-733-8612</a:t>
            </a:r>
            <a:endParaRPr lang="en-CA" sz="1200" b="0" kern="1200" dirty="0">
              <a:latin typeface="Sun Life New Text" pitchFamily="2" charset="0"/>
              <a:cs typeface="Arial" panose="020B0604020202020204" pitchFamily="34" charset="0"/>
            </a:endParaRP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F3850553-9284-3BA1-C238-948CF46E1455}"/>
              </a:ext>
            </a:extLst>
          </p:cNvPr>
          <p:cNvSpPr>
            <a:spLocks noGrp="1"/>
          </p:cNvSpPr>
          <p:nvPr>
            <p:ph type="body" sz="quarter" idx="41"/>
            <p:custDataLst>
              <p:tags r:id="rId9"/>
            </p:custDataLst>
          </p:nvPr>
        </p:nvSpPr>
        <p:spPr>
          <a:xfrm>
            <a:off x="6970427" y="2462357"/>
            <a:ext cx="1831610" cy="990600"/>
          </a:xfrm>
        </p:spPr>
        <p:txBody>
          <a:bodyPr/>
          <a:lstStyle/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1200" b="0" dirty="0">
                <a:latin typeface="Sun Life New Text" pitchFamily="2" charset="0"/>
                <a:cs typeface="Arial" panose="020B0604020202020204" pitchFamily="34" charset="0"/>
              </a:rPr>
              <a:t>masunlife.ca </a:t>
            </a: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sz="1200" b="0" dirty="0">
              <a:latin typeface="Sun Life New Text" pitchFamily="2" charset="0"/>
              <a:cs typeface="Arial" panose="020B0604020202020204" pitchFamily="34" charset="0"/>
            </a:endParaRP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1200" b="0" dirty="0">
                <a:latin typeface="Sun Life New Text" pitchFamily="2" charset="0"/>
                <a:cs typeface="Arial" panose="020B0604020202020204" pitchFamily="34" charset="0"/>
              </a:rPr>
              <a:t>OU</a:t>
            </a: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sz="1200" dirty="0">
              <a:latin typeface="Sun Life New Text" pitchFamily="2" charset="0"/>
              <a:cs typeface="Arial" panose="020B0604020202020204" pitchFamily="34" charset="0"/>
            </a:endParaRPr>
          </a:p>
          <a:p>
            <a:pPr marR="0" lvl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r-CA" sz="1200" dirty="0">
                <a:latin typeface="Sun Life New Text" pitchFamily="2" charset="0"/>
                <a:cs typeface="Arial" panose="020B0604020202020204" pitchFamily="34" charset="0"/>
              </a:rPr>
              <a:t>Imprimez, signez et retournez le formulaire </a:t>
            </a:r>
          </a:p>
        </p:txBody>
      </p:sp>
      <p:pic>
        <p:nvPicPr>
          <p:cNvPr id="8" name="Picture 7" descr="A black rectangle with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EC66FA5D-915E-C4F5-0665-EC36980B9235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9192" y="476769"/>
            <a:ext cx="560833" cy="512065"/>
          </a:xfrm>
          <a:prstGeom prst="rect">
            <a:avLst/>
          </a:prstGeom>
        </p:spPr>
      </p:pic>
      <p:pic>
        <p:nvPicPr>
          <p:cNvPr id="12" name="Picture 11" descr="Shape&#10;&#10;Description automatically generated with medium confidence">
            <a:extLst>
              <a:ext uri="{FF2B5EF4-FFF2-40B4-BE49-F238E27FC236}">
                <a16:creationId xmlns:a16="http://schemas.microsoft.com/office/drawing/2014/main" id="{92CB253D-27BE-C9DE-ED8A-C09EC3A7F41F}"/>
              </a:ext>
            </a:extLst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8210" y="483985"/>
            <a:ext cx="487681" cy="499873"/>
          </a:xfrm>
          <a:prstGeom prst="rect">
            <a:avLst/>
          </a:prstGeom>
        </p:spPr>
      </p:pic>
      <p:pic>
        <p:nvPicPr>
          <p:cNvPr id="16" name="Picture 15" descr="Shape&#10;&#10;Description automatically generated with medium confidence">
            <a:extLst>
              <a:ext uri="{FF2B5EF4-FFF2-40B4-BE49-F238E27FC236}">
                <a16:creationId xmlns:a16="http://schemas.microsoft.com/office/drawing/2014/main" id="{3C09F1E8-3957-44FE-4467-E802998DA75E}"/>
              </a:ext>
            </a:extLst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09639" y="483985"/>
            <a:ext cx="487681" cy="499873"/>
          </a:xfrm>
          <a:prstGeom prst="rect">
            <a:avLst/>
          </a:prstGeom>
        </p:spPr>
      </p:pic>
      <p:pic>
        <p:nvPicPr>
          <p:cNvPr id="18" name="Picture 17" descr="Shape&#10;&#10;Description automatically generated with medium confidence">
            <a:extLst>
              <a:ext uri="{FF2B5EF4-FFF2-40B4-BE49-F238E27FC236}">
                <a16:creationId xmlns:a16="http://schemas.microsoft.com/office/drawing/2014/main" id="{4EFDB631-DE31-6AC6-9271-649DF15510FB}"/>
              </a:ext>
            </a:extLst>
          </p:cNvPr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86043" y="533158"/>
            <a:ext cx="585217" cy="399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58377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 descr="A person typing on a computer&#10;&#10;Description automatically generated with medium confidence">
            <a:extLst>
              <a:ext uri="{FF2B5EF4-FFF2-40B4-BE49-F238E27FC236}">
                <a16:creationId xmlns:a16="http://schemas.microsoft.com/office/drawing/2014/main" id="{FFBE75EF-71BE-099E-C1D8-96BF1681DD2A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795" r="8795"/>
          <a:stretch/>
        </p:blipFill>
        <p:spPr/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3702D5E-E4F9-361B-B563-A391D35406D2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4759377" y="1320260"/>
            <a:ext cx="4163406" cy="720725"/>
          </a:xfrm>
        </p:spPr>
        <p:txBody>
          <a:bodyPr anchor="ctr"/>
          <a:lstStyle/>
          <a:p>
            <a:r>
              <a:rPr lang="fr-CA" sz="1200" dirty="0">
                <a:solidFill>
                  <a:schemeClr val="tx1"/>
                </a:solidFill>
                <a:latin typeface="Sun Life New Text" pitchFamily="2" charset="0"/>
              </a:rPr>
              <a:t>Vous verrez comme il est facile de gérer votre compte avec </a:t>
            </a:r>
            <a:r>
              <a:rPr lang="fr-CA" sz="1200" b="1" dirty="0">
                <a:solidFill>
                  <a:schemeClr val="tx1"/>
                </a:solidFill>
                <a:latin typeface="Sun Life New Text" pitchFamily="2" charset="0"/>
              </a:rPr>
              <a:t>masunlife.ca</a:t>
            </a:r>
            <a:r>
              <a:rPr lang="fr-CA" sz="1200" dirty="0">
                <a:solidFill>
                  <a:schemeClr val="tx1"/>
                </a:solidFill>
                <a:latin typeface="Sun Life New Text" pitchFamily="2" charset="0"/>
              </a:rPr>
              <a:t> et l’</a:t>
            </a:r>
            <a:r>
              <a:rPr lang="fr-CA" sz="1200" b="1" dirty="0">
                <a:solidFill>
                  <a:schemeClr val="tx1"/>
                </a:solidFill>
                <a:latin typeface="Sun Life New Text" pitchFamily="2" charset="0"/>
              </a:rPr>
              <a:t>appli ma Sun Life mobile</a:t>
            </a:r>
            <a:r>
              <a:rPr lang="fr-CA" sz="1200" dirty="0">
                <a:solidFill>
                  <a:schemeClr val="tx1"/>
                </a:solidFill>
                <a:latin typeface="Sun Life New Text" pitchFamily="2" charset="0"/>
              </a:rPr>
              <a:t>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D5AE970-E279-8B3C-1123-62D7A945347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759377" y="207963"/>
            <a:ext cx="4384623" cy="581025"/>
          </a:xfrm>
        </p:spPr>
        <p:txBody>
          <a:bodyPr>
            <a:normAutofit/>
          </a:bodyPr>
          <a:lstStyle/>
          <a:p>
            <a:r>
              <a:rPr lang="fr-CA" sz="1600" dirty="0">
                <a:latin typeface="Sun Life New Display" pitchFamily="2" charset="0"/>
              </a:rPr>
              <a:t>Branchez-vous à votre argent</a:t>
            </a:r>
          </a:p>
        </p:txBody>
      </p:sp>
      <p:pic>
        <p:nvPicPr>
          <p:cNvPr id="5" name="Image 4" descr="Une image contenant motif, carré, point&#10;&#10;Description générée automatiquement">
            <a:extLst>
              <a:ext uri="{FF2B5EF4-FFF2-40B4-BE49-F238E27FC236}">
                <a16:creationId xmlns:a16="http://schemas.microsoft.com/office/drawing/2014/main" id="{B288B6B3-865D-0855-4BBC-CE450CE1BFC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85066" y="2467992"/>
            <a:ext cx="1912028" cy="1912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5060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6FD0CE6B-4733-3BFD-F8E3-F2D272B2083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15902" y="-994172"/>
            <a:ext cx="8712200" cy="994172"/>
          </a:xfrm>
        </p:spPr>
        <p:txBody>
          <a:bodyPr vert="horz" lIns="0" tIns="0" rIns="0" bIns="0" rtlCol="0" anchor="b">
            <a:normAutofit/>
          </a:bodyPr>
          <a:lstStyle/>
          <a:p>
            <a:r>
              <a:rPr lang="en-CA" dirty="0" err="1"/>
              <a:t>Prestations</a:t>
            </a:r>
            <a:r>
              <a:rPr lang="en-CA" dirty="0"/>
              <a:t> </a:t>
            </a:r>
            <a:r>
              <a:rPr lang="en-CA" dirty="0" err="1"/>
              <a:t>gouvernementales</a:t>
            </a:r>
            <a:endParaRPr lang="en-CA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7F76358-C064-A66D-1C84-72BD12206BE7}"/>
              </a:ext>
            </a:extLst>
          </p:cNvPr>
          <p:cNvSpPr>
            <a:spLocks noGrp="1"/>
          </p:cNvSpPr>
          <p:nvPr>
            <p:ph type="body" sz="quarter" idx="14"/>
            <p:custDataLst>
              <p:tags r:id="rId1"/>
            </p:custDataLst>
          </p:nvPr>
        </p:nvSpPr>
        <p:spPr>
          <a:xfrm>
            <a:off x="258095" y="969466"/>
            <a:ext cx="1836009" cy="792163"/>
          </a:xfrm>
        </p:spPr>
        <p:txBody>
          <a:bodyPr/>
          <a:lstStyle/>
          <a:p>
            <a:r>
              <a:rPr lang="en-US" sz="1800" dirty="0">
                <a:latin typeface="Sun Life New Display" pitchFamily="2" charset="0"/>
              </a:rPr>
              <a:t>RRQ/RPC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D72CC75B-EBF3-3817-64ED-4AF622BCAB14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194868" y="1497350"/>
            <a:ext cx="1827480" cy="15457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685800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10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732">
              <a:defRPr/>
            </a:pPr>
            <a:r>
              <a:rPr lang="en-US" sz="1403" dirty="0">
                <a:solidFill>
                  <a:srgbClr val="003846"/>
                </a:solidFill>
                <a:latin typeface="Sun Life New Display" pitchFamily="2" charset="0"/>
              </a:rPr>
              <a:t>Prestation </a:t>
            </a:r>
            <a:r>
              <a:rPr lang="en-US" sz="1403" dirty="0" err="1">
                <a:solidFill>
                  <a:srgbClr val="003846"/>
                </a:solidFill>
                <a:latin typeface="Sun Life New Display" pitchFamily="2" charset="0"/>
              </a:rPr>
              <a:t>moyenne</a:t>
            </a:r>
            <a:r>
              <a:rPr lang="en-US" sz="1403" dirty="0">
                <a:solidFill>
                  <a:srgbClr val="003846"/>
                </a:solidFill>
                <a:latin typeface="Sun Life New Display" pitchFamily="2" charset="0"/>
              </a:rPr>
              <a:t>*</a:t>
            </a:r>
            <a:endParaRPr lang="en-US" sz="1403" baseline="30000" dirty="0">
              <a:solidFill>
                <a:srgbClr val="003846"/>
              </a:solidFill>
              <a:latin typeface="Sun Life New Display" pitchFamily="2" charset="0"/>
            </a:endParaRPr>
          </a:p>
        </p:txBody>
      </p:sp>
      <p:sp>
        <p:nvSpPr>
          <p:cNvPr id="19" name="Text Placeholder 10">
            <a:extLst>
              <a:ext uri="{FF2B5EF4-FFF2-40B4-BE49-F238E27FC236}">
                <a16:creationId xmlns:a16="http://schemas.microsoft.com/office/drawing/2014/main" id="{F748C524-B7E7-8531-7FDE-7DFB5817979B}"/>
              </a:ext>
            </a:extLst>
          </p:cNvPr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271021" y="2137475"/>
            <a:ext cx="1831610" cy="9906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732">
              <a:spcBef>
                <a:spcPct val="20000"/>
              </a:spcBef>
              <a:defRPr/>
            </a:pPr>
            <a:r>
              <a:rPr lang="fr-CA" sz="1403" dirty="0">
                <a:solidFill>
                  <a:srgbClr val="000000"/>
                </a:solidFill>
                <a:latin typeface="Sun Life New Text" pitchFamily="2" charset="0"/>
                <a:cs typeface="Arial" panose="020B0604020202020204" pitchFamily="34" charset="0"/>
              </a:rPr>
              <a:t>803,76 $ par mois  </a:t>
            </a:r>
          </a:p>
          <a:p>
            <a:pPr defTabSz="685732">
              <a:spcBef>
                <a:spcPct val="20000"/>
              </a:spcBef>
              <a:defRPr/>
            </a:pPr>
            <a:r>
              <a:rPr lang="fr-CA" sz="1403" dirty="0">
                <a:solidFill>
                  <a:srgbClr val="000000"/>
                </a:solidFill>
                <a:latin typeface="Sun Life New Text" pitchFamily="2" charset="0"/>
                <a:cs typeface="Arial" panose="020B0604020202020204" pitchFamily="34" charset="0"/>
              </a:rPr>
              <a:t>9 645 $ par ann</a:t>
            </a:r>
            <a:r>
              <a:rPr lang="fr-CA" sz="1403" dirty="0">
                <a:solidFill>
                  <a:srgbClr val="000000"/>
                </a:solidFill>
                <a:latin typeface="Sun Life New Text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ée</a:t>
            </a:r>
            <a:endParaRPr lang="fr-CA" sz="1403" dirty="0">
              <a:solidFill>
                <a:srgbClr val="000000"/>
              </a:solidFill>
              <a:latin typeface="Sun Life New Text" pitchFamily="2" charset="0"/>
              <a:cs typeface="Arial" panose="020B0604020202020204" pitchFamily="34" charset="0"/>
            </a:endParaRPr>
          </a:p>
          <a:p>
            <a:pPr defTabSz="685732">
              <a:spcBef>
                <a:spcPct val="20000"/>
              </a:spcBef>
              <a:defRPr/>
            </a:pPr>
            <a:endParaRPr lang="fr-CA" sz="1403" b="1" baseline="30000" dirty="0">
              <a:solidFill>
                <a:srgbClr val="FF0000"/>
              </a:solidFill>
              <a:latin typeface="Sun Life Sans"/>
              <a:cs typeface="Arial" panose="020B0604020202020204" pitchFamily="34" charset="0"/>
            </a:endParaRP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CD659A05-356D-61A9-5B7A-BC5E4FBCF965}"/>
              </a:ext>
            </a:extLst>
          </p:cNvPr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216338" y="3054155"/>
            <a:ext cx="1827480" cy="15457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685800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10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732">
              <a:defRPr/>
            </a:pPr>
            <a:r>
              <a:rPr lang="fr-CA" sz="1400" dirty="0">
                <a:solidFill>
                  <a:srgbClr val="003846"/>
                </a:solidFill>
                <a:latin typeface="Sun Life New Display" pitchFamily="2" charset="0"/>
              </a:rPr>
              <a:t>Prestation maximale</a:t>
            </a:r>
            <a:endParaRPr lang="fr-CA" sz="1400" baseline="30000" dirty="0">
              <a:solidFill>
                <a:srgbClr val="003846"/>
              </a:solidFill>
              <a:latin typeface="Sun Life New Display" pitchFamily="2" charset="0"/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D9A023BD-80B5-10FD-AFAD-2A75C737830E}"/>
              </a:ext>
            </a:extLst>
          </p:cNvPr>
          <p:cNvSpPr>
            <a:spLocks noGrp="1"/>
          </p:cNvSpPr>
          <p:nvPr>
            <p:ph type="body" sz="quarter" idx="41"/>
            <p:custDataLst>
              <p:tags r:id="rId5"/>
            </p:custDataLst>
          </p:nvPr>
        </p:nvSpPr>
        <p:spPr>
          <a:xfrm>
            <a:off x="216340" y="3613261"/>
            <a:ext cx="1831610" cy="563825"/>
          </a:xfrm>
        </p:spPr>
        <p:txBody>
          <a:bodyPr/>
          <a:lstStyle/>
          <a:p>
            <a:pPr defTabSz="91431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</a:pPr>
            <a:r>
              <a:rPr lang="fr-CA" sz="1403" dirty="0">
                <a:latin typeface="Sun Life New Text" pitchFamily="2" charset="0"/>
                <a:cs typeface="Arial" panose="020B0604020202020204" pitchFamily="34" charset="0"/>
              </a:rPr>
              <a:t>1 507,65 $ par mois </a:t>
            </a:r>
          </a:p>
          <a:p>
            <a:pPr defTabSz="91431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</a:pPr>
            <a:r>
              <a:rPr lang="fr-CA" sz="1403" dirty="0">
                <a:latin typeface="Sun Life New Text" pitchFamily="2" charset="0"/>
                <a:cs typeface="Arial" panose="020B0604020202020204" pitchFamily="34" charset="0"/>
              </a:rPr>
              <a:t>18 092 $ par ann</a:t>
            </a:r>
            <a:r>
              <a:rPr lang="fr-CA" sz="1403" dirty="0">
                <a:latin typeface="Sun Life New Text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ée</a:t>
            </a:r>
            <a:endParaRPr lang="fr-CA" sz="1403" dirty="0">
              <a:latin typeface="Sun Life New Text" pitchFamily="2" charset="0"/>
              <a:cs typeface="Arial" panose="020B0604020202020204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1AF947F-7B87-A9F1-5CFB-8076729D07C0}"/>
              </a:ext>
            </a:extLst>
          </p:cNvPr>
          <p:cNvSpPr>
            <a:spLocks noGrp="1"/>
          </p:cNvSpPr>
          <p:nvPr>
            <p:ph type="body" sz="quarter" idx="15"/>
            <p:custDataLst>
              <p:tags r:id="rId6"/>
            </p:custDataLst>
          </p:nvPr>
        </p:nvSpPr>
        <p:spPr>
          <a:xfrm>
            <a:off x="2476640" y="969466"/>
            <a:ext cx="1836009" cy="346723"/>
          </a:xfrm>
        </p:spPr>
        <p:txBody>
          <a:bodyPr/>
          <a:lstStyle/>
          <a:p>
            <a:r>
              <a:rPr lang="en-US" sz="1800" dirty="0">
                <a:latin typeface="Sun Life New Display" pitchFamily="2" charset="0"/>
              </a:rPr>
              <a:t>SV</a:t>
            </a:r>
          </a:p>
          <a:p>
            <a:endParaRPr lang="en-US" sz="1800" dirty="0">
              <a:solidFill>
                <a:srgbClr val="FF0000"/>
              </a:solidFill>
            </a:endParaRPr>
          </a:p>
        </p:txBody>
      </p:sp>
      <p:sp>
        <p:nvSpPr>
          <p:cNvPr id="17" name="Text Placeholder 11">
            <a:extLst>
              <a:ext uri="{FF2B5EF4-FFF2-40B4-BE49-F238E27FC236}">
                <a16:creationId xmlns:a16="http://schemas.microsoft.com/office/drawing/2014/main" id="{1A971F30-1635-D893-835D-B4C0F4EFEA95}"/>
              </a:ext>
            </a:extLst>
          </p:cNvPr>
          <p:cNvSpPr txBox="1">
            <a:spLocks/>
          </p:cNvSpPr>
          <p:nvPr>
            <p:custDataLst>
              <p:tags r:id="rId7"/>
            </p:custDataLst>
          </p:nvPr>
        </p:nvSpPr>
        <p:spPr>
          <a:xfrm>
            <a:off x="2413413" y="1497350"/>
            <a:ext cx="1827480" cy="15457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685800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10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732">
              <a:defRPr/>
            </a:pPr>
            <a:r>
              <a:rPr lang="en-US" sz="1403" dirty="0">
                <a:solidFill>
                  <a:srgbClr val="003846"/>
                </a:solidFill>
                <a:latin typeface="Sun Life New Display" pitchFamily="2" charset="0"/>
              </a:rPr>
              <a:t>Prestation maximale</a:t>
            </a:r>
            <a:endParaRPr lang="en-US" sz="1403" baseline="30000" dirty="0">
              <a:solidFill>
                <a:srgbClr val="003846"/>
              </a:solidFill>
              <a:latin typeface="Sun Life New Display" pitchFamily="2" charset="0"/>
            </a:endParaRPr>
          </a:p>
        </p:txBody>
      </p:sp>
      <p:sp>
        <p:nvSpPr>
          <p:cNvPr id="43" name="Text Placeholder 12">
            <a:extLst>
              <a:ext uri="{FF2B5EF4-FFF2-40B4-BE49-F238E27FC236}">
                <a16:creationId xmlns:a16="http://schemas.microsoft.com/office/drawing/2014/main" id="{53D69F02-216E-B67E-49A5-0A5B0C4AF0EA}"/>
              </a:ext>
            </a:extLst>
          </p:cNvPr>
          <p:cNvSpPr txBox="1">
            <a:spLocks/>
          </p:cNvSpPr>
          <p:nvPr>
            <p:custDataLst>
              <p:tags r:id="rId8"/>
            </p:custDataLst>
          </p:nvPr>
        </p:nvSpPr>
        <p:spPr>
          <a:xfrm>
            <a:off x="2489737" y="2188604"/>
            <a:ext cx="1831610" cy="9906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1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lang="fr-CA" sz="1403" dirty="0">
                <a:solidFill>
                  <a:srgbClr val="000000"/>
                </a:solidFill>
                <a:latin typeface="Sun Life New Text" pitchFamily="2" charset="0"/>
                <a:cs typeface="Arial" panose="020B0604020202020204" pitchFamily="34" charset="0"/>
              </a:rPr>
              <a:t>742,31 $ par mois  </a:t>
            </a:r>
          </a:p>
          <a:p>
            <a:pPr defTabSz="91431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lang="fr-CA" sz="1403" dirty="0">
                <a:solidFill>
                  <a:srgbClr val="000000"/>
                </a:solidFill>
                <a:latin typeface="Sun Life New Text" pitchFamily="2" charset="0"/>
                <a:cs typeface="Arial" panose="020B0604020202020204" pitchFamily="34" charset="0"/>
              </a:rPr>
              <a:t>8 908 $ par ann</a:t>
            </a:r>
            <a:r>
              <a:rPr lang="fr-CA" sz="1403" dirty="0">
                <a:solidFill>
                  <a:srgbClr val="000000"/>
                </a:solidFill>
                <a:latin typeface="Sun Life New Text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ée**</a:t>
            </a:r>
            <a:endParaRPr lang="fr-CA" sz="1403" dirty="0">
              <a:solidFill>
                <a:srgbClr val="000000"/>
              </a:solidFill>
              <a:latin typeface="Sun Life New Text" pitchFamily="2" charset="0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FF0D2F7-6348-B72D-2495-EE71DE9FD296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2443081" y="2996282"/>
            <a:ext cx="187826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749">
              <a:defRPr/>
            </a:pPr>
            <a:r>
              <a:rPr lang="fr-CA" sz="1350" dirty="0">
                <a:solidFill>
                  <a:srgbClr val="000000"/>
                </a:solidFill>
                <a:latin typeface="Sun Life New Text" pitchFamily="2" charset="0"/>
                <a:cs typeface="Arial" panose="020B0604020202020204" pitchFamily="34" charset="0"/>
              </a:rPr>
              <a:t>Augmentation automatique de 10 % de la prestation de la Sécurité de la vieillesse pour les personnes âgées de 75 ans ou plus</a:t>
            </a:r>
            <a:endParaRPr lang="en-CA" sz="1350" dirty="0">
              <a:solidFill>
                <a:srgbClr val="000000"/>
              </a:solidFill>
              <a:latin typeface="Sun Life New Text" pitchFamily="2" charset="0"/>
              <a:cs typeface="Arial" panose="020B0604020202020204" pitchFamily="34" charset="0"/>
            </a:endParaRPr>
          </a:p>
          <a:p>
            <a:pPr defTabSz="685749">
              <a:defRPr/>
            </a:pPr>
            <a:endParaRPr lang="en-CA" sz="1350" dirty="0">
              <a:solidFill>
                <a:srgbClr val="000000"/>
              </a:solidFill>
              <a:latin typeface="Sun Life Sans"/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53A2D17-22CE-D241-A96E-FCC2C2CBA1B6}"/>
              </a:ext>
            </a:extLst>
          </p:cNvPr>
          <p:cNvSpPr>
            <a:spLocks noGrp="1"/>
          </p:cNvSpPr>
          <p:nvPr>
            <p:ph type="body" sz="quarter" idx="16"/>
            <p:custDataLst>
              <p:tags r:id="rId10"/>
            </p:custDataLst>
          </p:nvPr>
        </p:nvSpPr>
        <p:spPr>
          <a:xfrm>
            <a:off x="4687688" y="969465"/>
            <a:ext cx="1836009" cy="436398"/>
          </a:xfrm>
        </p:spPr>
        <p:txBody>
          <a:bodyPr/>
          <a:lstStyle/>
          <a:p>
            <a:r>
              <a:rPr lang="en-US" sz="1800" dirty="0">
                <a:latin typeface="Sun Life New Display" pitchFamily="2" charset="0"/>
              </a:rPr>
              <a:t>SRG**</a:t>
            </a:r>
          </a:p>
          <a:p>
            <a:endParaRPr lang="en-US" sz="1800" dirty="0">
              <a:solidFill>
                <a:srgbClr val="FF0000"/>
              </a:solidFill>
            </a:endParaRPr>
          </a:p>
        </p:txBody>
      </p:sp>
      <p:sp>
        <p:nvSpPr>
          <p:cNvPr id="18" name="Text Placeholder 13">
            <a:extLst>
              <a:ext uri="{FF2B5EF4-FFF2-40B4-BE49-F238E27FC236}">
                <a16:creationId xmlns:a16="http://schemas.microsoft.com/office/drawing/2014/main" id="{ABCF3029-2D22-71B0-82C4-12155F8FF2B9}"/>
              </a:ext>
            </a:extLst>
          </p:cNvPr>
          <p:cNvSpPr txBox="1">
            <a:spLocks/>
          </p:cNvSpPr>
          <p:nvPr>
            <p:custDataLst>
              <p:tags r:id="rId11"/>
            </p:custDataLst>
          </p:nvPr>
        </p:nvSpPr>
        <p:spPr>
          <a:xfrm>
            <a:off x="4624462" y="1497350"/>
            <a:ext cx="1827480" cy="76451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685800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10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732">
              <a:defRPr/>
            </a:pPr>
            <a:r>
              <a:rPr lang="fr-CA" sz="1403" dirty="0">
                <a:solidFill>
                  <a:srgbClr val="003846"/>
                </a:solidFill>
                <a:latin typeface="Sun Life New Display" pitchFamily="2" charset="0"/>
              </a:rPr>
              <a:t>Prestation maximale </a:t>
            </a:r>
            <a:r>
              <a:rPr lang="fr-CA" dirty="0">
                <a:solidFill>
                  <a:srgbClr val="003846"/>
                </a:solidFill>
                <a:latin typeface="Sun Life New Display" pitchFamily="2" charset="0"/>
              </a:rPr>
              <a:t>Personne seule ou conjoint(e) ne recevant pas de prestation</a:t>
            </a:r>
          </a:p>
          <a:p>
            <a:pPr defTabSz="685732">
              <a:defRPr/>
            </a:pPr>
            <a:endParaRPr lang="fr-CA" sz="1403" baseline="30000" dirty="0">
              <a:solidFill>
                <a:srgbClr val="003846"/>
              </a:solidFill>
              <a:latin typeface="Sun Life New Display" pitchFamily="2" charset="0"/>
            </a:endParaRPr>
          </a:p>
        </p:txBody>
      </p:sp>
      <p:sp>
        <p:nvSpPr>
          <p:cNvPr id="44" name="Text Placeholder 14">
            <a:extLst>
              <a:ext uri="{FF2B5EF4-FFF2-40B4-BE49-F238E27FC236}">
                <a16:creationId xmlns:a16="http://schemas.microsoft.com/office/drawing/2014/main" id="{DDA6D73F-5401-BEF5-763C-1877544DB65A}"/>
              </a:ext>
            </a:extLst>
          </p:cNvPr>
          <p:cNvSpPr txBox="1">
            <a:spLocks/>
          </p:cNvSpPr>
          <p:nvPr>
            <p:custDataLst>
              <p:tags r:id="rId12"/>
            </p:custDataLst>
          </p:nvPr>
        </p:nvSpPr>
        <p:spPr>
          <a:xfrm>
            <a:off x="4700785" y="2187518"/>
            <a:ext cx="1831610" cy="9906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1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lang="fr-CA" sz="1403" dirty="0">
                <a:solidFill>
                  <a:srgbClr val="000000"/>
                </a:solidFill>
                <a:latin typeface="Sun Life New Text" pitchFamily="2" charset="0"/>
                <a:cs typeface="Arial" panose="020B0604020202020204" pitchFamily="34" charset="0"/>
              </a:rPr>
              <a:t>1 108,74 $ par mois  </a:t>
            </a:r>
          </a:p>
          <a:p>
            <a:pPr defTabSz="91431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lang="fr-CA" sz="1403" dirty="0">
                <a:solidFill>
                  <a:srgbClr val="000000"/>
                </a:solidFill>
                <a:latin typeface="Sun Life New Text" pitchFamily="2" charset="0"/>
                <a:cs typeface="Arial" panose="020B0604020202020204" pitchFamily="34" charset="0"/>
              </a:rPr>
              <a:t>13 305 $ par ann</a:t>
            </a:r>
            <a:r>
              <a:rPr lang="fr-CA" sz="1403" dirty="0">
                <a:solidFill>
                  <a:srgbClr val="000000"/>
                </a:solidFill>
                <a:latin typeface="Sun Life New Text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ée</a:t>
            </a:r>
            <a:endParaRPr lang="fr-CA" sz="1403" dirty="0">
              <a:solidFill>
                <a:srgbClr val="FF0000"/>
              </a:solidFill>
              <a:latin typeface="Sun Life New Text" pitchFamily="2" charset="0"/>
              <a:cs typeface="Arial" panose="020B0604020202020204" pitchFamily="34" charset="0"/>
            </a:endParaRPr>
          </a:p>
          <a:p>
            <a:pPr defTabSz="91431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defRPr/>
            </a:pPr>
            <a:endParaRPr lang="fr-CA" sz="1403" dirty="0">
              <a:solidFill>
                <a:srgbClr val="FF0000"/>
              </a:solidFill>
              <a:latin typeface="Sun Life Sans"/>
              <a:cs typeface="Arial" panose="020B0604020202020204" pitchFamily="34" charset="0"/>
            </a:endParaRPr>
          </a:p>
        </p:txBody>
      </p:sp>
      <p:sp>
        <p:nvSpPr>
          <p:cNvPr id="45" name="Text Placeholder 13">
            <a:extLst>
              <a:ext uri="{FF2B5EF4-FFF2-40B4-BE49-F238E27FC236}">
                <a16:creationId xmlns:a16="http://schemas.microsoft.com/office/drawing/2014/main" id="{6D7630CA-DA83-A626-C8AD-DA58D7544BAB}"/>
              </a:ext>
            </a:extLst>
          </p:cNvPr>
          <p:cNvSpPr txBox="1">
            <a:spLocks/>
          </p:cNvSpPr>
          <p:nvPr>
            <p:custDataLst>
              <p:tags r:id="rId13"/>
            </p:custDataLst>
          </p:nvPr>
        </p:nvSpPr>
        <p:spPr>
          <a:xfrm>
            <a:off x="4661795" y="2833298"/>
            <a:ext cx="1827480" cy="55533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685800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10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732">
              <a:defRPr/>
            </a:pPr>
            <a:r>
              <a:rPr lang="fr-CA" sz="1403" dirty="0">
                <a:solidFill>
                  <a:srgbClr val="003846"/>
                </a:solidFill>
                <a:latin typeface="Sun Life New Display" pitchFamily="2" charset="0"/>
              </a:rPr>
              <a:t>Prestation maximale </a:t>
            </a:r>
            <a:r>
              <a:rPr lang="fr-CA" dirty="0">
                <a:solidFill>
                  <a:srgbClr val="003846"/>
                </a:solidFill>
                <a:latin typeface="Sun Life New Display" pitchFamily="2" charset="0"/>
              </a:rPr>
              <a:t>Conjoint(e) recevant une prestation</a:t>
            </a:r>
          </a:p>
          <a:p>
            <a:pPr defTabSz="685732">
              <a:defRPr/>
            </a:pPr>
            <a:br>
              <a:rPr lang="fr-CA" dirty="0">
                <a:solidFill>
                  <a:srgbClr val="003846"/>
                </a:solidFill>
                <a:latin typeface="Sun Life New Display" pitchFamily="2" charset="0"/>
              </a:rPr>
            </a:br>
            <a:endParaRPr lang="fr-CA" dirty="0">
              <a:solidFill>
                <a:srgbClr val="003846"/>
              </a:solidFill>
              <a:latin typeface="Sun Life New Display" pitchFamily="2" charset="0"/>
            </a:endParaRPr>
          </a:p>
          <a:p>
            <a:pPr defTabSz="685732">
              <a:defRPr/>
            </a:pPr>
            <a:endParaRPr lang="fr-CA" sz="1403" baseline="30000" dirty="0">
              <a:solidFill>
                <a:srgbClr val="003846"/>
              </a:solidFill>
              <a:latin typeface="Sun Life New Display" pitchFamily="2" charset="0"/>
            </a:endParaRP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F3850553-9284-3BA1-C238-948CF46E1455}"/>
              </a:ext>
            </a:extLst>
          </p:cNvPr>
          <p:cNvSpPr>
            <a:spLocks noGrp="1"/>
          </p:cNvSpPr>
          <p:nvPr>
            <p:ph type="body" sz="quarter" idx="45"/>
            <p:custDataLst>
              <p:tags r:id="rId14"/>
            </p:custDataLst>
          </p:nvPr>
        </p:nvSpPr>
        <p:spPr>
          <a:xfrm>
            <a:off x="4657666" y="3597506"/>
            <a:ext cx="1831610" cy="595329"/>
          </a:xfrm>
        </p:spPr>
        <p:txBody>
          <a:bodyPr/>
          <a:lstStyle/>
          <a:p>
            <a:pPr defTabSz="91431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</a:pPr>
            <a:r>
              <a:rPr lang="fr-CA" sz="1403" dirty="0">
                <a:latin typeface="Sun Life New Text" pitchFamily="2" charset="0"/>
                <a:cs typeface="Arial" panose="020B0604020202020204" pitchFamily="34" charset="0"/>
              </a:rPr>
              <a:t> 667,41 $ par mois </a:t>
            </a:r>
          </a:p>
          <a:p>
            <a:pPr defTabSz="91431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</a:pPr>
            <a:r>
              <a:rPr lang="fr-CA" sz="1403" dirty="0">
                <a:latin typeface="Sun Life New Text" pitchFamily="2" charset="0"/>
                <a:cs typeface="Arial" panose="020B0604020202020204" pitchFamily="34" charset="0"/>
              </a:rPr>
              <a:t> 8 009 $ par ann</a:t>
            </a:r>
            <a:r>
              <a:rPr lang="fr-CA" sz="1403" dirty="0">
                <a:latin typeface="Sun Life New Text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ée</a:t>
            </a:r>
            <a:endParaRPr lang="fr-CA" sz="1403" dirty="0">
              <a:latin typeface="Sun Life New Text" pitchFamily="2" charset="0"/>
              <a:cs typeface="Arial" panose="020B0604020202020204" pitchFamily="34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69C84E15-629B-34C1-BBA8-6AE432546FFB}"/>
              </a:ext>
            </a:extLst>
          </p:cNvPr>
          <p:cNvSpPr txBox="1"/>
          <p:nvPr>
            <p:custDataLst>
              <p:tags r:id="rId15"/>
            </p:custDataLst>
          </p:nvPr>
        </p:nvSpPr>
        <p:spPr>
          <a:xfrm>
            <a:off x="6762754" y="2337602"/>
            <a:ext cx="245922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457154">
              <a:spcAft>
                <a:spcPts val="800"/>
              </a:spcAft>
              <a:defRPr/>
            </a:pPr>
            <a:r>
              <a:rPr lang="fr-CA" kern="100" dirty="0">
                <a:solidFill>
                  <a:srgbClr val="003846"/>
                </a:solidFill>
                <a:latin typeface="Sun Life New Display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Prestations en 2026***</a:t>
            </a:r>
            <a:endParaRPr lang="en-CA" kern="100" dirty="0">
              <a:solidFill>
                <a:srgbClr val="003846"/>
              </a:solidFill>
              <a:latin typeface="Sun Life New Display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318E467-42CC-3792-4DD5-D2D8502B6DEF}"/>
              </a:ext>
            </a:extLst>
          </p:cNvPr>
          <p:cNvSpPr/>
          <p:nvPr>
            <p:custDataLst>
              <p:tags r:id="rId16"/>
            </p:custDataLst>
          </p:nvPr>
        </p:nvSpPr>
        <p:spPr>
          <a:xfrm>
            <a:off x="142973" y="4704821"/>
            <a:ext cx="7953201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783"/>
            <a:r>
              <a:rPr lang="fr-CA" sz="450" dirty="0">
                <a:solidFill>
                  <a:srgbClr val="000000"/>
                </a:solidFill>
                <a:latin typeface="Sun Life New Text" pitchFamily="2" charset="0"/>
              </a:rPr>
              <a:t>* Prestation moyenne à 65 ans versée par le RPC en date d’octobre 2025. La prestation moyenne versée par le RRQ n’a pas été publiée.</a:t>
            </a:r>
            <a:endParaRPr lang="en-CA" sz="450" dirty="0">
              <a:solidFill>
                <a:srgbClr val="000000"/>
              </a:solidFill>
              <a:latin typeface="Sun Life New Text" pitchFamily="2" charset="0"/>
            </a:endParaRPr>
          </a:p>
          <a:p>
            <a:pPr defTabSz="685783"/>
            <a:r>
              <a:rPr lang="fr-CA" sz="450" dirty="0">
                <a:solidFill>
                  <a:srgbClr val="000000"/>
                </a:solidFill>
                <a:latin typeface="Sun Life New Text" pitchFamily="2" charset="0"/>
              </a:rPr>
              <a:t>** Prestation de la SV – certaines conditions s’appliquent. Prestation du SRG – fondée sur un faible revenu.</a:t>
            </a:r>
            <a:endParaRPr lang="en-CA" sz="450" dirty="0">
              <a:solidFill>
                <a:srgbClr val="000000"/>
              </a:solidFill>
              <a:latin typeface="Sun Life New Text" pitchFamily="2" charset="0"/>
            </a:endParaRPr>
          </a:p>
          <a:p>
            <a:pPr defTabSz="685783"/>
            <a:r>
              <a:rPr lang="fr-CA" sz="450" dirty="0">
                <a:solidFill>
                  <a:srgbClr val="000000"/>
                </a:solidFill>
                <a:latin typeface="Sun Life New Text" pitchFamily="2" charset="0"/>
              </a:rPr>
              <a:t>*** Prestation maximale du RPC, de la SV et du SRG en date de janvier 2026. La prestation maximale du RPC n’inclut pas la prestation après-retraite. À partir de 65 ans pour le RPC/RRQ. De 65 ans à 74 ans pour la SV. À partir de 65 ans pour le SRG.</a:t>
            </a:r>
            <a:endParaRPr lang="en-CA" sz="450" dirty="0">
              <a:solidFill>
                <a:srgbClr val="000000"/>
              </a:solidFill>
              <a:latin typeface="Sun Life New Text" pitchFamily="2" charset="0"/>
            </a:endParaRPr>
          </a:p>
          <a:p>
            <a:pPr defTabSz="685783"/>
            <a:r>
              <a:rPr lang="fr-CA" sz="450" dirty="0">
                <a:solidFill>
                  <a:srgbClr val="000000"/>
                </a:solidFill>
                <a:latin typeface="Sun Life New Text" pitchFamily="2" charset="0"/>
              </a:rPr>
              <a:t>Conjoint(e) ou conjoint(e) de fait recevant ou non une prestation – en référence aux prestations de la SV ou à l’Allocation.</a:t>
            </a:r>
            <a:endParaRPr lang="en-CA" sz="450" dirty="0">
              <a:solidFill>
                <a:srgbClr val="000000"/>
              </a:solidFill>
              <a:latin typeface="Sun Life New Text" pitchFamily="2" charset="0"/>
            </a:endParaRPr>
          </a:p>
          <a:p>
            <a:pPr defTabSz="685783"/>
            <a:r>
              <a:rPr lang="fr-CA" sz="450" dirty="0">
                <a:solidFill>
                  <a:srgbClr val="000000"/>
                </a:solidFill>
                <a:latin typeface="Sun Life New Text" pitchFamily="2" charset="0"/>
              </a:rPr>
              <a:t>Certains chiffres sont arrondis au dollar près.</a:t>
            </a:r>
            <a:endParaRPr lang="en-CA" sz="450" dirty="0">
              <a:solidFill>
                <a:srgbClr val="000000"/>
              </a:solidFill>
              <a:latin typeface="Sun Life New Text" pitchFamily="2" charset="0"/>
            </a:endParaRPr>
          </a:p>
          <a:p>
            <a:pPr defTabSz="987455">
              <a:defRPr/>
            </a:pPr>
            <a:endParaRPr lang="en-CA" sz="450" dirty="0">
              <a:solidFill>
                <a:srgbClr val="000000"/>
              </a:solidFill>
              <a:latin typeface="Sun Life New Text" pitchFamily="2" charset="0"/>
              <a:cs typeface="Arial" panose="020B0604020202020204" pitchFamily="34" charset="0"/>
            </a:endParaRPr>
          </a:p>
        </p:txBody>
      </p:sp>
      <p:grpSp>
        <p:nvGrpSpPr>
          <p:cNvPr id="20" name="Graphic 5">
            <a:extLst>
              <a:ext uri="{FF2B5EF4-FFF2-40B4-BE49-F238E27FC236}">
                <a16:creationId xmlns:a16="http://schemas.microsoft.com/office/drawing/2014/main" id="{FD80ED19-1F01-9480-56B8-BF502A51B9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>
            <p:custDataLst>
              <p:tags r:id="rId17"/>
            </p:custDataLst>
          </p:nvPr>
        </p:nvGrpSpPr>
        <p:grpSpPr>
          <a:xfrm>
            <a:off x="266457" y="485325"/>
            <a:ext cx="393275" cy="347531"/>
            <a:chOff x="3761201" y="3408051"/>
            <a:chExt cx="393275" cy="347531"/>
          </a:xfrm>
          <a:solidFill>
            <a:srgbClr val="252122"/>
          </a:solidFill>
        </p:grpSpPr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874FA7E3-7DFF-2F92-9037-076B9C74E53A}"/>
                </a:ext>
              </a:extLst>
            </p:cNvPr>
            <p:cNvSpPr/>
            <p:nvPr/>
          </p:nvSpPr>
          <p:spPr>
            <a:xfrm>
              <a:off x="3980690" y="3677859"/>
              <a:ext cx="9148" cy="73149"/>
            </a:xfrm>
            <a:custGeom>
              <a:avLst/>
              <a:gdLst>
                <a:gd name="connsiteX0" fmla="*/ 0 w 9148"/>
                <a:gd name="connsiteY0" fmla="*/ 0 h 73149"/>
                <a:gd name="connsiteX1" fmla="*/ 9149 w 9148"/>
                <a:gd name="connsiteY1" fmla="*/ 0 h 73149"/>
                <a:gd name="connsiteX2" fmla="*/ 9149 w 9148"/>
                <a:gd name="connsiteY2" fmla="*/ 73150 h 73149"/>
                <a:gd name="connsiteX3" fmla="*/ 0 w 9148"/>
                <a:gd name="connsiteY3" fmla="*/ 73150 h 73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48" h="73149">
                  <a:moveTo>
                    <a:pt x="0" y="0"/>
                  </a:moveTo>
                  <a:lnTo>
                    <a:pt x="9149" y="0"/>
                  </a:lnTo>
                  <a:lnTo>
                    <a:pt x="9149" y="73150"/>
                  </a:lnTo>
                  <a:lnTo>
                    <a:pt x="0" y="73150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457154">
                <a:defRPr/>
              </a:pPr>
              <a:endParaRPr lang="en-US" dirty="0">
                <a:solidFill>
                  <a:srgbClr val="FF0000"/>
                </a:solidFill>
                <a:latin typeface="Sun Life Sans"/>
              </a:endParaRPr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86703ED2-9F92-601B-D14E-7942E8F9E93E}"/>
                </a:ext>
              </a:extLst>
            </p:cNvPr>
            <p:cNvSpPr/>
            <p:nvPr/>
          </p:nvSpPr>
          <p:spPr>
            <a:xfrm>
              <a:off x="3898392" y="3746434"/>
              <a:ext cx="173705" cy="9148"/>
            </a:xfrm>
            <a:custGeom>
              <a:avLst/>
              <a:gdLst>
                <a:gd name="connsiteX0" fmla="*/ 0 w 173705"/>
                <a:gd name="connsiteY0" fmla="*/ 0 h 9148"/>
                <a:gd name="connsiteX1" fmla="*/ 173705 w 173705"/>
                <a:gd name="connsiteY1" fmla="*/ 0 h 9148"/>
                <a:gd name="connsiteX2" fmla="*/ 173705 w 173705"/>
                <a:gd name="connsiteY2" fmla="*/ 9149 h 9148"/>
                <a:gd name="connsiteX3" fmla="*/ 0 w 173705"/>
                <a:gd name="connsiteY3" fmla="*/ 9149 h 9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705" h="9148">
                  <a:moveTo>
                    <a:pt x="0" y="0"/>
                  </a:moveTo>
                  <a:lnTo>
                    <a:pt x="173705" y="0"/>
                  </a:lnTo>
                  <a:lnTo>
                    <a:pt x="173705" y="9149"/>
                  </a:lnTo>
                  <a:lnTo>
                    <a:pt x="0" y="9149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457154">
                <a:defRPr/>
              </a:pPr>
              <a:endParaRPr lang="en-US" dirty="0">
                <a:solidFill>
                  <a:srgbClr val="FF0000"/>
                </a:solidFill>
                <a:latin typeface="Sun Life Sans"/>
              </a:endParaRPr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B87C949E-0990-694C-4568-03AA6C62BE0F}"/>
                </a:ext>
              </a:extLst>
            </p:cNvPr>
            <p:cNvSpPr/>
            <p:nvPr/>
          </p:nvSpPr>
          <p:spPr>
            <a:xfrm>
              <a:off x="3853984" y="3464401"/>
              <a:ext cx="254100" cy="152654"/>
            </a:xfrm>
            <a:custGeom>
              <a:avLst/>
              <a:gdLst>
                <a:gd name="connsiteX0" fmla="*/ 6477 w 254100"/>
                <a:gd name="connsiteY0" fmla="*/ 152655 h 152654"/>
                <a:gd name="connsiteX1" fmla="*/ 0 w 254100"/>
                <a:gd name="connsiteY1" fmla="*/ 146218 h 152654"/>
                <a:gd name="connsiteX2" fmla="*/ 94848 w 254100"/>
                <a:gd name="connsiteY2" fmla="*/ 51371 h 152654"/>
                <a:gd name="connsiteX3" fmla="*/ 147959 w 254100"/>
                <a:gd name="connsiteY3" fmla="*/ 108975 h 152654"/>
                <a:gd name="connsiteX4" fmla="*/ 247381 w 254100"/>
                <a:gd name="connsiteY4" fmla="*/ 0 h 152654"/>
                <a:gd name="connsiteX5" fmla="*/ 254101 w 254100"/>
                <a:gd name="connsiteY5" fmla="*/ 6194 h 152654"/>
                <a:gd name="connsiteX6" fmla="*/ 147999 w 254100"/>
                <a:gd name="connsiteY6" fmla="*/ 122496 h 152654"/>
                <a:gd name="connsiteX7" fmla="*/ 94564 w 254100"/>
                <a:gd name="connsiteY7" fmla="*/ 64568 h 15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4100" h="152654">
                  <a:moveTo>
                    <a:pt x="6477" y="152655"/>
                  </a:moveTo>
                  <a:lnTo>
                    <a:pt x="0" y="146218"/>
                  </a:lnTo>
                  <a:lnTo>
                    <a:pt x="94848" y="51371"/>
                  </a:lnTo>
                  <a:lnTo>
                    <a:pt x="147959" y="108975"/>
                  </a:lnTo>
                  <a:lnTo>
                    <a:pt x="247381" y="0"/>
                  </a:lnTo>
                  <a:lnTo>
                    <a:pt x="254101" y="6194"/>
                  </a:lnTo>
                  <a:lnTo>
                    <a:pt x="147999" y="122496"/>
                  </a:lnTo>
                  <a:lnTo>
                    <a:pt x="94564" y="64568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457154">
                <a:defRPr/>
              </a:pPr>
              <a:endParaRPr lang="en-US" dirty="0">
                <a:solidFill>
                  <a:srgbClr val="FF0000"/>
                </a:solidFill>
                <a:latin typeface="Sun Life Sans"/>
              </a:endParaRPr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190A66A8-7ECB-E6BD-49BD-AAA2081B9681}"/>
                </a:ext>
              </a:extLst>
            </p:cNvPr>
            <p:cNvSpPr/>
            <p:nvPr/>
          </p:nvSpPr>
          <p:spPr>
            <a:xfrm>
              <a:off x="4049306" y="3462944"/>
              <a:ext cx="59993" cy="57685"/>
            </a:xfrm>
            <a:custGeom>
              <a:avLst/>
              <a:gdLst>
                <a:gd name="connsiteX0" fmla="*/ 59993 w 59993"/>
                <a:gd name="connsiteY0" fmla="*/ 57686 h 57685"/>
                <a:gd name="connsiteX1" fmla="*/ 50844 w 59993"/>
                <a:gd name="connsiteY1" fmla="*/ 57686 h 57685"/>
                <a:gd name="connsiteX2" fmla="*/ 50844 w 59993"/>
                <a:gd name="connsiteY2" fmla="*/ 9149 h 57685"/>
                <a:gd name="connsiteX3" fmla="*/ 0 w 59993"/>
                <a:gd name="connsiteY3" fmla="*/ 9149 h 57685"/>
                <a:gd name="connsiteX4" fmla="*/ 0 w 59993"/>
                <a:gd name="connsiteY4" fmla="*/ 0 h 57685"/>
                <a:gd name="connsiteX5" fmla="*/ 59993 w 59993"/>
                <a:gd name="connsiteY5" fmla="*/ 0 h 57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993" h="57685">
                  <a:moveTo>
                    <a:pt x="59993" y="57686"/>
                  </a:moveTo>
                  <a:lnTo>
                    <a:pt x="50844" y="57686"/>
                  </a:lnTo>
                  <a:lnTo>
                    <a:pt x="50844" y="9149"/>
                  </a:lnTo>
                  <a:lnTo>
                    <a:pt x="0" y="9149"/>
                  </a:lnTo>
                  <a:lnTo>
                    <a:pt x="0" y="0"/>
                  </a:lnTo>
                  <a:lnTo>
                    <a:pt x="59993" y="0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457154">
                <a:defRPr/>
              </a:pPr>
              <a:endParaRPr lang="en-US" dirty="0">
                <a:solidFill>
                  <a:srgbClr val="FF0000"/>
                </a:solidFill>
                <a:latin typeface="Sun Life Sans"/>
              </a:endParaRPr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264B11DE-3356-1031-ECFD-6402EE2D628B}"/>
                </a:ext>
              </a:extLst>
            </p:cNvPr>
            <p:cNvSpPr/>
            <p:nvPr/>
          </p:nvSpPr>
          <p:spPr>
            <a:xfrm>
              <a:off x="3797796" y="3408051"/>
              <a:ext cx="356680" cy="274381"/>
            </a:xfrm>
            <a:custGeom>
              <a:avLst/>
              <a:gdLst>
                <a:gd name="connsiteX0" fmla="*/ 356680 w 356680"/>
                <a:gd name="connsiteY0" fmla="*/ 274382 h 274381"/>
                <a:gd name="connsiteX1" fmla="*/ 0 w 356680"/>
                <a:gd name="connsiteY1" fmla="*/ 274382 h 274381"/>
                <a:gd name="connsiteX2" fmla="*/ 0 w 356680"/>
                <a:gd name="connsiteY2" fmla="*/ 0 h 274381"/>
                <a:gd name="connsiteX3" fmla="*/ 356680 w 356680"/>
                <a:gd name="connsiteY3" fmla="*/ 0 h 274381"/>
                <a:gd name="connsiteX4" fmla="*/ 356680 w 356680"/>
                <a:gd name="connsiteY4" fmla="*/ 274382 h 274381"/>
                <a:gd name="connsiteX5" fmla="*/ 9108 w 356680"/>
                <a:gd name="connsiteY5" fmla="*/ 265233 h 274381"/>
                <a:gd name="connsiteX6" fmla="*/ 347491 w 356680"/>
                <a:gd name="connsiteY6" fmla="*/ 265233 h 274381"/>
                <a:gd name="connsiteX7" fmla="*/ 347491 w 356680"/>
                <a:gd name="connsiteY7" fmla="*/ 9149 h 274381"/>
                <a:gd name="connsiteX8" fmla="*/ 9108 w 356680"/>
                <a:gd name="connsiteY8" fmla="*/ 9149 h 274381"/>
                <a:gd name="connsiteX9" fmla="*/ 9108 w 356680"/>
                <a:gd name="connsiteY9" fmla="*/ 265233 h 274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6680" h="274381">
                  <a:moveTo>
                    <a:pt x="356680" y="274382"/>
                  </a:moveTo>
                  <a:lnTo>
                    <a:pt x="0" y="274382"/>
                  </a:lnTo>
                  <a:lnTo>
                    <a:pt x="0" y="0"/>
                  </a:lnTo>
                  <a:lnTo>
                    <a:pt x="356680" y="0"/>
                  </a:lnTo>
                  <a:lnTo>
                    <a:pt x="356680" y="274382"/>
                  </a:lnTo>
                  <a:close/>
                  <a:moveTo>
                    <a:pt x="9108" y="265233"/>
                  </a:moveTo>
                  <a:lnTo>
                    <a:pt x="347491" y="265233"/>
                  </a:lnTo>
                  <a:lnTo>
                    <a:pt x="347491" y="9149"/>
                  </a:lnTo>
                  <a:lnTo>
                    <a:pt x="9108" y="9149"/>
                  </a:lnTo>
                  <a:lnTo>
                    <a:pt x="9108" y="265233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457154">
                <a:defRPr/>
              </a:pPr>
              <a:endParaRPr lang="en-US" dirty="0">
                <a:solidFill>
                  <a:srgbClr val="FF0000"/>
                </a:solidFill>
                <a:latin typeface="Sun Life Sans"/>
              </a:endParaRPr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A175D0C0-3EED-08B2-7F80-B3AA5E739EE8}"/>
                </a:ext>
              </a:extLst>
            </p:cNvPr>
            <p:cNvSpPr/>
            <p:nvPr/>
          </p:nvSpPr>
          <p:spPr>
            <a:xfrm>
              <a:off x="3761201" y="3408051"/>
              <a:ext cx="41047" cy="274381"/>
            </a:xfrm>
            <a:custGeom>
              <a:avLst/>
              <a:gdLst>
                <a:gd name="connsiteX0" fmla="*/ 41048 w 41047"/>
                <a:gd name="connsiteY0" fmla="*/ 274382 h 274381"/>
                <a:gd name="connsiteX1" fmla="*/ 0 w 41047"/>
                <a:gd name="connsiteY1" fmla="*/ 274382 h 274381"/>
                <a:gd name="connsiteX2" fmla="*/ 0 w 41047"/>
                <a:gd name="connsiteY2" fmla="*/ 0 h 274381"/>
                <a:gd name="connsiteX3" fmla="*/ 41048 w 41047"/>
                <a:gd name="connsiteY3" fmla="*/ 0 h 274381"/>
                <a:gd name="connsiteX4" fmla="*/ 41048 w 41047"/>
                <a:gd name="connsiteY4" fmla="*/ 9149 h 274381"/>
                <a:gd name="connsiteX5" fmla="*/ 9149 w 41047"/>
                <a:gd name="connsiteY5" fmla="*/ 9149 h 274381"/>
                <a:gd name="connsiteX6" fmla="*/ 9149 w 41047"/>
                <a:gd name="connsiteY6" fmla="*/ 265233 h 274381"/>
                <a:gd name="connsiteX7" fmla="*/ 41048 w 41047"/>
                <a:gd name="connsiteY7" fmla="*/ 265233 h 274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047" h="274381">
                  <a:moveTo>
                    <a:pt x="41048" y="274382"/>
                  </a:moveTo>
                  <a:lnTo>
                    <a:pt x="0" y="274382"/>
                  </a:lnTo>
                  <a:lnTo>
                    <a:pt x="0" y="0"/>
                  </a:lnTo>
                  <a:lnTo>
                    <a:pt x="41048" y="0"/>
                  </a:lnTo>
                  <a:lnTo>
                    <a:pt x="41048" y="9149"/>
                  </a:lnTo>
                  <a:lnTo>
                    <a:pt x="9149" y="9149"/>
                  </a:lnTo>
                  <a:lnTo>
                    <a:pt x="9149" y="265233"/>
                  </a:lnTo>
                  <a:lnTo>
                    <a:pt x="41048" y="265233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457154">
                <a:defRPr/>
              </a:pPr>
              <a:endParaRPr lang="en-US" dirty="0">
                <a:solidFill>
                  <a:srgbClr val="FF0000"/>
                </a:solidFill>
                <a:latin typeface="Sun Life Sans"/>
              </a:endParaRPr>
            </a:p>
          </p:txBody>
        </p:sp>
      </p:grpSp>
      <p:grpSp>
        <p:nvGrpSpPr>
          <p:cNvPr id="27" name="Graphic 5">
            <a:extLst>
              <a:ext uri="{FF2B5EF4-FFF2-40B4-BE49-F238E27FC236}">
                <a16:creationId xmlns:a16="http://schemas.microsoft.com/office/drawing/2014/main" id="{17B34CB4-F50A-FEDA-FA91-6D8811D473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>
            <p:custDataLst>
              <p:tags r:id="rId18"/>
            </p:custDataLst>
          </p:nvPr>
        </p:nvGrpSpPr>
        <p:grpSpPr>
          <a:xfrm>
            <a:off x="2487236" y="457879"/>
            <a:ext cx="373639" cy="374977"/>
            <a:chOff x="4401454" y="3380605"/>
            <a:chExt cx="373639" cy="374977"/>
          </a:xfrm>
          <a:solidFill>
            <a:srgbClr val="252122"/>
          </a:solidFill>
        </p:grpSpPr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FA0443E2-7D2C-E068-E003-3859EA82D99B}"/>
                </a:ext>
              </a:extLst>
            </p:cNvPr>
            <p:cNvSpPr/>
            <p:nvPr/>
          </p:nvSpPr>
          <p:spPr>
            <a:xfrm>
              <a:off x="4701944" y="3490349"/>
              <a:ext cx="64041" cy="265233"/>
            </a:xfrm>
            <a:custGeom>
              <a:avLst/>
              <a:gdLst>
                <a:gd name="connsiteX0" fmla="*/ 64001 w 64041"/>
                <a:gd name="connsiteY0" fmla="*/ 265233 h 265233"/>
                <a:gd name="connsiteX1" fmla="*/ 0 w 64041"/>
                <a:gd name="connsiteY1" fmla="*/ 265233 h 265233"/>
                <a:gd name="connsiteX2" fmla="*/ 0 w 64041"/>
                <a:gd name="connsiteY2" fmla="*/ 0 h 265233"/>
                <a:gd name="connsiteX3" fmla="*/ 64041 w 64041"/>
                <a:gd name="connsiteY3" fmla="*/ 0 h 265233"/>
                <a:gd name="connsiteX4" fmla="*/ 64041 w 64041"/>
                <a:gd name="connsiteY4" fmla="*/ 265233 h 265233"/>
                <a:gd name="connsiteX5" fmla="*/ 9149 w 64041"/>
                <a:gd name="connsiteY5" fmla="*/ 256084 h 265233"/>
                <a:gd name="connsiteX6" fmla="*/ 54893 w 64041"/>
                <a:gd name="connsiteY6" fmla="*/ 256084 h 265233"/>
                <a:gd name="connsiteX7" fmla="*/ 54893 w 64041"/>
                <a:gd name="connsiteY7" fmla="*/ 9149 h 265233"/>
                <a:gd name="connsiteX8" fmla="*/ 9149 w 64041"/>
                <a:gd name="connsiteY8" fmla="*/ 9149 h 265233"/>
                <a:gd name="connsiteX9" fmla="*/ 9149 w 64041"/>
                <a:gd name="connsiteY9" fmla="*/ 256084 h 265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4041" h="265233">
                  <a:moveTo>
                    <a:pt x="64001" y="265233"/>
                  </a:moveTo>
                  <a:lnTo>
                    <a:pt x="0" y="265233"/>
                  </a:lnTo>
                  <a:lnTo>
                    <a:pt x="0" y="0"/>
                  </a:lnTo>
                  <a:lnTo>
                    <a:pt x="64041" y="0"/>
                  </a:lnTo>
                  <a:lnTo>
                    <a:pt x="64041" y="265233"/>
                  </a:lnTo>
                  <a:close/>
                  <a:moveTo>
                    <a:pt x="9149" y="256084"/>
                  </a:moveTo>
                  <a:lnTo>
                    <a:pt x="54893" y="256084"/>
                  </a:lnTo>
                  <a:lnTo>
                    <a:pt x="54893" y="9149"/>
                  </a:lnTo>
                  <a:lnTo>
                    <a:pt x="9149" y="9149"/>
                  </a:lnTo>
                  <a:lnTo>
                    <a:pt x="9149" y="256084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457154">
                <a:defRPr/>
              </a:pPr>
              <a:endParaRPr lang="en-US" dirty="0">
                <a:solidFill>
                  <a:srgbClr val="FF0000"/>
                </a:solidFill>
                <a:latin typeface="Sun Life Sans"/>
              </a:endParaRPr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3CE7EA0D-61BE-F080-46F7-DB397CC273A5}"/>
                </a:ext>
              </a:extLst>
            </p:cNvPr>
            <p:cNvSpPr/>
            <p:nvPr/>
          </p:nvSpPr>
          <p:spPr>
            <a:xfrm>
              <a:off x="4601348" y="3590864"/>
              <a:ext cx="64000" cy="164718"/>
            </a:xfrm>
            <a:custGeom>
              <a:avLst/>
              <a:gdLst>
                <a:gd name="connsiteX0" fmla="*/ 64001 w 64000"/>
                <a:gd name="connsiteY0" fmla="*/ 164718 h 164718"/>
                <a:gd name="connsiteX1" fmla="*/ 0 w 64000"/>
                <a:gd name="connsiteY1" fmla="*/ 164718 h 164718"/>
                <a:gd name="connsiteX2" fmla="*/ 0 w 64000"/>
                <a:gd name="connsiteY2" fmla="*/ 0 h 164718"/>
                <a:gd name="connsiteX3" fmla="*/ 64001 w 64000"/>
                <a:gd name="connsiteY3" fmla="*/ 0 h 164718"/>
                <a:gd name="connsiteX4" fmla="*/ 64001 w 64000"/>
                <a:gd name="connsiteY4" fmla="*/ 164718 h 164718"/>
                <a:gd name="connsiteX5" fmla="*/ 9149 w 64000"/>
                <a:gd name="connsiteY5" fmla="*/ 155569 h 164718"/>
                <a:gd name="connsiteX6" fmla="*/ 54893 w 64000"/>
                <a:gd name="connsiteY6" fmla="*/ 155569 h 164718"/>
                <a:gd name="connsiteX7" fmla="*/ 54893 w 64000"/>
                <a:gd name="connsiteY7" fmla="*/ 9149 h 164718"/>
                <a:gd name="connsiteX8" fmla="*/ 9149 w 64000"/>
                <a:gd name="connsiteY8" fmla="*/ 9149 h 164718"/>
                <a:gd name="connsiteX9" fmla="*/ 9149 w 64000"/>
                <a:gd name="connsiteY9" fmla="*/ 155569 h 164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4000" h="164718">
                  <a:moveTo>
                    <a:pt x="64001" y="164718"/>
                  </a:moveTo>
                  <a:lnTo>
                    <a:pt x="0" y="164718"/>
                  </a:lnTo>
                  <a:lnTo>
                    <a:pt x="0" y="0"/>
                  </a:lnTo>
                  <a:lnTo>
                    <a:pt x="64001" y="0"/>
                  </a:lnTo>
                  <a:lnTo>
                    <a:pt x="64001" y="164718"/>
                  </a:lnTo>
                  <a:close/>
                  <a:moveTo>
                    <a:pt x="9149" y="155569"/>
                  </a:moveTo>
                  <a:lnTo>
                    <a:pt x="54893" y="155569"/>
                  </a:lnTo>
                  <a:lnTo>
                    <a:pt x="54893" y="9149"/>
                  </a:lnTo>
                  <a:lnTo>
                    <a:pt x="9149" y="9149"/>
                  </a:lnTo>
                  <a:lnTo>
                    <a:pt x="9149" y="155569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457154">
                <a:defRPr/>
              </a:pPr>
              <a:endParaRPr lang="en-US" dirty="0">
                <a:solidFill>
                  <a:srgbClr val="FF0000"/>
                </a:solidFill>
                <a:latin typeface="Sun Life Sans"/>
              </a:endParaRPr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20087CCB-D329-16BB-E44C-5B28BF6302A3}"/>
                </a:ext>
              </a:extLst>
            </p:cNvPr>
            <p:cNvSpPr/>
            <p:nvPr/>
          </p:nvSpPr>
          <p:spPr>
            <a:xfrm>
              <a:off x="4500753" y="3690975"/>
              <a:ext cx="64000" cy="64608"/>
            </a:xfrm>
            <a:custGeom>
              <a:avLst/>
              <a:gdLst>
                <a:gd name="connsiteX0" fmla="*/ 64001 w 64000"/>
                <a:gd name="connsiteY0" fmla="*/ 64608 h 64608"/>
                <a:gd name="connsiteX1" fmla="*/ 0 w 64000"/>
                <a:gd name="connsiteY1" fmla="*/ 64608 h 64608"/>
                <a:gd name="connsiteX2" fmla="*/ 0 w 64000"/>
                <a:gd name="connsiteY2" fmla="*/ 0 h 64608"/>
                <a:gd name="connsiteX3" fmla="*/ 64001 w 64000"/>
                <a:gd name="connsiteY3" fmla="*/ 0 h 64608"/>
                <a:gd name="connsiteX4" fmla="*/ 64001 w 64000"/>
                <a:gd name="connsiteY4" fmla="*/ 64608 h 64608"/>
                <a:gd name="connsiteX5" fmla="*/ 9108 w 64000"/>
                <a:gd name="connsiteY5" fmla="*/ 55459 h 64608"/>
                <a:gd name="connsiteX6" fmla="*/ 54852 w 64000"/>
                <a:gd name="connsiteY6" fmla="*/ 55459 h 64608"/>
                <a:gd name="connsiteX7" fmla="*/ 54852 w 64000"/>
                <a:gd name="connsiteY7" fmla="*/ 9108 h 64608"/>
                <a:gd name="connsiteX8" fmla="*/ 9108 w 64000"/>
                <a:gd name="connsiteY8" fmla="*/ 9108 h 64608"/>
                <a:gd name="connsiteX9" fmla="*/ 9108 w 64000"/>
                <a:gd name="connsiteY9" fmla="*/ 55459 h 64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4000" h="64608">
                  <a:moveTo>
                    <a:pt x="64001" y="64608"/>
                  </a:moveTo>
                  <a:lnTo>
                    <a:pt x="0" y="64608"/>
                  </a:lnTo>
                  <a:lnTo>
                    <a:pt x="0" y="0"/>
                  </a:lnTo>
                  <a:lnTo>
                    <a:pt x="64001" y="0"/>
                  </a:lnTo>
                  <a:lnTo>
                    <a:pt x="64001" y="64608"/>
                  </a:lnTo>
                  <a:close/>
                  <a:moveTo>
                    <a:pt x="9108" y="55459"/>
                  </a:moveTo>
                  <a:lnTo>
                    <a:pt x="54852" y="55459"/>
                  </a:lnTo>
                  <a:lnTo>
                    <a:pt x="54852" y="9108"/>
                  </a:lnTo>
                  <a:lnTo>
                    <a:pt x="9108" y="9108"/>
                  </a:lnTo>
                  <a:lnTo>
                    <a:pt x="9108" y="55459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457154">
                <a:defRPr/>
              </a:pPr>
              <a:endParaRPr lang="en-US" dirty="0">
                <a:solidFill>
                  <a:srgbClr val="FF0000"/>
                </a:solidFill>
                <a:latin typeface="Sun Life Sans"/>
              </a:endParaRPr>
            </a:p>
          </p:txBody>
        </p: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9E9CB19F-132A-A346-8EA8-95E53F8D9578}"/>
                </a:ext>
              </a:extLst>
            </p:cNvPr>
            <p:cNvSpPr/>
            <p:nvPr/>
          </p:nvSpPr>
          <p:spPr>
            <a:xfrm>
              <a:off x="4692796" y="3380605"/>
              <a:ext cx="82298" cy="82338"/>
            </a:xfrm>
            <a:custGeom>
              <a:avLst/>
              <a:gdLst>
                <a:gd name="connsiteX0" fmla="*/ 82298 w 82298"/>
                <a:gd name="connsiteY0" fmla="*/ 82339 h 82338"/>
                <a:gd name="connsiteX1" fmla="*/ 73149 w 82298"/>
                <a:gd name="connsiteY1" fmla="*/ 82339 h 82338"/>
                <a:gd name="connsiteX2" fmla="*/ 73149 w 82298"/>
                <a:gd name="connsiteY2" fmla="*/ 9149 h 82338"/>
                <a:gd name="connsiteX3" fmla="*/ 0 w 82298"/>
                <a:gd name="connsiteY3" fmla="*/ 9149 h 82338"/>
                <a:gd name="connsiteX4" fmla="*/ 0 w 82298"/>
                <a:gd name="connsiteY4" fmla="*/ 0 h 82338"/>
                <a:gd name="connsiteX5" fmla="*/ 82298 w 82298"/>
                <a:gd name="connsiteY5" fmla="*/ 0 h 82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2298" h="82338">
                  <a:moveTo>
                    <a:pt x="82298" y="82339"/>
                  </a:moveTo>
                  <a:lnTo>
                    <a:pt x="73149" y="82339"/>
                  </a:lnTo>
                  <a:lnTo>
                    <a:pt x="73149" y="9149"/>
                  </a:lnTo>
                  <a:lnTo>
                    <a:pt x="0" y="9149"/>
                  </a:lnTo>
                  <a:lnTo>
                    <a:pt x="0" y="0"/>
                  </a:lnTo>
                  <a:lnTo>
                    <a:pt x="82298" y="0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457154">
                <a:defRPr/>
              </a:pPr>
              <a:endParaRPr lang="en-US" dirty="0">
                <a:solidFill>
                  <a:srgbClr val="FF0000"/>
                </a:solidFill>
                <a:latin typeface="Sun Life Sans"/>
              </a:endParaRPr>
            </a:p>
          </p:txBody>
        </p:sp>
        <p:sp>
          <p:nvSpPr>
            <p:cNvPr id="32" name="Freeform 31">
              <a:extLst>
                <a:ext uri="{FF2B5EF4-FFF2-40B4-BE49-F238E27FC236}">
                  <a16:creationId xmlns:a16="http://schemas.microsoft.com/office/drawing/2014/main" id="{5CABE114-E66D-0A1A-48C9-680D965E4265}"/>
                </a:ext>
              </a:extLst>
            </p:cNvPr>
            <p:cNvSpPr/>
            <p:nvPr/>
          </p:nvSpPr>
          <p:spPr>
            <a:xfrm rot="-2700486">
              <a:off x="4328900" y="3563446"/>
              <a:ext cx="517345" cy="9148"/>
            </a:xfrm>
            <a:custGeom>
              <a:avLst/>
              <a:gdLst>
                <a:gd name="connsiteX0" fmla="*/ 0 w 517345"/>
                <a:gd name="connsiteY0" fmla="*/ 0 h 9148"/>
                <a:gd name="connsiteX1" fmla="*/ 517345 w 517345"/>
                <a:gd name="connsiteY1" fmla="*/ 0 h 9148"/>
                <a:gd name="connsiteX2" fmla="*/ 517345 w 517345"/>
                <a:gd name="connsiteY2" fmla="*/ 9149 h 9148"/>
                <a:gd name="connsiteX3" fmla="*/ 0 w 517345"/>
                <a:gd name="connsiteY3" fmla="*/ 9149 h 9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7345" h="9148">
                  <a:moveTo>
                    <a:pt x="0" y="0"/>
                  </a:moveTo>
                  <a:lnTo>
                    <a:pt x="517345" y="0"/>
                  </a:lnTo>
                  <a:lnTo>
                    <a:pt x="517345" y="9149"/>
                  </a:lnTo>
                  <a:lnTo>
                    <a:pt x="0" y="9149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457154">
                <a:defRPr/>
              </a:pPr>
              <a:endParaRPr lang="en-US" dirty="0">
                <a:solidFill>
                  <a:srgbClr val="FF0000"/>
                </a:solidFill>
                <a:latin typeface="Sun Life Sans"/>
              </a:endParaRPr>
            </a:p>
          </p:txBody>
        </p:sp>
      </p:grpSp>
      <p:grpSp>
        <p:nvGrpSpPr>
          <p:cNvPr id="33" name="Graphic 5">
            <a:extLst>
              <a:ext uri="{FF2B5EF4-FFF2-40B4-BE49-F238E27FC236}">
                <a16:creationId xmlns:a16="http://schemas.microsoft.com/office/drawing/2014/main" id="{6379CD1D-9CB4-CC93-259A-BC5B719EF0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>
            <p:custDataLst>
              <p:tags r:id="rId19"/>
            </p:custDataLst>
          </p:nvPr>
        </p:nvGrpSpPr>
        <p:grpSpPr>
          <a:xfrm>
            <a:off x="4698282" y="488483"/>
            <a:ext cx="416956" cy="292679"/>
            <a:chOff x="4990495" y="3411209"/>
            <a:chExt cx="416956" cy="292679"/>
          </a:xfrm>
          <a:solidFill>
            <a:srgbClr val="252122"/>
          </a:solidFill>
        </p:grpSpPr>
        <p:grpSp>
          <p:nvGrpSpPr>
            <p:cNvPr id="34" name="Graphic 5">
              <a:extLst>
                <a:ext uri="{FF2B5EF4-FFF2-40B4-BE49-F238E27FC236}">
                  <a16:creationId xmlns:a16="http://schemas.microsoft.com/office/drawing/2014/main" id="{329F1D91-2FA2-F5AC-9809-FE2385601D48}"/>
                </a:ext>
              </a:extLst>
            </p:cNvPr>
            <p:cNvGrpSpPr/>
            <p:nvPr/>
          </p:nvGrpSpPr>
          <p:grpSpPr>
            <a:xfrm>
              <a:off x="5087367" y="3411209"/>
              <a:ext cx="320085" cy="292679"/>
              <a:chOff x="5087367" y="3411209"/>
              <a:chExt cx="320085" cy="292679"/>
            </a:xfrm>
            <a:solidFill>
              <a:srgbClr val="252122"/>
            </a:solidFill>
          </p:grpSpPr>
          <p:sp>
            <p:nvSpPr>
              <p:cNvPr id="38" name="Freeform 37">
                <a:extLst>
                  <a:ext uri="{FF2B5EF4-FFF2-40B4-BE49-F238E27FC236}">
                    <a16:creationId xmlns:a16="http://schemas.microsoft.com/office/drawing/2014/main" id="{E7BB8C0A-230B-B571-2B20-AEA31567C99D}"/>
                  </a:ext>
                </a:extLst>
              </p:cNvPr>
              <p:cNvSpPr/>
              <p:nvPr/>
            </p:nvSpPr>
            <p:spPr>
              <a:xfrm>
                <a:off x="5087367" y="3411209"/>
                <a:ext cx="292679" cy="292679"/>
              </a:xfrm>
              <a:custGeom>
                <a:avLst/>
                <a:gdLst>
                  <a:gd name="connsiteX0" fmla="*/ 146339 w 292679"/>
                  <a:gd name="connsiteY0" fmla="*/ 292679 h 292679"/>
                  <a:gd name="connsiteX1" fmla="*/ 0 w 292679"/>
                  <a:gd name="connsiteY1" fmla="*/ 146340 h 292679"/>
                  <a:gd name="connsiteX2" fmla="*/ 146339 w 292679"/>
                  <a:gd name="connsiteY2" fmla="*/ 0 h 292679"/>
                  <a:gd name="connsiteX3" fmla="*/ 292679 w 292679"/>
                  <a:gd name="connsiteY3" fmla="*/ 146340 h 292679"/>
                  <a:gd name="connsiteX4" fmla="*/ 146339 w 292679"/>
                  <a:gd name="connsiteY4" fmla="*/ 292679 h 292679"/>
                  <a:gd name="connsiteX5" fmla="*/ 146339 w 292679"/>
                  <a:gd name="connsiteY5" fmla="*/ 9149 h 292679"/>
                  <a:gd name="connsiteX6" fmla="*/ 9148 w 292679"/>
                  <a:gd name="connsiteY6" fmla="*/ 146340 h 292679"/>
                  <a:gd name="connsiteX7" fmla="*/ 146339 w 292679"/>
                  <a:gd name="connsiteY7" fmla="*/ 283531 h 292679"/>
                  <a:gd name="connsiteX8" fmla="*/ 283530 w 292679"/>
                  <a:gd name="connsiteY8" fmla="*/ 146340 h 292679"/>
                  <a:gd name="connsiteX9" fmla="*/ 146339 w 292679"/>
                  <a:gd name="connsiteY9" fmla="*/ 9149 h 2926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92679" h="292679">
                    <a:moveTo>
                      <a:pt x="146339" y="292679"/>
                    </a:moveTo>
                    <a:cubicBezTo>
                      <a:pt x="65660" y="292679"/>
                      <a:pt x="0" y="227019"/>
                      <a:pt x="0" y="146340"/>
                    </a:cubicBezTo>
                    <a:cubicBezTo>
                      <a:pt x="0" y="65661"/>
                      <a:pt x="65660" y="0"/>
                      <a:pt x="146339" y="0"/>
                    </a:cubicBezTo>
                    <a:cubicBezTo>
                      <a:pt x="227019" y="0"/>
                      <a:pt x="292679" y="65661"/>
                      <a:pt x="292679" y="146340"/>
                    </a:cubicBezTo>
                    <a:cubicBezTo>
                      <a:pt x="292679" y="227019"/>
                      <a:pt x="227059" y="292679"/>
                      <a:pt x="146339" y="292679"/>
                    </a:cubicBezTo>
                    <a:close/>
                    <a:moveTo>
                      <a:pt x="146339" y="9149"/>
                    </a:moveTo>
                    <a:cubicBezTo>
                      <a:pt x="70680" y="9149"/>
                      <a:pt x="9148" y="70680"/>
                      <a:pt x="9148" y="146340"/>
                    </a:cubicBezTo>
                    <a:cubicBezTo>
                      <a:pt x="9148" y="221999"/>
                      <a:pt x="70680" y="283531"/>
                      <a:pt x="146339" y="283531"/>
                    </a:cubicBezTo>
                    <a:cubicBezTo>
                      <a:pt x="221999" y="283531"/>
                      <a:pt x="283530" y="221999"/>
                      <a:pt x="283530" y="146340"/>
                    </a:cubicBezTo>
                    <a:cubicBezTo>
                      <a:pt x="283530" y="70680"/>
                      <a:pt x="221999" y="9149"/>
                      <a:pt x="146339" y="9149"/>
                    </a:cubicBezTo>
                    <a:close/>
                  </a:path>
                </a:pathLst>
              </a:custGeom>
              <a:solidFill>
                <a:srgbClr val="252122"/>
              </a:solidFill>
              <a:ln w="40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57154">
                  <a:defRPr/>
                </a:pPr>
                <a:endParaRPr lang="en-US" dirty="0">
                  <a:solidFill>
                    <a:srgbClr val="FF0000"/>
                  </a:solidFill>
                  <a:latin typeface="Sun Life Sans"/>
                </a:endParaRPr>
              </a:p>
            </p:txBody>
          </p:sp>
          <p:sp>
            <p:nvSpPr>
              <p:cNvPr id="39" name="Freeform 38">
                <a:extLst>
                  <a:ext uri="{FF2B5EF4-FFF2-40B4-BE49-F238E27FC236}">
                    <a16:creationId xmlns:a16="http://schemas.microsoft.com/office/drawing/2014/main" id="{6E3A5F73-3563-186E-D902-A585CCAB09F7}"/>
                  </a:ext>
                </a:extLst>
              </p:cNvPr>
              <p:cNvSpPr/>
              <p:nvPr/>
            </p:nvSpPr>
            <p:spPr>
              <a:xfrm>
                <a:off x="5233706" y="3411209"/>
                <a:ext cx="173745" cy="292679"/>
              </a:xfrm>
              <a:custGeom>
                <a:avLst/>
                <a:gdLst>
                  <a:gd name="connsiteX0" fmla="*/ 29187 w 173745"/>
                  <a:gd name="connsiteY0" fmla="*/ 292679 h 292679"/>
                  <a:gd name="connsiteX1" fmla="*/ 0 w 173745"/>
                  <a:gd name="connsiteY1" fmla="*/ 292679 h 292679"/>
                  <a:gd name="connsiteX2" fmla="*/ 0 w 173745"/>
                  <a:gd name="connsiteY2" fmla="*/ 283531 h 292679"/>
                  <a:gd name="connsiteX3" fmla="*/ 29187 w 173745"/>
                  <a:gd name="connsiteY3" fmla="*/ 283531 h 292679"/>
                  <a:gd name="connsiteX4" fmla="*/ 164637 w 173745"/>
                  <a:gd name="connsiteY4" fmla="*/ 146340 h 292679"/>
                  <a:gd name="connsiteX5" fmla="*/ 29187 w 173745"/>
                  <a:gd name="connsiteY5" fmla="*/ 9149 h 292679"/>
                  <a:gd name="connsiteX6" fmla="*/ 0 w 173745"/>
                  <a:gd name="connsiteY6" fmla="*/ 9149 h 292679"/>
                  <a:gd name="connsiteX7" fmla="*/ 0 w 173745"/>
                  <a:gd name="connsiteY7" fmla="*/ 0 h 292679"/>
                  <a:gd name="connsiteX8" fmla="*/ 29187 w 173745"/>
                  <a:gd name="connsiteY8" fmla="*/ 0 h 292679"/>
                  <a:gd name="connsiteX9" fmla="*/ 173746 w 173745"/>
                  <a:gd name="connsiteY9" fmla="*/ 146340 h 292679"/>
                  <a:gd name="connsiteX10" fmla="*/ 29187 w 173745"/>
                  <a:gd name="connsiteY10" fmla="*/ 292679 h 2926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73745" h="292679">
                    <a:moveTo>
                      <a:pt x="29187" y="292679"/>
                    </a:moveTo>
                    <a:lnTo>
                      <a:pt x="0" y="292679"/>
                    </a:lnTo>
                    <a:lnTo>
                      <a:pt x="0" y="283531"/>
                    </a:lnTo>
                    <a:lnTo>
                      <a:pt x="29187" y="283531"/>
                    </a:lnTo>
                    <a:cubicBezTo>
                      <a:pt x="103875" y="283531"/>
                      <a:pt x="164637" y="221999"/>
                      <a:pt x="164637" y="146340"/>
                    </a:cubicBezTo>
                    <a:cubicBezTo>
                      <a:pt x="164637" y="70680"/>
                      <a:pt x="103875" y="9149"/>
                      <a:pt x="29187" y="9149"/>
                    </a:cubicBezTo>
                    <a:lnTo>
                      <a:pt x="0" y="9149"/>
                    </a:lnTo>
                    <a:lnTo>
                      <a:pt x="0" y="0"/>
                    </a:lnTo>
                    <a:lnTo>
                      <a:pt x="29187" y="0"/>
                    </a:lnTo>
                    <a:cubicBezTo>
                      <a:pt x="108895" y="0"/>
                      <a:pt x="173746" y="65661"/>
                      <a:pt x="173746" y="146340"/>
                    </a:cubicBezTo>
                    <a:cubicBezTo>
                      <a:pt x="173786" y="227019"/>
                      <a:pt x="108935" y="292679"/>
                      <a:pt x="29187" y="292679"/>
                    </a:cubicBezTo>
                    <a:close/>
                  </a:path>
                </a:pathLst>
              </a:custGeom>
              <a:solidFill>
                <a:srgbClr val="252122"/>
              </a:solidFill>
              <a:ln w="40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57154">
                  <a:defRPr/>
                </a:pPr>
                <a:endParaRPr lang="en-US" dirty="0">
                  <a:solidFill>
                    <a:srgbClr val="FF0000"/>
                  </a:solidFill>
                  <a:latin typeface="Sun Life Sans"/>
                </a:endParaRPr>
              </a:p>
            </p:txBody>
          </p:sp>
          <p:sp>
            <p:nvSpPr>
              <p:cNvPr id="40" name="Freeform 39">
                <a:extLst>
                  <a:ext uri="{FF2B5EF4-FFF2-40B4-BE49-F238E27FC236}">
                    <a16:creationId xmlns:a16="http://schemas.microsoft.com/office/drawing/2014/main" id="{668C4B1F-B133-1B37-CA0F-7BCF1E6B3BC1}"/>
                  </a:ext>
                </a:extLst>
              </p:cNvPr>
              <p:cNvSpPr/>
              <p:nvPr/>
            </p:nvSpPr>
            <p:spPr>
              <a:xfrm>
                <a:off x="5133110" y="3456952"/>
                <a:ext cx="201192" cy="201191"/>
              </a:xfrm>
              <a:custGeom>
                <a:avLst/>
                <a:gdLst>
                  <a:gd name="connsiteX0" fmla="*/ 100596 w 201192"/>
                  <a:gd name="connsiteY0" fmla="*/ 201192 h 201191"/>
                  <a:gd name="connsiteX1" fmla="*/ 0 w 201192"/>
                  <a:gd name="connsiteY1" fmla="*/ 100596 h 201191"/>
                  <a:gd name="connsiteX2" fmla="*/ 100596 w 201192"/>
                  <a:gd name="connsiteY2" fmla="*/ 0 h 201191"/>
                  <a:gd name="connsiteX3" fmla="*/ 201192 w 201192"/>
                  <a:gd name="connsiteY3" fmla="*/ 100596 h 201191"/>
                  <a:gd name="connsiteX4" fmla="*/ 100596 w 201192"/>
                  <a:gd name="connsiteY4" fmla="*/ 201192 h 201191"/>
                  <a:gd name="connsiteX5" fmla="*/ 100596 w 201192"/>
                  <a:gd name="connsiteY5" fmla="*/ 9149 h 201191"/>
                  <a:gd name="connsiteX6" fmla="*/ 9149 w 201192"/>
                  <a:gd name="connsiteY6" fmla="*/ 100596 h 201191"/>
                  <a:gd name="connsiteX7" fmla="*/ 100596 w 201192"/>
                  <a:gd name="connsiteY7" fmla="*/ 192043 h 201191"/>
                  <a:gd name="connsiteX8" fmla="*/ 192043 w 201192"/>
                  <a:gd name="connsiteY8" fmla="*/ 100596 h 201191"/>
                  <a:gd name="connsiteX9" fmla="*/ 100596 w 201192"/>
                  <a:gd name="connsiteY9" fmla="*/ 9149 h 201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1192" h="201191">
                    <a:moveTo>
                      <a:pt x="100596" y="201192"/>
                    </a:moveTo>
                    <a:cubicBezTo>
                      <a:pt x="45137" y="201192"/>
                      <a:pt x="0" y="156055"/>
                      <a:pt x="0" y="100596"/>
                    </a:cubicBezTo>
                    <a:cubicBezTo>
                      <a:pt x="0" y="45137"/>
                      <a:pt x="45137" y="0"/>
                      <a:pt x="100596" y="0"/>
                    </a:cubicBezTo>
                    <a:cubicBezTo>
                      <a:pt x="156055" y="0"/>
                      <a:pt x="201192" y="45137"/>
                      <a:pt x="201192" y="100596"/>
                    </a:cubicBezTo>
                    <a:cubicBezTo>
                      <a:pt x="201232" y="156055"/>
                      <a:pt x="156096" y="201192"/>
                      <a:pt x="100596" y="201192"/>
                    </a:cubicBezTo>
                    <a:close/>
                    <a:moveTo>
                      <a:pt x="100596" y="9149"/>
                    </a:moveTo>
                    <a:cubicBezTo>
                      <a:pt x="50156" y="9149"/>
                      <a:pt x="9149" y="50197"/>
                      <a:pt x="9149" y="100596"/>
                    </a:cubicBezTo>
                    <a:cubicBezTo>
                      <a:pt x="9149" y="151036"/>
                      <a:pt x="50197" y="192043"/>
                      <a:pt x="100596" y="192043"/>
                    </a:cubicBezTo>
                    <a:cubicBezTo>
                      <a:pt x="151036" y="192043"/>
                      <a:pt x="192043" y="150995"/>
                      <a:pt x="192043" y="100596"/>
                    </a:cubicBezTo>
                    <a:cubicBezTo>
                      <a:pt x="192084" y="50156"/>
                      <a:pt x="151036" y="9149"/>
                      <a:pt x="100596" y="9149"/>
                    </a:cubicBezTo>
                    <a:close/>
                  </a:path>
                </a:pathLst>
              </a:custGeom>
              <a:solidFill>
                <a:srgbClr val="252122"/>
              </a:solidFill>
              <a:ln w="40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57154">
                  <a:defRPr/>
                </a:pPr>
                <a:endParaRPr lang="en-US" dirty="0">
                  <a:solidFill>
                    <a:srgbClr val="FF0000"/>
                  </a:solidFill>
                  <a:latin typeface="Sun Life Sans"/>
                </a:endParaRPr>
              </a:p>
            </p:txBody>
          </p:sp>
          <p:sp>
            <p:nvSpPr>
              <p:cNvPr id="41" name="Freeform 40">
                <a:extLst>
                  <a:ext uri="{FF2B5EF4-FFF2-40B4-BE49-F238E27FC236}">
                    <a16:creationId xmlns:a16="http://schemas.microsoft.com/office/drawing/2014/main" id="{4A887D8F-F1CE-13A0-59BE-43C59D470151}"/>
                  </a:ext>
                </a:extLst>
              </p:cNvPr>
              <p:cNvSpPr/>
              <p:nvPr/>
            </p:nvSpPr>
            <p:spPr>
              <a:xfrm>
                <a:off x="5178814" y="3502615"/>
                <a:ext cx="109785" cy="109785"/>
              </a:xfrm>
              <a:custGeom>
                <a:avLst/>
                <a:gdLst>
                  <a:gd name="connsiteX0" fmla="*/ 54892 w 109785"/>
                  <a:gd name="connsiteY0" fmla="*/ 109785 h 109785"/>
                  <a:gd name="connsiteX1" fmla="*/ 0 w 109785"/>
                  <a:gd name="connsiteY1" fmla="*/ 54893 h 109785"/>
                  <a:gd name="connsiteX2" fmla="*/ 54892 w 109785"/>
                  <a:gd name="connsiteY2" fmla="*/ 0 h 109785"/>
                  <a:gd name="connsiteX3" fmla="*/ 109785 w 109785"/>
                  <a:gd name="connsiteY3" fmla="*/ 54893 h 109785"/>
                  <a:gd name="connsiteX4" fmla="*/ 54892 w 109785"/>
                  <a:gd name="connsiteY4" fmla="*/ 109785 h 109785"/>
                  <a:gd name="connsiteX5" fmla="*/ 54892 w 109785"/>
                  <a:gd name="connsiteY5" fmla="*/ 9189 h 109785"/>
                  <a:gd name="connsiteX6" fmla="*/ 9149 w 109785"/>
                  <a:gd name="connsiteY6" fmla="*/ 54933 h 109785"/>
                  <a:gd name="connsiteX7" fmla="*/ 54892 w 109785"/>
                  <a:gd name="connsiteY7" fmla="*/ 100677 h 109785"/>
                  <a:gd name="connsiteX8" fmla="*/ 100636 w 109785"/>
                  <a:gd name="connsiteY8" fmla="*/ 54933 h 109785"/>
                  <a:gd name="connsiteX9" fmla="*/ 54892 w 109785"/>
                  <a:gd name="connsiteY9" fmla="*/ 9189 h 109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9785" h="109785">
                    <a:moveTo>
                      <a:pt x="54892" y="109785"/>
                    </a:moveTo>
                    <a:cubicBezTo>
                      <a:pt x="24653" y="109785"/>
                      <a:pt x="0" y="85172"/>
                      <a:pt x="0" y="54893"/>
                    </a:cubicBezTo>
                    <a:cubicBezTo>
                      <a:pt x="0" y="24653"/>
                      <a:pt x="24612" y="0"/>
                      <a:pt x="54892" y="0"/>
                    </a:cubicBezTo>
                    <a:cubicBezTo>
                      <a:pt x="85132" y="0"/>
                      <a:pt x="109785" y="24613"/>
                      <a:pt x="109785" y="54893"/>
                    </a:cubicBezTo>
                    <a:cubicBezTo>
                      <a:pt x="109785" y="85172"/>
                      <a:pt x="85172" y="109785"/>
                      <a:pt x="54892" y="109785"/>
                    </a:cubicBezTo>
                    <a:close/>
                    <a:moveTo>
                      <a:pt x="54892" y="9189"/>
                    </a:moveTo>
                    <a:cubicBezTo>
                      <a:pt x="29673" y="9189"/>
                      <a:pt x="9149" y="29713"/>
                      <a:pt x="9149" y="54933"/>
                    </a:cubicBezTo>
                    <a:cubicBezTo>
                      <a:pt x="9149" y="80153"/>
                      <a:pt x="29673" y="100677"/>
                      <a:pt x="54892" y="100677"/>
                    </a:cubicBezTo>
                    <a:cubicBezTo>
                      <a:pt x="80112" y="100677"/>
                      <a:pt x="100636" y="80153"/>
                      <a:pt x="100636" y="54933"/>
                    </a:cubicBezTo>
                    <a:cubicBezTo>
                      <a:pt x="100636" y="29713"/>
                      <a:pt x="80112" y="9189"/>
                      <a:pt x="54892" y="9189"/>
                    </a:cubicBezTo>
                    <a:close/>
                  </a:path>
                </a:pathLst>
              </a:custGeom>
              <a:solidFill>
                <a:srgbClr val="252122"/>
              </a:solidFill>
              <a:ln w="40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57154">
                  <a:defRPr/>
                </a:pPr>
                <a:endParaRPr lang="en-US" dirty="0">
                  <a:solidFill>
                    <a:srgbClr val="FF0000"/>
                  </a:solidFill>
                  <a:latin typeface="Sun Life Sans"/>
                </a:endParaRPr>
              </a:p>
            </p:txBody>
          </p:sp>
        </p:grpSp>
        <p:grpSp>
          <p:nvGrpSpPr>
            <p:cNvPr id="35" name="Graphic 5">
              <a:extLst>
                <a:ext uri="{FF2B5EF4-FFF2-40B4-BE49-F238E27FC236}">
                  <a16:creationId xmlns:a16="http://schemas.microsoft.com/office/drawing/2014/main" id="{07980E3C-F61D-E6C0-7A24-A4D76677EB85}"/>
                </a:ext>
              </a:extLst>
            </p:cNvPr>
            <p:cNvGrpSpPr/>
            <p:nvPr/>
          </p:nvGrpSpPr>
          <p:grpSpPr>
            <a:xfrm>
              <a:off x="4990495" y="3525730"/>
              <a:ext cx="243818" cy="65012"/>
              <a:chOff x="4990495" y="3525730"/>
              <a:chExt cx="243818" cy="65012"/>
            </a:xfrm>
            <a:solidFill>
              <a:srgbClr val="252122"/>
            </a:solidFill>
          </p:grpSpPr>
          <p:sp>
            <p:nvSpPr>
              <p:cNvPr id="36" name="Freeform 35">
                <a:extLst>
                  <a:ext uri="{FF2B5EF4-FFF2-40B4-BE49-F238E27FC236}">
                    <a16:creationId xmlns:a16="http://schemas.microsoft.com/office/drawing/2014/main" id="{BD33F4E0-8E99-C858-7489-2E06DF2C5856}"/>
                  </a:ext>
                </a:extLst>
              </p:cNvPr>
              <p:cNvSpPr/>
              <p:nvPr/>
            </p:nvSpPr>
            <p:spPr>
              <a:xfrm>
                <a:off x="4990495" y="3525730"/>
                <a:ext cx="243818" cy="36433"/>
              </a:xfrm>
              <a:custGeom>
                <a:avLst/>
                <a:gdLst>
                  <a:gd name="connsiteX0" fmla="*/ 243818 w 243818"/>
                  <a:gd name="connsiteY0" fmla="*/ 36433 h 36433"/>
                  <a:gd name="connsiteX1" fmla="*/ 30320 w 243818"/>
                  <a:gd name="connsiteY1" fmla="*/ 36433 h 36433"/>
                  <a:gd name="connsiteX2" fmla="*/ 0 w 243818"/>
                  <a:gd name="connsiteY2" fmla="*/ 0 h 36433"/>
                  <a:gd name="connsiteX3" fmla="*/ 67320 w 243818"/>
                  <a:gd name="connsiteY3" fmla="*/ 0 h 36433"/>
                  <a:gd name="connsiteX4" fmla="*/ 89828 w 243818"/>
                  <a:gd name="connsiteY4" fmla="*/ 27285 h 36433"/>
                  <a:gd name="connsiteX5" fmla="*/ 243778 w 243818"/>
                  <a:gd name="connsiteY5" fmla="*/ 27285 h 36433"/>
                  <a:gd name="connsiteX6" fmla="*/ 243778 w 243818"/>
                  <a:gd name="connsiteY6" fmla="*/ 36433 h 36433"/>
                  <a:gd name="connsiteX7" fmla="*/ 34652 w 243818"/>
                  <a:gd name="connsiteY7" fmla="*/ 27285 h 36433"/>
                  <a:gd name="connsiteX8" fmla="*/ 78048 w 243818"/>
                  <a:gd name="connsiteY8" fmla="*/ 27285 h 36433"/>
                  <a:gd name="connsiteX9" fmla="*/ 63070 w 243818"/>
                  <a:gd name="connsiteY9" fmla="*/ 9149 h 36433"/>
                  <a:gd name="connsiteX10" fmla="*/ 19552 w 243818"/>
                  <a:gd name="connsiteY10" fmla="*/ 9149 h 36433"/>
                  <a:gd name="connsiteX11" fmla="*/ 34652 w 243818"/>
                  <a:gd name="connsiteY11" fmla="*/ 27285 h 36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43818" h="36433">
                    <a:moveTo>
                      <a:pt x="243818" y="36433"/>
                    </a:moveTo>
                    <a:lnTo>
                      <a:pt x="30320" y="36433"/>
                    </a:lnTo>
                    <a:lnTo>
                      <a:pt x="0" y="0"/>
                    </a:lnTo>
                    <a:lnTo>
                      <a:pt x="67320" y="0"/>
                    </a:lnTo>
                    <a:lnTo>
                      <a:pt x="89828" y="27285"/>
                    </a:lnTo>
                    <a:lnTo>
                      <a:pt x="243778" y="27285"/>
                    </a:lnTo>
                    <a:lnTo>
                      <a:pt x="243778" y="36433"/>
                    </a:lnTo>
                    <a:close/>
                    <a:moveTo>
                      <a:pt x="34652" y="27285"/>
                    </a:moveTo>
                    <a:lnTo>
                      <a:pt x="78048" y="27285"/>
                    </a:lnTo>
                    <a:lnTo>
                      <a:pt x="63070" y="9149"/>
                    </a:lnTo>
                    <a:lnTo>
                      <a:pt x="19552" y="9149"/>
                    </a:lnTo>
                    <a:lnTo>
                      <a:pt x="34652" y="27285"/>
                    </a:lnTo>
                    <a:close/>
                  </a:path>
                </a:pathLst>
              </a:custGeom>
              <a:solidFill>
                <a:srgbClr val="252122"/>
              </a:solidFill>
              <a:ln w="40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57154">
                  <a:defRPr/>
                </a:pPr>
                <a:endParaRPr lang="en-US" dirty="0">
                  <a:solidFill>
                    <a:srgbClr val="FF0000"/>
                  </a:solidFill>
                  <a:latin typeface="Sun Life Sans"/>
                </a:endParaRPr>
              </a:p>
            </p:txBody>
          </p:sp>
          <p:sp>
            <p:nvSpPr>
              <p:cNvPr id="37" name="Freeform 36">
                <a:extLst>
                  <a:ext uri="{FF2B5EF4-FFF2-40B4-BE49-F238E27FC236}">
                    <a16:creationId xmlns:a16="http://schemas.microsoft.com/office/drawing/2014/main" id="{A0601421-6D9B-7148-7CE8-0F06218C27C2}"/>
                  </a:ext>
                </a:extLst>
              </p:cNvPr>
              <p:cNvSpPr/>
              <p:nvPr/>
            </p:nvSpPr>
            <p:spPr>
              <a:xfrm>
                <a:off x="4990535" y="3555929"/>
                <a:ext cx="91244" cy="34813"/>
              </a:xfrm>
              <a:custGeom>
                <a:avLst/>
                <a:gdLst>
                  <a:gd name="connsiteX0" fmla="*/ 67320 w 91244"/>
                  <a:gd name="connsiteY0" fmla="*/ 34814 h 34813"/>
                  <a:gd name="connsiteX1" fmla="*/ 0 w 91244"/>
                  <a:gd name="connsiteY1" fmla="*/ 34814 h 34813"/>
                  <a:gd name="connsiteX2" fmla="*/ 28944 w 91244"/>
                  <a:gd name="connsiteY2" fmla="*/ 0 h 34813"/>
                  <a:gd name="connsiteX3" fmla="*/ 35988 w 91244"/>
                  <a:gd name="connsiteY3" fmla="*/ 5870 h 34813"/>
                  <a:gd name="connsiteX4" fmla="*/ 19512 w 91244"/>
                  <a:gd name="connsiteY4" fmla="*/ 25665 h 34813"/>
                  <a:gd name="connsiteX5" fmla="*/ 63029 w 91244"/>
                  <a:gd name="connsiteY5" fmla="*/ 25665 h 34813"/>
                  <a:gd name="connsiteX6" fmla="*/ 84161 w 91244"/>
                  <a:gd name="connsiteY6" fmla="*/ 41 h 34813"/>
                  <a:gd name="connsiteX7" fmla="*/ 91245 w 91244"/>
                  <a:gd name="connsiteY7" fmla="*/ 5829 h 34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1244" h="34813">
                    <a:moveTo>
                      <a:pt x="67320" y="34814"/>
                    </a:moveTo>
                    <a:lnTo>
                      <a:pt x="0" y="34814"/>
                    </a:lnTo>
                    <a:lnTo>
                      <a:pt x="28944" y="0"/>
                    </a:lnTo>
                    <a:lnTo>
                      <a:pt x="35988" y="5870"/>
                    </a:lnTo>
                    <a:lnTo>
                      <a:pt x="19512" y="25665"/>
                    </a:lnTo>
                    <a:lnTo>
                      <a:pt x="63029" y="25665"/>
                    </a:lnTo>
                    <a:lnTo>
                      <a:pt x="84161" y="41"/>
                    </a:lnTo>
                    <a:lnTo>
                      <a:pt x="91245" y="5829"/>
                    </a:lnTo>
                    <a:close/>
                  </a:path>
                </a:pathLst>
              </a:custGeom>
              <a:solidFill>
                <a:srgbClr val="252122"/>
              </a:solidFill>
              <a:ln w="40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57154">
                  <a:defRPr/>
                </a:pPr>
                <a:endParaRPr lang="en-US" dirty="0">
                  <a:solidFill>
                    <a:srgbClr val="FF0000"/>
                  </a:solidFill>
                  <a:latin typeface="Sun Life San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356615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F5A02B-E576-444E-AD67-5649D33A5630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dirty="0">
                <a:latin typeface="Sun Life New Display" pitchFamily="2" charset="0"/>
              </a:rPr>
              <a:t>02.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A5118FD-349E-1247-BE81-A8F96DBEEC77}"/>
              </a:ext>
            </a:extLst>
          </p:cNvPr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err="1">
                <a:latin typeface="Sun Life New Display" pitchFamily="2" charset="0"/>
              </a:rPr>
              <a:t>Maximisation</a:t>
            </a:r>
            <a:r>
              <a:rPr lang="en-US" dirty="0">
                <a:latin typeface="Sun Life New Display" pitchFamily="2" charset="0"/>
              </a:rPr>
              <a:t> du régime au travail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65F97BC-4A6B-7F4B-A75E-DEE2DDAD1FF5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A635D2-B142-BE49-AECA-6169441F1F99}" type="slidenum">
              <a:rPr kumimoji="0" lang="en-US" sz="6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New Text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293526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DE76A8B-6A78-C040-F20A-545F2AE09B3C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A635D2-B142-BE49-AECA-6169441F1F99}" type="slidenum">
              <a:rPr kumimoji="0" lang="fr-CA" sz="6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fr-CA" sz="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New Text" pitchFamily="2" charset="0"/>
              <a:ea typeface="+mn-ea"/>
              <a:cs typeface="+mn-cs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582A34C-5571-E148-2AD9-D4CF34CD0D3E}"/>
              </a:ext>
            </a:extLst>
          </p:cNvPr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fr-CA" sz="1600" dirty="0">
                <a:latin typeface="Sun Life New Display" pitchFamily="2" charset="0"/>
              </a:rPr>
              <a:t>Vous n’avez pas les moyens d’épargner?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56AC523C-E6C1-1B48-670E-AFAF64570FCA}"/>
              </a:ext>
            </a:extLst>
          </p:cNvPr>
          <p:cNvGraphicFramePr/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005445272"/>
              </p:ext>
            </p:extLst>
          </p:nvPr>
        </p:nvGraphicFramePr>
        <p:xfrm>
          <a:off x="1618672" y="818549"/>
          <a:ext cx="5906655" cy="36840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94730068-4401-D11A-1243-8D1CA7DC5156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348210" y="4445139"/>
            <a:ext cx="5798820" cy="4861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306C99"/>
              </a:buClr>
              <a:buFont typeface="Arial" pitchFamily="34" charset="0"/>
              <a:buChar char="•"/>
              <a:defRPr sz="3200">
                <a:solidFill>
                  <a:srgbClr val="5E555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306C99"/>
              </a:buClr>
              <a:buFont typeface="Arial" pitchFamily="34" charset="0"/>
              <a:buChar char="•"/>
              <a:defRPr sz="2800">
                <a:solidFill>
                  <a:srgbClr val="5E5550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306C99"/>
              </a:buClr>
              <a:buFont typeface="Arial" pitchFamily="34" charset="0"/>
              <a:buChar char="•"/>
              <a:defRPr sz="2400">
                <a:solidFill>
                  <a:srgbClr val="5E5550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306C99"/>
              </a:buClr>
              <a:buFont typeface="Arial" pitchFamily="34" charset="0"/>
              <a:buChar char="•"/>
              <a:defRPr sz="2000">
                <a:solidFill>
                  <a:srgbClr val="5E5550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306C99"/>
              </a:buClr>
              <a:buFont typeface="Arial" pitchFamily="34" charset="0"/>
              <a:buChar char="•"/>
              <a:defRPr sz="2000">
                <a:solidFill>
                  <a:srgbClr val="5E5550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06C99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fr-CA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/>
                <a:ea typeface="+mn-ea"/>
                <a:cs typeface="+mn-cs"/>
              </a:rPr>
              <a:t>Objectif : 500 000 $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06C99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fr-CA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/>
                <a:ea typeface="+mn-ea"/>
                <a:cs typeface="Arial" panose="020B0604020202020204" pitchFamily="34" charset="0"/>
              </a:rPr>
              <a:t>Hypothèses : Cotisations mensuelles | Taux de rendement de 5,75 % | Retraite à 65 ans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172B214-E94E-4F63-3281-928CADE01C88}"/>
              </a:ext>
            </a:extLst>
          </p:cNvPr>
          <p:cNvSpPr/>
          <p:nvPr/>
        </p:nvSpPr>
        <p:spPr>
          <a:xfrm>
            <a:off x="5513293" y="2796988"/>
            <a:ext cx="45719" cy="313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un Life New Tex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586079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10B86B4-3946-2F90-F360-DD9BAAA7027F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8</a:t>
            </a:fld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C360714-E2EC-74DC-08D1-A87FC4D6D5A2}"/>
              </a:ext>
            </a:extLst>
          </p:cNvPr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CA" sz="1600" dirty="0">
                <a:latin typeface="Sun Life New Display" pitchFamily="2" charset="0"/>
              </a:rPr>
              <a:t>Incidence d’un </a:t>
            </a:r>
            <a:r>
              <a:rPr lang="en-CA" sz="1600" dirty="0" err="1">
                <a:latin typeface="Sun Life New Display" pitchFamily="2" charset="0"/>
              </a:rPr>
              <a:t>retrait</a:t>
            </a:r>
            <a:r>
              <a:rPr lang="en-CA" sz="1600" dirty="0">
                <a:latin typeface="Sun Life New Display" pitchFamily="2" charset="0"/>
              </a:rPr>
              <a:t> </a:t>
            </a:r>
            <a:r>
              <a:rPr lang="en-CA" sz="1600" dirty="0" err="1">
                <a:latin typeface="Sun Life New Display" pitchFamily="2" charset="0"/>
              </a:rPr>
              <a:t>anticipé</a:t>
            </a:r>
            <a:r>
              <a:rPr lang="en-CA" sz="1600" dirty="0">
                <a:latin typeface="Sun Life New Display" pitchFamily="2" charset="0"/>
              </a:rPr>
              <a:t> du REER</a:t>
            </a:r>
            <a:endParaRPr lang="en-US" sz="1600" dirty="0">
              <a:latin typeface="Sun Life New Display" pitchFamily="2" charset="0"/>
            </a:endParaRP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1DE56B43-2327-1272-01E6-9C468445C28C}"/>
              </a:ext>
            </a:extLst>
          </p:cNvPr>
          <p:cNvGraphicFramePr/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752394718"/>
              </p:ext>
            </p:extLst>
          </p:nvPr>
        </p:nvGraphicFramePr>
        <p:xfrm>
          <a:off x="1973707" y="967313"/>
          <a:ext cx="4959893" cy="34246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243B5C5E-CC05-64A0-3221-1362FB1ECF12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80521" y="4485249"/>
            <a:ext cx="5798820" cy="4861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306C99"/>
              </a:buClr>
              <a:buFont typeface="Arial" pitchFamily="34" charset="0"/>
              <a:buChar char="•"/>
              <a:defRPr sz="3200">
                <a:solidFill>
                  <a:srgbClr val="5E555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306C99"/>
              </a:buClr>
              <a:buFont typeface="Arial" pitchFamily="34" charset="0"/>
              <a:buChar char="•"/>
              <a:defRPr sz="2800">
                <a:solidFill>
                  <a:srgbClr val="5E5550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306C99"/>
              </a:buClr>
              <a:buFont typeface="Arial" pitchFamily="34" charset="0"/>
              <a:buChar char="•"/>
              <a:defRPr sz="2400">
                <a:solidFill>
                  <a:srgbClr val="5E5550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306C99"/>
              </a:buClr>
              <a:buFont typeface="Arial" pitchFamily="34" charset="0"/>
              <a:buChar char="•"/>
              <a:defRPr sz="2000">
                <a:solidFill>
                  <a:srgbClr val="5E5550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306C99"/>
              </a:buClr>
              <a:buFont typeface="Arial" pitchFamily="34" charset="0"/>
              <a:buChar char="•"/>
              <a:defRPr sz="2000">
                <a:solidFill>
                  <a:srgbClr val="5E5550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fr-FR" sz="900" dirty="0">
                <a:solidFill>
                  <a:schemeClr val="tx1"/>
                </a:solidFill>
                <a:latin typeface="Sun Life New Text" pitchFamily="2" charset="0"/>
              </a:rPr>
              <a:t>Source : </a:t>
            </a:r>
            <a:r>
              <a:rPr lang="fr-CA" sz="900" dirty="0">
                <a:solidFill>
                  <a:schemeClr val="tx1"/>
                </a:solidFill>
                <a:latin typeface="Sun Life New Text" pitchFamily="2" charset="0"/>
              </a:rPr>
              <a:t>Calculateur de retrait</a:t>
            </a:r>
          </a:p>
          <a:p>
            <a:pPr marL="0" indent="0">
              <a:buNone/>
            </a:pPr>
            <a:r>
              <a:rPr lang="fr-CA" sz="900" kern="0" dirty="0">
                <a:solidFill>
                  <a:schemeClr val="tx1"/>
                </a:solidFill>
                <a:latin typeface="Sun Life New Text" pitchFamily="2" charset="0"/>
                <a:cs typeface="Arial" panose="020B0604020202020204" pitchFamily="34" charset="0"/>
              </a:rPr>
              <a:t>Hypothèse : </a:t>
            </a:r>
            <a:r>
              <a:rPr lang="fr-CA" sz="900" dirty="0">
                <a:solidFill>
                  <a:schemeClr val="tx1"/>
                </a:solidFill>
                <a:latin typeface="Sun Life New Text" pitchFamily="2" charset="0"/>
              </a:rPr>
              <a:t>Solde de 50 000 $ à 30 ans | Retraits à 30 ans | Taux de rendement de 5,5 %</a:t>
            </a:r>
          </a:p>
        </p:txBody>
      </p:sp>
    </p:spTree>
    <p:extLst>
      <p:ext uri="{BB962C8B-B14F-4D97-AF65-F5344CB8AC3E}">
        <p14:creationId xmlns:p14="http://schemas.microsoft.com/office/powerpoint/2010/main" val="3506051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FD12E30-10ED-D758-4808-09322A17BC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A635D2-B142-BE49-AECA-6169441F1F99}" type="slidenum">
              <a:rPr kumimoji="0" lang="en-US" sz="6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New Text" pitchFamily="2" charset="0"/>
              <a:ea typeface="+mn-ea"/>
              <a:cs typeface="+mn-cs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A41768-057F-EE18-EB1C-78C38529C44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CA" sz="1600" dirty="0">
                <a:latin typeface="Sun Life New Display" pitchFamily="2" charset="0"/>
              </a:rPr>
              <a:t>Fonctionnement de votre régime au travail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66087AA-D08D-3179-9ACD-0614B45BD497}"/>
              </a:ext>
            </a:extLst>
          </p:cNvPr>
          <p:cNvSpPr/>
          <p:nvPr/>
        </p:nvSpPr>
        <p:spPr>
          <a:xfrm>
            <a:off x="3335587" y="1175233"/>
            <a:ext cx="1959084" cy="584562"/>
          </a:xfrm>
          <a:prstGeom prst="rect">
            <a:avLst/>
          </a:prstGeom>
          <a:solidFill>
            <a:srgbClr val="6ED2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/>
                <a:ea typeface="+mn-ea"/>
                <a:cs typeface="Arial" panose="020B0604020202020204" pitchFamily="34" charset="0"/>
              </a:rPr>
              <a:t>Régime de retraite à cotisations déterminées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/>
                <a:ea typeface="+mn-ea"/>
                <a:cs typeface="Arial" panose="020B0604020202020204" pitchFamily="34" charset="0"/>
              </a:rPr>
              <a:t>(RRCD) 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B28DA98-87C8-FA9F-01F7-2F43CE493123}"/>
              </a:ext>
            </a:extLst>
          </p:cNvPr>
          <p:cNvSpPr/>
          <p:nvPr/>
        </p:nvSpPr>
        <p:spPr>
          <a:xfrm>
            <a:off x="3335587" y="1846938"/>
            <a:ext cx="1959084" cy="584563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/>
                <a:ea typeface="+mn-ea"/>
                <a:cs typeface="Arial" panose="020B0604020202020204" pitchFamily="34" charset="0"/>
              </a:rPr>
              <a:t>Régime enregistré d’épargne-retraite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/>
                <a:ea typeface="+mn-ea"/>
                <a:cs typeface="Arial" panose="020B0604020202020204" pitchFamily="34" charset="0"/>
              </a:rPr>
              <a:t>(REER)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New Text"/>
              <a:ea typeface="+mn-ea"/>
              <a:cs typeface="+mn-cs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ED9ECBA6-5B19-169D-6827-C5F8A1DDD6B6}"/>
              </a:ext>
            </a:extLst>
          </p:cNvPr>
          <p:cNvSpPr/>
          <p:nvPr/>
        </p:nvSpPr>
        <p:spPr>
          <a:xfrm>
            <a:off x="3335587" y="2518644"/>
            <a:ext cx="1959084" cy="584568"/>
          </a:xfrm>
          <a:prstGeom prst="rect">
            <a:avLst/>
          </a:prstGeom>
          <a:solidFill>
            <a:srgbClr val="FEF8D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/>
                <a:ea typeface="+mn-ea"/>
                <a:cs typeface="Arial" panose="020B0604020202020204" pitchFamily="34" charset="0"/>
              </a:rPr>
              <a:t>Régime de participation différée aux bénéfices 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/>
                <a:ea typeface="+mn-ea"/>
                <a:cs typeface="Arial" panose="020B0604020202020204" pitchFamily="34" charset="0"/>
              </a:rPr>
              <a:t>(RPDB)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New Text"/>
              <a:ea typeface="+mn-ea"/>
              <a:cs typeface="+mn-cs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98C70AB-CC5D-F2A0-F67C-D7A36FB35DA1}"/>
              </a:ext>
            </a:extLst>
          </p:cNvPr>
          <p:cNvSpPr/>
          <p:nvPr/>
        </p:nvSpPr>
        <p:spPr>
          <a:xfrm>
            <a:off x="3335587" y="3862067"/>
            <a:ext cx="1959084" cy="58457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/>
                <a:ea typeface="+mn-ea"/>
                <a:cs typeface="Arial" panose="020B0604020202020204" pitchFamily="34" charset="0"/>
              </a:rPr>
              <a:t>Régime d’épargne non enregistré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/>
                <a:ea typeface="+mn-ea"/>
                <a:cs typeface="+mn-cs"/>
              </a:rPr>
              <a:t> 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/>
                <a:ea typeface="+mn-ea"/>
                <a:cs typeface="+mn-cs"/>
              </a:rPr>
              <a:t>(RENE)</a:t>
            </a:r>
            <a:endParaRPr kumimoji="0" lang="en-US" sz="1200" b="1" i="0" u="none" strike="noStrike" kern="1200" cap="none" spc="0" normalizeH="0" baseline="30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New Text"/>
              <a:ea typeface="+mn-ea"/>
              <a:cs typeface="+mn-cs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DDD1F89C-059C-ECEA-6FB8-F6325E53E280}"/>
              </a:ext>
            </a:extLst>
          </p:cNvPr>
          <p:cNvSpPr/>
          <p:nvPr/>
        </p:nvSpPr>
        <p:spPr>
          <a:xfrm>
            <a:off x="3335587" y="3190355"/>
            <a:ext cx="1959084" cy="584568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/>
                <a:ea typeface="+mn-ea"/>
                <a:cs typeface="Arial" panose="020B0604020202020204" pitchFamily="34" charset="0"/>
              </a:rPr>
              <a:t>Compte d’épargne libre d’impôt 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/>
                <a:ea typeface="+mn-ea"/>
                <a:cs typeface="+mn-cs"/>
              </a:rPr>
              <a:t>(CELI)</a:t>
            </a: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738FFB57-44ED-046B-73C5-41C60BD8F8AC}"/>
              </a:ext>
            </a:extLst>
          </p:cNvPr>
          <p:cNvSpPr/>
          <p:nvPr/>
        </p:nvSpPr>
        <p:spPr>
          <a:xfrm>
            <a:off x="751321" y="2190382"/>
            <a:ext cx="1612031" cy="1243546"/>
          </a:xfrm>
          <a:prstGeom prst="ellipse">
            <a:avLst/>
          </a:prstGeom>
          <a:solidFill>
            <a:srgbClr val="3875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1200" b="0" i="0" u="none" strike="noStrike" kern="1200" cap="none" spc="0" normalizeH="0" baseline="0" noProof="0" dirty="0">
                <a:ln>
                  <a:noFill/>
                </a:ln>
                <a:solidFill>
                  <a:srgbClr val="FFF8E0"/>
                </a:solidFill>
                <a:effectLst/>
                <a:uLnTx/>
                <a:uFillTx/>
                <a:latin typeface="Sun Life New Text"/>
                <a:ea typeface="+mn-ea"/>
                <a:cs typeface="+mn-cs"/>
              </a:rPr>
              <a:t>Vos cotisations</a:t>
            </a: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D8035938-E724-4615-3C24-7F7095FA1FB6}"/>
              </a:ext>
            </a:extLst>
          </p:cNvPr>
          <p:cNvSpPr/>
          <p:nvPr/>
        </p:nvSpPr>
        <p:spPr>
          <a:xfrm>
            <a:off x="6372286" y="2186111"/>
            <a:ext cx="1612031" cy="1243546"/>
          </a:xfrm>
          <a:prstGeom prst="ellipse">
            <a:avLst/>
          </a:prstGeom>
          <a:solidFill>
            <a:srgbClr val="3875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1200" b="0" i="0" u="none" strike="noStrike" kern="1200" cap="none" spc="0" normalizeH="0" baseline="0" noProof="0" dirty="0">
                <a:ln>
                  <a:noFill/>
                </a:ln>
                <a:solidFill>
                  <a:srgbClr val="FFF8E0"/>
                </a:solidFill>
                <a:effectLst/>
                <a:uLnTx/>
                <a:uFillTx/>
                <a:latin typeface="Sun Life New Text"/>
                <a:ea typeface="+mn-ea"/>
                <a:cs typeface="+mn-cs"/>
              </a:rPr>
              <a:t>Cotisations de votre employeur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0335B01C-1E0B-1D86-A60D-247FA4047C29}"/>
              </a:ext>
            </a:extLst>
          </p:cNvPr>
          <p:cNvCxnSpPr>
            <a:stCxn id="45" idx="6"/>
            <a:endCxn id="20" idx="1"/>
          </p:cNvCxnSpPr>
          <p:nvPr/>
        </p:nvCxnSpPr>
        <p:spPr>
          <a:xfrm flipV="1">
            <a:off x="2363352" y="2810928"/>
            <a:ext cx="972235" cy="1227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5AB37182-FB34-7341-AC98-04E3020B66E6}"/>
              </a:ext>
            </a:extLst>
          </p:cNvPr>
          <p:cNvCxnSpPr>
            <a:stCxn id="47" idx="2"/>
            <a:endCxn id="20" idx="3"/>
          </p:cNvCxnSpPr>
          <p:nvPr/>
        </p:nvCxnSpPr>
        <p:spPr>
          <a:xfrm flipH="1">
            <a:off x="5294671" y="2807884"/>
            <a:ext cx="1077615" cy="3044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nector: Elbow 25">
            <a:extLst>
              <a:ext uri="{FF2B5EF4-FFF2-40B4-BE49-F238E27FC236}">
                <a16:creationId xmlns:a16="http://schemas.microsoft.com/office/drawing/2014/main" id="{87ACC987-26F3-ABC6-0BB3-AFDE687BD81F}"/>
              </a:ext>
            </a:extLst>
          </p:cNvPr>
          <p:cNvCxnSpPr>
            <a:cxnSpLocks/>
            <a:stCxn id="45" idx="6"/>
            <a:endCxn id="18" idx="1"/>
          </p:cNvCxnSpPr>
          <p:nvPr/>
        </p:nvCxnSpPr>
        <p:spPr>
          <a:xfrm flipV="1">
            <a:off x="2363352" y="1467514"/>
            <a:ext cx="972235" cy="1344641"/>
          </a:xfrm>
          <a:prstGeom prst="bentConnector3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ctor: Elbow 27">
            <a:extLst>
              <a:ext uri="{FF2B5EF4-FFF2-40B4-BE49-F238E27FC236}">
                <a16:creationId xmlns:a16="http://schemas.microsoft.com/office/drawing/2014/main" id="{40D28248-0538-B458-4438-D3533116B345}"/>
              </a:ext>
            </a:extLst>
          </p:cNvPr>
          <p:cNvCxnSpPr>
            <a:cxnSpLocks/>
            <a:stCxn id="45" idx="6"/>
            <a:endCxn id="19" idx="1"/>
          </p:cNvCxnSpPr>
          <p:nvPr/>
        </p:nvCxnSpPr>
        <p:spPr>
          <a:xfrm flipV="1">
            <a:off x="2363352" y="2139220"/>
            <a:ext cx="972235" cy="672935"/>
          </a:xfrm>
          <a:prstGeom prst="bentConnector3">
            <a:avLst>
              <a:gd name="adj1" fmla="val 50000"/>
            </a:avLst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ctor: Elbow 30">
            <a:extLst>
              <a:ext uri="{FF2B5EF4-FFF2-40B4-BE49-F238E27FC236}">
                <a16:creationId xmlns:a16="http://schemas.microsoft.com/office/drawing/2014/main" id="{3EFCDAC0-9E14-D47A-C19D-15CD4F0B062A}"/>
              </a:ext>
            </a:extLst>
          </p:cNvPr>
          <p:cNvCxnSpPr>
            <a:cxnSpLocks/>
            <a:stCxn id="45" idx="6"/>
            <a:endCxn id="23" idx="1"/>
          </p:cNvCxnSpPr>
          <p:nvPr/>
        </p:nvCxnSpPr>
        <p:spPr>
          <a:xfrm>
            <a:off x="2363352" y="2812155"/>
            <a:ext cx="972235" cy="670484"/>
          </a:xfrm>
          <a:prstGeom prst="bentConnector3">
            <a:avLst>
              <a:gd name="adj1" fmla="val 50000"/>
            </a:avLst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nector: Elbow 33">
            <a:extLst>
              <a:ext uri="{FF2B5EF4-FFF2-40B4-BE49-F238E27FC236}">
                <a16:creationId xmlns:a16="http://schemas.microsoft.com/office/drawing/2014/main" id="{450C30B6-05DE-3C6B-2BF1-30E5544448E4}"/>
              </a:ext>
            </a:extLst>
          </p:cNvPr>
          <p:cNvCxnSpPr>
            <a:cxnSpLocks/>
            <a:stCxn id="45" idx="6"/>
            <a:endCxn id="21" idx="1"/>
          </p:cNvCxnSpPr>
          <p:nvPr/>
        </p:nvCxnSpPr>
        <p:spPr>
          <a:xfrm>
            <a:off x="2363352" y="2812155"/>
            <a:ext cx="972235" cy="1342197"/>
          </a:xfrm>
          <a:prstGeom prst="bentConnector3">
            <a:avLst>
              <a:gd name="adj1" fmla="val 50000"/>
            </a:avLst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ctor: Elbow 36">
            <a:extLst>
              <a:ext uri="{FF2B5EF4-FFF2-40B4-BE49-F238E27FC236}">
                <a16:creationId xmlns:a16="http://schemas.microsoft.com/office/drawing/2014/main" id="{AA8B92FA-B6E8-5F17-0CEF-E1EEB76D576A}"/>
              </a:ext>
            </a:extLst>
          </p:cNvPr>
          <p:cNvCxnSpPr>
            <a:cxnSpLocks/>
            <a:stCxn id="47" idx="2"/>
            <a:endCxn id="18" idx="3"/>
          </p:cNvCxnSpPr>
          <p:nvPr/>
        </p:nvCxnSpPr>
        <p:spPr>
          <a:xfrm rot="10800000">
            <a:off x="5294672" y="1467514"/>
            <a:ext cx="1077615" cy="1340370"/>
          </a:xfrm>
          <a:prstGeom prst="bentConnector3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nector: Elbow 39">
            <a:extLst>
              <a:ext uri="{FF2B5EF4-FFF2-40B4-BE49-F238E27FC236}">
                <a16:creationId xmlns:a16="http://schemas.microsoft.com/office/drawing/2014/main" id="{21199C4B-F8DE-51F7-38A4-9F9AA0F66D39}"/>
              </a:ext>
            </a:extLst>
          </p:cNvPr>
          <p:cNvCxnSpPr>
            <a:cxnSpLocks/>
            <a:stCxn id="47" idx="2"/>
            <a:endCxn id="19" idx="3"/>
          </p:cNvCxnSpPr>
          <p:nvPr/>
        </p:nvCxnSpPr>
        <p:spPr>
          <a:xfrm rot="10800000">
            <a:off x="5294672" y="2139220"/>
            <a:ext cx="1077615" cy="668664"/>
          </a:xfrm>
          <a:prstGeom prst="bentConnector3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nector: Elbow 42">
            <a:extLst>
              <a:ext uri="{FF2B5EF4-FFF2-40B4-BE49-F238E27FC236}">
                <a16:creationId xmlns:a16="http://schemas.microsoft.com/office/drawing/2014/main" id="{5E81ABB5-7995-BCCE-BE2A-1ACFFDF241EA}"/>
              </a:ext>
            </a:extLst>
          </p:cNvPr>
          <p:cNvCxnSpPr>
            <a:cxnSpLocks/>
            <a:stCxn id="47" idx="2"/>
            <a:endCxn id="23" idx="3"/>
          </p:cNvCxnSpPr>
          <p:nvPr/>
        </p:nvCxnSpPr>
        <p:spPr>
          <a:xfrm rot="10800000" flipV="1">
            <a:off x="5294672" y="2807883"/>
            <a:ext cx="1077615" cy="674755"/>
          </a:xfrm>
          <a:prstGeom prst="bentConnector3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onnector: Elbow 47">
            <a:extLst>
              <a:ext uri="{FF2B5EF4-FFF2-40B4-BE49-F238E27FC236}">
                <a16:creationId xmlns:a16="http://schemas.microsoft.com/office/drawing/2014/main" id="{DA0C4779-3CDE-65D7-09D1-19B29D1A3FD1}"/>
              </a:ext>
            </a:extLst>
          </p:cNvPr>
          <p:cNvCxnSpPr>
            <a:cxnSpLocks/>
            <a:stCxn id="47" idx="2"/>
            <a:endCxn id="21" idx="3"/>
          </p:cNvCxnSpPr>
          <p:nvPr/>
        </p:nvCxnSpPr>
        <p:spPr>
          <a:xfrm rot="10800000" flipV="1">
            <a:off x="5294672" y="2807884"/>
            <a:ext cx="1077615" cy="1346468"/>
          </a:xfrm>
          <a:prstGeom prst="bentConnector3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241803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CTOMILLISECCONVERTED" val="1"/>
  <p:tag name="MMPROD_NEXTUNIQUEID" val="10009"/>
  <p:tag name="MMPROD_UIDATA" val="&lt;database version=&quot;11.0&quot;&gt;&lt;object type=&quot;1&quot; unique_id=&quot;10001&quot;&gt;&lt;object type=&quot;2&quot; unique_id=&quot;10002&quot;&gt;&lt;object type=&quot;3&quot; unique_id=&quot;10005&quot;&gt;&lt;property id=&quot;20148&quot; value=&quot;5&quot;/&gt;&lt;property id=&quot;20300&quot; value=&quot;Slide 1 - &amp;quot;Adhésion à votre régime au travail&amp;quot;&quot;/&gt;&lt;property id=&quot;20307&quot; value=&quot;279&quot;/&gt;&lt;/object&gt;&lt;object type=&quot;3&quot; unique_id=&quot;10007&quot;&gt;&lt;property id=&quot;20148&quot; value=&quot;5&quot;/&gt;&lt;property id=&quot;20300&quot; value=&quot;Slide 2 - &amp;quot;Table des matières.&amp;quot;&quot;/&gt;&lt;property id=&quot;20307&quot; value=&quot;257&quot;/&gt;&lt;/object&gt;&lt;object type=&quot;3&quot; unique_id=&quot;10008&quot;&gt;&lt;property id=&quot;20148&quot; value=&quot;5&quot;/&gt;&lt;property id=&quot;20300&quot; value=&quot;Slide 3 - &amp;quot;01.&amp;quot;&quot;/&gt;&lt;property id=&quot;20307&quot; value=&quot;281&quot;/&gt;&lt;/object&gt;&lt;object type=&quot;3&quot; unique_id=&quot;10015&quot;&gt;&lt;property id=&quot;20148&quot; value=&quot;5&quot;/&gt;&lt;property id=&quot;20300&quot; value=&quot;Slide 11&quot;/&gt;&lt;property id=&quot;20307&quot; value=&quot;295&quot;/&gt;&lt;/object&gt;&lt;object type=&quot;3&quot; unique_id=&quot;1335612&quot;&gt;&lt;property id=&quot;20148&quot; value=&quot;5&quot;/&gt;&lt;property id=&quot;20300&quot; value=&quot;Slide 7&quot;/&gt;&lt;property id=&quot;20307&quot; value=&quot;428&quot;/&gt;&lt;/object&gt;&lt;object type=&quot;3&quot; unique_id=&quot;1335614&quot;&gt;&lt;property id=&quot;20148&quot; value=&quot;5&quot;/&gt;&lt;property id=&quot;20300&quot; value=&quot;Slide 8&quot;/&gt;&lt;property id=&quot;20307&quot; value=&quot;430&quot;/&gt;&lt;/object&gt;&lt;object type=&quot;3&quot; unique_id=&quot;1336162&quot;&gt;&lt;property id=&quot;20148&quot; value=&quot;5&quot;/&gt;&lt;property id=&quot;20300&quot; value=&quot;Slide 6 - &amp;quot;02.&amp;quot;&quot;/&gt;&lt;property id=&quot;20307&quot; value=&quot;433&quot;/&gt;&lt;/object&gt;&lt;object type=&quot;3&quot; unique_id=&quot;1336164&quot;&gt;&lt;property id=&quot;20148&quot; value=&quot;5&quot;/&gt;&lt;property id=&quot;20300&quot; value=&quot;Slide 10&quot;/&gt;&lt;property id=&quot;20307&quot; value=&quot;434&quot;/&gt;&lt;/object&gt;&lt;object type=&quot;3&quot; unique_id=&quot;1336443&quot;&gt;&lt;property id=&quot;20148&quot; value=&quot;5&quot;/&gt;&lt;property id=&quot;20300&quot; value=&quot;Slide 16 - &amp;quot;03.&amp;quot;&quot;/&gt;&lt;property id=&quot;20307&quot; value=&quot;462&quot;/&gt;&lt;/object&gt;&lt;object type=&quot;3&quot; unique_id=&quot;1337364&quot;&gt;&lt;property id=&quot;20148&quot; value=&quot;5&quot;/&gt;&lt;property id=&quot;20300&quot; value=&quot;Slide 17&quot;/&gt;&lt;property id=&quot;20307&quot; value=&quot;539&quot;/&gt;&lt;/object&gt;&lt;object type=&quot;3&quot; unique_id=&quot;1337580&quot;&gt;&lt;property id=&quot;20148&quot; value=&quot;5&quot;/&gt;&lt;property id=&quot;20300&quot; value=&quot;Slide 21&quot;/&gt;&lt;property id=&quot;20307&quot; value=&quot;542&quot;/&gt;&lt;/object&gt;&lt;object type=&quot;3&quot; unique_id=&quot;1338263&quot;&gt;&lt;property id=&quot;20148&quot; value=&quot;5&quot;/&gt;&lt;property id=&quot;20300&quot; value=&quot;Slide 23&quot;/&gt;&lt;property id=&quot;20307&quot; value=&quot;1908&quot;/&gt;&lt;/object&gt;&lt;object type=&quot;3&quot; unique_id=&quot;1338265&quot;&gt;&lt;property id=&quot;20148&quot; value=&quot;5&quot;/&gt;&lt;property id=&quot;20300&quot; value=&quot;Slide 25&quot;/&gt;&lt;property id=&quot;20307&quot; value=&quot;1910&quot;/&gt;&lt;/object&gt;&lt;object type=&quot;3&quot; unique_id=&quot;1339961&quot;&gt;&lt;property id=&quot;20148&quot; value=&quot;5&quot;/&gt;&lt;property id=&quot;20300&quot; value=&quot;Slide 31 - &amp;quot;04.&amp;quot;&quot;/&gt;&lt;property id=&quot;20307&quot; value=&quot;1921&quot;/&gt;&lt;/object&gt;&lt;object type=&quot;3&quot; unique_id=&quot;1339962&quot;&gt;&lt;property id=&quot;20148&quot; value=&quot;5&quot;/&gt;&lt;property id=&quot;20300&quot; value=&quot;Slide 38&quot;/&gt;&lt;property id=&quot;20307&quot; value=&quot;1922&quot;/&gt;&lt;/object&gt;&lt;object type=&quot;3&quot; unique_id=&quot;1340946&quot;&gt;&lt;property id=&quot;20148&quot; value=&quot;5&quot;/&gt;&lt;property id=&quot;20300&quot; value=&quot;Slide 36 - &amp;quot;05.&amp;quot;&quot;/&gt;&lt;property id=&quot;20307&quot; value=&quot;1928&quot;/&gt;&lt;/object&gt;&lt;object type=&quot;3&quot; unique_id=&quot;1341316&quot;&gt;&lt;property id=&quot;20148&quot; value=&quot;5&quot;/&gt;&lt;property id=&quot;20300&quot; value=&quot;Slide 41&quot;/&gt;&lt;property id=&quot;20307&quot; value=&quot;291&quot;/&gt;&lt;/object&gt;&lt;object type=&quot;3&quot; unique_id=&quot;1346776&quot;&gt;&lt;property id=&quot;20148&quot; value=&quot;5&quot;/&gt;&lt;property id=&quot;20300&quot; value=&quot;Slide 19&quot;/&gt;&lt;property id=&quot;20307&quot; value=&quot;1937&quot;/&gt;&lt;/object&gt;&lt;object type=&quot;3&quot; unique_id=&quot;1346778&quot;&gt;&lt;property id=&quot;20148&quot; value=&quot;5&quot;/&gt;&lt;property id=&quot;20300&quot; value=&quot;Slide 22&quot;/&gt;&lt;property id=&quot;20307&quot; value=&quot;543&quot;/&gt;&lt;/object&gt;&lt;object type=&quot;3&quot; unique_id=&quot;1346779&quot;&gt;&lt;property id=&quot;20148&quot; value=&quot;5&quot;/&gt;&lt;property id=&quot;20300&quot; value=&quot;Slide 24&quot;/&gt;&lt;property id=&quot;20307&quot; value=&quot;1909&quot;/&gt;&lt;/object&gt;&lt;object type=&quot;3&quot; unique_id=&quot;1346780&quot;&gt;&lt;property id=&quot;20148&quot; value=&quot;5&quot;/&gt;&lt;property id=&quot;20300&quot; value=&quot;Slide 26&quot;/&gt;&lt;property id=&quot;20307&quot; value=&quot;1911&quot;/&gt;&lt;/object&gt;&lt;object type=&quot;3&quot; unique_id=&quot;1346781&quot;&gt;&lt;property id=&quot;20148&quot; value=&quot;5&quot;/&gt;&lt;property id=&quot;20300&quot; value=&quot;Slide 28&quot;/&gt;&lt;property id=&quot;20307&quot; value=&quot;1912&quot;/&gt;&lt;/object&gt;&lt;object type=&quot;3&quot; unique_id=&quot;1346782&quot;&gt;&lt;property id=&quot;20148&quot; value=&quot;5&quot;/&gt;&lt;property id=&quot;20300&quot; value=&quot;Slide 29&quot;/&gt;&lt;property id=&quot;20307&quot; value=&quot;1919&quot;/&gt;&lt;/object&gt;&lt;object type=&quot;3&quot; unique_id=&quot;1347358&quot;&gt;&lt;property id=&quot;20148&quot; value=&quot;5&quot;/&gt;&lt;property id=&quot;20300&quot; value=&quot;Slide 27&quot;/&gt;&lt;property id=&quot;20307&quot; value=&quot;1942&quot;/&gt;&lt;/object&gt;&lt;object type=&quot;3&quot; unique_id=&quot;1347884&quot;&gt;&lt;property id=&quot;20148&quot; value=&quot;5&quot;/&gt;&lt;property id=&quot;20300&quot; value=&quot;Slide 30&quot;/&gt;&lt;property id=&quot;20307&quot; value=&quot;1943&quot;/&gt;&lt;/object&gt;&lt;object type=&quot;3&quot; unique_id=&quot;1347943&quot;&gt;&lt;property id=&quot;20148&quot; value=&quot;5&quot;/&gt;&lt;property id=&quot;20300&quot; value=&quot;Slide 4&quot;/&gt;&lt;property id=&quot;20307&quot; value=&quot;1970&quot;/&gt;&lt;/object&gt;&lt;object type=&quot;3&quot; unique_id=&quot;1347947&quot;&gt;&lt;property id=&quot;20148&quot; value=&quot;5&quot;/&gt;&lt;property id=&quot;20300&quot; value=&quot;Slide 18&quot;/&gt;&lt;property id=&quot;20307&quot; value=&quot;1969&quot;/&gt;&lt;/object&gt;&lt;object type=&quot;3&quot; unique_id=&quot;1347949&quot;&gt;&lt;property id=&quot;20148&quot; value=&quot;5&quot;/&gt;&lt;property id=&quot;20300&quot; value=&quot;Slide 32&quot;/&gt;&lt;property id=&quot;20307&quot; value=&quot;1946&quot;/&gt;&lt;/object&gt;&lt;object type=&quot;3&quot; unique_id=&quot;1347950&quot;&gt;&lt;property id=&quot;20148&quot; value=&quot;5&quot;/&gt;&lt;property id=&quot;20300&quot; value=&quot;Slide 33&quot;/&gt;&lt;property id=&quot;20307&quot; value=&quot;1948&quot;/&gt;&lt;/object&gt;&lt;object type=&quot;3&quot; unique_id=&quot;1347951&quot;&gt;&lt;property id=&quot;20148&quot; value=&quot;5&quot;/&gt;&lt;property id=&quot;20300&quot; value=&quot;Slide 34&quot;/&gt;&lt;property id=&quot;20307&quot; value=&quot;1951&quot;/&gt;&lt;/object&gt;&lt;object type=&quot;3&quot; unique_id=&quot;1347954&quot;&gt;&lt;property id=&quot;20148&quot; value=&quot;5&quot;/&gt;&lt;property id=&quot;20300&quot; value=&quot;Slide 35&quot;/&gt;&lt;property id=&quot;20307&quot; value=&quot;1965&quot;/&gt;&lt;/object&gt;&lt;object type=&quot;3&quot; unique_id=&quot;1347955&quot;&gt;&lt;property id=&quot;20148&quot; value=&quot;5&quot;/&gt;&lt;property id=&quot;20300&quot; value=&quot;Slide 39&quot;/&gt;&lt;property id=&quot;20307&quot; value=&quot;1966&quot;/&gt;&lt;/object&gt;&lt;object type=&quot;3&quot; unique_id=&quot;1347956&quot;&gt;&lt;property id=&quot;20148&quot; value=&quot;5&quot;/&gt;&lt;property id=&quot;20300&quot; value=&quot;Slide 37&quot;/&gt;&lt;property id=&quot;20307&quot; value=&quot;1968&quot;/&gt;&lt;/object&gt;&lt;object type=&quot;3&quot; unique_id=&quot;1348114&quot;&gt;&lt;property id=&quot;20148&quot; value=&quot;5&quot;/&gt;&lt;property id=&quot;20300&quot; value=&quot;Slide 20&quot;/&gt;&lt;property id=&quot;20307&quot; value=&quot;1944&quot;/&gt;&lt;/object&gt;&lt;object type=&quot;3&quot; unique_id=&quot;1376553&quot;&gt;&lt;property id=&quot;20148&quot; value=&quot;5&quot;/&gt;&lt;property id=&quot;20300&quot; value=&quot;Slide 5&quot;/&gt;&lt;property id=&quot;20307&quot; value=&quot;265&quot;/&gt;&lt;/object&gt;&lt;object type=&quot;3&quot; unique_id=&quot;1376554&quot;&gt;&lt;property id=&quot;20148&quot; value=&quot;5&quot;/&gt;&lt;property id=&quot;20300&quot; value=&quot;Slide 9&quot;/&gt;&lt;property id=&quot;20307&quot; value=&quot;2009&quot;/&gt;&lt;/object&gt;&lt;object type=&quot;3&quot; unique_id=&quot;1376555&quot;&gt;&lt;property id=&quot;20148&quot; value=&quot;5&quot;/&gt;&lt;property id=&quot;20300&quot; value=&quot;Slide 12&quot;/&gt;&lt;property id=&quot;20307&quot; value=&quot;2010&quot;/&gt;&lt;/object&gt;&lt;object type=&quot;3&quot; unique_id=&quot;1376556&quot;&gt;&lt;property id=&quot;20148&quot; value=&quot;5&quot;/&gt;&lt;property id=&quot;20300&quot; value=&quot;Slide 13&quot;/&gt;&lt;property id=&quot;20307&quot; value=&quot;2011&quot;/&gt;&lt;/object&gt;&lt;object type=&quot;3&quot; unique_id=&quot;1376557&quot;&gt;&lt;property id=&quot;20148&quot; value=&quot;5&quot;/&gt;&lt;property id=&quot;20300&quot; value=&quot;Slide 14&quot;/&gt;&lt;property id=&quot;20307&quot; value=&quot;461&quot;/&gt;&lt;/object&gt;&lt;object type=&quot;3&quot; unique_id=&quot;1376558&quot;&gt;&lt;property id=&quot;20148&quot; value=&quot;5&quot;/&gt;&lt;property id=&quot;20300&quot; value=&quot;Slide 15&quot;/&gt;&lt;property id=&quot;20307&quot; value=&quot;2013&quot;/&gt;&lt;/object&gt;&lt;object type=&quot;3&quot; unique_id=&quot;1376559&quot;&gt;&lt;property id=&quot;20148&quot; value=&quot;5&quot;/&gt;&lt;property id=&quot;20300&quot; value=&quot;Slide 40 - &amp;quot;Branchez-vous à votre argent&amp;quot;&quot;/&gt;&lt;property id=&quot;20307&quot; value=&quot;1972&quot;/&gt;&lt;/object&gt;&lt;object type=&quot;3&quot; unique_id=&quot;1376560&quot;&gt;&lt;property id=&quot;20148&quot; value=&quot;5&quot;/&gt;&lt;property id=&quot;20300&quot; value=&quot;Slide 42&quot;/&gt;&lt;property id=&quot;20307&quot; value=&quot;465&quot;/&gt;&lt;/object&gt;&lt;object type=&quot;3&quot; unique_id=&quot;1376561&quot;&gt;&lt;property id=&quot;20148&quot; value=&quot;5&quot;/&gt;&lt;property id=&quot;20300&quot; value=&quot;Slide 43&quot;/&gt;&lt;property id=&quot;20307&quot; value=&quot;453&quot;/&gt;&lt;/object&gt;&lt;object type=&quot;3&quot; unique_id=&quot;1376562&quot;&gt;&lt;property id=&quot;20148&quot; value=&quot;5&quot;/&gt;&lt;property id=&quot;20300&quot; value=&quot;Slide 44&quot;/&gt;&lt;property id=&quot;20307&quot; value=&quot;464&quot;/&gt;&lt;/object&gt;&lt;/object&gt;&lt;object type=&quot;8&quot; unique_id=&quot;10054&quot;&gt;&lt;/object&gt;&lt;/object&gt;&lt;/database&gt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2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7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4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6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8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2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3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4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1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2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6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4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8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5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9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8&quot;/&gt;&lt;/TableIndex&gt;&lt;/ShapeTextInfo&gt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8&quot;/&gt;&lt;/TableIndex&gt;&lt;/ShapeTextInfo&gt;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8&quot;/&gt;&lt;/TableIndex&gt;&lt;/ShapeTextInfo&gt;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8&quot;/&gt;&lt;/TableIndex&gt;&lt;/ShapeTextInfo&gt;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8&quot;/&gt;&lt;/TableIndex&gt;&lt;/ShapeTextInfo&gt;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3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8&quot;/&gt;&lt;/TableIndex&gt;&lt;/ShapeTextInfo&gt;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8&quot;/&gt;&lt;/TableIndex&gt;&lt;/ShapeTextInfo&gt;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8&quot;/&gt;&lt;/TableIndex&gt;&lt;/ShapeTextInfo&gt;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8&quot;/&gt;&lt;/TableIndex&gt;&lt;/ShapeTextInfo&gt;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8&quot;/&gt;&lt;/TableIndex&gt;&lt;/ShapeTextInfo&gt;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heme/theme1.xml><?xml version="1.0" encoding="utf-8"?>
<a:theme xmlns:a="http://schemas.openxmlformats.org/drawingml/2006/main" name="Office Theme">
  <a:themeElements>
    <a:clrScheme name="Sunlife">
      <a:dk1>
        <a:srgbClr val="000000"/>
      </a:dk1>
      <a:lt1>
        <a:srgbClr val="FFFFFF"/>
      </a:lt1>
      <a:dk2>
        <a:srgbClr val="003846"/>
      </a:dk2>
      <a:lt2>
        <a:srgbClr val="FFF8E0"/>
      </a:lt2>
      <a:accent1>
        <a:srgbClr val="FEBE10"/>
      </a:accent1>
      <a:accent2>
        <a:srgbClr val="DDE6E1"/>
      </a:accent2>
      <a:accent3>
        <a:srgbClr val="E0DCD1"/>
      </a:accent3>
      <a:accent4>
        <a:srgbClr val="A59E8C"/>
      </a:accent4>
      <a:accent5>
        <a:srgbClr val="AC6100"/>
      </a:accent5>
      <a:accent6>
        <a:srgbClr val="FCDB54"/>
      </a:accent6>
      <a:hlink>
        <a:srgbClr val="6ED2DF"/>
      </a:hlink>
      <a:folHlink>
        <a:srgbClr val="D9541A"/>
      </a:folHlink>
    </a:clrScheme>
    <a:fontScheme name="Sun Life">
      <a:majorFont>
        <a:latin typeface="Sun Life Serif"/>
        <a:ea typeface=""/>
        <a:cs typeface=""/>
      </a:majorFont>
      <a:minorFont>
        <a:latin typeface="Sun Life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Sunlife">
      <a:dk1>
        <a:srgbClr val="000000"/>
      </a:dk1>
      <a:lt1>
        <a:srgbClr val="FFFFFF"/>
      </a:lt1>
      <a:dk2>
        <a:srgbClr val="003846"/>
      </a:dk2>
      <a:lt2>
        <a:srgbClr val="FFF8E0"/>
      </a:lt2>
      <a:accent1>
        <a:srgbClr val="FEBE10"/>
      </a:accent1>
      <a:accent2>
        <a:srgbClr val="DDE6E1"/>
      </a:accent2>
      <a:accent3>
        <a:srgbClr val="E0DCD1"/>
      </a:accent3>
      <a:accent4>
        <a:srgbClr val="A59E8C"/>
      </a:accent4>
      <a:accent5>
        <a:srgbClr val="AC6100"/>
      </a:accent5>
      <a:accent6>
        <a:srgbClr val="FCDB54"/>
      </a:accent6>
      <a:hlink>
        <a:srgbClr val="6ED2DF"/>
      </a:hlink>
      <a:folHlink>
        <a:srgbClr val="D9541A"/>
      </a:folHlink>
    </a:clrScheme>
    <a:fontScheme name="Sun Life">
      <a:majorFont>
        <a:latin typeface="Sun Life Serif"/>
        <a:ea typeface=""/>
        <a:cs typeface=""/>
      </a:majorFont>
      <a:minorFont>
        <a:latin typeface="Sun Life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Sunlife">
      <a:dk1>
        <a:srgbClr val="000000"/>
      </a:dk1>
      <a:lt1>
        <a:srgbClr val="FFFFFF"/>
      </a:lt1>
      <a:dk2>
        <a:srgbClr val="003846"/>
      </a:dk2>
      <a:lt2>
        <a:srgbClr val="FFF8E0"/>
      </a:lt2>
      <a:accent1>
        <a:srgbClr val="FEBE10"/>
      </a:accent1>
      <a:accent2>
        <a:srgbClr val="DDE6E1"/>
      </a:accent2>
      <a:accent3>
        <a:srgbClr val="E0DCD1"/>
      </a:accent3>
      <a:accent4>
        <a:srgbClr val="A59E8C"/>
      </a:accent4>
      <a:accent5>
        <a:srgbClr val="AC6100"/>
      </a:accent5>
      <a:accent6>
        <a:srgbClr val="FCDB54"/>
      </a:accent6>
      <a:hlink>
        <a:srgbClr val="6ED2DF"/>
      </a:hlink>
      <a:folHlink>
        <a:srgbClr val="D9541A"/>
      </a:folHlink>
    </a:clrScheme>
    <a:fontScheme name="Sun Life">
      <a:majorFont>
        <a:latin typeface="Sun Life Serif"/>
        <a:ea typeface="Sun Life Serif"/>
        <a:cs typeface="Arial"/>
      </a:majorFont>
      <a:minorFont>
        <a:latin typeface="Sun Life Sans"/>
        <a:ea typeface="Sun Life Sans"/>
        <a:cs typeface="Arial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8_Office Theme">
  <a:themeElements>
    <a:clrScheme name="Sunlife">
      <a:dk1>
        <a:srgbClr val="000000"/>
      </a:dk1>
      <a:lt1>
        <a:srgbClr val="FFFFFF"/>
      </a:lt1>
      <a:dk2>
        <a:srgbClr val="003846"/>
      </a:dk2>
      <a:lt2>
        <a:srgbClr val="FFF8E0"/>
      </a:lt2>
      <a:accent1>
        <a:srgbClr val="FEBE10"/>
      </a:accent1>
      <a:accent2>
        <a:srgbClr val="DDE6E1"/>
      </a:accent2>
      <a:accent3>
        <a:srgbClr val="E0DCD1"/>
      </a:accent3>
      <a:accent4>
        <a:srgbClr val="A59E8C"/>
      </a:accent4>
      <a:accent5>
        <a:srgbClr val="AC6100"/>
      </a:accent5>
      <a:accent6>
        <a:srgbClr val="FCDB54"/>
      </a:accent6>
      <a:hlink>
        <a:srgbClr val="6ED2DF"/>
      </a:hlink>
      <a:folHlink>
        <a:srgbClr val="D9541A"/>
      </a:folHlink>
    </a:clrScheme>
    <a:fontScheme name="Sun Life">
      <a:majorFont>
        <a:latin typeface="Sun Life Serif"/>
        <a:ea typeface=""/>
        <a:cs typeface=""/>
      </a:majorFont>
      <a:minorFont>
        <a:latin typeface="Sun Life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7fb7eb38-c5ae-4c6c-a295-c13d83908185">274AF3X247QN-130513334-59287</_dlc_DocId>
    <_dlc_DocIdUrl xmlns="7fb7eb38-c5ae-4c6c-a295-c13d83908185">
      <Url>https://sunlifefinancial.sharepoint.com/sites/GRSESES/_layouts/15/DocIdRedir.aspx?ID=274AF3X247QN-130513334-59287</Url>
      <Description>274AF3X247QN-130513334-59287</Description>
    </_dlc_DocIdUrl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153669F2B4AE84C86462B655585032B" ma:contentTypeVersion="4" ma:contentTypeDescription="Crée un document." ma:contentTypeScope="" ma:versionID="57d06e05c1927465769f05d8b001cc02">
  <xsd:schema xmlns:xsd="http://www.w3.org/2001/XMLSchema" xmlns:xs="http://www.w3.org/2001/XMLSchema" xmlns:p="http://schemas.microsoft.com/office/2006/metadata/properties" xmlns:ns2="7fb7eb38-c5ae-4c6c-a295-c13d83908185" xmlns:ns3="515ab827-f04b-4912-8d89-f88300aa6921" targetNamespace="http://schemas.microsoft.com/office/2006/metadata/properties" ma:root="true" ma:fieldsID="ff17811e1b46c8dd3553d2e94a648678" ns2:_="" ns3:_="">
    <xsd:import namespace="7fb7eb38-c5ae-4c6c-a295-c13d83908185"/>
    <xsd:import namespace="515ab827-f04b-4912-8d89-f88300aa6921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b7eb38-c5ae-4c6c-a295-c13d8390818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Valeur d’ID de document" ma:description="Valeur de l’ID de document affecté à cet élément." ma:indexed="true" ma:internalName="_dlc_DocId" ma:readOnly="true">
      <xsd:simpleType>
        <xsd:restriction base="dms:Text"/>
      </xsd:simpleType>
    </xsd:element>
    <xsd:element name="_dlc_DocIdUrl" ma:index="9" nillable="true" ma:displayName="ID de document" ma:description="Lien permanent vers ce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15ab827-f04b-4912-8d89-f88300aa692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87E4E580-0C05-4072-B5D0-A6BBE8BC10CA}">
  <ds:schemaRefs>
    <ds:schemaRef ds:uri="515ab827-f04b-4912-8d89-f88300aa6921"/>
    <ds:schemaRef ds:uri="http://schemas.microsoft.com/office/2006/metadata/properties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7fb7eb38-c5ae-4c6c-a295-c13d83908185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63B37A35-6125-4602-A7D0-C56262159BB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88DC610-B3F0-461B-B17C-CCFEDBB0070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fb7eb38-c5ae-4c6c-a295-c13d83908185"/>
    <ds:schemaRef ds:uri="515ab827-f04b-4912-8d89-f88300aa692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3ACB1DED-A48D-4D03-9B27-ABAB32F14AB2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4550</TotalTime>
  <Words>2868</Words>
  <Application>Microsoft Office PowerPoint</Application>
  <PresentationFormat>On-screen Show (16:9)</PresentationFormat>
  <Paragraphs>523</Paragraphs>
  <Slides>41</Slides>
  <Notes>39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41</vt:i4>
      </vt:variant>
    </vt:vector>
  </HeadingPairs>
  <TitlesOfParts>
    <vt:vector size="53" baseType="lpstr">
      <vt:lpstr>Arial</vt:lpstr>
      <vt:lpstr>Calibri</vt:lpstr>
      <vt:lpstr>Sun Life New Display</vt:lpstr>
      <vt:lpstr>Sun Life New Text</vt:lpstr>
      <vt:lpstr>Sun Life Sans</vt:lpstr>
      <vt:lpstr>Sun Life Sans Regular</vt:lpstr>
      <vt:lpstr>Sun Life Serif</vt:lpstr>
      <vt:lpstr>verdana</vt:lpstr>
      <vt:lpstr>Office Theme</vt:lpstr>
      <vt:lpstr>1_Office Theme</vt:lpstr>
      <vt:lpstr>2_Office Theme</vt:lpstr>
      <vt:lpstr>8_Office Theme</vt:lpstr>
      <vt:lpstr>Adhésion à votre régime au travail</vt:lpstr>
      <vt:lpstr>Table des matières</vt:lpstr>
      <vt:lpstr>01.</vt:lpstr>
      <vt:lpstr>PowerPoint Presentation</vt:lpstr>
      <vt:lpstr>Prestations gouvernementales</vt:lpstr>
      <vt:lpstr>02.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03.</vt:lpstr>
      <vt:lpstr>PowerPoint Presentation</vt:lpstr>
      <vt:lpstr>PowerPoint Presentation</vt:lpstr>
      <vt:lpstr>Garder le cap pendant les hausses et les baisses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04.</vt:lpstr>
      <vt:lpstr>PowerPoint Presentation</vt:lpstr>
      <vt:lpstr>PowerPoint Presentation</vt:lpstr>
      <vt:lpstr>PowerPoint Presentation</vt:lpstr>
      <vt:lpstr>05.</vt:lpstr>
      <vt:lpstr>PowerPoint Presentation</vt:lpstr>
      <vt:lpstr>PowerPoint Presentation</vt:lpstr>
      <vt:lpstr>PowerPoint Presentation</vt:lpstr>
      <vt:lpstr>PowerPoint Presentation</vt:lpstr>
      <vt:lpstr>Branchez-vous à votre argent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Michelle Shieh</dc:creator>
  <cp:lastModifiedBy>Lisa Plater</cp:lastModifiedBy>
  <cp:revision>165</cp:revision>
  <cp:lastPrinted>2022-12-13T14:54:02Z</cp:lastPrinted>
  <dcterms:created xsi:type="dcterms:W3CDTF">2022-11-22T01:52:20Z</dcterms:created>
  <dcterms:modified xsi:type="dcterms:W3CDTF">2026-03-09T13:32:28Z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0x0101003153669F2B4AE84C86462B655585032B</vt:lpwstr>
  </property>
  <property fmtid="{D5CDD505-2E9C-101B-9397-08002B2CF9AE}" pid="3" name="_dlc_DocId">
    <vt:lpwstr>5CD5YEM5C3YY-1947770086-57105</vt:lpwstr>
  </property>
  <property fmtid="{D5CDD505-2E9C-101B-9397-08002B2CF9AE}" pid="4" name="_dlc_DocIdItemGuid">
    <vt:lpwstr>b33a2abc-4c0b-4715-8c41-3cabeb89d3e0</vt:lpwstr>
  </property>
  <property fmtid="{D5CDD505-2E9C-101B-9397-08002B2CF9AE}" pid="5" name="_dlc_DocIdUrl">
    <vt:lpwstr>https://sunlifefinancial.sharepoint.com/sites/Group/GRSES/_layouts/15/DocIdRedir.aspx?ID=5CD5YEM5C3YY-1947770086-57105, 5CD5YEM5C3YY-1947770086-57105</vt:lpwstr>
  </property>
  <property fmtid="{D5CDD505-2E9C-101B-9397-08002B2CF9AE}" pid="6" name="MediaServiceImageTags">
    <vt:lpwstr/>
  </property>
  <property fmtid="{D5CDD505-2E9C-101B-9397-08002B2CF9AE}" pid="7" name="Order">
    <vt:r8>5710300</vt:r8>
  </property>
  <property fmtid="{D5CDD505-2E9C-101B-9397-08002B2CF9AE}" pid="8" name="xd_ProgID">
    <vt:lpwstr/>
  </property>
  <property fmtid="{D5CDD505-2E9C-101B-9397-08002B2CF9AE}" pid="9" name="TemplateUrl">
    <vt:lpwstr/>
  </property>
  <property fmtid="{D5CDD505-2E9C-101B-9397-08002B2CF9AE}" pid="10" name="_ExtendedDescription">
    <vt:lpwstr/>
  </property>
  <property fmtid="{D5CDD505-2E9C-101B-9397-08002B2CF9AE}" pid="11" name="_CopySource">
    <vt:lpwstr>https://sunlifefinancial.sharepoint.com/sites/Group/GRSES/GRSES_1/Education Services/Topics/BRAND PROJECT 2023/In Plan/Advisor Presentation/FINAL/Enrolling in your workplace plan.NEW_BRAND_FOR ADVISOR_FR_FINAL.pptx</vt:lpwstr>
  </property>
</Properties>
</file>