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theme/theme2.xml" ContentType="application/vnd.openxmlformats-officedocument.theme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87.xml" ContentType="application/vnd.openxmlformats-officedocument.presentationml.slideLayout+xml"/>
  <Override PartName="/ppt/slideLayouts/slideLayout188.xml" ContentType="application/vnd.openxmlformats-officedocument.presentationml.slideLayout+xml"/>
  <Override PartName="/ppt/slideLayouts/slideLayout189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8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3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4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notesSlides/notesSlide15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notesSlides/notesSlide18.xml" ContentType="application/vnd.openxmlformats-officedocument.presentationml.notesSlide+xml"/>
  <Override PartName="/ppt/charts/chart4.xml" ContentType="application/vnd.openxmlformats-officedocument.drawingml.chart+xml"/>
  <Override PartName="/ppt/notesSlides/notesSlide19.xml" ContentType="application/vnd.openxmlformats-officedocument.presentationml.notesSlide+xml"/>
  <Override PartName="/ppt/charts/chart5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charts/chart6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drawings/drawing1.xml" ContentType="application/vnd.openxmlformats-officedocument.drawingml.chartshapes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60" r:id="rId5"/>
    <p:sldMasterId id="2147484116" r:id="rId6"/>
    <p:sldMasterId id="2147484147" r:id="rId7"/>
  </p:sldMasterIdLst>
  <p:notesMasterIdLst>
    <p:notesMasterId r:id="rId49"/>
  </p:notesMasterIdLst>
  <p:sldIdLst>
    <p:sldId id="296" r:id="rId8"/>
    <p:sldId id="297" r:id="rId9"/>
    <p:sldId id="298" r:id="rId10"/>
    <p:sldId id="1879" r:id="rId11"/>
    <p:sldId id="9656" r:id="rId12"/>
    <p:sldId id="1883" r:id="rId13"/>
    <p:sldId id="1964" r:id="rId14"/>
    <p:sldId id="1965" r:id="rId15"/>
    <p:sldId id="2015" r:id="rId16"/>
    <p:sldId id="2061" r:id="rId17"/>
    <p:sldId id="1884" r:id="rId18"/>
    <p:sldId id="2022" r:id="rId19"/>
    <p:sldId id="2023" r:id="rId20"/>
    <p:sldId id="2082" r:id="rId21"/>
    <p:sldId id="2013" r:id="rId22"/>
    <p:sldId id="462" r:id="rId23"/>
    <p:sldId id="2030" r:id="rId24"/>
    <p:sldId id="549" r:id="rId25"/>
    <p:sldId id="9655" r:id="rId26"/>
    <p:sldId id="1944" r:id="rId27"/>
    <p:sldId id="2014" r:id="rId28"/>
    <p:sldId id="543" r:id="rId29"/>
    <p:sldId id="2034" r:id="rId30"/>
    <p:sldId id="2035" r:id="rId31"/>
    <p:sldId id="1909" r:id="rId32"/>
    <p:sldId id="1910" r:id="rId33"/>
    <p:sldId id="1911" r:id="rId34"/>
    <p:sldId id="2037" r:id="rId35"/>
    <p:sldId id="1912" r:id="rId36"/>
    <p:sldId id="1919" r:id="rId37"/>
    <p:sldId id="2084" r:id="rId38"/>
    <p:sldId id="1945" r:id="rId39"/>
    <p:sldId id="1946" r:id="rId40"/>
    <p:sldId id="1948" r:id="rId41"/>
    <p:sldId id="1951" r:id="rId42"/>
    <p:sldId id="1928" r:id="rId43"/>
    <p:sldId id="539" r:id="rId44"/>
    <p:sldId id="2078" r:id="rId45"/>
    <p:sldId id="1922" r:id="rId46"/>
    <p:sldId id="1934" r:id="rId47"/>
    <p:sldId id="1968" r:id="rId48"/>
  </p:sldIdLst>
  <p:sldSz cx="9144000" cy="5143500" type="screen16x9"/>
  <p:notesSz cx="6858000" cy="9144000"/>
  <p:custDataLst>
    <p:tags r:id="rId50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C07D0981-9573-5AEC-CB66-A18F9425FD77}" name="Lisa Plater" initials="LP" userId="S::lisa.plater@sunlife.com::3108f9e6-46bb-406e-962f-36880693622a" providerId="AD"/>
  <p188:author id="{768051D1-B7E2-50AE-C0F6-01C694DEEF8C}" name="Emilie Fortin" initials="EF" userId="S::Emilie.Fortin@sunlife.com::8735497a-0fe6-4d65-8f3d-974ec39c83d2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846"/>
    <a:srgbClr val="38758E"/>
    <a:srgbClr val="D9541A"/>
    <a:srgbClr val="003946"/>
    <a:srgbClr val="DDE6E1"/>
    <a:srgbClr val="004F73"/>
    <a:srgbClr val="FCDB54"/>
    <a:srgbClr val="A59E8C"/>
    <a:srgbClr val="FFF8E0"/>
    <a:srgbClr val="FC9E2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30A6AE3-5A1B-4299-B738-8D20554B62DD}" v="4" dt="2026-02-25T19:24:10.08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2" autoAdjust="0"/>
    <p:restoredTop sz="82688" autoAdjust="0"/>
  </p:normalViewPr>
  <p:slideViewPr>
    <p:cSldViewPr snapToGrid="0">
      <p:cViewPr varScale="1">
        <p:scale>
          <a:sx n="121" d="100"/>
          <a:sy n="121" d="100"/>
        </p:scale>
        <p:origin x="1314" y="90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slide" Target="slides/slide19.xml"/><Relationship Id="rId39" Type="http://schemas.openxmlformats.org/officeDocument/2006/relationships/slide" Target="slides/slide32.xml"/><Relationship Id="rId21" Type="http://schemas.openxmlformats.org/officeDocument/2006/relationships/slide" Target="slides/slide14.xml"/><Relationship Id="rId34" Type="http://schemas.openxmlformats.org/officeDocument/2006/relationships/slide" Target="slides/slide27.xml"/><Relationship Id="rId42" Type="http://schemas.openxmlformats.org/officeDocument/2006/relationships/slide" Target="slides/slide35.xml"/><Relationship Id="rId47" Type="http://schemas.openxmlformats.org/officeDocument/2006/relationships/slide" Target="slides/slide40.xml"/><Relationship Id="rId50" Type="http://schemas.openxmlformats.org/officeDocument/2006/relationships/tags" Target="tags/tag1.xml"/><Relationship Id="rId55" Type="http://schemas.microsoft.com/office/2016/11/relationships/changesInfo" Target="changesInfos/changesInfo1.xml"/><Relationship Id="rId7" Type="http://schemas.openxmlformats.org/officeDocument/2006/relationships/slideMaster" Target="slideMasters/slideMaster3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slide" Target="slides/slide26.xml"/><Relationship Id="rId38" Type="http://schemas.openxmlformats.org/officeDocument/2006/relationships/slide" Target="slides/slide31.xml"/><Relationship Id="rId46" Type="http://schemas.openxmlformats.org/officeDocument/2006/relationships/slide" Target="slides/slide39.xml"/><Relationship Id="rId2" Type="http://schemas.openxmlformats.org/officeDocument/2006/relationships/customXml" Target="../customXml/item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openxmlformats.org/officeDocument/2006/relationships/slide" Target="slides/slide22.xml"/><Relationship Id="rId41" Type="http://schemas.openxmlformats.org/officeDocument/2006/relationships/slide" Target="slides/slide34.xml"/><Relationship Id="rId54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slide" Target="slides/slide25.xml"/><Relationship Id="rId37" Type="http://schemas.openxmlformats.org/officeDocument/2006/relationships/slide" Target="slides/slide30.xml"/><Relationship Id="rId40" Type="http://schemas.openxmlformats.org/officeDocument/2006/relationships/slide" Target="slides/slide33.xml"/><Relationship Id="rId45" Type="http://schemas.openxmlformats.org/officeDocument/2006/relationships/slide" Target="slides/slide38.xml"/><Relationship Id="rId53" Type="http://schemas.openxmlformats.org/officeDocument/2006/relationships/theme" Target="theme/theme1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slide" Target="slides/slide21.xml"/><Relationship Id="rId36" Type="http://schemas.openxmlformats.org/officeDocument/2006/relationships/slide" Target="slides/slide29.xml"/><Relationship Id="rId49" Type="http://schemas.openxmlformats.org/officeDocument/2006/relationships/notesMaster" Target="notesMasters/notesMaster1.xml"/><Relationship Id="rId57" Type="http://schemas.microsoft.com/office/2018/10/relationships/authors" Target="authors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slide" Target="slides/slide24.xml"/><Relationship Id="rId44" Type="http://schemas.openxmlformats.org/officeDocument/2006/relationships/slide" Target="slides/slide37.xml"/><Relationship Id="rId52" Type="http://schemas.openxmlformats.org/officeDocument/2006/relationships/viewProps" Target="viewProps.xml"/><Relationship Id="rId4" Type="http://schemas.openxmlformats.org/officeDocument/2006/relationships/customXml" Target="../customXml/item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30" Type="http://schemas.openxmlformats.org/officeDocument/2006/relationships/slide" Target="slides/slide23.xml"/><Relationship Id="rId35" Type="http://schemas.openxmlformats.org/officeDocument/2006/relationships/slide" Target="slides/slide28.xml"/><Relationship Id="rId43" Type="http://schemas.openxmlformats.org/officeDocument/2006/relationships/slide" Target="slides/slide36.xml"/><Relationship Id="rId48" Type="http://schemas.openxmlformats.org/officeDocument/2006/relationships/slide" Target="slides/slide41.xml"/><Relationship Id="rId56" Type="http://schemas.microsoft.com/office/2015/10/relationships/revisionInfo" Target="revisionInfo.xml"/><Relationship Id="rId8" Type="http://schemas.openxmlformats.org/officeDocument/2006/relationships/slide" Target="slides/slide1.xml"/><Relationship Id="rId51" Type="http://schemas.openxmlformats.org/officeDocument/2006/relationships/presProps" Target="presProps.xml"/><Relationship Id="rId3" Type="http://schemas.openxmlformats.org/officeDocument/2006/relationships/customXml" Target="../customXml/item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tacha Lafond" userId="47113379-dd4a-492e-a2ce-7410aa5cef51" providerId="ADAL" clId="{D0B6A96A-88DF-4913-87D9-E180C3CAA6DE}"/>
    <pc:docChg chg="addSld delSld modSld">
      <pc:chgData name="Natacha Lafond" userId="47113379-dd4a-492e-a2ce-7410aa5cef51" providerId="ADAL" clId="{D0B6A96A-88DF-4913-87D9-E180C3CAA6DE}" dt="2026-02-25T19:24:53.219" v="21" actId="1076"/>
      <pc:docMkLst>
        <pc:docMk/>
      </pc:docMkLst>
      <pc:sldChg chg="modSp mod">
        <pc:chgData name="Natacha Lafond" userId="47113379-dd4a-492e-a2ce-7410aa5cef51" providerId="ADAL" clId="{D0B6A96A-88DF-4913-87D9-E180C3CAA6DE}" dt="2026-02-25T19:22:08.241" v="3" actId="207"/>
        <pc:sldMkLst>
          <pc:docMk/>
          <pc:sldMk cId="2834282327" sldId="296"/>
        </pc:sldMkLst>
        <pc:spChg chg="mod">
          <ac:chgData name="Natacha Lafond" userId="47113379-dd4a-492e-a2ce-7410aa5cef51" providerId="ADAL" clId="{D0B6A96A-88DF-4913-87D9-E180C3CAA6DE}" dt="2026-02-25T19:22:08.241" v="3" actId="207"/>
          <ac:spMkLst>
            <pc:docMk/>
            <pc:sldMk cId="2834282327" sldId="296"/>
            <ac:spMk id="19" creationId="{4DA60AEA-FD72-CB12-0459-DBE5C61B2835}"/>
          </ac:spMkLst>
        </pc:spChg>
        <pc:spChg chg="mod">
          <ac:chgData name="Natacha Lafond" userId="47113379-dd4a-492e-a2ce-7410aa5cef51" providerId="ADAL" clId="{D0B6A96A-88DF-4913-87D9-E180C3CAA6DE}" dt="2026-02-25T19:22:03.970" v="2" actId="255"/>
          <ac:spMkLst>
            <pc:docMk/>
            <pc:sldMk cId="2834282327" sldId="296"/>
            <ac:spMk id="21" creationId="{204491E2-239B-2831-7C9D-8CCC7A893B88}"/>
          </ac:spMkLst>
        </pc:spChg>
      </pc:sldChg>
      <pc:sldChg chg="modSp mod">
        <pc:chgData name="Natacha Lafond" userId="47113379-dd4a-492e-a2ce-7410aa5cef51" providerId="ADAL" clId="{D0B6A96A-88DF-4913-87D9-E180C3CAA6DE}" dt="2026-02-25T19:24:10.083" v="18" actId="692"/>
        <pc:sldMkLst>
          <pc:docMk/>
          <pc:sldMk cId="383584170" sldId="549"/>
        </pc:sldMkLst>
        <pc:spChg chg="mod">
          <ac:chgData name="Natacha Lafond" userId="47113379-dd4a-492e-a2ce-7410aa5cef51" providerId="ADAL" clId="{D0B6A96A-88DF-4913-87D9-E180C3CAA6DE}" dt="2026-02-25T19:24:01.128" v="17" actId="208"/>
          <ac:spMkLst>
            <pc:docMk/>
            <pc:sldMk cId="383584170" sldId="549"/>
            <ac:spMk id="17" creationId="{39B738D2-BC5E-0879-659D-AD29E8867BAD}"/>
          </ac:spMkLst>
        </pc:spChg>
        <pc:graphicFrameChg chg="mod">
          <ac:chgData name="Natacha Lafond" userId="47113379-dd4a-492e-a2ce-7410aa5cef51" providerId="ADAL" clId="{D0B6A96A-88DF-4913-87D9-E180C3CAA6DE}" dt="2026-02-25T19:24:10.083" v="18" actId="692"/>
          <ac:graphicFrameMkLst>
            <pc:docMk/>
            <pc:sldMk cId="383584170" sldId="549"/>
            <ac:graphicFrameMk id="6" creationId="{00000000-0008-0000-0100-000027880700}"/>
          </ac:graphicFrameMkLst>
        </pc:graphicFrameChg>
      </pc:sldChg>
      <pc:sldChg chg="modSp mod">
        <pc:chgData name="Natacha Lafond" userId="47113379-dd4a-492e-a2ce-7410aa5cef51" providerId="ADAL" clId="{D0B6A96A-88DF-4913-87D9-E180C3CAA6DE}" dt="2026-02-25T19:24:53.219" v="21" actId="1076"/>
        <pc:sldMkLst>
          <pc:docMk/>
          <pc:sldMk cId="1494514994" sldId="1922"/>
        </pc:sldMkLst>
        <pc:spChg chg="mod">
          <ac:chgData name="Natacha Lafond" userId="47113379-dd4a-492e-a2ce-7410aa5cef51" providerId="ADAL" clId="{D0B6A96A-88DF-4913-87D9-E180C3CAA6DE}" dt="2026-02-25T19:24:43.628" v="19" actId="1076"/>
          <ac:spMkLst>
            <pc:docMk/>
            <pc:sldMk cId="1494514994" sldId="1922"/>
            <ac:spMk id="6" creationId="{5C40CFC1-3978-0C8D-9ECF-73464008AD83}"/>
          </ac:spMkLst>
        </pc:spChg>
        <pc:spChg chg="mod">
          <ac:chgData name="Natacha Lafond" userId="47113379-dd4a-492e-a2ce-7410aa5cef51" providerId="ADAL" clId="{D0B6A96A-88DF-4913-87D9-E180C3CAA6DE}" dt="2026-02-25T19:24:43.628" v="19" actId="1076"/>
          <ac:spMkLst>
            <pc:docMk/>
            <pc:sldMk cId="1494514994" sldId="1922"/>
            <ac:spMk id="9" creationId="{6240A610-1E71-9774-9AEC-348D07DE4D07}"/>
          </ac:spMkLst>
        </pc:spChg>
        <pc:spChg chg="mod">
          <ac:chgData name="Natacha Lafond" userId="47113379-dd4a-492e-a2ce-7410aa5cef51" providerId="ADAL" clId="{D0B6A96A-88DF-4913-87D9-E180C3CAA6DE}" dt="2026-02-25T19:24:51.014" v="20" actId="1076"/>
          <ac:spMkLst>
            <pc:docMk/>
            <pc:sldMk cId="1494514994" sldId="1922"/>
            <ac:spMk id="12" creationId="{E25D80DC-2A16-2EFF-A9EE-595365BD7CB6}"/>
          </ac:spMkLst>
        </pc:spChg>
        <pc:spChg chg="mod">
          <ac:chgData name="Natacha Lafond" userId="47113379-dd4a-492e-a2ce-7410aa5cef51" providerId="ADAL" clId="{D0B6A96A-88DF-4913-87D9-E180C3CAA6DE}" dt="2026-02-25T19:24:53.219" v="21" actId="1076"/>
          <ac:spMkLst>
            <pc:docMk/>
            <pc:sldMk cId="1494514994" sldId="1922"/>
            <ac:spMk id="13" creationId="{B6625CD2-27EF-E93F-E5DD-301D65A26371}"/>
          </ac:spMkLst>
        </pc:spChg>
      </pc:sldChg>
      <pc:sldChg chg="mod">
        <pc:chgData name="Natacha Lafond" userId="47113379-dd4a-492e-a2ce-7410aa5cef51" providerId="ADAL" clId="{D0B6A96A-88DF-4913-87D9-E180C3CAA6DE}" dt="2026-02-25T19:23:41.983" v="15" actId="27918"/>
        <pc:sldMkLst>
          <pc:docMk/>
          <pc:sldMk cId="2177780268" sldId="2013"/>
        </pc:sldMkLst>
      </pc:sldChg>
      <pc:sldChg chg="modSp mod">
        <pc:chgData name="Natacha Lafond" userId="47113379-dd4a-492e-a2ce-7410aa5cef51" providerId="ADAL" clId="{D0B6A96A-88DF-4913-87D9-E180C3CAA6DE}" dt="2026-02-25T19:22:58.615" v="8" actId="255"/>
        <pc:sldMkLst>
          <pc:docMk/>
          <pc:sldMk cId="68083376" sldId="2022"/>
        </pc:sldMkLst>
        <pc:spChg chg="mod">
          <ac:chgData name="Natacha Lafond" userId="47113379-dd4a-492e-a2ce-7410aa5cef51" providerId="ADAL" clId="{D0B6A96A-88DF-4913-87D9-E180C3CAA6DE}" dt="2026-02-25T19:22:58.615" v="8" actId="255"/>
          <ac:spMkLst>
            <pc:docMk/>
            <pc:sldMk cId="68083376" sldId="2022"/>
            <ac:spMk id="5" creationId="{B2619D1C-D298-AAD5-DC76-C58D88025E0C}"/>
          </ac:spMkLst>
        </pc:spChg>
      </pc:sldChg>
      <pc:sldChg chg="modSp mod">
        <pc:chgData name="Natacha Lafond" userId="47113379-dd4a-492e-a2ce-7410aa5cef51" providerId="ADAL" clId="{D0B6A96A-88DF-4913-87D9-E180C3CAA6DE}" dt="2026-02-25T19:23:05.504" v="9" actId="255"/>
        <pc:sldMkLst>
          <pc:docMk/>
          <pc:sldMk cId="1569368803" sldId="2023"/>
        </pc:sldMkLst>
        <pc:spChg chg="mod">
          <ac:chgData name="Natacha Lafond" userId="47113379-dd4a-492e-a2ce-7410aa5cef51" providerId="ADAL" clId="{D0B6A96A-88DF-4913-87D9-E180C3CAA6DE}" dt="2026-02-25T19:23:05.504" v="9" actId="255"/>
          <ac:spMkLst>
            <pc:docMk/>
            <pc:sldMk cId="1569368803" sldId="2023"/>
            <ac:spMk id="14" creationId="{0DAB2645-91AA-F092-33D8-4BC1713E19A7}"/>
          </ac:spMkLst>
        </pc:spChg>
      </pc:sldChg>
      <pc:sldChg chg="modSp mod">
        <pc:chgData name="Natacha Lafond" userId="47113379-dd4a-492e-a2ce-7410aa5cef51" providerId="ADAL" clId="{D0B6A96A-88DF-4913-87D9-E180C3CAA6DE}" dt="2026-02-25T19:22:49.741" v="7" actId="113"/>
        <pc:sldMkLst>
          <pc:docMk/>
          <pc:sldMk cId="1049264902" sldId="2061"/>
        </pc:sldMkLst>
        <pc:spChg chg="mod">
          <ac:chgData name="Natacha Lafond" userId="47113379-dd4a-492e-a2ce-7410aa5cef51" providerId="ADAL" clId="{D0B6A96A-88DF-4913-87D9-E180C3CAA6DE}" dt="2026-02-25T19:22:49.741" v="7" actId="113"/>
          <ac:spMkLst>
            <pc:docMk/>
            <pc:sldMk cId="1049264902" sldId="2061"/>
            <ac:spMk id="4" creationId="{CD6AC559-ECC6-80B1-BE04-10186BDE5D65}"/>
          </ac:spMkLst>
        </pc:spChg>
      </pc:sldChg>
    </pc:docChg>
  </pc:docChgLst>
  <pc:docChgLst>
    <pc:chgData name="Lisa Plater" userId="3108f9e6-46bb-406e-962f-36880693622a" providerId="ADAL" clId="{4915C16F-F2BC-4F71-80F8-29E3A040A9FB}"/>
    <pc:docChg chg="addSld delSld modSld">
      <pc:chgData name="Lisa Plater" userId="3108f9e6-46bb-406e-962f-36880693622a" providerId="ADAL" clId="{4915C16F-F2BC-4F71-80F8-29E3A040A9FB}" dt="2026-02-06T13:00:05.299" v="8" actId="2711"/>
      <pc:docMkLst>
        <pc:docMk/>
      </pc:docMkLst>
      <pc:sldChg chg="modSp add modNotesTx">
        <pc:chgData name="Lisa Plater" userId="3108f9e6-46bb-406e-962f-36880693622a" providerId="ADAL" clId="{4915C16F-F2BC-4F71-80F8-29E3A040A9FB}" dt="2026-02-06T13:00:05.299" v="8" actId="2711"/>
        <pc:sldMkLst>
          <pc:docMk/>
          <pc:sldMk cId="383584170" sldId="549"/>
        </pc:sldMkLst>
        <pc:graphicFrameChg chg="mod">
          <ac:chgData name="Lisa Plater" userId="3108f9e6-46bb-406e-962f-36880693622a" providerId="ADAL" clId="{4915C16F-F2BC-4F71-80F8-29E3A040A9FB}" dt="2026-02-06T13:00:05.299" v="8" actId="2711"/>
          <ac:graphicFrameMkLst>
            <pc:docMk/>
            <pc:sldMk cId="383584170" sldId="549"/>
            <ac:graphicFrameMk id="6" creationId="{00000000-0008-0000-0100-000027880700}"/>
          </ac:graphicFrameMkLst>
        </pc:graphicFrame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\\ca.sunlife\DFS\PE300\MA\Investment%20Services%20Team\Petar\Ad%20Hoc\Growth%20of%2010k%20Charts%20-%2015%20year%20Index%20Returns\15-year%20index%20returns%20-%20December%202025.xlsx" TargetMode="Externa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Relationship Id="rId4" Type="http://schemas.openxmlformats.org/officeDocument/2006/relationships/chartUserShapes" Target="../drawings/drawing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1501171136624704E-2"/>
          <c:y val="0.14302043191681851"/>
          <c:w val="0.95269742349942566"/>
          <c:h val="0.6305979578669245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Monthly contribution to hit your goal</c:v>
                </c:pt>
              </c:strCache>
            </c:strRef>
          </c:tx>
          <c:spPr>
            <a:solidFill>
              <a:schemeClr val="accent2"/>
            </a:solidFill>
            <a:ln>
              <a:solidFill>
                <a:schemeClr val="accent2">
                  <a:lumMod val="90000"/>
                </a:schemeClr>
              </a:solidFill>
            </a:ln>
            <a:effectLst/>
          </c:spPr>
          <c:invertIfNegative val="0"/>
          <c:dLbls>
            <c:dLbl>
              <c:idx val="0"/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3FA6-496C-8D70-20942B87D9C1}"/>
                </c:ext>
              </c:extLst>
            </c:dLbl>
            <c:dLbl>
              <c:idx val="1"/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3FA6-496C-8D70-20942B87D9C1}"/>
                </c:ext>
              </c:extLst>
            </c:dLbl>
            <c:dLbl>
              <c:idx val="2"/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3FA6-496C-8D70-20942B87D9C1}"/>
                </c:ext>
              </c:extLst>
            </c:dLbl>
            <c:dLbl>
              <c:idx val="3"/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3FA6-496C-8D70-20942B87D9C1}"/>
                </c:ext>
              </c:extLst>
            </c:dLbl>
            <c:dLbl>
              <c:idx val="4"/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3FA6-496C-8D70-20942B87D9C1}"/>
                </c:ext>
              </c:extLst>
            </c:dLbl>
            <c:numFmt formatCode="&quot;$&quot;#,##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5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Sun Life New Text" pitchFamily="2" charset="0"/>
                    <a:ea typeface="+mn-ea"/>
                    <a:cs typeface="Arial" panose="020B0604020202020204" pitchFamily="34" charset="0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DataLabelsRange val="1"/>
                <c15:showLeaderLines val="0"/>
              </c:ext>
            </c:extLst>
          </c:dLbls>
          <c:cat>
            <c:numRef>
              <c:f>Sheet1!$A$2:$A$6</c:f>
              <c:numCache>
                <c:formatCode>General</c:formatCode>
                <c:ptCount val="5"/>
                <c:pt idx="0">
                  <c:v>20</c:v>
                </c:pt>
                <c:pt idx="1">
                  <c:v>30</c:v>
                </c:pt>
                <c:pt idx="2">
                  <c:v>40</c:v>
                </c:pt>
                <c:pt idx="3">
                  <c:v>50</c:v>
                </c:pt>
                <c:pt idx="4">
                  <c:v>60</c:v>
                </c:pt>
              </c:numCache>
            </c:numRef>
          </c:cat>
          <c:val>
            <c:numRef>
              <c:f>Sheet1!$B$2:$B$6</c:f>
              <c:numCache>
                <c:formatCode>_-"$"* #,##0_-;\-"$"* #,##0_-;_-"$"* "-"??_-;_-@_-</c:formatCode>
                <c:ptCount val="5"/>
                <c:pt idx="0">
                  <c:v>196</c:v>
                </c:pt>
                <c:pt idx="1">
                  <c:v>372</c:v>
                </c:pt>
                <c:pt idx="2">
                  <c:v>750</c:v>
                </c:pt>
                <c:pt idx="3">
                  <c:v>1756</c:v>
                </c:pt>
                <c:pt idx="4">
                  <c:v>7213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3FA6-496C-8D70-20942B87D9C1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64"/>
        <c:overlap val="-22"/>
        <c:axId val="737892648"/>
        <c:axId val="737913968"/>
      </c:barChart>
      <c:catAx>
        <c:axId val="737892648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50" b="1" i="0" u="none" strike="noStrike" kern="1200" baseline="0">
                    <a:solidFill>
                      <a:srgbClr val="003846"/>
                    </a:solidFill>
                    <a:latin typeface="Sun Life New Text" pitchFamily="2" charset="0"/>
                    <a:ea typeface="+mn-ea"/>
                    <a:cs typeface="Arial" panose="020B0604020202020204" pitchFamily="34" charset="0"/>
                  </a:defRPr>
                </a:pPr>
                <a:r>
                  <a:rPr lang="en-CA" sz="1050" b="1" baseline="0" dirty="0">
                    <a:solidFill>
                      <a:srgbClr val="003846"/>
                    </a:solidFill>
                    <a:latin typeface="Sun Life New Text" pitchFamily="2" charset="0"/>
                  </a:rPr>
                  <a:t>Age you start saving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50" b="1" i="0" u="none" strike="noStrike" kern="1200" baseline="0">
                  <a:solidFill>
                    <a:srgbClr val="003846"/>
                  </a:solidFill>
                  <a:latin typeface="Sun Life New Text" pitchFamily="2" charset="0"/>
                  <a:ea typeface="+mn-ea"/>
                  <a:cs typeface="Arial" panose="020B0604020202020204" pitchFamily="34" charset="0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rgbClr val="851534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Sun Life New Text" pitchFamily="2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737913968"/>
        <c:crosses val="autoZero"/>
        <c:auto val="1"/>
        <c:lblAlgn val="ctr"/>
        <c:lblOffset val="100"/>
        <c:noMultiLvlLbl val="0"/>
      </c:catAx>
      <c:valAx>
        <c:axId val="737913968"/>
        <c:scaling>
          <c:orientation val="minMax"/>
        </c:scaling>
        <c:delete val="1"/>
        <c:axPos val="l"/>
        <c:numFmt formatCode="&quot;$&quot;#,##0.00" sourceLinked="0"/>
        <c:majorTickMark val="none"/>
        <c:minorTickMark val="none"/>
        <c:tickLblPos val="nextTo"/>
        <c:crossAx val="73789264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"/>
          <c:y val="0.14789827566891173"/>
          <c:w val="0.66135180022142814"/>
          <c:h val="8.447492847525212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50" b="1" i="0" u="none" strike="noStrike" kern="1200" baseline="0">
              <a:solidFill>
                <a:srgbClr val="003846"/>
              </a:solidFill>
              <a:latin typeface="Sun Life New Text" pitchFamily="2" charset="0"/>
              <a:ea typeface="+mn-ea"/>
              <a:cs typeface="Arial" panose="020B0604020202020204" pitchFamily="34" charset="0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400">
          <a:latin typeface="+mn-lt"/>
          <a:cs typeface="Arial" panose="020B0604020202020204" pitchFamily="34" charset="0"/>
        </a:defRPr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7.6552534448818904E-2"/>
          <c:y val="0.1149258664538714"/>
          <c:w val="0.89844746555118116"/>
          <c:h val="0.76748654235442038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Savings at 65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800" b="0" i="0" u="none" strike="noStrike" kern="1200" baseline="0">
                    <a:solidFill>
                      <a:schemeClr val="tx2"/>
                    </a:solidFill>
                    <a:latin typeface="Sun Life New Text" pitchFamily="2" charset="0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No Withdrawal</c:v>
                </c:pt>
                <c:pt idx="1">
                  <c:v>$5,000 withdrawal</c:v>
                </c:pt>
                <c:pt idx="2">
                  <c:v>$15,000 withdrawal</c:v>
                </c:pt>
              </c:strCache>
            </c:strRef>
          </c:cat>
          <c:val>
            <c:numRef>
              <c:f>Sheet1!$B$2:$B$4</c:f>
              <c:numCache>
                <c:formatCode>"$"#,##0_);[Red]\("$"#,##0\)</c:formatCode>
                <c:ptCount val="3"/>
                <c:pt idx="0">
                  <c:v>325691</c:v>
                </c:pt>
                <c:pt idx="1">
                  <c:v>293122</c:v>
                </c:pt>
                <c:pt idx="2">
                  <c:v>227984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D34-45A9-B40C-01944490E9F5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Difference</c:v>
                </c:pt>
              </c:strCache>
            </c:strRef>
          </c:tx>
          <c:spPr>
            <a:solidFill>
              <a:schemeClr val="bg2"/>
            </a:solidFill>
            <a:ln>
              <a:noFill/>
            </a:ln>
            <a:effectLst/>
          </c:spPr>
          <c:invertIfNegative val="0"/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8D34-45A9-B40C-01944490E9F5}"/>
                </c:ext>
              </c:extLst>
            </c:dLbl>
            <c:dLbl>
              <c:idx val="1"/>
              <c:layout>
                <c:manualLayout>
                  <c:x val="-1.0299941612762533E-16"/>
                  <c:y val="-5.8620330188326922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8D34-45A9-B40C-01944490E9F5}"/>
                </c:ext>
              </c:extLst>
            </c:dLbl>
            <c:dLbl>
              <c:idx val="2"/>
              <c:layout>
                <c:manualLayout>
                  <c:x val="0"/>
                  <c:y val="-0.1267094538223795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8D34-45A9-B40C-01944490E9F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50" b="1" i="0" u="none" strike="noStrike" kern="1200" baseline="0">
                    <a:solidFill>
                      <a:srgbClr val="003846"/>
                    </a:solidFill>
                    <a:latin typeface="Sun Life New Text" pitchFamily="2" charset="0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No Withdrawal</c:v>
                </c:pt>
                <c:pt idx="1">
                  <c:v>$5,000 withdrawal</c:v>
                </c:pt>
                <c:pt idx="2">
                  <c:v>$15,000 withdrawal</c:v>
                </c:pt>
              </c:strCache>
            </c:strRef>
          </c:cat>
          <c:val>
            <c:numRef>
              <c:f>Sheet1!$C$2:$C$4</c:f>
              <c:numCache>
                <c:formatCode>"$"#,##0_);[Red]\("$"#,##0\)</c:formatCode>
                <c:ptCount val="3"/>
                <c:pt idx="0" formatCode="&quot;$&quot;#,##0.00_);[Red]\(&quot;$&quot;#,##0.00\)">
                  <c:v>0</c:v>
                </c:pt>
                <c:pt idx="1">
                  <c:v>32569</c:v>
                </c:pt>
                <c:pt idx="2">
                  <c:v>97707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8D34-45A9-B40C-01944490E9F5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100"/>
        <c:axId val="669082608"/>
        <c:axId val="906913816"/>
      </c:barChart>
      <c:catAx>
        <c:axId val="6690826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rgbClr val="851534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1" i="0" u="none" strike="noStrike" kern="1200" baseline="0">
                <a:solidFill>
                  <a:srgbClr val="003846"/>
                </a:solidFill>
                <a:latin typeface="Sun Life New Text" pitchFamily="2" charset="0"/>
                <a:ea typeface="+mn-ea"/>
                <a:cs typeface="+mn-cs"/>
              </a:defRPr>
            </a:pPr>
            <a:endParaRPr lang="en-US"/>
          </a:p>
        </c:txPr>
        <c:crossAx val="906913816"/>
        <c:crosses val="autoZero"/>
        <c:auto val="1"/>
        <c:lblAlgn val="ctr"/>
        <c:lblOffset val="100"/>
        <c:noMultiLvlLbl val="0"/>
      </c:catAx>
      <c:valAx>
        <c:axId val="906913816"/>
        <c:scaling>
          <c:orientation val="minMax"/>
        </c:scaling>
        <c:delete val="0"/>
        <c:axPos val="l"/>
        <c:majorGridlines>
          <c:spPr>
            <a:ln>
              <a:solidFill>
                <a:schemeClr val="tx1">
                  <a:lumMod val="15000"/>
                  <a:lumOff val="85000"/>
                </a:schemeClr>
              </a:solidFill>
            </a:ln>
            <a:effectLst/>
          </c:spPr>
        </c:majorGridlines>
        <c:numFmt formatCode="&quot;$&quot;#,##0_);[Red]\(&quot;$&quot;#,##0\)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1" i="0" u="none" strike="noStrike" kern="1200" baseline="0">
                <a:solidFill>
                  <a:srgbClr val="003846"/>
                </a:solidFill>
                <a:latin typeface="Sun Life New Text" pitchFamily="2" charset="0"/>
                <a:ea typeface="+mn-ea"/>
                <a:cs typeface="+mn-cs"/>
              </a:defRPr>
            </a:pPr>
            <a:endParaRPr lang="en-US"/>
          </a:p>
        </c:txPr>
        <c:crossAx val="66908260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50" b="1" i="0" u="none" strike="noStrike" kern="1200" baseline="0">
              <a:solidFill>
                <a:srgbClr val="003846"/>
              </a:solidFill>
              <a:latin typeface="Sun Life New Text" pitchFamily="2" charset="0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400" baseline="0">
          <a:latin typeface="Sun Life Sans" panose="020B0504030304030303" pitchFamily="34" charset="0"/>
        </a:defRPr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areaChart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Employee required: 2.5% </c:v>
                </c:pt>
              </c:strCache>
            </c:strRef>
          </c:tx>
          <c:spPr>
            <a:solidFill>
              <a:srgbClr val="DDE6E1"/>
            </a:solidFill>
            <a:ln>
              <a:noFill/>
            </a:ln>
            <a:effectLst/>
          </c:spPr>
          <c:cat>
            <c:strRef>
              <c:f>Sheet1!$A$2:$A$6</c:f>
              <c:strCache>
                <c:ptCount val="5"/>
                <c:pt idx="0">
                  <c:v>1 year</c:v>
                </c:pt>
                <c:pt idx="1">
                  <c:v>2 years</c:v>
                </c:pt>
                <c:pt idx="2">
                  <c:v>3 years</c:v>
                </c:pt>
                <c:pt idx="3">
                  <c:v>4 years</c:v>
                </c:pt>
                <c:pt idx="4">
                  <c:v>5 years</c:v>
                </c:pt>
              </c:strCache>
            </c:strRef>
          </c:cat>
          <c:val>
            <c:numRef>
              <c:f>Sheet1!$B$2:$B$6</c:f>
              <c:numCache>
                <c:formatCode>#,##0</c:formatCode>
                <c:ptCount val="5"/>
                <c:pt idx="0">
                  <c:v>1283</c:v>
                </c:pt>
                <c:pt idx="1">
                  <c:v>2662</c:v>
                </c:pt>
                <c:pt idx="2">
                  <c:v>4143</c:v>
                </c:pt>
                <c:pt idx="3">
                  <c:v>5732</c:v>
                </c:pt>
                <c:pt idx="4">
                  <c:v>7435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B0C-4E21-8E18-45C7EF01C8BF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Employer required: 2.5% </c:v>
                </c:pt>
              </c:strCache>
            </c:strRef>
          </c:tx>
          <c:spPr>
            <a:solidFill>
              <a:srgbClr val="FFF8E0"/>
            </a:solidFill>
            <a:ln>
              <a:noFill/>
            </a:ln>
            <a:effectLst/>
          </c:spPr>
          <c:cat>
            <c:strRef>
              <c:f>Sheet1!$A$2:$A$6</c:f>
              <c:strCache>
                <c:ptCount val="5"/>
                <c:pt idx="0">
                  <c:v>1 year</c:v>
                </c:pt>
                <c:pt idx="1">
                  <c:v>2 years</c:v>
                </c:pt>
                <c:pt idx="2">
                  <c:v>3 years</c:v>
                </c:pt>
                <c:pt idx="3">
                  <c:v>4 years</c:v>
                </c:pt>
                <c:pt idx="4">
                  <c:v>5 years</c:v>
                </c:pt>
              </c:strCache>
            </c:strRef>
          </c:cat>
          <c:val>
            <c:numRef>
              <c:f>Sheet1!$C$2:$C$6</c:f>
              <c:numCache>
                <c:formatCode>#,##0</c:formatCode>
                <c:ptCount val="5"/>
                <c:pt idx="0">
                  <c:v>1283</c:v>
                </c:pt>
                <c:pt idx="1">
                  <c:v>2662</c:v>
                </c:pt>
                <c:pt idx="2">
                  <c:v>4143</c:v>
                </c:pt>
                <c:pt idx="3">
                  <c:v>5732</c:v>
                </c:pt>
                <c:pt idx="4">
                  <c:v>7435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B0C-4E21-8E18-45C7EF01C8BF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Employee voluntary: 2%</c:v>
                </c:pt>
              </c:strCache>
            </c:strRef>
          </c:tx>
          <c:spPr>
            <a:solidFill>
              <a:srgbClr val="E0DCD1"/>
            </a:solidFill>
            <a:ln w="25400">
              <a:noFill/>
            </a:ln>
            <a:effectLst/>
          </c:spPr>
          <c:cat>
            <c:strRef>
              <c:f>Sheet1!$A$2:$A$6</c:f>
              <c:strCache>
                <c:ptCount val="5"/>
                <c:pt idx="0">
                  <c:v>1 year</c:v>
                </c:pt>
                <c:pt idx="1">
                  <c:v>2 years</c:v>
                </c:pt>
                <c:pt idx="2">
                  <c:v>3 years</c:v>
                </c:pt>
                <c:pt idx="3">
                  <c:v>4 years</c:v>
                </c:pt>
                <c:pt idx="4">
                  <c:v>5 years</c:v>
                </c:pt>
              </c:strCache>
            </c:strRef>
          </c:cat>
          <c:val>
            <c:numRef>
              <c:f>Sheet1!$D$2:$D$6</c:f>
              <c:numCache>
                <c:formatCode>"$"#\ ##0;[Red]\-"$"#\ ##0</c:formatCode>
                <c:ptCount val="5"/>
                <c:pt idx="0">
                  <c:v>1026</c:v>
                </c:pt>
                <c:pt idx="1">
                  <c:v>2129.4299999999998</c:v>
                </c:pt>
                <c:pt idx="2">
                  <c:v>3314.5486499999997</c:v>
                </c:pt>
                <c:pt idx="3">
                  <c:v>4585.8488257499994</c:v>
                </c:pt>
                <c:pt idx="4">
                  <c:v>5949.0705111662492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3B0C-4E21-8E18-45C7EF01C8BF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Employee additional: 5%</c:v>
                </c:pt>
              </c:strCache>
            </c:strRef>
          </c:tx>
          <c:spPr>
            <a:solidFill>
              <a:srgbClr val="A59E8C"/>
            </a:solidFill>
            <a:ln w="25400">
              <a:noFill/>
            </a:ln>
            <a:effectLst/>
          </c:spPr>
          <c:cat>
            <c:strRef>
              <c:f>Sheet1!$A$2:$A$6</c:f>
              <c:strCache>
                <c:ptCount val="5"/>
                <c:pt idx="0">
                  <c:v>1 year</c:v>
                </c:pt>
                <c:pt idx="1">
                  <c:v>2 years</c:v>
                </c:pt>
                <c:pt idx="2">
                  <c:v>3 years</c:v>
                </c:pt>
                <c:pt idx="3">
                  <c:v>4 years</c:v>
                </c:pt>
                <c:pt idx="4">
                  <c:v>5 years</c:v>
                </c:pt>
              </c:strCache>
            </c:strRef>
          </c:cat>
          <c:val>
            <c:numRef>
              <c:f>Sheet1!$E$2:$E$6</c:f>
              <c:numCache>
                <c:formatCode>"$"#\ ##0;[Red]\-"$"#\ ##0</c:formatCode>
                <c:ptCount val="5"/>
                <c:pt idx="0">
                  <c:v>2565</c:v>
                </c:pt>
                <c:pt idx="1">
                  <c:v>5323.0749999999998</c:v>
                </c:pt>
                <c:pt idx="2">
                  <c:v>8284.8441249999996</c:v>
                </c:pt>
                <c:pt idx="3">
                  <c:v>11463.510551874999</c:v>
                </c:pt>
                <c:pt idx="4">
                  <c:v>14871.003632228123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895-4908-A0C3-C02D39E24F6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107094512"/>
        <c:axId val="1107093072"/>
      </c:areaChart>
      <c:catAx>
        <c:axId val="110709451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Sun Life New Text" pitchFamily="2" charset="0"/>
                <a:ea typeface="+mn-ea"/>
                <a:cs typeface="+mn-cs"/>
              </a:defRPr>
            </a:pPr>
            <a:endParaRPr lang="en-US"/>
          </a:p>
        </c:txPr>
        <c:crossAx val="1107093072"/>
        <c:crosses val="autoZero"/>
        <c:auto val="1"/>
        <c:lblAlgn val="ctr"/>
        <c:lblOffset val="100"/>
        <c:noMultiLvlLbl val="0"/>
      </c:catAx>
      <c:valAx>
        <c:axId val="1107093072"/>
        <c:scaling>
          <c:orientation val="minMax"/>
        </c:scaling>
        <c:delete val="0"/>
        <c:axPos val="l"/>
        <c:numFmt formatCode="&quot;$&quot;#,##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Sun Life New Text" pitchFamily="2" charset="0"/>
                <a:ea typeface="+mn-ea"/>
                <a:cs typeface="+mn-cs"/>
              </a:defRPr>
            </a:pPr>
            <a:endParaRPr lang="en-US"/>
          </a:p>
        </c:txPr>
        <c:crossAx val="1107094512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5.8604210456978736E-2"/>
          <c:y val="0.92693954967684034"/>
          <c:w val="0.87204206910121795"/>
          <c:h val="6.6446637768107275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Sun Life New Text" pitchFamily="2" charset="0"/>
              <a:ea typeface="+mn-ea"/>
              <a:cs typeface="+mn-cs"/>
            </a:defRPr>
          </a:pPr>
          <a:endParaRPr lang="en-US"/>
        </a:p>
      </c:txPr>
    </c:legend>
    <c:plotVisOnly val="1"/>
    <c:dispBlanksAs val="zero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>
          <a:latin typeface="Sun Life New Text" pitchFamily="2" charset="0"/>
        </a:defRPr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1301271317346459"/>
          <c:y val="4.1549914774843461E-2"/>
          <c:w val="0.87775551102204408"/>
          <c:h val="0.73539642295630459"/>
        </c:manualLayout>
      </c:layout>
      <c:lineChart>
        <c:grouping val="standard"/>
        <c:varyColors val="0"/>
        <c:ser>
          <c:idx val="4"/>
          <c:order val="0"/>
          <c:tx>
            <c:strRef>
              <c:f>data!$C$4</c:f>
              <c:strCache>
                <c:ptCount val="1"/>
                <c:pt idx="0">
                  <c:v>Consumer Price Index</c:v>
                </c:pt>
              </c:strCache>
            </c:strRef>
          </c:tx>
          <c:spPr>
            <a:ln w="38100">
              <a:solidFill>
                <a:srgbClr val="C00000"/>
              </a:solidFill>
              <a:prstDash val="solid"/>
            </a:ln>
          </c:spPr>
          <c:marker>
            <c:symbol val="none"/>
          </c:marker>
          <c:cat>
            <c:numRef>
              <c:f>data!$A$5:$A$244</c:f>
              <c:numCache>
                <c:formatCode>mmm\-yy</c:formatCode>
                <c:ptCount val="240"/>
                <c:pt idx="0">
                  <c:v>45992</c:v>
                </c:pt>
                <c:pt idx="1">
                  <c:v>45962</c:v>
                </c:pt>
                <c:pt idx="2">
                  <c:v>45931</c:v>
                </c:pt>
                <c:pt idx="3">
                  <c:v>45901</c:v>
                </c:pt>
                <c:pt idx="4">
                  <c:v>45870</c:v>
                </c:pt>
                <c:pt idx="5">
                  <c:v>45839</c:v>
                </c:pt>
                <c:pt idx="6">
                  <c:v>45809</c:v>
                </c:pt>
                <c:pt idx="7">
                  <c:v>45778</c:v>
                </c:pt>
                <c:pt idx="8">
                  <c:v>45748</c:v>
                </c:pt>
                <c:pt idx="9">
                  <c:v>45717</c:v>
                </c:pt>
                <c:pt idx="10">
                  <c:v>45689</c:v>
                </c:pt>
                <c:pt idx="11">
                  <c:v>45658</c:v>
                </c:pt>
                <c:pt idx="12">
                  <c:v>45627</c:v>
                </c:pt>
                <c:pt idx="13">
                  <c:v>45597</c:v>
                </c:pt>
                <c:pt idx="14">
                  <c:v>45566</c:v>
                </c:pt>
                <c:pt idx="15">
                  <c:v>45536</c:v>
                </c:pt>
                <c:pt idx="16">
                  <c:v>45505</c:v>
                </c:pt>
                <c:pt idx="17">
                  <c:v>45474</c:v>
                </c:pt>
                <c:pt idx="18">
                  <c:v>45444</c:v>
                </c:pt>
                <c:pt idx="19">
                  <c:v>45413</c:v>
                </c:pt>
                <c:pt idx="20">
                  <c:v>45383</c:v>
                </c:pt>
                <c:pt idx="21">
                  <c:v>45352</c:v>
                </c:pt>
                <c:pt idx="22">
                  <c:v>45323</c:v>
                </c:pt>
                <c:pt idx="23">
                  <c:v>45292</c:v>
                </c:pt>
                <c:pt idx="24">
                  <c:v>45261</c:v>
                </c:pt>
                <c:pt idx="25">
                  <c:v>45231</c:v>
                </c:pt>
                <c:pt idx="26">
                  <c:v>45200</c:v>
                </c:pt>
                <c:pt idx="27">
                  <c:v>45170</c:v>
                </c:pt>
                <c:pt idx="28">
                  <c:v>45139</c:v>
                </c:pt>
                <c:pt idx="29">
                  <c:v>45108</c:v>
                </c:pt>
                <c:pt idx="30">
                  <c:v>45078</c:v>
                </c:pt>
                <c:pt idx="31">
                  <c:v>45047</c:v>
                </c:pt>
                <c:pt idx="32">
                  <c:v>45017</c:v>
                </c:pt>
                <c:pt idx="33">
                  <c:v>44986</c:v>
                </c:pt>
                <c:pt idx="34">
                  <c:v>44958</c:v>
                </c:pt>
                <c:pt idx="35">
                  <c:v>44927</c:v>
                </c:pt>
                <c:pt idx="36">
                  <c:v>44896</c:v>
                </c:pt>
                <c:pt idx="37">
                  <c:v>44866</c:v>
                </c:pt>
                <c:pt idx="38">
                  <c:v>44835</c:v>
                </c:pt>
                <c:pt idx="39">
                  <c:v>44805</c:v>
                </c:pt>
                <c:pt idx="40">
                  <c:v>44774</c:v>
                </c:pt>
                <c:pt idx="41">
                  <c:v>44743</c:v>
                </c:pt>
                <c:pt idx="42">
                  <c:v>44713</c:v>
                </c:pt>
                <c:pt idx="43">
                  <c:v>44682</c:v>
                </c:pt>
                <c:pt idx="44">
                  <c:v>44652</c:v>
                </c:pt>
                <c:pt idx="45">
                  <c:v>44621</c:v>
                </c:pt>
                <c:pt idx="46">
                  <c:v>44593</c:v>
                </c:pt>
                <c:pt idx="47">
                  <c:v>44562</c:v>
                </c:pt>
                <c:pt idx="48">
                  <c:v>44561</c:v>
                </c:pt>
                <c:pt idx="49">
                  <c:v>44530</c:v>
                </c:pt>
                <c:pt idx="50">
                  <c:v>44499</c:v>
                </c:pt>
                <c:pt idx="51">
                  <c:v>44469</c:v>
                </c:pt>
                <c:pt idx="52">
                  <c:v>44439</c:v>
                </c:pt>
                <c:pt idx="53">
                  <c:v>44408</c:v>
                </c:pt>
                <c:pt idx="54">
                  <c:v>44377</c:v>
                </c:pt>
                <c:pt idx="55">
                  <c:v>44347</c:v>
                </c:pt>
                <c:pt idx="56">
                  <c:v>44316</c:v>
                </c:pt>
                <c:pt idx="57">
                  <c:v>44285</c:v>
                </c:pt>
                <c:pt idx="58">
                  <c:v>44255</c:v>
                </c:pt>
                <c:pt idx="59">
                  <c:v>44227</c:v>
                </c:pt>
                <c:pt idx="60">
                  <c:v>44196</c:v>
                </c:pt>
                <c:pt idx="61">
                  <c:v>44165</c:v>
                </c:pt>
                <c:pt idx="62">
                  <c:v>44134</c:v>
                </c:pt>
                <c:pt idx="63">
                  <c:v>44104</c:v>
                </c:pt>
                <c:pt idx="64">
                  <c:v>44074</c:v>
                </c:pt>
                <c:pt idx="65">
                  <c:v>44043</c:v>
                </c:pt>
                <c:pt idx="66">
                  <c:v>44012</c:v>
                </c:pt>
                <c:pt idx="67">
                  <c:v>43982</c:v>
                </c:pt>
                <c:pt idx="68">
                  <c:v>43951</c:v>
                </c:pt>
                <c:pt idx="69">
                  <c:v>43920</c:v>
                </c:pt>
                <c:pt idx="70">
                  <c:v>43889</c:v>
                </c:pt>
                <c:pt idx="71">
                  <c:v>43861</c:v>
                </c:pt>
                <c:pt idx="72">
                  <c:v>43830</c:v>
                </c:pt>
                <c:pt idx="73">
                  <c:v>43799</c:v>
                </c:pt>
                <c:pt idx="74">
                  <c:v>43768</c:v>
                </c:pt>
                <c:pt idx="75">
                  <c:v>43738</c:v>
                </c:pt>
                <c:pt idx="76">
                  <c:v>43708</c:v>
                </c:pt>
                <c:pt idx="77">
                  <c:v>43677</c:v>
                </c:pt>
                <c:pt idx="78">
                  <c:v>43646</c:v>
                </c:pt>
                <c:pt idx="79">
                  <c:v>43616</c:v>
                </c:pt>
                <c:pt idx="80">
                  <c:v>43585</c:v>
                </c:pt>
                <c:pt idx="81">
                  <c:v>43554</c:v>
                </c:pt>
                <c:pt idx="82">
                  <c:v>43524</c:v>
                </c:pt>
                <c:pt idx="83">
                  <c:v>43496</c:v>
                </c:pt>
                <c:pt idx="84">
                  <c:v>43465</c:v>
                </c:pt>
                <c:pt idx="85">
                  <c:v>43434</c:v>
                </c:pt>
                <c:pt idx="86">
                  <c:v>43403</c:v>
                </c:pt>
                <c:pt idx="87">
                  <c:v>43373</c:v>
                </c:pt>
                <c:pt idx="88">
                  <c:v>43343</c:v>
                </c:pt>
                <c:pt idx="89">
                  <c:v>43312</c:v>
                </c:pt>
                <c:pt idx="90">
                  <c:v>43281</c:v>
                </c:pt>
                <c:pt idx="91">
                  <c:v>43251</c:v>
                </c:pt>
                <c:pt idx="92">
                  <c:v>43220</c:v>
                </c:pt>
                <c:pt idx="93">
                  <c:v>43189</c:v>
                </c:pt>
                <c:pt idx="94">
                  <c:v>43159</c:v>
                </c:pt>
                <c:pt idx="95">
                  <c:v>43131</c:v>
                </c:pt>
                <c:pt idx="96">
                  <c:v>43100</c:v>
                </c:pt>
                <c:pt idx="97">
                  <c:v>43069</c:v>
                </c:pt>
                <c:pt idx="98">
                  <c:v>43038</c:v>
                </c:pt>
                <c:pt idx="99">
                  <c:v>43008</c:v>
                </c:pt>
                <c:pt idx="100">
                  <c:v>42978</c:v>
                </c:pt>
                <c:pt idx="101">
                  <c:v>42947</c:v>
                </c:pt>
                <c:pt idx="102">
                  <c:v>42916</c:v>
                </c:pt>
                <c:pt idx="103">
                  <c:v>42886</c:v>
                </c:pt>
                <c:pt idx="104">
                  <c:v>42855</c:v>
                </c:pt>
                <c:pt idx="105">
                  <c:v>42824</c:v>
                </c:pt>
                <c:pt idx="106">
                  <c:v>42794</c:v>
                </c:pt>
                <c:pt idx="107">
                  <c:v>42766</c:v>
                </c:pt>
                <c:pt idx="108">
                  <c:v>42735</c:v>
                </c:pt>
                <c:pt idx="109">
                  <c:v>42704</c:v>
                </c:pt>
                <c:pt idx="110">
                  <c:v>42673</c:v>
                </c:pt>
                <c:pt idx="111">
                  <c:v>42643</c:v>
                </c:pt>
                <c:pt idx="112">
                  <c:v>42613</c:v>
                </c:pt>
                <c:pt idx="113">
                  <c:v>42582</c:v>
                </c:pt>
                <c:pt idx="114">
                  <c:v>42551</c:v>
                </c:pt>
                <c:pt idx="115">
                  <c:v>42521</c:v>
                </c:pt>
                <c:pt idx="116">
                  <c:v>42490</c:v>
                </c:pt>
                <c:pt idx="117">
                  <c:v>42459</c:v>
                </c:pt>
                <c:pt idx="118">
                  <c:v>42428</c:v>
                </c:pt>
                <c:pt idx="119">
                  <c:v>42400</c:v>
                </c:pt>
                <c:pt idx="120">
                  <c:v>42369</c:v>
                </c:pt>
                <c:pt idx="121">
                  <c:v>42338</c:v>
                </c:pt>
                <c:pt idx="122">
                  <c:v>42308</c:v>
                </c:pt>
                <c:pt idx="123">
                  <c:v>42277</c:v>
                </c:pt>
                <c:pt idx="124">
                  <c:v>42247</c:v>
                </c:pt>
                <c:pt idx="125">
                  <c:v>42216</c:v>
                </c:pt>
                <c:pt idx="126">
                  <c:v>42185</c:v>
                </c:pt>
                <c:pt idx="127">
                  <c:v>42155</c:v>
                </c:pt>
                <c:pt idx="128">
                  <c:v>42124</c:v>
                </c:pt>
                <c:pt idx="129">
                  <c:v>42093</c:v>
                </c:pt>
                <c:pt idx="130">
                  <c:v>42063</c:v>
                </c:pt>
                <c:pt idx="131">
                  <c:v>42035</c:v>
                </c:pt>
                <c:pt idx="132">
                  <c:v>42004</c:v>
                </c:pt>
                <c:pt idx="133">
                  <c:v>41973</c:v>
                </c:pt>
                <c:pt idx="134">
                  <c:v>41942</c:v>
                </c:pt>
                <c:pt idx="135">
                  <c:v>41912</c:v>
                </c:pt>
                <c:pt idx="136">
                  <c:v>41882</c:v>
                </c:pt>
                <c:pt idx="137">
                  <c:v>41850</c:v>
                </c:pt>
                <c:pt idx="138">
                  <c:v>41820</c:v>
                </c:pt>
                <c:pt idx="139">
                  <c:v>41790</c:v>
                </c:pt>
                <c:pt idx="140">
                  <c:v>41759</c:v>
                </c:pt>
                <c:pt idx="141">
                  <c:v>41729</c:v>
                </c:pt>
                <c:pt idx="142">
                  <c:v>41698</c:v>
                </c:pt>
                <c:pt idx="143">
                  <c:v>41670</c:v>
                </c:pt>
                <c:pt idx="144">
                  <c:v>41639</c:v>
                </c:pt>
                <c:pt idx="145">
                  <c:v>41608</c:v>
                </c:pt>
                <c:pt idx="146">
                  <c:v>41578</c:v>
                </c:pt>
                <c:pt idx="147">
                  <c:v>41547</c:v>
                </c:pt>
                <c:pt idx="148">
                  <c:v>41517</c:v>
                </c:pt>
                <c:pt idx="149">
                  <c:v>41485</c:v>
                </c:pt>
                <c:pt idx="150">
                  <c:v>41455</c:v>
                </c:pt>
                <c:pt idx="151">
                  <c:v>41425</c:v>
                </c:pt>
                <c:pt idx="152">
                  <c:v>41394</c:v>
                </c:pt>
                <c:pt idx="153">
                  <c:v>41364</c:v>
                </c:pt>
                <c:pt idx="154">
                  <c:v>41333</c:v>
                </c:pt>
                <c:pt idx="155">
                  <c:v>41305</c:v>
                </c:pt>
                <c:pt idx="156">
                  <c:v>41274</c:v>
                </c:pt>
                <c:pt idx="157">
                  <c:v>41243</c:v>
                </c:pt>
                <c:pt idx="158">
                  <c:v>41213</c:v>
                </c:pt>
                <c:pt idx="159">
                  <c:v>41182</c:v>
                </c:pt>
                <c:pt idx="160">
                  <c:v>41152</c:v>
                </c:pt>
                <c:pt idx="161">
                  <c:v>41121</c:v>
                </c:pt>
                <c:pt idx="162">
                  <c:v>41090</c:v>
                </c:pt>
                <c:pt idx="163">
                  <c:v>41060</c:v>
                </c:pt>
                <c:pt idx="164">
                  <c:v>41029</c:v>
                </c:pt>
                <c:pt idx="165">
                  <c:v>40999</c:v>
                </c:pt>
                <c:pt idx="166">
                  <c:v>40968</c:v>
                </c:pt>
                <c:pt idx="167">
                  <c:v>40939</c:v>
                </c:pt>
                <c:pt idx="168">
                  <c:v>40908</c:v>
                </c:pt>
                <c:pt idx="169">
                  <c:v>40877</c:v>
                </c:pt>
                <c:pt idx="170">
                  <c:v>40847</c:v>
                </c:pt>
                <c:pt idx="171">
                  <c:v>40816</c:v>
                </c:pt>
                <c:pt idx="172">
                  <c:v>40786</c:v>
                </c:pt>
                <c:pt idx="173">
                  <c:v>40755</c:v>
                </c:pt>
                <c:pt idx="174">
                  <c:v>40724</c:v>
                </c:pt>
                <c:pt idx="175">
                  <c:v>40694</c:v>
                </c:pt>
                <c:pt idx="176">
                  <c:v>40663</c:v>
                </c:pt>
                <c:pt idx="177">
                  <c:v>40633</c:v>
                </c:pt>
                <c:pt idx="178">
                  <c:v>40602</c:v>
                </c:pt>
                <c:pt idx="179">
                  <c:v>40574</c:v>
                </c:pt>
                <c:pt idx="180">
                  <c:v>40543</c:v>
                </c:pt>
                <c:pt idx="181">
                  <c:v>40512</c:v>
                </c:pt>
                <c:pt idx="182">
                  <c:v>40482</c:v>
                </c:pt>
                <c:pt idx="183">
                  <c:v>40451</c:v>
                </c:pt>
                <c:pt idx="184">
                  <c:v>40421</c:v>
                </c:pt>
                <c:pt idx="185">
                  <c:v>40390</c:v>
                </c:pt>
                <c:pt idx="186">
                  <c:v>40359</c:v>
                </c:pt>
                <c:pt idx="187">
                  <c:v>40329</c:v>
                </c:pt>
                <c:pt idx="188">
                  <c:v>40298</c:v>
                </c:pt>
                <c:pt idx="189">
                  <c:v>40268</c:v>
                </c:pt>
                <c:pt idx="190">
                  <c:v>40237</c:v>
                </c:pt>
                <c:pt idx="191">
                  <c:v>40209</c:v>
                </c:pt>
                <c:pt idx="192">
                  <c:v>40178</c:v>
                </c:pt>
                <c:pt idx="193">
                  <c:v>40147</c:v>
                </c:pt>
                <c:pt idx="194">
                  <c:v>40117</c:v>
                </c:pt>
                <c:pt idx="195">
                  <c:v>40086</c:v>
                </c:pt>
                <c:pt idx="196">
                  <c:v>40056</c:v>
                </c:pt>
                <c:pt idx="197">
                  <c:v>40025</c:v>
                </c:pt>
                <c:pt idx="198">
                  <c:v>39994</c:v>
                </c:pt>
                <c:pt idx="199">
                  <c:v>39964</c:v>
                </c:pt>
                <c:pt idx="200">
                  <c:v>39933</c:v>
                </c:pt>
                <c:pt idx="201">
                  <c:v>39903</c:v>
                </c:pt>
                <c:pt idx="202">
                  <c:v>39872</c:v>
                </c:pt>
                <c:pt idx="203">
                  <c:v>39844</c:v>
                </c:pt>
                <c:pt idx="204">
                  <c:v>39813</c:v>
                </c:pt>
                <c:pt idx="205">
                  <c:v>39782</c:v>
                </c:pt>
                <c:pt idx="206">
                  <c:v>39752</c:v>
                </c:pt>
                <c:pt idx="207">
                  <c:v>39721</c:v>
                </c:pt>
                <c:pt idx="208">
                  <c:v>39691</c:v>
                </c:pt>
                <c:pt idx="209">
                  <c:v>39660</c:v>
                </c:pt>
                <c:pt idx="210">
                  <c:v>39629</c:v>
                </c:pt>
                <c:pt idx="211">
                  <c:v>39599</c:v>
                </c:pt>
                <c:pt idx="212">
                  <c:v>39568</c:v>
                </c:pt>
                <c:pt idx="213">
                  <c:v>39538</c:v>
                </c:pt>
                <c:pt idx="214">
                  <c:v>39507</c:v>
                </c:pt>
                <c:pt idx="215">
                  <c:v>39478</c:v>
                </c:pt>
                <c:pt idx="216">
                  <c:v>39447</c:v>
                </c:pt>
                <c:pt idx="217">
                  <c:v>39416</c:v>
                </c:pt>
                <c:pt idx="218">
                  <c:v>39386</c:v>
                </c:pt>
                <c:pt idx="219">
                  <c:v>39355</c:v>
                </c:pt>
                <c:pt idx="220">
                  <c:v>39325</c:v>
                </c:pt>
                <c:pt idx="221">
                  <c:v>39294</c:v>
                </c:pt>
                <c:pt idx="222">
                  <c:v>39263</c:v>
                </c:pt>
                <c:pt idx="223">
                  <c:v>39233</c:v>
                </c:pt>
                <c:pt idx="224">
                  <c:v>39202</c:v>
                </c:pt>
                <c:pt idx="225">
                  <c:v>39172</c:v>
                </c:pt>
                <c:pt idx="226">
                  <c:v>39141</c:v>
                </c:pt>
                <c:pt idx="227">
                  <c:v>39113</c:v>
                </c:pt>
                <c:pt idx="228">
                  <c:v>39082</c:v>
                </c:pt>
                <c:pt idx="229">
                  <c:v>39051</c:v>
                </c:pt>
                <c:pt idx="230">
                  <c:v>39021</c:v>
                </c:pt>
                <c:pt idx="231">
                  <c:v>38990</c:v>
                </c:pt>
                <c:pt idx="232">
                  <c:v>38960</c:v>
                </c:pt>
                <c:pt idx="233">
                  <c:v>38929</c:v>
                </c:pt>
                <c:pt idx="234">
                  <c:v>38898</c:v>
                </c:pt>
                <c:pt idx="235">
                  <c:v>38868</c:v>
                </c:pt>
                <c:pt idx="236">
                  <c:v>38837</c:v>
                </c:pt>
                <c:pt idx="237">
                  <c:v>38807</c:v>
                </c:pt>
                <c:pt idx="238">
                  <c:v>38776</c:v>
                </c:pt>
                <c:pt idx="239">
                  <c:v>38748</c:v>
                </c:pt>
              </c:numCache>
            </c:numRef>
          </c:cat>
          <c:val>
            <c:numRef>
              <c:f>data!$C$5:$C$244</c:f>
              <c:numCache>
                <c:formatCode>"$"#,##0.00</c:formatCode>
                <c:ptCount val="240"/>
                <c:pt idx="0">
                  <c:v>14066.049196824037</c:v>
                </c:pt>
                <c:pt idx="1">
                  <c:v>14057.614628047209</c:v>
                </c:pt>
                <c:pt idx="2">
                  <c:v>14023.957130932971</c:v>
                </c:pt>
                <c:pt idx="3">
                  <c:v>14015.547802251622</c:v>
                </c:pt>
                <c:pt idx="4">
                  <c:v>14023.962179559358</c:v>
                </c:pt>
                <c:pt idx="5">
                  <c:v>13982.016131165861</c:v>
                </c:pt>
                <c:pt idx="6">
                  <c:v>13973.631951994665</c:v>
                </c:pt>
                <c:pt idx="7">
                  <c:v>13897.197366479029</c:v>
                </c:pt>
                <c:pt idx="8">
                  <c:v>13905.540690893566</c:v>
                </c:pt>
                <c:pt idx="9">
                  <c:v>13862.566734018108</c:v>
                </c:pt>
                <c:pt idx="10">
                  <c:v>13718.522250389024</c:v>
                </c:pt>
                <c:pt idx="11">
                  <c:v>13710.296072745377</c:v>
                </c:pt>
                <c:pt idx="12">
                  <c:v>13761.212559214471</c:v>
                </c:pt>
                <c:pt idx="13">
                  <c:v>13761.212559214471</c:v>
                </c:pt>
                <c:pt idx="14">
                  <c:v>13702.292700601884</c:v>
                </c:pt>
                <c:pt idx="15">
                  <c:v>13761.467008739462</c:v>
                </c:pt>
                <c:pt idx="16">
                  <c:v>13787.663569521554</c:v>
                </c:pt>
                <c:pt idx="17">
                  <c:v>13728.630458549789</c:v>
                </c:pt>
                <c:pt idx="18">
                  <c:v>13736.872582099049</c:v>
                </c:pt>
                <c:pt idx="19">
                  <c:v>13660.374484983144</c:v>
                </c:pt>
                <c:pt idx="20">
                  <c:v>13592.412422868802</c:v>
                </c:pt>
                <c:pt idx="21">
                  <c:v>13507.316329989866</c:v>
                </c:pt>
                <c:pt idx="22">
                  <c:v>13464.230791457201</c:v>
                </c:pt>
                <c:pt idx="23">
                  <c:v>13464.230791457201</c:v>
                </c:pt>
                <c:pt idx="24">
                  <c:v>13506.099700528841</c:v>
                </c:pt>
                <c:pt idx="25">
                  <c:v>13488.564566592269</c:v>
                </c:pt>
                <c:pt idx="26">
                  <c:v>13480.476280823776</c:v>
                </c:pt>
                <c:pt idx="27">
                  <c:v>13498.023711648919</c:v>
                </c:pt>
                <c:pt idx="28">
                  <c:v>13446.925395147358</c:v>
                </c:pt>
                <c:pt idx="29">
                  <c:v>13370.712334838778</c:v>
                </c:pt>
                <c:pt idx="30">
                  <c:v>13353.352975970016</c:v>
                </c:pt>
                <c:pt idx="31">
                  <c:v>13302.802327126934</c:v>
                </c:pt>
                <c:pt idx="32">
                  <c:v>13209.018297216695</c:v>
                </c:pt>
                <c:pt idx="33">
                  <c:v>13140.686726240245</c:v>
                </c:pt>
                <c:pt idx="34">
                  <c:v>13089.637141388828</c:v>
                </c:pt>
                <c:pt idx="35">
                  <c:v>13021.923141055338</c:v>
                </c:pt>
                <c:pt idx="36">
                  <c:v>13097.890908323616</c:v>
                </c:pt>
                <c:pt idx="37">
                  <c:v>13080.885756839723</c:v>
                </c:pt>
                <c:pt idx="38">
                  <c:v>12987.376644995753</c:v>
                </c:pt>
                <c:pt idx="39">
                  <c:v>12978.291840707259</c:v>
                </c:pt>
                <c:pt idx="40">
                  <c:v>13021.26200532483</c:v>
                </c:pt>
                <c:pt idx="41">
                  <c:v>13004.356342080126</c:v>
                </c:pt>
                <c:pt idx="42">
                  <c:v>12919.09034579786</c:v>
                </c:pt>
                <c:pt idx="43">
                  <c:v>12740.720262128067</c:v>
                </c:pt>
                <c:pt idx="44">
                  <c:v>12664.731870902651</c:v>
                </c:pt>
                <c:pt idx="45">
                  <c:v>12486.179503995516</c:v>
                </c:pt>
                <c:pt idx="46">
                  <c:v>12358.883009002788</c:v>
                </c:pt>
                <c:pt idx="47">
                  <c:v>12248.645202183141</c:v>
                </c:pt>
                <c:pt idx="48">
                  <c:v>12265.817346468197</c:v>
                </c:pt>
                <c:pt idx="49">
                  <c:v>12240.113108939424</c:v>
                </c:pt>
                <c:pt idx="50">
                  <c:v>12155.027913544613</c:v>
                </c:pt>
                <c:pt idx="51">
                  <c:v>12129.555846267451</c:v>
                </c:pt>
                <c:pt idx="52">
                  <c:v>12104.137158235157</c:v>
                </c:pt>
                <c:pt idx="53">
                  <c:v>12027.163313031753</c:v>
                </c:pt>
                <c:pt idx="54">
                  <c:v>11993.581285432543</c:v>
                </c:pt>
                <c:pt idx="55">
                  <c:v>11933.911726798551</c:v>
                </c:pt>
                <c:pt idx="56">
                  <c:v>11874.53903164035</c:v>
                </c:pt>
                <c:pt idx="57">
                  <c:v>11815.461723025224</c:v>
                </c:pt>
                <c:pt idx="58">
                  <c:v>11755.508629017235</c:v>
                </c:pt>
                <c:pt idx="59">
                  <c:v>11687.719853864819</c:v>
                </c:pt>
                <c:pt idx="60">
                  <c:v>11713.48953083265</c:v>
                </c:pt>
                <c:pt idx="61">
                  <c:v>11695.945612414029</c:v>
                </c:pt>
                <c:pt idx="62">
                  <c:v>11644.708893283581</c:v>
                </c:pt>
                <c:pt idx="63">
                  <c:v>11652.865899413171</c:v>
                </c:pt>
                <c:pt idx="64">
                  <c:v>11670.371456598068</c:v>
                </c:pt>
                <c:pt idx="65">
                  <c:v>11670.371456598068</c:v>
                </c:pt>
                <c:pt idx="66">
                  <c:v>11576.600988590486</c:v>
                </c:pt>
                <c:pt idx="67">
                  <c:v>11543.12592341259</c:v>
                </c:pt>
                <c:pt idx="68">
                  <c:v>11619.816713723163</c:v>
                </c:pt>
                <c:pt idx="69">
                  <c:v>11687.604821688959</c:v>
                </c:pt>
                <c:pt idx="70">
                  <c:v>11636.404641267383</c:v>
                </c:pt>
                <c:pt idx="71">
                  <c:v>11602.756646991111</c:v>
                </c:pt>
                <c:pt idx="72">
                  <c:v>11602.756646991111</c:v>
                </c:pt>
                <c:pt idx="73">
                  <c:v>11620.186927382183</c:v>
                </c:pt>
                <c:pt idx="74">
                  <c:v>11586.585828479594</c:v>
                </c:pt>
                <c:pt idx="75">
                  <c:v>11637.792113780226</c:v>
                </c:pt>
                <c:pt idx="76">
                  <c:v>11655.275026319705</c:v>
                </c:pt>
                <c:pt idx="77">
                  <c:v>11596.134739150039</c:v>
                </c:pt>
                <c:pt idx="78">
                  <c:v>11621.702484616193</c:v>
                </c:pt>
                <c:pt idx="79">
                  <c:v>11570.791004197723</c:v>
                </c:pt>
                <c:pt idx="80">
                  <c:v>11520.102552964679</c:v>
                </c:pt>
                <c:pt idx="81">
                  <c:v>11443.431561502613</c:v>
                </c:pt>
                <c:pt idx="82">
                  <c:v>11367.27084682886</c:v>
                </c:pt>
                <c:pt idx="83">
                  <c:v>11350.245478610943</c:v>
                </c:pt>
                <c:pt idx="84">
                  <c:v>11358.196215962116</c:v>
                </c:pt>
                <c:pt idx="85">
                  <c:v>11409.539142101572</c:v>
                </c:pt>
                <c:pt idx="86">
                  <c:v>11375.4129033914</c:v>
                </c:pt>
                <c:pt idx="87">
                  <c:v>11417.658238875238</c:v>
                </c:pt>
                <c:pt idx="88">
                  <c:v>11425.656198213988</c:v>
                </c:pt>
                <c:pt idx="89">
                  <c:v>11366.550137498993</c:v>
                </c:pt>
                <c:pt idx="90">
                  <c:v>11349.525848725903</c:v>
                </c:pt>
                <c:pt idx="91">
                  <c:v>11340.453485937154</c:v>
                </c:pt>
                <c:pt idx="92">
                  <c:v>11306.533884284303</c:v>
                </c:pt>
                <c:pt idx="93">
                  <c:v>11272.715737073086</c:v>
                </c:pt>
                <c:pt idx="94">
                  <c:v>11204.369085650616</c:v>
                </c:pt>
                <c:pt idx="95">
                  <c:v>11127.588723458752</c:v>
                </c:pt>
                <c:pt idx="96">
                  <c:v>11170.034855911215</c:v>
                </c:pt>
                <c:pt idx="97">
                  <c:v>11135.514760154734</c:v>
                </c:pt>
                <c:pt idx="98">
                  <c:v>11126.613469379232</c:v>
                </c:pt>
                <c:pt idx="99">
                  <c:v>11101.080983118061</c:v>
                </c:pt>
                <c:pt idx="100">
                  <c:v>11092.207217344187</c:v>
                </c:pt>
                <c:pt idx="101">
                  <c:v>11092.207217344187</c:v>
                </c:pt>
                <c:pt idx="102">
                  <c:v>11101.088087814438</c:v>
                </c:pt>
                <c:pt idx="103">
                  <c:v>11092.214316361349</c:v>
                </c:pt>
                <c:pt idx="104">
                  <c:v>11050.223467186042</c:v>
                </c:pt>
                <c:pt idx="105">
                  <c:v>11033.672957749417</c:v>
                </c:pt>
                <c:pt idx="106">
                  <c:v>11017.147236894076</c:v>
                </c:pt>
                <c:pt idx="107">
                  <c:v>10923.207651094663</c:v>
                </c:pt>
                <c:pt idx="108">
                  <c:v>10940.712791561162</c:v>
                </c:pt>
                <c:pt idx="109">
                  <c:v>10983.548631222931</c:v>
                </c:pt>
                <c:pt idx="110">
                  <c:v>10958.344439013201</c:v>
                </c:pt>
                <c:pt idx="111">
                  <c:v>10949.584771196245</c:v>
                </c:pt>
                <c:pt idx="112">
                  <c:v>10967.132182688547</c:v>
                </c:pt>
                <c:pt idx="113">
                  <c:v>10983.607594079665</c:v>
                </c:pt>
                <c:pt idx="114">
                  <c:v>10958.403266566562</c:v>
                </c:pt>
                <c:pt idx="115">
                  <c:v>10915.831523624427</c:v>
                </c:pt>
                <c:pt idx="116">
                  <c:v>10882.097022853581</c:v>
                </c:pt>
                <c:pt idx="117">
                  <c:v>10813.96901803993</c:v>
                </c:pt>
                <c:pt idx="118">
                  <c:v>10788.077631723794</c:v>
                </c:pt>
                <c:pt idx="119">
                  <c:v>10762.553788746531</c:v>
                </c:pt>
                <c:pt idx="120">
                  <c:v>10813.601474701059</c:v>
                </c:pt>
                <c:pt idx="121">
                  <c:v>10822.109422360149</c:v>
                </c:pt>
                <c:pt idx="122">
                  <c:v>10813.601474701058</c:v>
                </c:pt>
                <c:pt idx="123">
                  <c:v>10830.930964243847</c:v>
                </c:pt>
                <c:pt idx="124">
                  <c:v>10830.930964243847</c:v>
                </c:pt>
                <c:pt idx="125">
                  <c:v>10822.273145727266</c:v>
                </c:pt>
                <c:pt idx="126">
                  <c:v>10796.361877221934</c:v>
                </c:pt>
                <c:pt idx="127">
                  <c:v>10737.306690424599</c:v>
                </c:pt>
                <c:pt idx="128">
                  <c:v>10745.903413155123</c:v>
                </c:pt>
                <c:pt idx="129">
                  <c:v>10671.204978306976</c:v>
                </c:pt>
                <c:pt idx="130">
                  <c:v>10578.117543920476</c:v>
                </c:pt>
                <c:pt idx="131">
                  <c:v>10595.069655369067</c:v>
                </c:pt>
                <c:pt idx="132">
                  <c:v>10671.907388566748</c:v>
                </c:pt>
                <c:pt idx="133">
                  <c:v>10714.766454384286</c:v>
                </c:pt>
                <c:pt idx="134">
                  <c:v>10706.201493189736</c:v>
                </c:pt>
                <c:pt idx="135">
                  <c:v>10697.643378486948</c:v>
                </c:pt>
                <c:pt idx="136">
                  <c:v>10697.643378486948</c:v>
                </c:pt>
                <c:pt idx="137">
                  <c:v>10714.787037747345</c:v>
                </c:pt>
                <c:pt idx="138">
                  <c:v>10706.222060099266</c:v>
                </c:pt>
                <c:pt idx="139">
                  <c:v>10655.077687200703</c:v>
                </c:pt>
                <c:pt idx="140">
                  <c:v>10621.090198565293</c:v>
                </c:pt>
                <c:pt idx="141">
                  <c:v>10561.943315995715</c:v>
                </c:pt>
                <c:pt idx="142">
                  <c:v>10477.078976287785</c:v>
                </c:pt>
                <c:pt idx="143">
                  <c:v>10442.618335779711</c:v>
                </c:pt>
                <c:pt idx="144">
                  <c:v>10467.740913973246</c:v>
                </c:pt>
                <c:pt idx="145">
                  <c:v>10467.740913973246</c:v>
                </c:pt>
                <c:pt idx="146">
                  <c:v>10492.923931408626</c:v>
                </c:pt>
                <c:pt idx="147">
                  <c:v>10476.162072093277</c:v>
                </c:pt>
                <c:pt idx="148">
                  <c:v>10476.162072093277</c:v>
                </c:pt>
                <c:pt idx="149">
                  <c:v>10467.787841819822</c:v>
                </c:pt>
                <c:pt idx="150">
                  <c:v>10467.787841819822</c:v>
                </c:pt>
                <c:pt idx="151">
                  <c:v>10442.725301097189</c:v>
                </c:pt>
                <c:pt idx="152">
                  <c:v>10459.460437797667</c:v>
                </c:pt>
                <c:pt idx="153">
                  <c:v>10442.752034542398</c:v>
                </c:pt>
                <c:pt idx="154">
                  <c:v>10324.025738549082</c:v>
                </c:pt>
                <c:pt idx="155">
                  <c:v>10315.773120053042</c:v>
                </c:pt>
                <c:pt idx="156">
                  <c:v>10374.910107666743</c:v>
                </c:pt>
                <c:pt idx="157">
                  <c:v>10400.912388638339</c:v>
                </c:pt>
                <c:pt idx="158">
                  <c:v>10384.297512618148</c:v>
                </c:pt>
                <c:pt idx="159">
                  <c:v>10367.709177933455</c:v>
                </c:pt>
                <c:pt idx="160">
                  <c:v>10341.854541579507</c:v>
                </c:pt>
                <c:pt idx="161">
                  <c:v>10350.134649298947</c:v>
                </c:pt>
                <c:pt idx="162">
                  <c:v>10392.7449034029</c:v>
                </c:pt>
                <c:pt idx="163">
                  <c:v>10401.065756007705</c:v>
                </c:pt>
                <c:pt idx="164">
                  <c:v>10358.59551439867</c:v>
                </c:pt>
                <c:pt idx="165">
                  <c:v>10316.298689770611</c:v>
                </c:pt>
                <c:pt idx="166">
                  <c:v>10274.174574017141</c:v>
                </c:pt>
                <c:pt idx="167">
                  <c:v>10231.203519236349</c:v>
                </c:pt>
                <c:pt idx="168">
                  <c:v>10290.89068521057</c:v>
                </c:pt>
                <c:pt idx="169">
                  <c:v>10282.664553567716</c:v>
                </c:pt>
                <c:pt idx="170">
                  <c:v>10265.213690294217</c:v>
                </c:pt>
                <c:pt idx="171">
                  <c:v>10239.614653660066</c:v>
                </c:pt>
                <c:pt idx="172">
                  <c:v>10214.079455022511</c:v>
                </c:pt>
                <c:pt idx="173">
                  <c:v>10196.74498854199</c:v>
                </c:pt>
                <c:pt idx="174">
                  <c:v>10264.490626678065</c:v>
                </c:pt>
                <c:pt idx="175">
                  <c:v>10196.176245830999</c:v>
                </c:pt>
                <c:pt idx="176">
                  <c:v>10161.626714999999</c:v>
                </c:pt>
                <c:pt idx="177">
                  <c:v>10051.064999999999</c:v>
                </c:pt>
                <c:pt idx="178">
                  <c:v>10026</c:v>
                </c:pt>
                <c:pt idx="179">
                  <c:v>10000</c:v>
                </c:pt>
                <c:pt idx="180">
                  <c:v>10000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5C7D-4D6A-8A1B-2BBA54B7A599}"/>
            </c:ext>
          </c:extLst>
        </c:ser>
        <c:ser>
          <c:idx val="0"/>
          <c:order val="1"/>
          <c:tx>
            <c:strRef>
              <c:f>data!$E$4</c:f>
              <c:strCache>
                <c:ptCount val="1"/>
                <c:pt idx="0">
                  <c:v>FTSE TMX Canada 91-Day T-Bill Index</c:v>
                </c:pt>
              </c:strCache>
            </c:strRef>
          </c:tx>
          <c:spPr>
            <a:ln w="38100">
              <a:solidFill>
                <a:srgbClr val="002060"/>
              </a:solidFill>
              <a:prstDash val="solid"/>
            </a:ln>
          </c:spPr>
          <c:marker>
            <c:symbol val="none"/>
          </c:marker>
          <c:cat>
            <c:numRef>
              <c:f>data!$A$5:$A$244</c:f>
              <c:numCache>
                <c:formatCode>mmm\-yy</c:formatCode>
                <c:ptCount val="240"/>
                <c:pt idx="0">
                  <c:v>45992</c:v>
                </c:pt>
                <c:pt idx="1">
                  <c:v>45962</c:v>
                </c:pt>
                <c:pt idx="2">
                  <c:v>45931</c:v>
                </c:pt>
                <c:pt idx="3">
                  <c:v>45901</c:v>
                </c:pt>
                <c:pt idx="4">
                  <c:v>45870</c:v>
                </c:pt>
                <c:pt idx="5">
                  <c:v>45839</c:v>
                </c:pt>
                <c:pt idx="6">
                  <c:v>45809</c:v>
                </c:pt>
                <c:pt idx="7">
                  <c:v>45778</c:v>
                </c:pt>
                <c:pt idx="8">
                  <c:v>45748</c:v>
                </c:pt>
                <c:pt idx="9">
                  <c:v>45717</c:v>
                </c:pt>
                <c:pt idx="10">
                  <c:v>45689</c:v>
                </c:pt>
                <c:pt idx="11">
                  <c:v>45658</c:v>
                </c:pt>
                <c:pt idx="12">
                  <c:v>45627</c:v>
                </c:pt>
                <c:pt idx="13">
                  <c:v>45597</c:v>
                </c:pt>
                <c:pt idx="14">
                  <c:v>45566</c:v>
                </c:pt>
                <c:pt idx="15">
                  <c:v>45536</c:v>
                </c:pt>
                <c:pt idx="16">
                  <c:v>45505</c:v>
                </c:pt>
                <c:pt idx="17">
                  <c:v>45474</c:v>
                </c:pt>
                <c:pt idx="18">
                  <c:v>45444</c:v>
                </c:pt>
                <c:pt idx="19">
                  <c:v>45413</c:v>
                </c:pt>
                <c:pt idx="20">
                  <c:v>45383</c:v>
                </c:pt>
                <c:pt idx="21">
                  <c:v>45352</c:v>
                </c:pt>
                <c:pt idx="22">
                  <c:v>45323</c:v>
                </c:pt>
                <c:pt idx="23">
                  <c:v>45292</c:v>
                </c:pt>
                <c:pt idx="24">
                  <c:v>45261</c:v>
                </c:pt>
                <c:pt idx="25">
                  <c:v>45231</c:v>
                </c:pt>
                <c:pt idx="26">
                  <c:v>45200</c:v>
                </c:pt>
                <c:pt idx="27">
                  <c:v>45170</c:v>
                </c:pt>
                <c:pt idx="28">
                  <c:v>45139</c:v>
                </c:pt>
                <c:pt idx="29">
                  <c:v>45108</c:v>
                </c:pt>
                <c:pt idx="30">
                  <c:v>45078</c:v>
                </c:pt>
                <c:pt idx="31">
                  <c:v>45047</c:v>
                </c:pt>
                <c:pt idx="32">
                  <c:v>45017</c:v>
                </c:pt>
                <c:pt idx="33">
                  <c:v>44986</c:v>
                </c:pt>
                <c:pt idx="34">
                  <c:v>44958</c:v>
                </c:pt>
                <c:pt idx="35">
                  <c:v>44927</c:v>
                </c:pt>
                <c:pt idx="36">
                  <c:v>44896</c:v>
                </c:pt>
                <c:pt idx="37">
                  <c:v>44866</c:v>
                </c:pt>
                <c:pt idx="38">
                  <c:v>44835</c:v>
                </c:pt>
                <c:pt idx="39">
                  <c:v>44805</c:v>
                </c:pt>
                <c:pt idx="40">
                  <c:v>44774</c:v>
                </c:pt>
                <c:pt idx="41">
                  <c:v>44743</c:v>
                </c:pt>
                <c:pt idx="42">
                  <c:v>44713</c:v>
                </c:pt>
                <c:pt idx="43">
                  <c:v>44682</c:v>
                </c:pt>
                <c:pt idx="44">
                  <c:v>44652</c:v>
                </c:pt>
                <c:pt idx="45">
                  <c:v>44621</c:v>
                </c:pt>
                <c:pt idx="46">
                  <c:v>44593</c:v>
                </c:pt>
                <c:pt idx="47">
                  <c:v>44562</c:v>
                </c:pt>
                <c:pt idx="48">
                  <c:v>44561</c:v>
                </c:pt>
                <c:pt idx="49">
                  <c:v>44530</c:v>
                </c:pt>
                <c:pt idx="50">
                  <c:v>44499</c:v>
                </c:pt>
                <c:pt idx="51">
                  <c:v>44469</c:v>
                </c:pt>
                <c:pt idx="52">
                  <c:v>44439</c:v>
                </c:pt>
                <c:pt idx="53">
                  <c:v>44408</c:v>
                </c:pt>
                <c:pt idx="54">
                  <c:v>44377</c:v>
                </c:pt>
                <c:pt idx="55">
                  <c:v>44347</c:v>
                </c:pt>
                <c:pt idx="56">
                  <c:v>44316</c:v>
                </c:pt>
                <c:pt idx="57">
                  <c:v>44285</c:v>
                </c:pt>
                <c:pt idx="58">
                  <c:v>44255</c:v>
                </c:pt>
                <c:pt idx="59">
                  <c:v>44227</c:v>
                </c:pt>
                <c:pt idx="60">
                  <c:v>44196</c:v>
                </c:pt>
                <c:pt idx="61">
                  <c:v>44165</c:v>
                </c:pt>
                <c:pt idx="62">
                  <c:v>44134</c:v>
                </c:pt>
                <c:pt idx="63">
                  <c:v>44104</c:v>
                </c:pt>
                <c:pt idx="64">
                  <c:v>44074</c:v>
                </c:pt>
                <c:pt idx="65">
                  <c:v>44043</c:v>
                </c:pt>
                <c:pt idx="66">
                  <c:v>44012</c:v>
                </c:pt>
                <c:pt idx="67">
                  <c:v>43982</c:v>
                </c:pt>
                <c:pt idx="68">
                  <c:v>43951</c:v>
                </c:pt>
                <c:pt idx="69">
                  <c:v>43920</c:v>
                </c:pt>
                <c:pt idx="70">
                  <c:v>43889</c:v>
                </c:pt>
                <c:pt idx="71">
                  <c:v>43861</c:v>
                </c:pt>
                <c:pt idx="72">
                  <c:v>43830</c:v>
                </c:pt>
                <c:pt idx="73">
                  <c:v>43799</c:v>
                </c:pt>
                <c:pt idx="74">
                  <c:v>43768</c:v>
                </c:pt>
                <c:pt idx="75">
                  <c:v>43738</c:v>
                </c:pt>
                <c:pt idx="76">
                  <c:v>43708</c:v>
                </c:pt>
                <c:pt idx="77">
                  <c:v>43677</c:v>
                </c:pt>
                <c:pt idx="78">
                  <c:v>43646</c:v>
                </c:pt>
                <c:pt idx="79">
                  <c:v>43616</c:v>
                </c:pt>
                <c:pt idx="80">
                  <c:v>43585</c:v>
                </c:pt>
                <c:pt idx="81">
                  <c:v>43554</c:v>
                </c:pt>
                <c:pt idx="82">
                  <c:v>43524</c:v>
                </c:pt>
                <c:pt idx="83">
                  <c:v>43496</c:v>
                </c:pt>
                <c:pt idx="84">
                  <c:v>43465</c:v>
                </c:pt>
                <c:pt idx="85">
                  <c:v>43434</c:v>
                </c:pt>
                <c:pt idx="86">
                  <c:v>43403</c:v>
                </c:pt>
                <c:pt idx="87">
                  <c:v>43373</c:v>
                </c:pt>
                <c:pt idx="88">
                  <c:v>43343</c:v>
                </c:pt>
                <c:pt idx="89">
                  <c:v>43312</c:v>
                </c:pt>
                <c:pt idx="90">
                  <c:v>43281</c:v>
                </c:pt>
                <c:pt idx="91">
                  <c:v>43251</c:v>
                </c:pt>
                <c:pt idx="92">
                  <c:v>43220</c:v>
                </c:pt>
                <c:pt idx="93">
                  <c:v>43189</c:v>
                </c:pt>
                <c:pt idx="94">
                  <c:v>43159</c:v>
                </c:pt>
                <c:pt idx="95">
                  <c:v>43131</c:v>
                </c:pt>
                <c:pt idx="96">
                  <c:v>43100</c:v>
                </c:pt>
                <c:pt idx="97">
                  <c:v>43069</c:v>
                </c:pt>
                <c:pt idx="98">
                  <c:v>43038</c:v>
                </c:pt>
                <c:pt idx="99">
                  <c:v>43008</c:v>
                </c:pt>
                <c:pt idx="100">
                  <c:v>42978</c:v>
                </c:pt>
                <c:pt idx="101">
                  <c:v>42947</c:v>
                </c:pt>
                <c:pt idx="102">
                  <c:v>42916</c:v>
                </c:pt>
                <c:pt idx="103">
                  <c:v>42886</c:v>
                </c:pt>
                <c:pt idx="104">
                  <c:v>42855</c:v>
                </c:pt>
                <c:pt idx="105">
                  <c:v>42824</c:v>
                </c:pt>
                <c:pt idx="106">
                  <c:v>42794</c:v>
                </c:pt>
                <c:pt idx="107">
                  <c:v>42766</c:v>
                </c:pt>
                <c:pt idx="108">
                  <c:v>42735</c:v>
                </c:pt>
                <c:pt idx="109">
                  <c:v>42704</c:v>
                </c:pt>
                <c:pt idx="110">
                  <c:v>42673</c:v>
                </c:pt>
                <c:pt idx="111">
                  <c:v>42643</c:v>
                </c:pt>
                <c:pt idx="112">
                  <c:v>42613</c:v>
                </c:pt>
                <c:pt idx="113">
                  <c:v>42582</c:v>
                </c:pt>
                <c:pt idx="114">
                  <c:v>42551</c:v>
                </c:pt>
                <c:pt idx="115">
                  <c:v>42521</c:v>
                </c:pt>
                <c:pt idx="116">
                  <c:v>42490</c:v>
                </c:pt>
                <c:pt idx="117">
                  <c:v>42459</c:v>
                </c:pt>
                <c:pt idx="118">
                  <c:v>42428</c:v>
                </c:pt>
                <c:pt idx="119">
                  <c:v>42400</c:v>
                </c:pt>
                <c:pt idx="120">
                  <c:v>42369</c:v>
                </c:pt>
                <c:pt idx="121">
                  <c:v>42338</c:v>
                </c:pt>
                <c:pt idx="122">
                  <c:v>42308</c:v>
                </c:pt>
                <c:pt idx="123">
                  <c:v>42277</c:v>
                </c:pt>
                <c:pt idx="124">
                  <c:v>42247</c:v>
                </c:pt>
                <c:pt idx="125">
                  <c:v>42216</c:v>
                </c:pt>
                <c:pt idx="126">
                  <c:v>42185</c:v>
                </c:pt>
                <c:pt idx="127">
                  <c:v>42155</c:v>
                </c:pt>
                <c:pt idx="128">
                  <c:v>42124</c:v>
                </c:pt>
                <c:pt idx="129">
                  <c:v>42093</c:v>
                </c:pt>
                <c:pt idx="130">
                  <c:v>42063</c:v>
                </c:pt>
                <c:pt idx="131">
                  <c:v>42035</c:v>
                </c:pt>
                <c:pt idx="132">
                  <c:v>42004</c:v>
                </c:pt>
                <c:pt idx="133">
                  <c:v>41973</c:v>
                </c:pt>
                <c:pt idx="134">
                  <c:v>41942</c:v>
                </c:pt>
                <c:pt idx="135">
                  <c:v>41912</c:v>
                </c:pt>
                <c:pt idx="136">
                  <c:v>41882</c:v>
                </c:pt>
                <c:pt idx="137">
                  <c:v>41850</c:v>
                </c:pt>
                <c:pt idx="138">
                  <c:v>41820</c:v>
                </c:pt>
                <c:pt idx="139">
                  <c:v>41790</c:v>
                </c:pt>
                <c:pt idx="140">
                  <c:v>41759</c:v>
                </c:pt>
                <c:pt idx="141">
                  <c:v>41729</c:v>
                </c:pt>
                <c:pt idx="142">
                  <c:v>41698</c:v>
                </c:pt>
                <c:pt idx="143">
                  <c:v>41670</c:v>
                </c:pt>
                <c:pt idx="144">
                  <c:v>41639</c:v>
                </c:pt>
                <c:pt idx="145">
                  <c:v>41608</c:v>
                </c:pt>
                <c:pt idx="146">
                  <c:v>41578</c:v>
                </c:pt>
                <c:pt idx="147">
                  <c:v>41547</c:v>
                </c:pt>
                <c:pt idx="148">
                  <c:v>41517</c:v>
                </c:pt>
                <c:pt idx="149">
                  <c:v>41485</c:v>
                </c:pt>
                <c:pt idx="150">
                  <c:v>41455</c:v>
                </c:pt>
                <c:pt idx="151">
                  <c:v>41425</c:v>
                </c:pt>
                <c:pt idx="152">
                  <c:v>41394</c:v>
                </c:pt>
                <c:pt idx="153">
                  <c:v>41364</c:v>
                </c:pt>
                <c:pt idx="154">
                  <c:v>41333</c:v>
                </c:pt>
                <c:pt idx="155">
                  <c:v>41305</c:v>
                </c:pt>
                <c:pt idx="156">
                  <c:v>41274</c:v>
                </c:pt>
                <c:pt idx="157">
                  <c:v>41243</c:v>
                </c:pt>
                <c:pt idx="158">
                  <c:v>41213</c:v>
                </c:pt>
                <c:pt idx="159">
                  <c:v>41182</c:v>
                </c:pt>
                <c:pt idx="160">
                  <c:v>41152</c:v>
                </c:pt>
                <c:pt idx="161">
                  <c:v>41121</c:v>
                </c:pt>
                <c:pt idx="162">
                  <c:v>41090</c:v>
                </c:pt>
                <c:pt idx="163">
                  <c:v>41060</c:v>
                </c:pt>
                <c:pt idx="164">
                  <c:v>41029</c:v>
                </c:pt>
                <c:pt idx="165">
                  <c:v>40999</c:v>
                </c:pt>
                <c:pt idx="166">
                  <c:v>40968</c:v>
                </c:pt>
                <c:pt idx="167">
                  <c:v>40939</c:v>
                </c:pt>
                <c:pt idx="168">
                  <c:v>40908</c:v>
                </c:pt>
                <c:pt idx="169">
                  <c:v>40877</c:v>
                </c:pt>
                <c:pt idx="170">
                  <c:v>40847</c:v>
                </c:pt>
                <c:pt idx="171">
                  <c:v>40816</c:v>
                </c:pt>
                <c:pt idx="172">
                  <c:v>40786</c:v>
                </c:pt>
                <c:pt idx="173">
                  <c:v>40755</c:v>
                </c:pt>
                <c:pt idx="174">
                  <c:v>40724</c:v>
                </c:pt>
                <c:pt idx="175">
                  <c:v>40694</c:v>
                </c:pt>
                <c:pt idx="176">
                  <c:v>40663</c:v>
                </c:pt>
                <c:pt idx="177">
                  <c:v>40633</c:v>
                </c:pt>
                <c:pt idx="178">
                  <c:v>40602</c:v>
                </c:pt>
                <c:pt idx="179">
                  <c:v>40574</c:v>
                </c:pt>
                <c:pt idx="180">
                  <c:v>40543</c:v>
                </c:pt>
                <c:pt idx="181">
                  <c:v>40512</c:v>
                </c:pt>
                <c:pt idx="182">
                  <c:v>40482</c:v>
                </c:pt>
                <c:pt idx="183">
                  <c:v>40451</c:v>
                </c:pt>
                <c:pt idx="184">
                  <c:v>40421</c:v>
                </c:pt>
                <c:pt idx="185">
                  <c:v>40390</c:v>
                </c:pt>
                <c:pt idx="186">
                  <c:v>40359</c:v>
                </c:pt>
                <c:pt idx="187">
                  <c:v>40329</c:v>
                </c:pt>
                <c:pt idx="188">
                  <c:v>40298</c:v>
                </c:pt>
                <c:pt idx="189">
                  <c:v>40268</c:v>
                </c:pt>
                <c:pt idx="190">
                  <c:v>40237</c:v>
                </c:pt>
                <c:pt idx="191">
                  <c:v>40209</c:v>
                </c:pt>
                <c:pt idx="192">
                  <c:v>40178</c:v>
                </c:pt>
                <c:pt idx="193">
                  <c:v>40147</c:v>
                </c:pt>
                <c:pt idx="194">
                  <c:v>40117</c:v>
                </c:pt>
                <c:pt idx="195">
                  <c:v>40086</c:v>
                </c:pt>
                <c:pt idx="196">
                  <c:v>40056</c:v>
                </c:pt>
                <c:pt idx="197">
                  <c:v>40025</c:v>
                </c:pt>
                <c:pt idx="198">
                  <c:v>39994</c:v>
                </c:pt>
                <c:pt idx="199">
                  <c:v>39964</c:v>
                </c:pt>
                <c:pt idx="200">
                  <c:v>39933</c:v>
                </c:pt>
                <c:pt idx="201">
                  <c:v>39903</c:v>
                </c:pt>
                <c:pt idx="202">
                  <c:v>39872</c:v>
                </c:pt>
                <c:pt idx="203">
                  <c:v>39844</c:v>
                </c:pt>
                <c:pt idx="204">
                  <c:v>39813</c:v>
                </c:pt>
                <c:pt idx="205">
                  <c:v>39782</c:v>
                </c:pt>
                <c:pt idx="206">
                  <c:v>39752</c:v>
                </c:pt>
                <c:pt idx="207">
                  <c:v>39721</c:v>
                </c:pt>
                <c:pt idx="208">
                  <c:v>39691</c:v>
                </c:pt>
                <c:pt idx="209">
                  <c:v>39660</c:v>
                </c:pt>
                <c:pt idx="210">
                  <c:v>39629</c:v>
                </c:pt>
                <c:pt idx="211">
                  <c:v>39599</c:v>
                </c:pt>
                <c:pt idx="212">
                  <c:v>39568</c:v>
                </c:pt>
                <c:pt idx="213">
                  <c:v>39538</c:v>
                </c:pt>
                <c:pt idx="214">
                  <c:v>39507</c:v>
                </c:pt>
                <c:pt idx="215">
                  <c:v>39478</c:v>
                </c:pt>
                <c:pt idx="216">
                  <c:v>39447</c:v>
                </c:pt>
                <c:pt idx="217">
                  <c:v>39416</c:v>
                </c:pt>
                <c:pt idx="218">
                  <c:v>39386</c:v>
                </c:pt>
                <c:pt idx="219">
                  <c:v>39355</c:v>
                </c:pt>
                <c:pt idx="220">
                  <c:v>39325</c:v>
                </c:pt>
                <c:pt idx="221">
                  <c:v>39294</c:v>
                </c:pt>
                <c:pt idx="222">
                  <c:v>39263</c:v>
                </c:pt>
                <c:pt idx="223">
                  <c:v>39233</c:v>
                </c:pt>
                <c:pt idx="224">
                  <c:v>39202</c:v>
                </c:pt>
                <c:pt idx="225">
                  <c:v>39172</c:v>
                </c:pt>
                <c:pt idx="226">
                  <c:v>39141</c:v>
                </c:pt>
                <c:pt idx="227">
                  <c:v>39113</c:v>
                </c:pt>
                <c:pt idx="228">
                  <c:v>39082</c:v>
                </c:pt>
                <c:pt idx="229">
                  <c:v>39051</c:v>
                </c:pt>
                <c:pt idx="230">
                  <c:v>39021</c:v>
                </c:pt>
                <c:pt idx="231">
                  <c:v>38990</c:v>
                </c:pt>
                <c:pt idx="232">
                  <c:v>38960</c:v>
                </c:pt>
                <c:pt idx="233">
                  <c:v>38929</c:v>
                </c:pt>
                <c:pt idx="234">
                  <c:v>38898</c:v>
                </c:pt>
                <c:pt idx="235">
                  <c:v>38868</c:v>
                </c:pt>
                <c:pt idx="236">
                  <c:v>38837</c:v>
                </c:pt>
                <c:pt idx="237">
                  <c:v>38807</c:v>
                </c:pt>
                <c:pt idx="238">
                  <c:v>38776</c:v>
                </c:pt>
                <c:pt idx="239">
                  <c:v>38748</c:v>
                </c:pt>
              </c:numCache>
            </c:numRef>
          </c:cat>
          <c:val>
            <c:numRef>
              <c:f>data!$E$5:$E$244</c:f>
              <c:numCache>
                <c:formatCode>"$"#,##0.00</c:formatCode>
                <c:ptCount val="240"/>
                <c:pt idx="0">
                  <c:v>12665.160977468331</c:v>
                </c:pt>
                <c:pt idx="1">
                  <c:v>12641.243744303867</c:v>
                </c:pt>
                <c:pt idx="2">
                  <c:v>12618.131113542566</c:v>
                </c:pt>
                <c:pt idx="3">
                  <c:v>12586.187369996353</c:v>
                </c:pt>
                <c:pt idx="4">
                  <c:v>12552.667980688781</c:v>
                </c:pt>
                <c:pt idx="5">
                  <c:v>12525.025249962995</c:v>
                </c:pt>
                <c:pt idx="6">
                  <c:v>12497.568092861291</c:v>
                </c:pt>
                <c:pt idx="7">
                  <c:v>12470.549400530577</c:v>
                </c:pt>
                <c:pt idx="8">
                  <c:v>12443.590362012228</c:v>
                </c:pt>
                <c:pt idx="9">
                  <c:v>12417.565627967064</c:v>
                </c:pt>
                <c:pt idx="10">
                  <c:v>12383.858004864818</c:v>
                </c:pt>
                <c:pt idx="11">
                  <c:v>12357.196118519565</c:v>
                </c:pt>
                <c:pt idx="12">
                  <c:v>12315.551082533982</c:v>
                </c:pt>
                <c:pt idx="13">
                  <c:v>12274.896624912273</c:v>
                </c:pt>
                <c:pt idx="14">
                  <c:v>12239.536603664288</c:v>
                </c:pt>
                <c:pt idx="15">
                  <c:v>12184.426442863218</c:v>
                </c:pt>
                <c:pt idx="16">
                  <c:v>12142.522597379659</c:v>
                </c:pt>
                <c:pt idx="17">
                  <c:v>12093.893053411888</c:v>
                </c:pt>
                <c:pt idx="18">
                  <c:v>12037.760973990171</c:v>
                </c:pt>
                <c:pt idx="19">
                  <c:v>11992.656592545609</c:v>
                </c:pt>
                <c:pt idx="20">
                  <c:v>11938.634272462716</c:v>
                </c:pt>
                <c:pt idx="21">
                  <c:v>11883.766920590349</c:v>
                </c:pt>
                <c:pt idx="22">
                  <c:v>11840.171409460716</c:v>
                </c:pt>
                <c:pt idx="23">
                  <c:v>11792.083293788646</c:v>
                </c:pt>
                <c:pt idx="24">
                  <c:v>11738.239986968423</c:v>
                </c:pt>
                <c:pt idx="25">
                  <c:v>11692.452343590921</c:v>
                </c:pt>
                <c:pt idx="26">
                  <c:v>11643.653790554707</c:v>
                </c:pt>
                <c:pt idx="27">
                  <c:v>11589.876762377276</c:v>
                </c:pt>
                <c:pt idx="28">
                  <c:v>11541.851119867506</c:v>
                </c:pt>
                <c:pt idx="29">
                  <c:v>11495.192134991576</c:v>
                </c:pt>
                <c:pt idx="30">
                  <c:v>11449.896345050554</c:v>
                </c:pt>
                <c:pt idx="31">
                  <c:v>11411.599018743651</c:v>
                </c:pt>
                <c:pt idx="32">
                  <c:v>11372.081037139593</c:v>
                </c:pt>
                <c:pt idx="33">
                  <c:v>11334.891258919079</c:v>
                </c:pt>
                <c:pt idx="34">
                  <c:v>11288.225733735813</c:v>
                </c:pt>
                <c:pt idx="35">
                  <c:v>11250.962545784176</c:v>
                </c:pt>
                <c:pt idx="36">
                  <c:v>11209.867172728951</c:v>
                </c:pt>
                <c:pt idx="37">
                  <c:v>11172.328150144465</c:v>
                </c:pt>
                <c:pt idx="38">
                  <c:v>11133.36138529593</c:v>
                </c:pt>
                <c:pt idx="39">
                  <c:v>11098.954625955466</c:v>
                </c:pt>
                <c:pt idx="40">
                  <c:v>11073.485609054642</c:v>
                </c:pt>
                <c:pt idx="41">
                  <c:v>11052.485885871485</c:v>
                </c:pt>
                <c:pt idx="42">
                  <c:v>11041.444441430056</c:v>
                </c:pt>
                <c:pt idx="43">
                  <c:v>11035.926478190961</c:v>
                </c:pt>
                <c:pt idx="44">
                  <c:v>11018.297202666694</c:v>
                </c:pt>
                <c:pt idx="45">
                  <c:v>11026.015413456114</c:v>
                </c:pt>
                <c:pt idx="46">
                  <c:v>11016.100922625752</c:v>
                </c:pt>
                <c:pt idx="47">
                  <c:v>11012.797083500702</c:v>
                </c:pt>
                <c:pt idx="48">
                  <c:v>11011.695913909311</c:v>
                </c:pt>
                <c:pt idx="49">
                  <c:v>11011.806031969631</c:v>
                </c:pt>
                <c:pt idx="50">
                  <c:v>11007.623135178263</c:v>
                </c:pt>
                <c:pt idx="51">
                  <c:v>11006.19233017534</c:v>
                </c:pt>
                <c:pt idx="52">
                  <c:v>11002.891462736519</c:v>
                </c:pt>
                <c:pt idx="53">
                  <c:v>11000.581340654981</c:v>
                </c:pt>
                <c:pt idx="54">
                  <c:v>10999.371409799902</c:v>
                </c:pt>
                <c:pt idx="55">
                  <c:v>10998.271582641637</c:v>
                </c:pt>
                <c:pt idx="56">
                  <c:v>10996.732040156016</c:v>
                </c:pt>
                <c:pt idx="57">
                  <c:v>10996.072275819466</c:v>
                </c:pt>
                <c:pt idx="58">
                  <c:v>10993.214040169023</c:v>
                </c:pt>
                <c:pt idx="59">
                  <c:v>10994.643343803717</c:v>
                </c:pt>
                <c:pt idx="60">
                  <c:v>10993.104309200427</c:v>
                </c:pt>
                <c:pt idx="61">
                  <c:v>10990.686358201621</c:v>
                </c:pt>
                <c:pt idx="62">
                  <c:v>10990.906176325148</c:v>
                </c:pt>
                <c:pt idx="63">
                  <c:v>10989.58742583405</c:v>
                </c:pt>
                <c:pt idx="64">
                  <c:v>10987.609656095952</c:v>
                </c:pt>
                <c:pt idx="65">
                  <c:v>10986.071606071102</c:v>
                </c:pt>
                <c:pt idx="66">
                  <c:v>10983.106167405902</c:v>
                </c:pt>
                <c:pt idx="67">
                  <c:v>10981.239356715259</c:v>
                </c:pt>
                <c:pt idx="68">
                  <c:v>10975.641779407761</c:v>
                </c:pt>
                <c:pt idx="69">
                  <c:v>10970.375998928275</c:v>
                </c:pt>
                <c:pt idx="70">
                  <c:v>10932.17896562239</c:v>
                </c:pt>
                <c:pt idx="71">
                  <c:v>10914.4103056448</c:v>
                </c:pt>
                <c:pt idx="72">
                  <c:v>10898.857635798515</c:v>
                </c:pt>
                <c:pt idx="73">
                  <c:v>10882.675097927895</c:v>
                </c:pt>
                <c:pt idx="74">
                  <c:v>10868.372319954833</c:v>
                </c:pt>
                <c:pt idx="75">
                  <c:v>10853.871547567283</c:v>
                </c:pt>
                <c:pt idx="76">
                  <c:v>10840.472723281307</c:v>
                </c:pt>
                <c:pt idx="77">
                  <c:v>10825.349709736804</c:v>
                </c:pt>
                <c:pt idx="78">
                  <c:v>10809.168384664959</c:v>
                </c:pt>
                <c:pt idx="79">
                  <c:v>10794.854407720322</c:v>
                </c:pt>
                <c:pt idx="80">
                  <c:v>10779.687387566019</c:v>
                </c:pt>
                <c:pt idx="81">
                  <c:v>10764.649172671796</c:v>
                </c:pt>
                <c:pt idx="82">
                  <c:v>10750.608877477809</c:v>
                </c:pt>
                <c:pt idx="83">
                  <c:v>10737.337528292839</c:v>
                </c:pt>
                <c:pt idx="84">
                  <c:v>10722.144249890744</c:v>
                </c:pt>
                <c:pt idx="85">
                  <c:v>10704.610098549319</c:v>
                </c:pt>
                <c:pt idx="86">
                  <c:v>10687.531423334831</c:v>
                </c:pt>
                <c:pt idx="87">
                  <c:v>10674.018116399469</c:v>
                </c:pt>
                <c:pt idx="88">
                  <c:v>10662.02334014181</c:v>
                </c:pt>
                <c:pt idx="89">
                  <c:v>10649.935663164117</c:v>
                </c:pt>
                <c:pt idx="90">
                  <c:v>10640.52943514345</c:v>
                </c:pt>
                <c:pt idx="91">
                  <c:v>10627.510734493695</c:v>
                </c:pt>
                <c:pt idx="92">
                  <c:v>10617.169611292296</c:v>
                </c:pt>
                <c:pt idx="93">
                  <c:v>10608.332870011576</c:v>
                </c:pt>
                <c:pt idx="94">
                  <c:v>10597.163459725025</c:v>
                </c:pt>
                <c:pt idx="95">
                  <c:v>10585.054157768538</c:v>
                </c:pt>
                <c:pt idx="96">
                  <c:v>10576.455499447487</c:v>
                </c:pt>
                <c:pt idx="97">
                  <c:v>10572.745523043452</c:v>
                </c:pt>
                <c:pt idx="98">
                  <c:v>10564.589659826066</c:v>
                </c:pt>
                <c:pt idx="99">
                  <c:v>10552.418500327789</c:v>
                </c:pt>
                <c:pt idx="100">
                  <c:v>10550.936093806607</c:v>
                </c:pt>
                <c:pt idx="101">
                  <c:v>10544.701012098154</c:v>
                </c:pt>
                <c:pt idx="102">
                  <c:v>10538.25897438711</c:v>
                </c:pt>
                <c:pt idx="103">
                  <c:v>10538.999866077695</c:v>
                </c:pt>
                <c:pt idx="104">
                  <c:v>10533.935150057547</c:v>
                </c:pt>
                <c:pt idx="105">
                  <c:v>10528.662395929665</c:v>
                </c:pt>
                <c:pt idx="106">
                  <c:v>10525.710986569031</c:v>
                </c:pt>
                <c:pt idx="107">
                  <c:v>10522.444819696997</c:v>
                </c:pt>
                <c:pt idx="108">
                  <c:v>10518.020940089595</c:v>
                </c:pt>
                <c:pt idx="109">
                  <c:v>10512.018577481851</c:v>
                </c:pt>
                <c:pt idx="110">
                  <c:v>10508.76086161475</c:v>
                </c:pt>
                <c:pt idx="111">
                  <c:v>10502.86875224474</c:v>
                </c:pt>
                <c:pt idx="112">
                  <c:v>10498.658790069921</c:v>
                </c:pt>
                <c:pt idx="113">
                  <c:v>10493.821138525062</c:v>
                </c:pt>
                <c:pt idx="114">
                  <c:v>10491.093454226962</c:v>
                </c:pt>
                <c:pt idx="115">
                  <c:v>10485.420841551684</c:v>
                </c:pt>
                <c:pt idx="116">
                  <c:v>10479.646556299163</c:v>
                </c:pt>
                <c:pt idx="117">
                  <c:v>10478.284379329851</c:v>
                </c:pt>
                <c:pt idx="118">
                  <c:v>10473.97957372505</c:v>
                </c:pt>
                <c:pt idx="119">
                  <c:v>10469.781191467271</c:v>
                </c:pt>
                <c:pt idx="120">
                  <c:v>10464.224688157859</c:v>
                </c:pt>
                <c:pt idx="121">
                  <c:v>10460.762175877642</c:v>
                </c:pt>
                <c:pt idx="122">
                  <c:v>10458.670441789285</c:v>
                </c:pt>
                <c:pt idx="123">
                  <c:v>10455.324737873165</c:v>
                </c:pt>
                <c:pt idx="124">
                  <c:v>10453.234091054954</c:v>
                </c:pt>
                <c:pt idx="125">
                  <c:v>10449.148474001619</c:v>
                </c:pt>
                <c:pt idx="126">
                  <c:v>10440.044754975281</c:v>
                </c:pt>
                <c:pt idx="127">
                  <c:v>10432.731410256691</c:v>
                </c:pt>
                <c:pt idx="128">
                  <c:v>10426.465104728748</c:v>
                </c:pt>
                <c:pt idx="129">
                  <c:v>10424.380228683012</c:v>
                </c:pt>
                <c:pt idx="130">
                  <c:v>10418.639558286397</c:v>
                </c:pt>
                <c:pt idx="131">
                  <c:v>10413.942870052004</c:v>
                </c:pt>
                <c:pt idx="132">
                  <c:v>10398.615311083468</c:v>
                </c:pt>
                <c:pt idx="133">
                  <c:v>10390.905259381007</c:v>
                </c:pt>
                <c:pt idx="134">
                  <c:v>10384.134803489131</c:v>
                </c:pt>
                <c:pt idx="135">
                  <c:v>10375.398717768769</c:v>
                </c:pt>
                <c:pt idx="136">
                  <c:v>10366.359252500588</c:v>
                </c:pt>
                <c:pt idx="137">
                  <c:v>10358.155593270718</c:v>
                </c:pt>
                <c:pt idx="138">
                  <c:v>10350.268688530059</c:v>
                </c:pt>
                <c:pt idx="139">
                  <c:v>10342.69783371578</c:v>
                </c:pt>
                <c:pt idx="140">
                  <c:v>10334.306376937706</c:v>
                </c:pt>
                <c:pt idx="141">
                  <c:v>10327.779220470369</c:v>
                </c:pt>
                <c:pt idx="142">
                  <c:v>10322.091747917268</c:v>
                </c:pt>
                <c:pt idx="143">
                  <c:v>10313.40785850041</c:v>
                </c:pt>
                <c:pt idx="144">
                  <c:v>10305.246103586371</c:v>
                </c:pt>
                <c:pt idx="145">
                  <c:v>10296.267758101307</c:v>
                </c:pt>
                <c:pt idx="146">
                  <c:v>10290.073134074593</c:v>
                </c:pt>
                <c:pt idx="147">
                  <c:v>10279.967925603725</c:v>
                </c:pt>
                <c:pt idx="148">
                  <c:v>10270.693489382811</c:v>
                </c:pt>
                <c:pt idx="149">
                  <c:v>10261.222381125033</c:v>
                </c:pt>
                <c:pt idx="150">
                  <c:v>10250.633476743556</c:v>
                </c:pt>
                <c:pt idx="151">
                  <c:v>10242.521399794919</c:v>
                </c:pt>
                <c:pt idx="152">
                  <c:v>10234.313480383653</c:v>
                </c:pt>
                <c:pt idx="153">
                  <c:v>10225.703438088782</c:v>
                </c:pt>
                <c:pt idx="154">
                  <c:v>10218.427917411584</c:v>
                </c:pt>
                <c:pt idx="155">
                  <c:v>10211.463699168749</c:v>
                </c:pt>
                <c:pt idx="156">
                  <c:v>10202.149137006663</c:v>
                </c:pt>
                <c:pt idx="157">
                  <c:v>10191.824818465559</c:v>
                </c:pt>
                <c:pt idx="158">
                  <c:v>10181.927984464659</c:v>
                </c:pt>
                <c:pt idx="159">
                  <c:v>10172.792816515428</c:v>
                </c:pt>
                <c:pt idx="160">
                  <c:v>10162.35607682453</c:v>
                </c:pt>
                <c:pt idx="161">
                  <c:v>10154.790757710036</c:v>
                </c:pt>
                <c:pt idx="162">
                  <c:v>10148.792821152734</c:v>
                </c:pt>
                <c:pt idx="163">
                  <c:v>10139.130230043504</c:v>
                </c:pt>
                <c:pt idx="164">
                  <c:v>10126.866594597446</c:v>
                </c:pt>
                <c:pt idx="165">
                  <c:v>10121.906860235929</c:v>
                </c:pt>
                <c:pt idx="166">
                  <c:v>10113.027621983829</c:v>
                </c:pt>
                <c:pt idx="167">
                  <c:v>10106.761429897291</c:v>
                </c:pt>
                <c:pt idx="168">
                  <c:v>10099.97424720317</c:v>
                </c:pt>
                <c:pt idx="169">
                  <c:v>10091.618387178585</c:v>
                </c:pt>
                <c:pt idx="170">
                  <c:v>10084.04526918143</c:v>
                </c:pt>
                <c:pt idx="171">
                  <c:v>10078.038758081613</c:v>
                </c:pt>
                <c:pt idx="172">
                  <c:v>10067.860151468478</c:v>
                </c:pt>
                <c:pt idx="173">
                  <c:v>10059.249433953015</c:v>
                </c:pt>
                <c:pt idx="174">
                  <c:v>10051.941672357212</c:v>
                </c:pt>
                <c:pt idx="175">
                  <c:v>10044.107268687636</c:v>
                </c:pt>
                <c:pt idx="176">
                  <c:v>10034.71477565762</c:v>
                </c:pt>
                <c:pt idx="177">
                  <c:v>10027.925869843735</c:v>
                </c:pt>
                <c:pt idx="178">
                  <c:v>10018.528490120001</c:v>
                </c:pt>
                <c:pt idx="179">
                  <c:v>10010.18</c:v>
                </c:pt>
                <c:pt idx="180">
                  <c:v>10000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5C7D-4D6A-8A1B-2BBA54B7A599}"/>
            </c:ext>
          </c:extLst>
        </c:ser>
        <c:ser>
          <c:idx val="1"/>
          <c:order val="2"/>
          <c:tx>
            <c:strRef>
              <c:f>data!$G$4</c:f>
              <c:strCache>
                <c:ptCount val="1"/>
                <c:pt idx="0">
                  <c:v>FTSE Canada Universe Bond</c:v>
                </c:pt>
              </c:strCache>
            </c:strRef>
          </c:tx>
          <c:spPr>
            <a:ln w="38100">
              <a:solidFill>
                <a:srgbClr val="FFC000"/>
              </a:solidFill>
              <a:prstDash val="solid"/>
            </a:ln>
          </c:spPr>
          <c:marker>
            <c:symbol val="none"/>
          </c:marker>
          <c:cat>
            <c:numRef>
              <c:f>data!$A$5:$A$244</c:f>
              <c:numCache>
                <c:formatCode>mmm\-yy</c:formatCode>
                <c:ptCount val="240"/>
                <c:pt idx="0">
                  <c:v>45992</c:v>
                </c:pt>
                <c:pt idx="1">
                  <c:v>45962</c:v>
                </c:pt>
                <c:pt idx="2">
                  <c:v>45931</c:v>
                </c:pt>
                <c:pt idx="3">
                  <c:v>45901</c:v>
                </c:pt>
                <c:pt idx="4">
                  <c:v>45870</c:v>
                </c:pt>
                <c:pt idx="5">
                  <c:v>45839</c:v>
                </c:pt>
                <c:pt idx="6">
                  <c:v>45809</c:v>
                </c:pt>
                <c:pt idx="7">
                  <c:v>45778</c:v>
                </c:pt>
                <c:pt idx="8">
                  <c:v>45748</c:v>
                </c:pt>
                <c:pt idx="9">
                  <c:v>45717</c:v>
                </c:pt>
                <c:pt idx="10">
                  <c:v>45689</c:v>
                </c:pt>
                <c:pt idx="11">
                  <c:v>45658</c:v>
                </c:pt>
                <c:pt idx="12">
                  <c:v>45627</c:v>
                </c:pt>
                <c:pt idx="13">
                  <c:v>45597</c:v>
                </c:pt>
                <c:pt idx="14">
                  <c:v>45566</c:v>
                </c:pt>
                <c:pt idx="15">
                  <c:v>45536</c:v>
                </c:pt>
                <c:pt idx="16">
                  <c:v>45505</c:v>
                </c:pt>
                <c:pt idx="17">
                  <c:v>45474</c:v>
                </c:pt>
                <c:pt idx="18">
                  <c:v>45444</c:v>
                </c:pt>
                <c:pt idx="19">
                  <c:v>45413</c:v>
                </c:pt>
                <c:pt idx="20">
                  <c:v>45383</c:v>
                </c:pt>
                <c:pt idx="21">
                  <c:v>45352</c:v>
                </c:pt>
                <c:pt idx="22">
                  <c:v>45323</c:v>
                </c:pt>
                <c:pt idx="23">
                  <c:v>45292</c:v>
                </c:pt>
                <c:pt idx="24">
                  <c:v>45261</c:v>
                </c:pt>
                <c:pt idx="25">
                  <c:v>45231</c:v>
                </c:pt>
                <c:pt idx="26">
                  <c:v>45200</c:v>
                </c:pt>
                <c:pt idx="27">
                  <c:v>45170</c:v>
                </c:pt>
                <c:pt idx="28">
                  <c:v>45139</c:v>
                </c:pt>
                <c:pt idx="29">
                  <c:v>45108</c:v>
                </c:pt>
                <c:pt idx="30">
                  <c:v>45078</c:v>
                </c:pt>
                <c:pt idx="31">
                  <c:v>45047</c:v>
                </c:pt>
                <c:pt idx="32">
                  <c:v>45017</c:v>
                </c:pt>
                <c:pt idx="33">
                  <c:v>44986</c:v>
                </c:pt>
                <c:pt idx="34">
                  <c:v>44958</c:v>
                </c:pt>
                <c:pt idx="35">
                  <c:v>44927</c:v>
                </c:pt>
                <c:pt idx="36">
                  <c:v>44896</c:v>
                </c:pt>
                <c:pt idx="37">
                  <c:v>44866</c:v>
                </c:pt>
                <c:pt idx="38">
                  <c:v>44835</c:v>
                </c:pt>
                <c:pt idx="39">
                  <c:v>44805</c:v>
                </c:pt>
                <c:pt idx="40">
                  <c:v>44774</c:v>
                </c:pt>
                <c:pt idx="41">
                  <c:v>44743</c:v>
                </c:pt>
                <c:pt idx="42">
                  <c:v>44713</c:v>
                </c:pt>
                <c:pt idx="43">
                  <c:v>44682</c:v>
                </c:pt>
                <c:pt idx="44">
                  <c:v>44652</c:v>
                </c:pt>
                <c:pt idx="45">
                  <c:v>44621</c:v>
                </c:pt>
                <c:pt idx="46">
                  <c:v>44593</c:v>
                </c:pt>
                <c:pt idx="47">
                  <c:v>44562</c:v>
                </c:pt>
                <c:pt idx="48">
                  <c:v>44561</c:v>
                </c:pt>
                <c:pt idx="49">
                  <c:v>44530</c:v>
                </c:pt>
                <c:pt idx="50">
                  <c:v>44499</c:v>
                </c:pt>
                <c:pt idx="51">
                  <c:v>44469</c:v>
                </c:pt>
                <c:pt idx="52">
                  <c:v>44439</c:v>
                </c:pt>
                <c:pt idx="53">
                  <c:v>44408</c:v>
                </c:pt>
                <c:pt idx="54">
                  <c:v>44377</c:v>
                </c:pt>
                <c:pt idx="55">
                  <c:v>44347</c:v>
                </c:pt>
                <c:pt idx="56">
                  <c:v>44316</c:v>
                </c:pt>
                <c:pt idx="57">
                  <c:v>44285</c:v>
                </c:pt>
                <c:pt idx="58">
                  <c:v>44255</c:v>
                </c:pt>
                <c:pt idx="59">
                  <c:v>44227</c:v>
                </c:pt>
                <c:pt idx="60">
                  <c:v>44196</c:v>
                </c:pt>
                <c:pt idx="61">
                  <c:v>44165</c:v>
                </c:pt>
                <c:pt idx="62">
                  <c:v>44134</c:v>
                </c:pt>
                <c:pt idx="63">
                  <c:v>44104</c:v>
                </c:pt>
                <c:pt idx="64">
                  <c:v>44074</c:v>
                </c:pt>
                <c:pt idx="65">
                  <c:v>44043</c:v>
                </c:pt>
                <c:pt idx="66">
                  <c:v>44012</c:v>
                </c:pt>
                <c:pt idx="67">
                  <c:v>43982</c:v>
                </c:pt>
                <c:pt idx="68">
                  <c:v>43951</c:v>
                </c:pt>
                <c:pt idx="69">
                  <c:v>43920</c:v>
                </c:pt>
                <c:pt idx="70">
                  <c:v>43889</c:v>
                </c:pt>
                <c:pt idx="71">
                  <c:v>43861</c:v>
                </c:pt>
                <c:pt idx="72">
                  <c:v>43830</c:v>
                </c:pt>
                <c:pt idx="73">
                  <c:v>43799</c:v>
                </c:pt>
                <c:pt idx="74">
                  <c:v>43768</c:v>
                </c:pt>
                <c:pt idx="75">
                  <c:v>43738</c:v>
                </c:pt>
                <c:pt idx="76">
                  <c:v>43708</c:v>
                </c:pt>
                <c:pt idx="77">
                  <c:v>43677</c:v>
                </c:pt>
                <c:pt idx="78">
                  <c:v>43646</c:v>
                </c:pt>
                <c:pt idx="79">
                  <c:v>43616</c:v>
                </c:pt>
                <c:pt idx="80">
                  <c:v>43585</c:v>
                </c:pt>
                <c:pt idx="81">
                  <c:v>43554</c:v>
                </c:pt>
                <c:pt idx="82">
                  <c:v>43524</c:v>
                </c:pt>
                <c:pt idx="83">
                  <c:v>43496</c:v>
                </c:pt>
                <c:pt idx="84">
                  <c:v>43465</c:v>
                </c:pt>
                <c:pt idx="85">
                  <c:v>43434</c:v>
                </c:pt>
                <c:pt idx="86">
                  <c:v>43403</c:v>
                </c:pt>
                <c:pt idx="87">
                  <c:v>43373</c:v>
                </c:pt>
                <c:pt idx="88">
                  <c:v>43343</c:v>
                </c:pt>
                <c:pt idx="89">
                  <c:v>43312</c:v>
                </c:pt>
                <c:pt idx="90">
                  <c:v>43281</c:v>
                </c:pt>
                <c:pt idx="91">
                  <c:v>43251</c:v>
                </c:pt>
                <c:pt idx="92">
                  <c:v>43220</c:v>
                </c:pt>
                <c:pt idx="93">
                  <c:v>43189</c:v>
                </c:pt>
                <c:pt idx="94">
                  <c:v>43159</c:v>
                </c:pt>
                <c:pt idx="95">
                  <c:v>43131</c:v>
                </c:pt>
                <c:pt idx="96">
                  <c:v>43100</c:v>
                </c:pt>
                <c:pt idx="97">
                  <c:v>43069</c:v>
                </c:pt>
                <c:pt idx="98">
                  <c:v>43038</c:v>
                </c:pt>
                <c:pt idx="99">
                  <c:v>43008</c:v>
                </c:pt>
                <c:pt idx="100">
                  <c:v>42978</c:v>
                </c:pt>
                <c:pt idx="101">
                  <c:v>42947</c:v>
                </c:pt>
                <c:pt idx="102">
                  <c:v>42916</c:v>
                </c:pt>
                <c:pt idx="103">
                  <c:v>42886</c:v>
                </c:pt>
                <c:pt idx="104">
                  <c:v>42855</c:v>
                </c:pt>
                <c:pt idx="105">
                  <c:v>42824</c:v>
                </c:pt>
                <c:pt idx="106">
                  <c:v>42794</c:v>
                </c:pt>
                <c:pt idx="107">
                  <c:v>42766</c:v>
                </c:pt>
                <c:pt idx="108">
                  <c:v>42735</c:v>
                </c:pt>
                <c:pt idx="109">
                  <c:v>42704</c:v>
                </c:pt>
                <c:pt idx="110">
                  <c:v>42673</c:v>
                </c:pt>
                <c:pt idx="111">
                  <c:v>42643</c:v>
                </c:pt>
                <c:pt idx="112">
                  <c:v>42613</c:v>
                </c:pt>
                <c:pt idx="113">
                  <c:v>42582</c:v>
                </c:pt>
                <c:pt idx="114">
                  <c:v>42551</c:v>
                </c:pt>
                <c:pt idx="115">
                  <c:v>42521</c:v>
                </c:pt>
                <c:pt idx="116">
                  <c:v>42490</c:v>
                </c:pt>
                <c:pt idx="117">
                  <c:v>42459</c:v>
                </c:pt>
                <c:pt idx="118">
                  <c:v>42428</c:v>
                </c:pt>
                <c:pt idx="119">
                  <c:v>42400</c:v>
                </c:pt>
                <c:pt idx="120">
                  <c:v>42369</c:v>
                </c:pt>
                <c:pt idx="121">
                  <c:v>42338</c:v>
                </c:pt>
                <c:pt idx="122">
                  <c:v>42308</c:v>
                </c:pt>
                <c:pt idx="123">
                  <c:v>42277</c:v>
                </c:pt>
                <c:pt idx="124">
                  <c:v>42247</c:v>
                </c:pt>
                <c:pt idx="125">
                  <c:v>42216</c:v>
                </c:pt>
                <c:pt idx="126">
                  <c:v>42185</c:v>
                </c:pt>
                <c:pt idx="127">
                  <c:v>42155</c:v>
                </c:pt>
                <c:pt idx="128">
                  <c:v>42124</c:v>
                </c:pt>
                <c:pt idx="129">
                  <c:v>42093</c:v>
                </c:pt>
                <c:pt idx="130">
                  <c:v>42063</c:v>
                </c:pt>
                <c:pt idx="131">
                  <c:v>42035</c:v>
                </c:pt>
                <c:pt idx="132">
                  <c:v>42004</c:v>
                </c:pt>
                <c:pt idx="133">
                  <c:v>41973</c:v>
                </c:pt>
                <c:pt idx="134">
                  <c:v>41942</c:v>
                </c:pt>
                <c:pt idx="135">
                  <c:v>41912</c:v>
                </c:pt>
                <c:pt idx="136">
                  <c:v>41882</c:v>
                </c:pt>
                <c:pt idx="137">
                  <c:v>41850</c:v>
                </c:pt>
                <c:pt idx="138">
                  <c:v>41820</c:v>
                </c:pt>
                <c:pt idx="139">
                  <c:v>41790</c:v>
                </c:pt>
                <c:pt idx="140">
                  <c:v>41759</c:v>
                </c:pt>
                <c:pt idx="141">
                  <c:v>41729</c:v>
                </c:pt>
                <c:pt idx="142">
                  <c:v>41698</c:v>
                </c:pt>
                <c:pt idx="143">
                  <c:v>41670</c:v>
                </c:pt>
                <c:pt idx="144">
                  <c:v>41639</c:v>
                </c:pt>
                <c:pt idx="145">
                  <c:v>41608</c:v>
                </c:pt>
                <c:pt idx="146">
                  <c:v>41578</c:v>
                </c:pt>
                <c:pt idx="147">
                  <c:v>41547</c:v>
                </c:pt>
                <c:pt idx="148">
                  <c:v>41517</c:v>
                </c:pt>
                <c:pt idx="149">
                  <c:v>41485</c:v>
                </c:pt>
                <c:pt idx="150">
                  <c:v>41455</c:v>
                </c:pt>
                <c:pt idx="151">
                  <c:v>41425</c:v>
                </c:pt>
                <c:pt idx="152">
                  <c:v>41394</c:v>
                </c:pt>
                <c:pt idx="153">
                  <c:v>41364</c:v>
                </c:pt>
                <c:pt idx="154">
                  <c:v>41333</c:v>
                </c:pt>
                <c:pt idx="155">
                  <c:v>41305</c:v>
                </c:pt>
                <c:pt idx="156">
                  <c:v>41274</c:v>
                </c:pt>
                <c:pt idx="157">
                  <c:v>41243</c:v>
                </c:pt>
                <c:pt idx="158">
                  <c:v>41213</c:v>
                </c:pt>
                <c:pt idx="159">
                  <c:v>41182</c:v>
                </c:pt>
                <c:pt idx="160">
                  <c:v>41152</c:v>
                </c:pt>
                <c:pt idx="161">
                  <c:v>41121</c:v>
                </c:pt>
                <c:pt idx="162">
                  <c:v>41090</c:v>
                </c:pt>
                <c:pt idx="163">
                  <c:v>41060</c:v>
                </c:pt>
                <c:pt idx="164">
                  <c:v>41029</c:v>
                </c:pt>
                <c:pt idx="165">
                  <c:v>40999</c:v>
                </c:pt>
                <c:pt idx="166">
                  <c:v>40968</c:v>
                </c:pt>
                <c:pt idx="167">
                  <c:v>40939</c:v>
                </c:pt>
                <c:pt idx="168">
                  <c:v>40908</c:v>
                </c:pt>
                <c:pt idx="169">
                  <c:v>40877</c:v>
                </c:pt>
                <c:pt idx="170">
                  <c:v>40847</c:v>
                </c:pt>
                <c:pt idx="171">
                  <c:v>40816</c:v>
                </c:pt>
                <c:pt idx="172">
                  <c:v>40786</c:v>
                </c:pt>
                <c:pt idx="173">
                  <c:v>40755</c:v>
                </c:pt>
                <c:pt idx="174">
                  <c:v>40724</c:v>
                </c:pt>
                <c:pt idx="175">
                  <c:v>40694</c:v>
                </c:pt>
                <c:pt idx="176">
                  <c:v>40663</c:v>
                </c:pt>
                <c:pt idx="177">
                  <c:v>40633</c:v>
                </c:pt>
                <c:pt idx="178">
                  <c:v>40602</c:v>
                </c:pt>
                <c:pt idx="179">
                  <c:v>40574</c:v>
                </c:pt>
                <c:pt idx="180">
                  <c:v>40543</c:v>
                </c:pt>
                <c:pt idx="181">
                  <c:v>40512</c:v>
                </c:pt>
                <c:pt idx="182">
                  <c:v>40482</c:v>
                </c:pt>
                <c:pt idx="183">
                  <c:v>40451</c:v>
                </c:pt>
                <c:pt idx="184">
                  <c:v>40421</c:v>
                </c:pt>
                <c:pt idx="185">
                  <c:v>40390</c:v>
                </c:pt>
                <c:pt idx="186">
                  <c:v>40359</c:v>
                </c:pt>
                <c:pt idx="187">
                  <c:v>40329</c:v>
                </c:pt>
                <c:pt idx="188">
                  <c:v>40298</c:v>
                </c:pt>
                <c:pt idx="189">
                  <c:v>40268</c:v>
                </c:pt>
                <c:pt idx="190">
                  <c:v>40237</c:v>
                </c:pt>
                <c:pt idx="191">
                  <c:v>40209</c:v>
                </c:pt>
                <c:pt idx="192">
                  <c:v>40178</c:v>
                </c:pt>
                <c:pt idx="193">
                  <c:v>40147</c:v>
                </c:pt>
                <c:pt idx="194">
                  <c:v>40117</c:v>
                </c:pt>
                <c:pt idx="195">
                  <c:v>40086</c:v>
                </c:pt>
                <c:pt idx="196">
                  <c:v>40056</c:v>
                </c:pt>
                <c:pt idx="197">
                  <c:v>40025</c:v>
                </c:pt>
                <c:pt idx="198">
                  <c:v>39994</c:v>
                </c:pt>
                <c:pt idx="199">
                  <c:v>39964</c:v>
                </c:pt>
                <c:pt idx="200">
                  <c:v>39933</c:v>
                </c:pt>
                <c:pt idx="201">
                  <c:v>39903</c:v>
                </c:pt>
                <c:pt idx="202">
                  <c:v>39872</c:v>
                </c:pt>
                <c:pt idx="203">
                  <c:v>39844</c:v>
                </c:pt>
                <c:pt idx="204">
                  <c:v>39813</c:v>
                </c:pt>
                <c:pt idx="205">
                  <c:v>39782</c:v>
                </c:pt>
                <c:pt idx="206">
                  <c:v>39752</c:v>
                </c:pt>
                <c:pt idx="207">
                  <c:v>39721</c:v>
                </c:pt>
                <c:pt idx="208">
                  <c:v>39691</c:v>
                </c:pt>
                <c:pt idx="209">
                  <c:v>39660</c:v>
                </c:pt>
                <c:pt idx="210">
                  <c:v>39629</c:v>
                </c:pt>
                <c:pt idx="211">
                  <c:v>39599</c:v>
                </c:pt>
                <c:pt idx="212">
                  <c:v>39568</c:v>
                </c:pt>
                <c:pt idx="213">
                  <c:v>39538</c:v>
                </c:pt>
                <c:pt idx="214">
                  <c:v>39507</c:v>
                </c:pt>
                <c:pt idx="215">
                  <c:v>39478</c:v>
                </c:pt>
                <c:pt idx="216">
                  <c:v>39447</c:v>
                </c:pt>
                <c:pt idx="217">
                  <c:v>39416</c:v>
                </c:pt>
                <c:pt idx="218">
                  <c:v>39386</c:v>
                </c:pt>
                <c:pt idx="219">
                  <c:v>39355</c:v>
                </c:pt>
                <c:pt idx="220">
                  <c:v>39325</c:v>
                </c:pt>
                <c:pt idx="221">
                  <c:v>39294</c:v>
                </c:pt>
                <c:pt idx="222">
                  <c:v>39263</c:v>
                </c:pt>
                <c:pt idx="223">
                  <c:v>39233</c:v>
                </c:pt>
                <c:pt idx="224">
                  <c:v>39202</c:v>
                </c:pt>
                <c:pt idx="225">
                  <c:v>39172</c:v>
                </c:pt>
                <c:pt idx="226">
                  <c:v>39141</c:v>
                </c:pt>
                <c:pt idx="227">
                  <c:v>39113</c:v>
                </c:pt>
                <c:pt idx="228">
                  <c:v>39082</c:v>
                </c:pt>
                <c:pt idx="229">
                  <c:v>39051</c:v>
                </c:pt>
                <c:pt idx="230">
                  <c:v>39021</c:v>
                </c:pt>
                <c:pt idx="231">
                  <c:v>38990</c:v>
                </c:pt>
                <c:pt idx="232">
                  <c:v>38960</c:v>
                </c:pt>
                <c:pt idx="233">
                  <c:v>38929</c:v>
                </c:pt>
                <c:pt idx="234">
                  <c:v>38898</c:v>
                </c:pt>
                <c:pt idx="235">
                  <c:v>38868</c:v>
                </c:pt>
                <c:pt idx="236">
                  <c:v>38837</c:v>
                </c:pt>
                <c:pt idx="237">
                  <c:v>38807</c:v>
                </c:pt>
                <c:pt idx="238">
                  <c:v>38776</c:v>
                </c:pt>
                <c:pt idx="239">
                  <c:v>38748</c:v>
                </c:pt>
              </c:numCache>
            </c:numRef>
          </c:cat>
          <c:val>
            <c:numRef>
              <c:f>data!$G$5:$G$244</c:f>
              <c:numCache>
                <c:formatCode>"$"#,##0.00</c:formatCode>
                <c:ptCount val="240"/>
                <c:pt idx="0">
                  <c:v>15248.320893387185</c:v>
                </c:pt>
                <c:pt idx="1">
                  <c:v>15445.429283730711</c:v>
                </c:pt>
                <c:pt idx="2">
                  <c:v>15403.127674203515</c:v>
                </c:pt>
                <c:pt idx="3">
                  <c:v>15297.565295123195</c:v>
                </c:pt>
                <c:pt idx="4">
                  <c:v>15013.891330937169</c:v>
                </c:pt>
                <c:pt idx="5">
                  <c:v>14958.066331574499</c:v>
                </c:pt>
                <c:pt idx="6">
                  <c:v>15069.679915878147</c:v>
                </c:pt>
                <c:pt idx="7">
                  <c:v>15060.530643511727</c:v>
                </c:pt>
                <c:pt idx="8">
                  <c:v>15057.29483084097</c:v>
                </c:pt>
                <c:pt idx="9">
                  <c:v>15155.720627323068</c:v>
                </c:pt>
                <c:pt idx="10">
                  <c:v>15198.548617467435</c:v>
                </c:pt>
                <c:pt idx="11">
                  <c:v>15033.418541525305</c:v>
                </c:pt>
                <c:pt idx="12">
                  <c:v>14855.484010684733</c:v>
                </c:pt>
                <c:pt idx="13">
                  <c:v>14958.804473180995</c:v>
                </c:pt>
                <c:pt idx="14">
                  <c:v>14711.084520933004</c:v>
                </c:pt>
                <c:pt idx="15">
                  <c:v>14861.707930811781</c:v>
                </c:pt>
                <c:pt idx="16">
                  <c:v>14583.899234297643</c:v>
                </c:pt>
                <c:pt idx="17">
                  <c:v>14536.466743314209</c:v>
                </c:pt>
                <c:pt idx="18">
                  <c:v>14199.484575371493</c:v>
                </c:pt>
                <c:pt idx="19">
                  <c:v>14041.281457193298</c:v>
                </c:pt>
                <c:pt idx="20">
                  <c:v>13797.073260482752</c:v>
                </c:pt>
                <c:pt idx="21">
                  <c:v>14078.646184166073</c:v>
                </c:pt>
                <c:pt idx="22">
                  <c:v>14009.857782454223</c:v>
                </c:pt>
                <c:pt idx="23">
                  <c:v>14058.274479762526</c:v>
                </c:pt>
                <c:pt idx="24">
                  <c:v>14253.056753353858</c:v>
                </c:pt>
                <c:pt idx="25">
                  <c:v>13780.522632292548</c:v>
                </c:pt>
                <c:pt idx="26">
                  <c:v>13213.302003870398</c:v>
                </c:pt>
                <c:pt idx="27">
                  <c:v>13164.474966220687</c:v>
                </c:pt>
                <c:pt idx="28">
                  <c:v>13518.150333393256</c:v>
                </c:pt>
                <c:pt idx="29">
                  <c:v>13543.056013401903</c:v>
                </c:pt>
                <c:pt idx="30">
                  <c:v>13694.600462115675</c:v>
                </c:pt>
                <c:pt idx="31">
                  <c:v>13689.042710775102</c:v>
                </c:pt>
                <c:pt idx="32">
                  <c:v>13924.321979258635</c:v>
                </c:pt>
                <c:pt idx="33">
                  <c:v>13789.310836854986</c:v>
                </c:pt>
                <c:pt idx="34">
                  <c:v>13497.746024969618</c:v>
                </c:pt>
                <c:pt idx="35">
                  <c:v>13772.156238012007</c:v>
                </c:pt>
                <c:pt idx="36">
                  <c:v>13359.404089269923</c:v>
                </c:pt>
                <c:pt idx="37">
                  <c:v>13583.532373431543</c:v>
                </c:pt>
                <c:pt idx="38">
                  <c:v>13212.267652399127</c:v>
                </c:pt>
                <c:pt idx="39">
                  <c:v>13345.724901413259</c:v>
                </c:pt>
                <c:pt idx="40">
                  <c:v>13416.834122261243</c:v>
                </c:pt>
                <c:pt idx="41">
                  <c:v>13794.811970245983</c:v>
                </c:pt>
                <c:pt idx="42">
                  <c:v>13277.008633538002</c:v>
                </c:pt>
                <c:pt idx="43">
                  <c:v>13572.897805702312</c:v>
                </c:pt>
                <c:pt idx="44">
                  <c:v>13582.405489544994</c:v>
                </c:pt>
                <c:pt idx="45">
                  <c:v>14073.573194016159</c:v>
                </c:pt>
                <c:pt idx="46">
                  <c:v>14507.34274200202</c:v>
                </c:pt>
                <c:pt idx="47">
                  <c:v>14612.553124498409</c:v>
                </c:pt>
                <c:pt idx="48">
                  <c:v>15126.86658850767</c:v>
                </c:pt>
                <c:pt idx="49">
                  <c:v>14878.353450818648</c:v>
                </c:pt>
                <c:pt idx="50">
                  <c:v>14750.101319842617</c:v>
                </c:pt>
                <c:pt idx="51">
                  <c:v>14907.208389054866</c:v>
                </c:pt>
                <c:pt idx="52">
                  <c:v>15118.16729549622</c:v>
                </c:pt>
                <c:pt idx="53">
                  <c:v>15136.982564824297</c:v>
                </c:pt>
                <c:pt idx="54">
                  <c:v>14983.298868331818</c:v>
                </c:pt>
                <c:pt idx="55">
                  <c:v>14840.283060477994</c:v>
                </c:pt>
                <c:pt idx="56">
                  <c:v>14747.315980536689</c:v>
                </c:pt>
                <c:pt idx="57">
                  <c:v>14738.738035000317</c:v>
                </c:pt>
                <c:pt idx="58">
                  <c:v>14961.575744133439</c:v>
                </c:pt>
                <c:pt idx="59">
                  <c:v>15348.621943687405</c:v>
                </c:pt>
                <c:pt idx="60">
                  <c:v>15520.574387324574</c:v>
                </c:pt>
                <c:pt idx="61">
                  <c:v>15463.991641906836</c:v>
                </c:pt>
                <c:pt idx="62">
                  <c:v>15306.639388988038</c:v>
                </c:pt>
                <c:pt idx="63">
                  <c:v>15423.285698727514</c:v>
                </c:pt>
                <c:pt idx="64">
                  <c:v>15374.701641540245</c:v>
                </c:pt>
                <c:pt idx="65">
                  <c:v>15550.500044543813</c:v>
                </c:pt>
                <c:pt idx="66">
                  <c:v>15355.727990709653</c:v>
                </c:pt>
                <c:pt idx="67">
                  <c:v>15100.365706251239</c:v>
                </c:pt>
                <c:pt idx="68">
                  <c:v>15053.249036766159</c:v>
                </c:pt>
                <c:pt idx="69">
                  <c:v>14504.178842504314</c:v>
                </c:pt>
                <c:pt idx="70">
                  <c:v>14800.25800387177</c:v>
                </c:pt>
                <c:pt idx="71">
                  <c:v>14695.98995514005</c:v>
                </c:pt>
                <c:pt idx="72">
                  <c:v>14280.748627303934</c:v>
                </c:pt>
                <c:pt idx="73">
                  <c:v>14452.809322285746</c:v>
                </c:pt>
                <c:pt idx="74">
                  <c:v>14378.486923378801</c:v>
                </c:pt>
                <c:pt idx="75">
                  <c:v>14403.39038535508</c:v>
                </c:pt>
                <c:pt idx="76">
                  <c:v>14525.389128646584</c:v>
                </c:pt>
                <c:pt idx="77">
                  <c:v>14258.022687215909</c:v>
                </c:pt>
                <c:pt idx="78">
                  <c:v>14234.137803980828</c:v>
                </c:pt>
                <c:pt idx="79">
                  <c:v>14105.369882325083</c:v>
                </c:pt>
                <c:pt idx="80">
                  <c:v>13870.896252079923</c:v>
                </c:pt>
                <c:pt idx="81">
                  <c:v>13885.11460943999</c:v>
                </c:pt>
                <c:pt idx="82">
                  <c:v>13565.855759984515</c:v>
                </c:pt>
                <c:pt idx="83">
                  <c:v>13541.183723240771</c:v>
                </c:pt>
                <c:pt idx="84">
                  <c:v>13362.566299515152</c:v>
                </c:pt>
                <c:pt idx="85">
                  <c:v>13183.924127586359</c:v>
                </c:pt>
                <c:pt idx="86">
                  <c:v>13050.276248525213</c:v>
                </c:pt>
                <c:pt idx="87">
                  <c:v>13130.847126493378</c:v>
                </c:pt>
                <c:pt idx="88">
                  <c:v>13259.115812867054</c:v>
                </c:pt>
                <c:pt idx="89">
                  <c:v>13160.164535722952</c:v>
                </c:pt>
                <c:pt idx="90">
                  <c:v>13257.60795418622</c:v>
                </c:pt>
                <c:pt idx="91">
                  <c:v>13182.166415788663</c:v>
                </c:pt>
                <c:pt idx="92">
                  <c:v>13076.962254451599</c:v>
                </c:pt>
                <c:pt idx="93">
                  <c:v>13189.867520426449</c:v>
                </c:pt>
                <c:pt idx="94">
                  <c:v>13091.082214039308</c:v>
                </c:pt>
                <c:pt idx="95">
                  <c:v>13071.670782926663</c:v>
                </c:pt>
                <c:pt idx="96">
                  <c:v>13177.047632846537</c:v>
                </c:pt>
                <c:pt idx="97">
                  <c:v>13231.327832145129</c:v>
                </c:pt>
                <c:pt idx="98">
                  <c:v>13127.998667433627</c:v>
                </c:pt>
                <c:pt idx="99">
                  <c:v>12915.832864140955</c:v>
                </c:pt>
                <c:pt idx="100">
                  <c:v>13089.069314329976</c:v>
                </c:pt>
                <c:pt idx="101">
                  <c:v>12907.239863477227</c:v>
                </c:pt>
                <c:pt idx="102">
                  <c:v>13157.543712037545</c:v>
                </c:pt>
                <c:pt idx="103">
                  <c:v>13313.106024624682</c:v>
                </c:pt>
                <c:pt idx="104">
                  <c:v>13199.946840346443</c:v>
                </c:pt>
                <c:pt idx="105">
                  <c:v>13013.265046620156</c:v>
                </c:pt>
                <c:pt idx="106">
                  <c:v>12960.671935971177</c:v>
                </c:pt>
                <c:pt idx="107">
                  <c:v>12837.981910449394</c:v>
                </c:pt>
                <c:pt idx="108">
                  <c:v>12853.674962210756</c:v>
                </c:pt>
                <c:pt idx="109">
                  <c:v>12917.785933800207</c:v>
                </c:pt>
                <c:pt idx="110">
                  <c:v>13190.29747973146</c:v>
                </c:pt>
                <c:pt idx="111">
                  <c:v>13311.082239977011</c:v>
                </c:pt>
                <c:pt idx="112">
                  <c:v>13278.072950621765</c:v>
                </c:pt>
                <c:pt idx="113">
                  <c:v>13266.067159842109</c:v>
                </c:pt>
                <c:pt idx="114">
                  <c:v>13155.051678725344</c:v>
                </c:pt>
                <c:pt idx="115">
                  <c:v>12926.002907209589</c:v>
                </c:pt>
                <c:pt idx="116">
                  <c:v>12809.525888307211</c:v>
                </c:pt>
                <c:pt idx="117">
                  <c:v>12819.666244306458</c:v>
                </c:pt>
                <c:pt idx="118">
                  <c:v>12719.828311886462</c:v>
                </c:pt>
                <c:pt idx="119">
                  <c:v>12692.666006632269</c:v>
                </c:pt>
                <c:pt idx="120">
                  <c:v>12643.394697496127</c:v>
                </c:pt>
                <c:pt idx="121">
                  <c:v>12501.663340208188</c:v>
                </c:pt>
                <c:pt idx="122">
                  <c:v>12489.036923878146</c:v>
                </c:pt>
                <c:pt idx="123">
                  <c:v>12521.22900364652</c:v>
                </c:pt>
                <c:pt idx="124">
                  <c:v>12555.17820551423</c:v>
                </c:pt>
                <c:pt idx="125">
                  <c:v>12682.600290634233</c:v>
                </c:pt>
                <c:pt idx="126">
                  <c:v>12502.994770752375</c:v>
                </c:pt>
                <c:pt idx="127">
                  <c:v>12572.798950525694</c:v>
                </c:pt>
                <c:pt idx="128">
                  <c:v>12547.603362972844</c:v>
                </c:pt>
                <c:pt idx="129">
                  <c:v>12720.900186209577</c:v>
                </c:pt>
                <c:pt idx="130">
                  <c:v>12761.379281289828</c:v>
                </c:pt>
                <c:pt idx="131">
                  <c:v>12778.528065954339</c:v>
                </c:pt>
                <c:pt idx="132">
                  <c:v>12213.448446672157</c:v>
                </c:pt>
                <c:pt idx="133">
                  <c:v>12145.578951491225</c:v>
                </c:pt>
                <c:pt idx="134">
                  <c:v>11960.360804079251</c:v>
                </c:pt>
                <c:pt idx="135">
                  <c:v>11892.667739307115</c:v>
                </c:pt>
                <c:pt idx="136">
                  <c:v>11967.982251616539</c:v>
                </c:pt>
                <c:pt idx="137">
                  <c:v>11841.690621142059</c:v>
                </c:pt>
                <c:pt idx="138">
                  <c:v>11767.379618849027</c:v>
                </c:pt>
                <c:pt idx="139">
                  <c:v>11737.648156069703</c:v>
                </c:pt>
                <c:pt idx="140">
                  <c:v>11595.705129578533</c:v>
                </c:pt>
                <c:pt idx="141">
                  <c:v>11537.211467438621</c:v>
                </c:pt>
                <c:pt idx="142">
                  <c:v>11559.243385331061</c:v>
                </c:pt>
                <c:pt idx="143">
                  <c:v>11519.018971084035</c:v>
                </c:pt>
                <c:pt idx="144">
                  <c:v>11226.720086901469</c:v>
                </c:pt>
                <c:pt idx="145">
                  <c:v>11274.886401609143</c:v>
                </c:pt>
                <c:pt idx="146">
                  <c:v>11301.558078674816</c:v>
                </c:pt>
                <c:pt idx="147">
                  <c:v>11183.925549742622</c:v>
                </c:pt>
                <c:pt idx="148">
                  <c:v>11125.793279855377</c:v>
                </c:pt>
                <c:pt idx="149">
                  <c:v>11192.399247778911</c:v>
                </c:pt>
                <c:pt idx="150">
                  <c:v>11171.385870955643</c:v>
                </c:pt>
                <c:pt idx="151">
                  <c:v>11402.410102032931</c:v>
                </c:pt>
                <c:pt idx="152">
                  <c:v>11571.633672864908</c:v>
                </c:pt>
                <c:pt idx="153">
                  <c:v>11441.034266710409</c:v>
                </c:pt>
                <c:pt idx="154">
                  <c:v>11390.540002877653</c:v>
                </c:pt>
                <c:pt idx="155">
                  <c:v>11278.19787385617</c:v>
                </c:pt>
                <c:pt idx="156">
                  <c:v>11362.210055002861</c:v>
                </c:pt>
                <c:pt idx="157">
                  <c:v>11377.433060437726</c:v>
                </c:pt>
                <c:pt idx="158">
                  <c:v>11307.102880520888</c:v>
                </c:pt>
                <c:pt idx="159">
                  <c:v>11328.581871749726</c:v>
                </c:pt>
                <c:pt idx="160">
                  <c:v>11252.839012357546</c:v>
                </c:pt>
                <c:pt idx="161">
                  <c:v>11264.407558920559</c:v>
                </c:pt>
                <c:pt idx="162">
                  <c:v>11190.31647354919</c:v>
                </c:pt>
                <c:pt idx="163">
                  <c:v>11189.175177681065</c:v>
                </c:pt>
                <c:pt idx="164">
                  <c:v>10958.123151041358</c:v>
                </c:pt>
                <c:pt idx="165">
                  <c:v>10944.147474716146</c:v>
                </c:pt>
                <c:pt idx="166">
                  <c:v>10979.093930697558</c:v>
                </c:pt>
                <c:pt idx="167">
                  <c:v>11023.064936730174</c:v>
                </c:pt>
                <c:pt idx="168">
                  <c:v>10967.39444253984</c:v>
                </c:pt>
                <c:pt idx="169">
                  <c:v>10785.783421292124</c:v>
                </c:pt>
                <c:pt idx="170">
                  <c:v>10696.308798195221</c:v>
                </c:pt>
                <c:pt idx="171">
                  <c:v>10742.69575848034</c:v>
                </c:pt>
                <c:pt idx="172">
                  <c:v>10551.429987104104</c:v>
                </c:pt>
                <c:pt idx="173">
                  <c:v>10428.663757352551</c:v>
                </c:pt>
                <c:pt idx="174">
                  <c:v>10219.861761699272</c:v>
                </c:pt>
                <c:pt idx="175">
                  <c:v>10213.131308167191</c:v>
                </c:pt>
                <c:pt idx="176">
                  <c:v>10057.828380149305</c:v>
                </c:pt>
                <c:pt idx="177">
                  <c:v>9972.6816244398378</c:v>
                </c:pt>
                <c:pt idx="178">
                  <c:v>9978.778658199999</c:v>
                </c:pt>
                <c:pt idx="179">
                  <c:v>9955.9</c:v>
                </c:pt>
                <c:pt idx="180">
                  <c:v>10000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5C7D-4D6A-8A1B-2BBA54B7A599}"/>
            </c:ext>
          </c:extLst>
        </c:ser>
        <c:ser>
          <c:idx val="2"/>
          <c:order val="3"/>
          <c:tx>
            <c:strRef>
              <c:f>data!$I$4</c:f>
              <c:strCache>
                <c:ptCount val="1"/>
                <c:pt idx="0">
                  <c:v>S&amp;P/TSX Composite Index                 </c:v>
                </c:pt>
              </c:strCache>
            </c:strRef>
          </c:tx>
          <c:spPr>
            <a:ln w="38100">
              <a:solidFill>
                <a:srgbClr val="00A8E5"/>
              </a:solidFill>
              <a:prstDash val="solid"/>
            </a:ln>
          </c:spPr>
          <c:marker>
            <c:symbol val="none"/>
          </c:marker>
          <c:cat>
            <c:numRef>
              <c:f>data!$A$5:$A$244</c:f>
              <c:numCache>
                <c:formatCode>mmm\-yy</c:formatCode>
                <c:ptCount val="240"/>
                <c:pt idx="0">
                  <c:v>45992</c:v>
                </c:pt>
                <c:pt idx="1">
                  <c:v>45962</c:v>
                </c:pt>
                <c:pt idx="2">
                  <c:v>45931</c:v>
                </c:pt>
                <c:pt idx="3">
                  <c:v>45901</c:v>
                </c:pt>
                <c:pt idx="4">
                  <c:v>45870</c:v>
                </c:pt>
                <c:pt idx="5">
                  <c:v>45839</c:v>
                </c:pt>
                <c:pt idx="6">
                  <c:v>45809</c:v>
                </c:pt>
                <c:pt idx="7">
                  <c:v>45778</c:v>
                </c:pt>
                <c:pt idx="8">
                  <c:v>45748</c:v>
                </c:pt>
                <c:pt idx="9">
                  <c:v>45717</c:v>
                </c:pt>
                <c:pt idx="10">
                  <c:v>45689</c:v>
                </c:pt>
                <c:pt idx="11">
                  <c:v>45658</c:v>
                </c:pt>
                <c:pt idx="12">
                  <c:v>45627</c:v>
                </c:pt>
                <c:pt idx="13">
                  <c:v>45597</c:v>
                </c:pt>
                <c:pt idx="14">
                  <c:v>45566</c:v>
                </c:pt>
                <c:pt idx="15">
                  <c:v>45536</c:v>
                </c:pt>
                <c:pt idx="16">
                  <c:v>45505</c:v>
                </c:pt>
                <c:pt idx="17">
                  <c:v>45474</c:v>
                </c:pt>
                <c:pt idx="18">
                  <c:v>45444</c:v>
                </c:pt>
                <c:pt idx="19">
                  <c:v>45413</c:v>
                </c:pt>
                <c:pt idx="20">
                  <c:v>45383</c:v>
                </c:pt>
                <c:pt idx="21">
                  <c:v>45352</c:v>
                </c:pt>
                <c:pt idx="22">
                  <c:v>45323</c:v>
                </c:pt>
                <c:pt idx="23">
                  <c:v>45292</c:v>
                </c:pt>
                <c:pt idx="24">
                  <c:v>45261</c:v>
                </c:pt>
                <c:pt idx="25">
                  <c:v>45231</c:v>
                </c:pt>
                <c:pt idx="26">
                  <c:v>45200</c:v>
                </c:pt>
                <c:pt idx="27">
                  <c:v>45170</c:v>
                </c:pt>
                <c:pt idx="28">
                  <c:v>45139</c:v>
                </c:pt>
                <c:pt idx="29">
                  <c:v>45108</c:v>
                </c:pt>
                <c:pt idx="30">
                  <c:v>45078</c:v>
                </c:pt>
                <c:pt idx="31">
                  <c:v>45047</c:v>
                </c:pt>
                <c:pt idx="32">
                  <c:v>45017</c:v>
                </c:pt>
                <c:pt idx="33">
                  <c:v>44986</c:v>
                </c:pt>
                <c:pt idx="34">
                  <c:v>44958</c:v>
                </c:pt>
                <c:pt idx="35">
                  <c:v>44927</c:v>
                </c:pt>
                <c:pt idx="36">
                  <c:v>44896</c:v>
                </c:pt>
                <c:pt idx="37">
                  <c:v>44866</c:v>
                </c:pt>
                <c:pt idx="38">
                  <c:v>44835</c:v>
                </c:pt>
                <c:pt idx="39">
                  <c:v>44805</c:v>
                </c:pt>
                <c:pt idx="40">
                  <c:v>44774</c:v>
                </c:pt>
                <c:pt idx="41">
                  <c:v>44743</c:v>
                </c:pt>
                <c:pt idx="42">
                  <c:v>44713</c:v>
                </c:pt>
                <c:pt idx="43">
                  <c:v>44682</c:v>
                </c:pt>
                <c:pt idx="44">
                  <c:v>44652</c:v>
                </c:pt>
                <c:pt idx="45">
                  <c:v>44621</c:v>
                </c:pt>
                <c:pt idx="46">
                  <c:v>44593</c:v>
                </c:pt>
                <c:pt idx="47">
                  <c:v>44562</c:v>
                </c:pt>
                <c:pt idx="48">
                  <c:v>44561</c:v>
                </c:pt>
                <c:pt idx="49">
                  <c:v>44530</c:v>
                </c:pt>
                <c:pt idx="50">
                  <c:v>44499</c:v>
                </c:pt>
                <c:pt idx="51">
                  <c:v>44469</c:v>
                </c:pt>
                <c:pt idx="52">
                  <c:v>44439</c:v>
                </c:pt>
                <c:pt idx="53">
                  <c:v>44408</c:v>
                </c:pt>
                <c:pt idx="54">
                  <c:v>44377</c:v>
                </c:pt>
                <c:pt idx="55">
                  <c:v>44347</c:v>
                </c:pt>
                <c:pt idx="56">
                  <c:v>44316</c:v>
                </c:pt>
                <c:pt idx="57">
                  <c:v>44285</c:v>
                </c:pt>
                <c:pt idx="58">
                  <c:v>44255</c:v>
                </c:pt>
                <c:pt idx="59">
                  <c:v>44227</c:v>
                </c:pt>
                <c:pt idx="60">
                  <c:v>44196</c:v>
                </c:pt>
                <c:pt idx="61">
                  <c:v>44165</c:v>
                </c:pt>
                <c:pt idx="62">
                  <c:v>44134</c:v>
                </c:pt>
                <c:pt idx="63">
                  <c:v>44104</c:v>
                </c:pt>
                <c:pt idx="64">
                  <c:v>44074</c:v>
                </c:pt>
                <c:pt idx="65">
                  <c:v>44043</c:v>
                </c:pt>
                <c:pt idx="66">
                  <c:v>44012</c:v>
                </c:pt>
                <c:pt idx="67">
                  <c:v>43982</c:v>
                </c:pt>
                <c:pt idx="68">
                  <c:v>43951</c:v>
                </c:pt>
                <c:pt idx="69">
                  <c:v>43920</c:v>
                </c:pt>
                <c:pt idx="70">
                  <c:v>43889</c:v>
                </c:pt>
                <c:pt idx="71">
                  <c:v>43861</c:v>
                </c:pt>
                <c:pt idx="72">
                  <c:v>43830</c:v>
                </c:pt>
                <c:pt idx="73">
                  <c:v>43799</c:v>
                </c:pt>
                <c:pt idx="74">
                  <c:v>43768</c:v>
                </c:pt>
                <c:pt idx="75">
                  <c:v>43738</c:v>
                </c:pt>
                <c:pt idx="76">
                  <c:v>43708</c:v>
                </c:pt>
                <c:pt idx="77">
                  <c:v>43677</c:v>
                </c:pt>
                <c:pt idx="78">
                  <c:v>43646</c:v>
                </c:pt>
                <c:pt idx="79">
                  <c:v>43616</c:v>
                </c:pt>
                <c:pt idx="80">
                  <c:v>43585</c:v>
                </c:pt>
                <c:pt idx="81">
                  <c:v>43554</c:v>
                </c:pt>
                <c:pt idx="82">
                  <c:v>43524</c:v>
                </c:pt>
                <c:pt idx="83">
                  <c:v>43496</c:v>
                </c:pt>
                <c:pt idx="84">
                  <c:v>43465</c:v>
                </c:pt>
                <c:pt idx="85">
                  <c:v>43434</c:v>
                </c:pt>
                <c:pt idx="86">
                  <c:v>43403</c:v>
                </c:pt>
                <c:pt idx="87">
                  <c:v>43373</c:v>
                </c:pt>
                <c:pt idx="88">
                  <c:v>43343</c:v>
                </c:pt>
                <c:pt idx="89">
                  <c:v>43312</c:v>
                </c:pt>
                <c:pt idx="90">
                  <c:v>43281</c:v>
                </c:pt>
                <c:pt idx="91">
                  <c:v>43251</c:v>
                </c:pt>
                <c:pt idx="92">
                  <c:v>43220</c:v>
                </c:pt>
                <c:pt idx="93">
                  <c:v>43189</c:v>
                </c:pt>
                <c:pt idx="94">
                  <c:v>43159</c:v>
                </c:pt>
                <c:pt idx="95">
                  <c:v>43131</c:v>
                </c:pt>
                <c:pt idx="96">
                  <c:v>43100</c:v>
                </c:pt>
                <c:pt idx="97">
                  <c:v>43069</c:v>
                </c:pt>
                <c:pt idx="98">
                  <c:v>43038</c:v>
                </c:pt>
                <c:pt idx="99">
                  <c:v>43008</c:v>
                </c:pt>
                <c:pt idx="100">
                  <c:v>42978</c:v>
                </c:pt>
                <c:pt idx="101">
                  <c:v>42947</c:v>
                </c:pt>
                <c:pt idx="102">
                  <c:v>42916</c:v>
                </c:pt>
                <c:pt idx="103">
                  <c:v>42886</c:v>
                </c:pt>
                <c:pt idx="104">
                  <c:v>42855</c:v>
                </c:pt>
                <c:pt idx="105">
                  <c:v>42824</c:v>
                </c:pt>
                <c:pt idx="106">
                  <c:v>42794</c:v>
                </c:pt>
                <c:pt idx="107">
                  <c:v>42766</c:v>
                </c:pt>
                <c:pt idx="108">
                  <c:v>42735</c:v>
                </c:pt>
                <c:pt idx="109">
                  <c:v>42704</c:v>
                </c:pt>
                <c:pt idx="110">
                  <c:v>42673</c:v>
                </c:pt>
                <c:pt idx="111">
                  <c:v>42643</c:v>
                </c:pt>
                <c:pt idx="112">
                  <c:v>42613</c:v>
                </c:pt>
                <c:pt idx="113">
                  <c:v>42582</c:v>
                </c:pt>
                <c:pt idx="114">
                  <c:v>42551</c:v>
                </c:pt>
                <c:pt idx="115">
                  <c:v>42521</c:v>
                </c:pt>
                <c:pt idx="116">
                  <c:v>42490</c:v>
                </c:pt>
                <c:pt idx="117">
                  <c:v>42459</c:v>
                </c:pt>
                <c:pt idx="118">
                  <c:v>42428</c:v>
                </c:pt>
                <c:pt idx="119">
                  <c:v>42400</c:v>
                </c:pt>
                <c:pt idx="120">
                  <c:v>42369</c:v>
                </c:pt>
                <c:pt idx="121">
                  <c:v>42338</c:v>
                </c:pt>
                <c:pt idx="122">
                  <c:v>42308</c:v>
                </c:pt>
                <c:pt idx="123">
                  <c:v>42277</c:v>
                </c:pt>
                <c:pt idx="124">
                  <c:v>42247</c:v>
                </c:pt>
                <c:pt idx="125">
                  <c:v>42216</c:v>
                </c:pt>
                <c:pt idx="126">
                  <c:v>42185</c:v>
                </c:pt>
                <c:pt idx="127">
                  <c:v>42155</c:v>
                </c:pt>
                <c:pt idx="128">
                  <c:v>42124</c:v>
                </c:pt>
                <c:pt idx="129">
                  <c:v>42093</c:v>
                </c:pt>
                <c:pt idx="130">
                  <c:v>42063</c:v>
                </c:pt>
                <c:pt idx="131">
                  <c:v>42035</c:v>
                </c:pt>
                <c:pt idx="132">
                  <c:v>42004</c:v>
                </c:pt>
                <c:pt idx="133">
                  <c:v>41973</c:v>
                </c:pt>
                <c:pt idx="134">
                  <c:v>41942</c:v>
                </c:pt>
                <c:pt idx="135">
                  <c:v>41912</c:v>
                </c:pt>
                <c:pt idx="136">
                  <c:v>41882</c:v>
                </c:pt>
                <c:pt idx="137">
                  <c:v>41850</c:v>
                </c:pt>
                <c:pt idx="138">
                  <c:v>41820</c:v>
                </c:pt>
                <c:pt idx="139">
                  <c:v>41790</c:v>
                </c:pt>
                <c:pt idx="140">
                  <c:v>41759</c:v>
                </c:pt>
                <c:pt idx="141">
                  <c:v>41729</c:v>
                </c:pt>
                <c:pt idx="142">
                  <c:v>41698</c:v>
                </c:pt>
                <c:pt idx="143">
                  <c:v>41670</c:v>
                </c:pt>
                <c:pt idx="144">
                  <c:v>41639</c:v>
                </c:pt>
                <c:pt idx="145">
                  <c:v>41608</c:v>
                </c:pt>
                <c:pt idx="146">
                  <c:v>41578</c:v>
                </c:pt>
                <c:pt idx="147">
                  <c:v>41547</c:v>
                </c:pt>
                <c:pt idx="148">
                  <c:v>41517</c:v>
                </c:pt>
                <c:pt idx="149">
                  <c:v>41485</c:v>
                </c:pt>
                <c:pt idx="150">
                  <c:v>41455</c:v>
                </c:pt>
                <c:pt idx="151">
                  <c:v>41425</c:v>
                </c:pt>
                <c:pt idx="152">
                  <c:v>41394</c:v>
                </c:pt>
                <c:pt idx="153">
                  <c:v>41364</c:v>
                </c:pt>
                <c:pt idx="154">
                  <c:v>41333</c:v>
                </c:pt>
                <c:pt idx="155">
                  <c:v>41305</c:v>
                </c:pt>
                <c:pt idx="156">
                  <c:v>41274</c:v>
                </c:pt>
                <c:pt idx="157">
                  <c:v>41243</c:v>
                </c:pt>
                <c:pt idx="158">
                  <c:v>41213</c:v>
                </c:pt>
                <c:pt idx="159">
                  <c:v>41182</c:v>
                </c:pt>
                <c:pt idx="160">
                  <c:v>41152</c:v>
                </c:pt>
                <c:pt idx="161">
                  <c:v>41121</c:v>
                </c:pt>
                <c:pt idx="162">
                  <c:v>41090</c:v>
                </c:pt>
                <c:pt idx="163">
                  <c:v>41060</c:v>
                </c:pt>
                <c:pt idx="164">
                  <c:v>41029</c:v>
                </c:pt>
                <c:pt idx="165">
                  <c:v>40999</c:v>
                </c:pt>
                <c:pt idx="166">
                  <c:v>40968</c:v>
                </c:pt>
                <c:pt idx="167">
                  <c:v>40939</c:v>
                </c:pt>
                <c:pt idx="168">
                  <c:v>40908</c:v>
                </c:pt>
                <c:pt idx="169">
                  <c:v>40877</c:v>
                </c:pt>
                <c:pt idx="170">
                  <c:v>40847</c:v>
                </c:pt>
                <c:pt idx="171">
                  <c:v>40816</c:v>
                </c:pt>
                <c:pt idx="172">
                  <c:v>40786</c:v>
                </c:pt>
                <c:pt idx="173">
                  <c:v>40755</c:v>
                </c:pt>
                <c:pt idx="174">
                  <c:v>40724</c:v>
                </c:pt>
                <c:pt idx="175">
                  <c:v>40694</c:v>
                </c:pt>
                <c:pt idx="176">
                  <c:v>40663</c:v>
                </c:pt>
                <c:pt idx="177">
                  <c:v>40633</c:v>
                </c:pt>
                <c:pt idx="178">
                  <c:v>40602</c:v>
                </c:pt>
                <c:pt idx="179">
                  <c:v>40574</c:v>
                </c:pt>
                <c:pt idx="180">
                  <c:v>40543</c:v>
                </c:pt>
                <c:pt idx="181">
                  <c:v>40512</c:v>
                </c:pt>
                <c:pt idx="182">
                  <c:v>40482</c:v>
                </c:pt>
                <c:pt idx="183">
                  <c:v>40451</c:v>
                </c:pt>
                <c:pt idx="184">
                  <c:v>40421</c:v>
                </c:pt>
                <c:pt idx="185">
                  <c:v>40390</c:v>
                </c:pt>
                <c:pt idx="186">
                  <c:v>40359</c:v>
                </c:pt>
                <c:pt idx="187">
                  <c:v>40329</c:v>
                </c:pt>
                <c:pt idx="188">
                  <c:v>40298</c:v>
                </c:pt>
                <c:pt idx="189">
                  <c:v>40268</c:v>
                </c:pt>
                <c:pt idx="190">
                  <c:v>40237</c:v>
                </c:pt>
                <c:pt idx="191">
                  <c:v>40209</c:v>
                </c:pt>
                <c:pt idx="192">
                  <c:v>40178</c:v>
                </c:pt>
                <c:pt idx="193">
                  <c:v>40147</c:v>
                </c:pt>
                <c:pt idx="194">
                  <c:v>40117</c:v>
                </c:pt>
                <c:pt idx="195">
                  <c:v>40086</c:v>
                </c:pt>
                <c:pt idx="196">
                  <c:v>40056</c:v>
                </c:pt>
                <c:pt idx="197">
                  <c:v>40025</c:v>
                </c:pt>
                <c:pt idx="198">
                  <c:v>39994</c:v>
                </c:pt>
                <c:pt idx="199">
                  <c:v>39964</c:v>
                </c:pt>
                <c:pt idx="200">
                  <c:v>39933</c:v>
                </c:pt>
                <c:pt idx="201">
                  <c:v>39903</c:v>
                </c:pt>
                <c:pt idx="202">
                  <c:v>39872</c:v>
                </c:pt>
                <c:pt idx="203">
                  <c:v>39844</c:v>
                </c:pt>
                <c:pt idx="204">
                  <c:v>39813</c:v>
                </c:pt>
                <c:pt idx="205">
                  <c:v>39782</c:v>
                </c:pt>
                <c:pt idx="206">
                  <c:v>39752</c:v>
                </c:pt>
                <c:pt idx="207">
                  <c:v>39721</c:v>
                </c:pt>
                <c:pt idx="208">
                  <c:v>39691</c:v>
                </c:pt>
                <c:pt idx="209">
                  <c:v>39660</c:v>
                </c:pt>
                <c:pt idx="210">
                  <c:v>39629</c:v>
                </c:pt>
                <c:pt idx="211">
                  <c:v>39599</c:v>
                </c:pt>
                <c:pt idx="212">
                  <c:v>39568</c:v>
                </c:pt>
                <c:pt idx="213">
                  <c:v>39538</c:v>
                </c:pt>
                <c:pt idx="214">
                  <c:v>39507</c:v>
                </c:pt>
                <c:pt idx="215">
                  <c:v>39478</c:v>
                </c:pt>
                <c:pt idx="216">
                  <c:v>39447</c:v>
                </c:pt>
                <c:pt idx="217">
                  <c:v>39416</c:v>
                </c:pt>
                <c:pt idx="218">
                  <c:v>39386</c:v>
                </c:pt>
                <c:pt idx="219">
                  <c:v>39355</c:v>
                </c:pt>
                <c:pt idx="220">
                  <c:v>39325</c:v>
                </c:pt>
                <c:pt idx="221">
                  <c:v>39294</c:v>
                </c:pt>
                <c:pt idx="222">
                  <c:v>39263</c:v>
                </c:pt>
                <c:pt idx="223">
                  <c:v>39233</c:v>
                </c:pt>
                <c:pt idx="224">
                  <c:v>39202</c:v>
                </c:pt>
                <c:pt idx="225">
                  <c:v>39172</c:v>
                </c:pt>
                <c:pt idx="226">
                  <c:v>39141</c:v>
                </c:pt>
                <c:pt idx="227">
                  <c:v>39113</c:v>
                </c:pt>
                <c:pt idx="228">
                  <c:v>39082</c:v>
                </c:pt>
                <c:pt idx="229">
                  <c:v>39051</c:v>
                </c:pt>
                <c:pt idx="230">
                  <c:v>39021</c:v>
                </c:pt>
                <c:pt idx="231">
                  <c:v>38990</c:v>
                </c:pt>
                <c:pt idx="232">
                  <c:v>38960</c:v>
                </c:pt>
                <c:pt idx="233">
                  <c:v>38929</c:v>
                </c:pt>
                <c:pt idx="234">
                  <c:v>38898</c:v>
                </c:pt>
                <c:pt idx="235">
                  <c:v>38868</c:v>
                </c:pt>
                <c:pt idx="236">
                  <c:v>38837</c:v>
                </c:pt>
                <c:pt idx="237">
                  <c:v>38807</c:v>
                </c:pt>
                <c:pt idx="238">
                  <c:v>38776</c:v>
                </c:pt>
                <c:pt idx="239">
                  <c:v>38748</c:v>
                </c:pt>
              </c:numCache>
            </c:numRef>
          </c:cat>
          <c:val>
            <c:numRef>
              <c:f>data!$I$5:$I$244</c:f>
              <c:numCache>
                <c:formatCode>"$"#,##0.00</c:formatCode>
                <c:ptCount val="240"/>
                <c:pt idx="0">
                  <c:v>36898.157482225273</c:v>
                </c:pt>
                <c:pt idx="1">
                  <c:v>36417.846058324038</c:v>
                </c:pt>
                <c:pt idx="2">
                  <c:v>35064.120710382362</c:v>
                </c:pt>
                <c:pt idx="3">
                  <c:v>34728.864894492443</c:v>
                </c:pt>
                <c:pt idx="4">
                  <c:v>32949.833300556566</c:v>
                </c:pt>
                <c:pt idx="5">
                  <c:v>31392.236879352691</c:v>
                </c:pt>
                <c:pt idx="6">
                  <c:v>30870.602888302958</c:v>
                </c:pt>
                <c:pt idx="7">
                  <c:v>29996.509571756764</c:v>
                </c:pt>
                <c:pt idx="8">
                  <c:v>28416.526213741843</c:v>
                </c:pt>
                <c:pt idx="9">
                  <c:v>28444.139686161507</c:v>
                </c:pt>
                <c:pt idx="10">
                  <c:v>28879.364809467261</c:v>
                </c:pt>
                <c:pt idx="11">
                  <c:v>28996.158885430861</c:v>
                </c:pt>
                <c:pt idx="12">
                  <c:v>28021.844957042871</c:v>
                </c:pt>
                <c:pt idx="13">
                  <c:v>28970.303730888427</c:v>
                </c:pt>
                <c:pt idx="14">
                  <c:v>27235.305809594047</c:v>
                </c:pt>
                <c:pt idx="15">
                  <c:v>27005.462319790313</c:v>
                </c:pt>
                <c:pt idx="16">
                  <c:v>26180.108227800669</c:v>
                </c:pt>
                <c:pt idx="17">
                  <c:v>25864.305062981661</c:v>
                </c:pt>
                <c:pt idx="18">
                  <c:v>24429.395650649461</c:v>
                </c:pt>
                <c:pt idx="19">
                  <c:v>24780.51070685489</c:v>
                </c:pt>
                <c:pt idx="20">
                  <c:v>24112.59191092234</c:v>
                </c:pt>
                <c:pt idx="21">
                  <c:v>24560.376698896624</c:v>
                </c:pt>
                <c:pt idx="22">
                  <c:v>23583.704734717758</c:v>
                </c:pt>
                <c:pt idx="23">
                  <c:v>23161.81232324976</c:v>
                </c:pt>
                <c:pt idx="24">
                  <c:v>23034.798444626093</c:v>
                </c:pt>
                <c:pt idx="25">
                  <c:v>22167.495195117132</c:v>
                </c:pt>
                <c:pt idx="26">
                  <c:v>20624.14888570226</c:v>
                </c:pt>
                <c:pt idx="27">
                  <c:v>21308.426382110993</c:v>
                </c:pt>
                <c:pt idx="28">
                  <c:v>22042.986876793253</c:v>
                </c:pt>
                <c:pt idx="29">
                  <c:v>22349.465091594284</c:v>
                </c:pt>
                <c:pt idx="30">
                  <c:v>21787.542580890538</c:v>
                </c:pt>
                <c:pt idx="31">
                  <c:v>21080.298564066121</c:v>
                </c:pt>
                <c:pt idx="32">
                  <c:v>22177.111991846894</c:v>
                </c:pt>
                <c:pt idx="33">
                  <c:v>21551.368021347083</c:v>
                </c:pt>
                <c:pt idx="34">
                  <c:v>21597.911520674137</c:v>
                </c:pt>
                <c:pt idx="35">
                  <c:v>22140.00965712894</c:v>
                </c:pt>
                <c:pt idx="36">
                  <c:v>20612.672465456042</c:v>
                </c:pt>
                <c:pt idx="37">
                  <c:v>21674.734453686691</c:v>
                </c:pt>
                <c:pt idx="38">
                  <c:v>20536.985459244544</c:v>
                </c:pt>
                <c:pt idx="39">
                  <c:v>19453.429439466272</c:v>
                </c:pt>
                <c:pt idx="40">
                  <c:v>20319.019677737906</c:v>
                </c:pt>
                <c:pt idx="41">
                  <c:v>20651.508972190168</c:v>
                </c:pt>
                <c:pt idx="42">
                  <c:v>19731.99787138369</c:v>
                </c:pt>
                <c:pt idx="43">
                  <c:v>21614.632348979834</c:v>
                </c:pt>
                <c:pt idx="44">
                  <c:v>21601.671346172134</c:v>
                </c:pt>
                <c:pt idx="45">
                  <c:v>22729.031298581791</c:v>
                </c:pt>
                <c:pt idx="46">
                  <c:v>21863.246728147162</c:v>
                </c:pt>
                <c:pt idx="47">
                  <c:v>21802.200566560794</c:v>
                </c:pt>
                <c:pt idx="48">
                  <c:v>21891.957592690826</c:v>
                </c:pt>
                <c:pt idx="49">
                  <c:v>21241.76830659428</c:v>
                </c:pt>
                <c:pt idx="50">
                  <c:v>21591.902599141966</c:v>
                </c:pt>
                <c:pt idx="51">
                  <c:v>20560.662034156794</c:v>
                </c:pt>
                <c:pt idx="52">
                  <c:v>21028.439674720961</c:v>
                </c:pt>
                <c:pt idx="53">
                  <c:v>20690.583142585678</c:v>
                </c:pt>
                <c:pt idx="54">
                  <c:v>20525.700192935827</c:v>
                </c:pt>
                <c:pt idx="55">
                  <c:v>20028.668749254331</c:v>
                </c:pt>
                <c:pt idx="56">
                  <c:v>19361.9777687432</c:v>
                </c:pt>
                <c:pt idx="57">
                  <c:v>18910.065034547581</c:v>
                </c:pt>
                <c:pt idx="58">
                  <c:v>18205.774642502376</c:v>
                </c:pt>
                <c:pt idx="59">
                  <c:v>17444.379797481692</c:v>
                </c:pt>
                <c:pt idx="60">
                  <c:v>17500.802384368897</c:v>
                </c:pt>
                <c:pt idx="61">
                  <c:v>17204.337244963684</c:v>
                </c:pt>
                <c:pt idx="62">
                  <c:v>15559.988753474056</c:v>
                </c:pt>
                <c:pt idx="63">
                  <c:v>16060.133428710973</c:v>
                </c:pt>
                <c:pt idx="64">
                  <c:v>16398.215436362458</c:v>
                </c:pt>
                <c:pt idx="65">
                  <c:v>16021.940171436276</c:v>
                </c:pt>
                <c:pt idx="66">
                  <c:v>15334.494770858682</c:v>
                </c:pt>
                <c:pt idx="67">
                  <c:v>14965.89962889854</c:v>
                </c:pt>
                <c:pt idx="68">
                  <c:v>14524.429591465934</c:v>
                </c:pt>
                <c:pt idx="69">
                  <c:v>13109.625678605185</c:v>
                </c:pt>
                <c:pt idx="70">
                  <c:v>15866.664986686852</c:v>
                </c:pt>
                <c:pt idx="71">
                  <c:v>16861.779782320264</c:v>
                </c:pt>
                <c:pt idx="72">
                  <c:v>16572.685850346814</c:v>
                </c:pt>
                <c:pt idx="73">
                  <c:v>16497.769479142033</c:v>
                </c:pt>
                <c:pt idx="74">
                  <c:v>15926.071297766122</c:v>
                </c:pt>
                <c:pt idx="75">
                  <c:v>16064.158806869977</c:v>
                </c:pt>
                <c:pt idx="76">
                  <c:v>15797.450450907309</c:v>
                </c:pt>
                <c:pt idx="77">
                  <c:v>15729.123139987205</c:v>
                </c:pt>
                <c:pt idx="78">
                  <c:v>15675.325423135004</c:v>
                </c:pt>
                <c:pt idx="79">
                  <c:v>15289.196758986793</c:v>
                </c:pt>
                <c:pt idx="80">
                  <c:v>15772.46508932367</c:v>
                </c:pt>
                <c:pt idx="81">
                  <c:v>15280.316650639861</c:v>
                </c:pt>
                <c:pt idx="82">
                  <c:v>15127.034410953669</c:v>
                </c:pt>
                <c:pt idx="83">
                  <c:v>14665.354389420327</c:v>
                </c:pt>
                <c:pt idx="84">
                  <c:v>13487.231252300617</c:v>
                </c:pt>
                <c:pt idx="85">
                  <c:v>14257.718352045136</c:v>
                </c:pt>
                <c:pt idx="86">
                  <c:v>14062.918800816231</c:v>
                </c:pt>
                <c:pt idx="87">
                  <c:v>15004.319835964303</c:v>
                </c:pt>
                <c:pt idx="88">
                  <c:v>15138.965797769666</c:v>
                </c:pt>
                <c:pt idx="89">
                  <c:v>15264.131677525374</c:v>
                </c:pt>
                <c:pt idx="90">
                  <c:v>15090.589893747279</c:v>
                </c:pt>
                <c:pt idx="91">
                  <c:v>14839.301167772224</c:v>
                </c:pt>
                <c:pt idx="92">
                  <c:v>14390.992955230871</c:v>
                </c:pt>
                <c:pt idx="93">
                  <c:v>14133.591978125256</c:v>
                </c:pt>
                <c:pt idx="94">
                  <c:v>14155.958392385224</c:v>
                </c:pt>
                <c:pt idx="95">
                  <c:v>14596.103905660415</c:v>
                </c:pt>
                <c:pt idx="96">
                  <c:v>14802.600178145545</c:v>
                </c:pt>
                <c:pt idx="97">
                  <c:v>14627.722826213596</c:v>
                </c:pt>
                <c:pt idx="98">
                  <c:v>14558.98983520161</c:v>
                </c:pt>
                <c:pt idx="99">
                  <c:v>14171.875145295269</c:v>
                </c:pt>
                <c:pt idx="100">
                  <c:v>13751.171795387194</c:v>
                </c:pt>
                <c:pt idx="101">
                  <c:v>13659.947931113629</c:v>
                </c:pt>
                <c:pt idx="102">
                  <c:v>13668.28421765798</c:v>
                </c:pt>
                <c:pt idx="103">
                  <c:v>13772.152413948739</c:v>
                </c:pt>
                <c:pt idx="104">
                  <c:v>13957.103576279449</c:v>
                </c:pt>
                <c:pt idx="105">
                  <c:v>13896.020837484122</c:v>
                </c:pt>
                <c:pt idx="106">
                  <c:v>13712.689041345848</c:v>
                </c:pt>
                <c:pt idx="107">
                  <c:v>13683.663254849662</c:v>
                </c:pt>
                <c:pt idx="108">
                  <c:v>13568.520787447384</c:v>
                </c:pt>
                <c:pt idx="109">
                  <c:v>13347.066263995177</c:v>
                </c:pt>
                <c:pt idx="110">
                  <c:v>13060.518488360545</c:v>
                </c:pt>
                <c:pt idx="111">
                  <c:v>12980.326034121741</c:v>
                </c:pt>
                <c:pt idx="112">
                  <c:v>12823.963447802684</c:v>
                </c:pt>
                <c:pt idx="113">
                  <c:v>12789.814642706657</c:v>
                </c:pt>
                <c:pt idx="114">
                  <c:v>12308.976774006853</c:v>
                </c:pt>
                <c:pt idx="115">
                  <c:v>12266.98687792372</c:v>
                </c:pt>
                <c:pt idx="116">
                  <c:v>12145.98854008737</c:v>
                </c:pt>
                <c:pt idx="117">
                  <c:v>11715.20860449161</c:v>
                </c:pt>
                <c:pt idx="118">
                  <c:v>11127.329530724381</c:v>
                </c:pt>
                <c:pt idx="119">
                  <c:v>11075.496208468747</c:v>
                </c:pt>
                <c:pt idx="120">
                  <c:v>11206.466178699204</c:v>
                </c:pt>
                <c:pt idx="121">
                  <c:v>11560.852552854401</c:v>
                </c:pt>
                <c:pt idx="122">
                  <c:v>11587.51542584928</c:v>
                </c:pt>
                <c:pt idx="123">
                  <c:v>11365.223028632261</c:v>
                </c:pt>
                <c:pt idx="124">
                  <c:v>11798.81778335269</c:v>
                </c:pt>
                <c:pt idx="125">
                  <c:v>12295.173955954577</c:v>
                </c:pt>
                <c:pt idx="126">
                  <c:v>12334.10037674358</c:v>
                </c:pt>
                <c:pt idx="127">
                  <c:v>12687.080325561348</c:v>
                </c:pt>
                <c:pt idx="128">
                  <c:v>12843.488326400251</c:v>
                </c:pt>
                <c:pt idx="129">
                  <c:v>12539.101634229333</c:v>
                </c:pt>
                <c:pt idx="130">
                  <c:v>12779.340455451364</c:v>
                </c:pt>
                <c:pt idx="131">
                  <c:v>12290.368158274416</c:v>
                </c:pt>
                <c:pt idx="132">
                  <c:v>12223.274603973206</c:v>
                </c:pt>
                <c:pt idx="133">
                  <c:v>12277.442681082141</c:v>
                </c:pt>
                <c:pt idx="134">
                  <c:v>12148.498517814063</c:v>
                </c:pt>
                <c:pt idx="135">
                  <c:v>12405.110636439449</c:v>
                </c:pt>
                <c:pt idx="136">
                  <c:v>12920.159890306633</c:v>
                </c:pt>
                <c:pt idx="137">
                  <c:v>12655.904602212437</c:v>
                </c:pt>
                <c:pt idx="138">
                  <c:v>12478.608532187121</c:v>
                </c:pt>
                <c:pt idx="139">
                  <c:v>11991.0408213502</c:v>
                </c:pt>
                <c:pt idx="140">
                  <c:v>12010.822646248571</c:v>
                </c:pt>
                <c:pt idx="141">
                  <c:v>11726.536228461968</c:v>
                </c:pt>
                <c:pt idx="142">
                  <c:v>11584.304142203988</c:v>
                </c:pt>
                <c:pt idx="143">
                  <c:v>11146.653101480557</c:v>
                </c:pt>
                <c:pt idx="144">
                  <c:v>11056.399710642583</c:v>
                </c:pt>
                <c:pt idx="145">
                  <c:v>10840.755404143363</c:v>
                </c:pt>
                <c:pt idx="146">
                  <c:v>10791.911213988849</c:v>
                </c:pt>
                <c:pt idx="147">
                  <c:v>10305.078686673041</c:v>
                </c:pt>
                <c:pt idx="148">
                  <c:v>10162.989924538075</c:v>
                </c:pt>
                <c:pt idx="149">
                  <c:v>10008.035510725513</c:v>
                </c:pt>
                <c:pt idx="150">
                  <c:v>9698.9211933715669</c:v>
                </c:pt>
                <c:pt idx="151">
                  <c:v>10077.492267907792</c:v>
                </c:pt>
                <c:pt idx="152">
                  <c:v>9902.2131921927867</c:v>
                </c:pt>
                <c:pt idx="153">
                  <c:v>10111.624944799587</c:v>
                </c:pt>
                <c:pt idx="154">
                  <c:v>10131.127364977168</c:v>
                </c:pt>
                <c:pt idx="155">
                  <c:v>10005.498327971161</c:v>
                </c:pt>
                <c:pt idx="156">
                  <c:v>9785.1274721704121</c:v>
                </c:pt>
                <c:pt idx="157">
                  <c:v>9598.0800874266424</c:v>
                </c:pt>
                <c:pt idx="158">
                  <c:v>9722.745125424839</c:v>
                </c:pt>
                <c:pt idx="159">
                  <c:v>9619.9654149317103</c:v>
                </c:pt>
                <c:pt idx="160">
                  <c:v>9300.9610527446748</c:v>
                </c:pt>
                <c:pt idx="161">
                  <c:v>9061.0515898015001</c:v>
                </c:pt>
                <c:pt idx="162">
                  <c:v>8989.120646389094</c:v>
                </c:pt>
                <c:pt idx="163">
                  <c:v>8891.2282236467436</c:v>
                </c:pt>
                <c:pt idx="164">
                  <c:v>9472.8619472051396</c:v>
                </c:pt>
                <c:pt idx="165">
                  <c:v>9529.6874736102782</c:v>
                </c:pt>
                <c:pt idx="166">
                  <c:v>9687.6051247488085</c:v>
                </c:pt>
                <c:pt idx="167">
                  <c:v>9528.160880573294</c:v>
                </c:pt>
                <c:pt idx="168">
                  <c:v>9128.9518175900794</c:v>
                </c:pt>
                <c:pt idx="169">
                  <c:v>9286.7334183681542</c:v>
                </c:pt>
                <c:pt idx="170">
                  <c:v>9306.3885109031817</c:v>
                </c:pt>
                <c:pt idx="171">
                  <c:v>8812.2837604544966</c:v>
                </c:pt>
                <c:pt idx="172">
                  <c:v>9647.9295286488905</c:v>
                </c:pt>
                <c:pt idx="173">
                  <c:v>9765.9807033914858</c:v>
                </c:pt>
                <c:pt idx="174">
                  <c:v>10016.215823305118</c:v>
                </c:pt>
                <c:pt idx="175">
                  <c:v>10361.266727876873</c:v>
                </c:pt>
                <c:pt idx="176">
                  <c:v>10451.926740423305</c:v>
                </c:pt>
                <c:pt idx="177">
                  <c:v>10559.816384422955</c:v>
                </c:pt>
                <c:pt idx="178">
                  <c:v>10546.67522709</c:v>
                </c:pt>
                <c:pt idx="179">
                  <c:v>10098.609999999999</c:v>
                </c:pt>
                <c:pt idx="180">
                  <c:v>10000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5C7D-4D6A-8A1B-2BBA54B7A599}"/>
            </c:ext>
          </c:extLst>
        </c:ser>
        <c:ser>
          <c:idx val="3"/>
          <c:order val="4"/>
          <c:tx>
            <c:strRef>
              <c:f>data!$K$4</c:f>
              <c:strCache>
                <c:ptCount val="1"/>
                <c:pt idx="0">
                  <c:v>MSCI World (Gross) CAD</c:v>
                </c:pt>
              </c:strCache>
            </c:strRef>
          </c:tx>
          <c:marker>
            <c:symbol val="none"/>
          </c:marker>
          <c:cat>
            <c:numRef>
              <c:f>data!$A$5:$A$244</c:f>
              <c:numCache>
                <c:formatCode>mmm\-yy</c:formatCode>
                <c:ptCount val="240"/>
                <c:pt idx="0">
                  <c:v>45992</c:v>
                </c:pt>
                <c:pt idx="1">
                  <c:v>45962</c:v>
                </c:pt>
                <c:pt idx="2">
                  <c:v>45931</c:v>
                </c:pt>
                <c:pt idx="3">
                  <c:v>45901</c:v>
                </c:pt>
                <c:pt idx="4">
                  <c:v>45870</c:v>
                </c:pt>
                <c:pt idx="5">
                  <c:v>45839</c:v>
                </c:pt>
                <c:pt idx="6">
                  <c:v>45809</c:v>
                </c:pt>
                <c:pt idx="7">
                  <c:v>45778</c:v>
                </c:pt>
                <c:pt idx="8">
                  <c:v>45748</c:v>
                </c:pt>
                <c:pt idx="9">
                  <c:v>45717</c:v>
                </c:pt>
                <c:pt idx="10">
                  <c:v>45689</c:v>
                </c:pt>
                <c:pt idx="11">
                  <c:v>45658</c:v>
                </c:pt>
                <c:pt idx="12">
                  <c:v>45627</c:v>
                </c:pt>
                <c:pt idx="13">
                  <c:v>45597</c:v>
                </c:pt>
                <c:pt idx="14">
                  <c:v>45566</c:v>
                </c:pt>
                <c:pt idx="15">
                  <c:v>45536</c:v>
                </c:pt>
                <c:pt idx="16">
                  <c:v>45505</c:v>
                </c:pt>
                <c:pt idx="17">
                  <c:v>45474</c:v>
                </c:pt>
                <c:pt idx="18">
                  <c:v>45444</c:v>
                </c:pt>
                <c:pt idx="19">
                  <c:v>45413</c:v>
                </c:pt>
                <c:pt idx="20">
                  <c:v>45383</c:v>
                </c:pt>
                <c:pt idx="21">
                  <c:v>45352</c:v>
                </c:pt>
                <c:pt idx="22">
                  <c:v>45323</c:v>
                </c:pt>
                <c:pt idx="23">
                  <c:v>45292</c:v>
                </c:pt>
                <c:pt idx="24">
                  <c:v>45261</c:v>
                </c:pt>
                <c:pt idx="25">
                  <c:v>45231</c:v>
                </c:pt>
                <c:pt idx="26">
                  <c:v>45200</c:v>
                </c:pt>
                <c:pt idx="27">
                  <c:v>45170</c:v>
                </c:pt>
                <c:pt idx="28">
                  <c:v>45139</c:v>
                </c:pt>
                <c:pt idx="29">
                  <c:v>45108</c:v>
                </c:pt>
                <c:pt idx="30">
                  <c:v>45078</c:v>
                </c:pt>
                <c:pt idx="31">
                  <c:v>45047</c:v>
                </c:pt>
                <c:pt idx="32">
                  <c:v>45017</c:v>
                </c:pt>
                <c:pt idx="33">
                  <c:v>44986</c:v>
                </c:pt>
                <c:pt idx="34">
                  <c:v>44958</c:v>
                </c:pt>
                <c:pt idx="35">
                  <c:v>44927</c:v>
                </c:pt>
                <c:pt idx="36">
                  <c:v>44896</c:v>
                </c:pt>
                <c:pt idx="37">
                  <c:v>44866</c:v>
                </c:pt>
                <c:pt idx="38">
                  <c:v>44835</c:v>
                </c:pt>
                <c:pt idx="39">
                  <c:v>44805</c:v>
                </c:pt>
                <c:pt idx="40">
                  <c:v>44774</c:v>
                </c:pt>
                <c:pt idx="41">
                  <c:v>44743</c:v>
                </c:pt>
                <c:pt idx="42">
                  <c:v>44713</c:v>
                </c:pt>
                <c:pt idx="43">
                  <c:v>44682</c:v>
                </c:pt>
                <c:pt idx="44">
                  <c:v>44652</c:v>
                </c:pt>
                <c:pt idx="45">
                  <c:v>44621</c:v>
                </c:pt>
                <c:pt idx="46">
                  <c:v>44593</c:v>
                </c:pt>
                <c:pt idx="47">
                  <c:v>44562</c:v>
                </c:pt>
                <c:pt idx="48">
                  <c:v>44561</c:v>
                </c:pt>
                <c:pt idx="49">
                  <c:v>44530</c:v>
                </c:pt>
                <c:pt idx="50">
                  <c:v>44499</c:v>
                </c:pt>
                <c:pt idx="51">
                  <c:v>44469</c:v>
                </c:pt>
                <c:pt idx="52">
                  <c:v>44439</c:v>
                </c:pt>
                <c:pt idx="53">
                  <c:v>44408</c:v>
                </c:pt>
                <c:pt idx="54">
                  <c:v>44377</c:v>
                </c:pt>
                <c:pt idx="55">
                  <c:v>44347</c:v>
                </c:pt>
                <c:pt idx="56">
                  <c:v>44316</c:v>
                </c:pt>
                <c:pt idx="57">
                  <c:v>44285</c:v>
                </c:pt>
                <c:pt idx="58">
                  <c:v>44255</c:v>
                </c:pt>
                <c:pt idx="59">
                  <c:v>44227</c:v>
                </c:pt>
                <c:pt idx="60">
                  <c:v>44196</c:v>
                </c:pt>
                <c:pt idx="61">
                  <c:v>44165</c:v>
                </c:pt>
                <c:pt idx="62">
                  <c:v>44134</c:v>
                </c:pt>
                <c:pt idx="63">
                  <c:v>44104</c:v>
                </c:pt>
                <c:pt idx="64">
                  <c:v>44074</c:v>
                </c:pt>
                <c:pt idx="65">
                  <c:v>44043</c:v>
                </c:pt>
                <c:pt idx="66">
                  <c:v>44012</c:v>
                </c:pt>
                <c:pt idx="67">
                  <c:v>43982</c:v>
                </c:pt>
                <c:pt idx="68">
                  <c:v>43951</c:v>
                </c:pt>
                <c:pt idx="69">
                  <c:v>43920</c:v>
                </c:pt>
                <c:pt idx="70">
                  <c:v>43889</c:v>
                </c:pt>
                <c:pt idx="71">
                  <c:v>43861</c:v>
                </c:pt>
                <c:pt idx="72">
                  <c:v>43830</c:v>
                </c:pt>
                <c:pt idx="73">
                  <c:v>43799</c:v>
                </c:pt>
                <c:pt idx="74">
                  <c:v>43768</c:v>
                </c:pt>
                <c:pt idx="75">
                  <c:v>43738</c:v>
                </c:pt>
                <c:pt idx="76">
                  <c:v>43708</c:v>
                </c:pt>
                <c:pt idx="77">
                  <c:v>43677</c:v>
                </c:pt>
                <c:pt idx="78">
                  <c:v>43646</c:v>
                </c:pt>
                <c:pt idx="79">
                  <c:v>43616</c:v>
                </c:pt>
                <c:pt idx="80">
                  <c:v>43585</c:v>
                </c:pt>
                <c:pt idx="81">
                  <c:v>43554</c:v>
                </c:pt>
                <c:pt idx="82">
                  <c:v>43524</c:v>
                </c:pt>
                <c:pt idx="83">
                  <c:v>43496</c:v>
                </c:pt>
                <c:pt idx="84">
                  <c:v>43465</c:v>
                </c:pt>
                <c:pt idx="85">
                  <c:v>43434</c:v>
                </c:pt>
                <c:pt idx="86">
                  <c:v>43403</c:v>
                </c:pt>
                <c:pt idx="87">
                  <c:v>43373</c:v>
                </c:pt>
                <c:pt idx="88">
                  <c:v>43343</c:v>
                </c:pt>
                <c:pt idx="89">
                  <c:v>43312</c:v>
                </c:pt>
                <c:pt idx="90">
                  <c:v>43281</c:v>
                </c:pt>
                <c:pt idx="91">
                  <c:v>43251</c:v>
                </c:pt>
                <c:pt idx="92">
                  <c:v>43220</c:v>
                </c:pt>
                <c:pt idx="93">
                  <c:v>43189</c:v>
                </c:pt>
                <c:pt idx="94">
                  <c:v>43159</c:v>
                </c:pt>
                <c:pt idx="95">
                  <c:v>43131</c:v>
                </c:pt>
                <c:pt idx="96">
                  <c:v>43100</c:v>
                </c:pt>
                <c:pt idx="97">
                  <c:v>43069</c:v>
                </c:pt>
                <c:pt idx="98">
                  <c:v>43038</c:v>
                </c:pt>
                <c:pt idx="99">
                  <c:v>43008</c:v>
                </c:pt>
                <c:pt idx="100">
                  <c:v>42978</c:v>
                </c:pt>
                <c:pt idx="101">
                  <c:v>42947</c:v>
                </c:pt>
                <c:pt idx="102">
                  <c:v>42916</c:v>
                </c:pt>
                <c:pt idx="103">
                  <c:v>42886</c:v>
                </c:pt>
                <c:pt idx="104">
                  <c:v>42855</c:v>
                </c:pt>
                <c:pt idx="105">
                  <c:v>42824</c:v>
                </c:pt>
                <c:pt idx="106">
                  <c:v>42794</c:v>
                </c:pt>
                <c:pt idx="107">
                  <c:v>42766</c:v>
                </c:pt>
                <c:pt idx="108">
                  <c:v>42735</c:v>
                </c:pt>
                <c:pt idx="109">
                  <c:v>42704</c:v>
                </c:pt>
                <c:pt idx="110">
                  <c:v>42673</c:v>
                </c:pt>
                <c:pt idx="111">
                  <c:v>42643</c:v>
                </c:pt>
                <c:pt idx="112">
                  <c:v>42613</c:v>
                </c:pt>
                <c:pt idx="113">
                  <c:v>42582</c:v>
                </c:pt>
                <c:pt idx="114">
                  <c:v>42551</c:v>
                </c:pt>
                <c:pt idx="115">
                  <c:v>42521</c:v>
                </c:pt>
                <c:pt idx="116">
                  <c:v>42490</c:v>
                </c:pt>
                <c:pt idx="117">
                  <c:v>42459</c:v>
                </c:pt>
                <c:pt idx="118">
                  <c:v>42428</c:v>
                </c:pt>
                <c:pt idx="119">
                  <c:v>42400</c:v>
                </c:pt>
                <c:pt idx="120">
                  <c:v>42369</c:v>
                </c:pt>
                <c:pt idx="121">
                  <c:v>42338</c:v>
                </c:pt>
                <c:pt idx="122">
                  <c:v>42308</c:v>
                </c:pt>
                <c:pt idx="123">
                  <c:v>42277</c:v>
                </c:pt>
                <c:pt idx="124">
                  <c:v>42247</c:v>
                </c:pt>
                <c:pt idx="125">
                  <c:v>42216</c:v>
                </c:pt>
                <c:pt idx="126">
                  <c:v>42185</c:v>
                </c:pt>
                <c:pt idx="127">
                  <c:v>42155</c:v>
                </c:pt>
                <c:pt idx="128">
                  <c:v>42124</c:v>
                </c:pt>
                <c:pt idx="129">
                  <c:v>42093</c:v>
                </c:pt>
                <c:pt idx="130">
                  <c:v>42063</c:v>
                </c:pt>
                <c:pt idx="131">
                  <c:v>42035</c:v>
                </c:pt>
                <c:pt idx="132">
                  <c:v>42004</c:v>
                </c:pt>
                <c:pt idx="133">
                  <c:v>41973</c:v>
                </c:pt>
                <c:pt idx="134">
                  <c:v>41942</c:v>
                </c:pt>
                <c:pt idx="135">
                  <c:v>41912</c:v>
                </c:pt>
                <c:pt idx="136">
                  <c:v>41882</c:v>
                </c:pt>
                <c:pt idx="137">
                  <c:v>41850</c:v>
                </c:pt>
                <c:pt idx="138">
                  <c:v>41820</c:v>
                </c:pt>
                <c:pt idx="139">
                  <c:v>41790</c:v>
                </c:pt>
                <c:pt idx="140">
                  <c:v>41759</c:v>
                </c:pt>
                <c:pt idx="141">
                  <c:v>41729</c:v>
                </c:pt>
                <c:pt idx="142">
                  <c:v>41698</c:v>
                </c:pt>
                <c:pt idx="143">
                  <c:v>41670</c:v>
                </c:pt>
                <c:pt idx="144">
                  <c:v>41639</c:v>
                </c:pt>
                <c:pt idx="145">
                  <c:v>41608</c:v>
                </c:pt>
                <c:pt idx="146">
                  <c:v>41578</c:v>
                </c:pt>
                <c:pt idx="147">
                  <c:v>41547</c:v>
                </c:pt>
                <c:pt idx="148">
                  <c:v>41517</c:v>
                </c:pt>
                <c:pt idx="149">
                  <c:v>41485</c:v>
                </c:pt>
                <c:pt idx="150">
                  <c:v>41455</c:v>
                </c:pt>
                <c:pt idx="151">
                  <c:v>41425</c:v>
                </c:pt>
                <c:pt idx="152">
                  <c:v>41394</c:v>
                </c:pt>
                <c:pt idx="153">
                  <c:v>41364</c:v>
                </c:pt>
                <c:pt idx="154">
                  <c:v>41333</c:v>
                </c:pt>
                <c:pt idx="155">
                  <c:v>41305</c:v>
                </c:pt>
                <c:pt idx="156">
                  <c:v>41274</c:v>
                </c:pt>
                <c:pt idx="157">
                  <c:v>41243</c:v>
                </c:pt>
                <c:pt idx="158">
                  <c:v>41213</c:v>
                </c:pt>
                <c:pt idx="159">
                  <c:v>41182</c:v>
                </c:pt>
                <c:pt idx="160">
                  <c:v>41152</c:v>
                </c:pt>
                <c:pt idx="161">
                  <c:v>41121</c:v>
                </c:pt>
                <c:pt idx="162">
                  <c:v>41090</c:v>
                </c:pt>
                <c:pt idx="163">
                  <c:v>41060</c:v>
                </c:pt>
                <c:pt idx="164">
                  <c:v>41029</c:v>
                </c:pt>
                <c:pt idx="165">
                  <c:v>40999</c:v>
                </c:pt>
                <c:pt idx="166">
                  <c:v>40968</c:v>
                </c:pt>
                <c:pt idx="167">
                  <c:v>40939</c:v>
                </c:pt>
                <c:pt idx="168">
                  <c:v>40908</c:v>
                </c:pt>
                <c:pt idx="169">
                  <c:v>40877</c:v>
                </c:pt>
                <c:pt idx="170">
                  <c:v>40847</c:v>
                </c:pt>
                <c:pt idx="171">
                  <c:v>40816</c:v>
                </c:pt>
                <c:pt idx="172">
                  <c:v>40786</c:v>
                </c:pt>
                <c:pt idx="173">
                  <c:v>40755</c:v>
                </c:pt>
                <c:pt idx="174">
                  <c:v>40724</c:v>
                </c:pt>
                <c:pt idx="175">
                  <c:v>40694</c:v>
                </c:pt>
                <c:pt idx="176">
                  <c:v>40663</c:v>
                </c:pt>
                <c:pt idx="177">
                  <c:v>40633</c:v>
                </c:pt>
                <c:pt idx="178">
                  <c:v>40602</c:v>
                </c:pt>
                <c:pt idx="179">
                  <c:v>40574</c:v>
                </c:pt>
                <c:pt idx="180">
                  <c:v>40543</c:v>
                </c:pt>
                <c:pt idx="181">
                  <c:v>40512</c:v>
                </c:pt>
                <c:pt idx="182">
                  <c:v>40482</c:v>
                </c:pt>
                <c:pt idx="183">
                  <c:v>40451</c:v>
                </c:pt>
                <c:pt idx="184">
                  <c:v>40421</c:v>
                </c:pt>
                <c:pt idx="185">
                  <c:v>40390</c:v>
                </c:pt>
                <c:pt idx="186">
                  <c:v>40359</c:v>
                </c:pt>
                <c:pt idx="187">
                  <c:v>40329</c:v>
                </c:pt>
                <c:pt idx="188">
                  <c:v>40298</c:v>
                </c:pt>
                <c:pt idx="189">
                  <c:v>40268</c:v>
                </c:pt>
                <c:pt idx="190">
                  <c:v>40237</c:v>
                </c:pt>
                <c:pt idx="191">
                  <c:v>40209</c:v>
                </c:pt>
                <c:pt idx="192">
                  <c:v>40178</c:v>
                </c:pt>
                <c:pt idx="193">
                  <c:v>40147</c:v>
                </c:pt>
                <c:pt idx="194">
                  <c:v>40117</c:v>
                </c:pt>
                <c:pt idx="195">
                  <c:v>40086</c:v>
                </c:pt>
                <c:pt idx="196">
                  <c:v>40056</c:v>
                </c:pt>
                <c:pt idx="197">
                  <c:v>40025</c:v>
                </c:pt>
                <c:pt idx="198">
                  <c:v>39994</c:v>
                </c:pt>
                <c:pt idx="199">
                  <c:v>39964</c:v>
                </c:pt>
                <c:pt idx="200">
                  <c:v>39933</c:v>
                </c:pt>
                <c:pt idx="201">
                  <c:v>39903</c:v>
                </c:pt>
                <c:pt idx="202">
                  <c:v>39872</c:v>
                </c:pt>
                <c:pt idx="203">
                  <c:v>39844</c:v>
                </c:pt>
                <c:pt idx="204">
                  <c:v>39813</c:v>
                </c:pt>
                <c:pt idx="205">
                  <c:v>39782</c:v>
                </c:pt>
                <c:pt idx="206">
                  <c:v>39752</c:v>
                </c:pt>
                <c:pt idx="207">
                  <c:v>39721</c:v>
                </c:pt>
                <c:pt idx="208">
                  <c:v>39691</c:v>
                </c:pt>
                <c:pt idx="209">
                  <c:v>39660</c:v>
                </c:pt>
                <c:pt idx="210">
                  <c:v>39629</c:v>
                </c:pt>
                <c:pt idx="211">
                  <c:v>39599</c:v>
                </c:pt>
                <c:pt idx="212">
                  <c:v>39568</c:v>
                </c:pt>
                <c:pt idx="213">
                  <c:v>39538</c:v>
                </c:pt>
                <c:pt idx="214">
                  <c:v>39507</c:v>
                </c:pt>
                <c:pt idx="215">
                  <c:v>39478</c:v>
                </c:pt>
                <c:pt idx="216">
                  <c:v>39447</c:v>
                </c:pt>
                <c:pt idx="217">
                  <c:v>39416</c:v>
                </c:pt>
                <c:pt idx="218">
                  <c:v>39386</c:v>
                </c:pt>
                <c:pt idx="219">
                  <c:v>39355</c:v>
                </c:pt>
                <c:pt idx="220">
                  <c:v>39325</c:v>
                </c:pt>
                <c:pt idx="221">
                  <c:v>39294</c:v>
                </c:pt>
                <c:pt idx="222">
                  <c:v>39263</c:v>
                </c:pt>
                <c:pt idx="223">
                  <c:v>39233</c:v>
                </c:pt>
                <c:pt idx="224">
                  <c:v>39202</c:v>
                </c:pt>
                <c:pt idx="225">
                  <c:v>39172</c:v>
                </c:pt>
                <c:pt idx="226">
                  <c:v>39141</c:v>
                </c:pt>
                <c:pt idx="227">
                  <c:v>39113</c:v>
                </c:pt>
                <c:pt idx="228">
                  <c:v>39082</c:v>
                </c:pt>
                <c:pt idx="229">
                  <c:v>39051</c:v>
                </c:pt>
                <c:pt idx="230">
                  <c:v>39021</c:v>
                </c:pt>
                <c:pt idx="231">
                  <c:v>38990</c:v>
                </c:pt>
                <c:pt idx="232">
                  <c:v>38960</c:v>
                </c:pt>
                <c:pt idx="233">
                  <c:v>38929</c:v>
                </c:pt>
                <c:pt idx="234">
                  <c:v>38898</c:v>
                </c:pt>
                <c:pt idx="235">
                  <c:v>38868</c:v>
                </c:pt>
                <c:pt idx="236">
                  <c:v>38837</c:v>
                </c:pt>
                <c:pt idx="237">
                  <c:v>38807</c:v>
                </c:pt>
                <c:pt idx="238">
                  <c:v>38776</c:v>
                </c:pt>
                <c:pt idx="239">
                  <c:v>38748</c:v>
                </c:pt>
              </c:numCache>
            </c:numRef>
          </c:cat>
          <c:val>
            <c:numRef>
              <c:f>data!$K$5:$K$244</c:f>
              <c:numCache>
                <c:formatCode>"$"#,##0.00</c:formatCode>
                <c:ptCount val="240"/>
                <c:pt idx="0">
                  <c:v>67850.821471325457</c:v>
                </c:pt>
                <c:pt idx="1">
                  <c:v>68430.50634864629</c:v>
                </c:pt>
                <c:pt idx="2">
                  <c:v>68564.73665393627</c:v>
                </c:pt>
                <c:pt idx="3">
                  <c:v>66737.750848770127</c:v>
                </c:pt>
                <c:pt idx="4">
                  <c:v>63778.741600005524</c:v>
                </c:pt>
                <c:pt idx="5">
                  <c:v>62574.122714273086</c:v>
                </c:pt>
                <c:pt idx="6">
                  <c:v>60959.991063734793</c:v>
                </c:pt>
                <c:pt idx="7">
                  <c:v>58866.919951562144</c:v>
                </c:pt>
                <c:pt idx="8">
                  <c:v>55797.792428534231</c:v>
                </c:pt>
                <c:pt idx="9">
                  <c:v>57599.920263462496</c:v>
                </c:pt>
                <c:pt idx="10">
                  <c:v>60303.104851166107</c:v>
                </c:pt>
                <c:pt idx="11">
                  <c:v>61047.058695383879</c:v>
                </c:pt>
                <c:pt idx="12">
                  <c:v>58544.314177205735</c:v>
                </c:pt>
                <c:pt idx="13">
                  <c:v>58501.491085730981</c:v>
                </c:pt>
                <c:pt idx="14">
                  <c:v>55668.255235519231</c:v>
                </c:pt>
                <c:pt idx="15">
                  <c:v>55030.343493739798</c:v>
                </c:pt>
                <c:pt idx="16">
                  <c:v>53892.880360843825</c:v>
                </c:pt>
                <c:pt idx="17">
                  <c:v>53800.07523107023</c:v>
                </c:pt>
                <c:pt idx="18">
                  <c:v>52355.380851844442</c:v>
                </c:pt>
                <c:pt idx="19">
                  <c:v>51099.757607903048</c:v>
                </c:pt>
                <c:pt idx="20">
                  <c:v>49267.784315900593</c:v>
                </c:pt>
                <c:pt idx="21">
                  <c:v>50377.602907963017</c:v>
                </c:pt>
                <c:pt idx="22">
                  <c:v>48894.106813145372</c:v>
                </c:pt>
                <c:pt idx="23">
                  <c:v>46186.209358458924</c:v>
                </c:pt>
                <c:pt idx="24">
                  <c:v>45032.169939421372</c:v>
                </c:pt>
                <c:pt idx="25">
                  <c:v>44122.755819231199</c:v>
                </c:pt>
                <c:pt idx="26">
                  <c:v>41285.37699955947</c:v>
                </c:pt>
                <c:pt idx="27">
                  <c:v>41398.726713300486</c:v>
                </c:pt>
                <c:pt idx="28">
                  <c:v>43279.706016482844</c:v>
                </c:pt>
                <c:pt idx="29">
                  <c:v>43117.884595595577</c:v>
                </c:pt>
                <c:pt idx="30">
                  <c:v>41928.131924116838</c:v>
                </c:pt>
                <c:pt idx="31">
                  <c:v>40599.591491732863</c:v>
                </c:pt>
                <c:pt idx="32">
                  <c:v>40886.944940776644</c:v>
                </c:pt>
                <c:pt idx="33">
                  <c:v>40075.024935581758</c:v>
                </c:pt>
                <c:pt idx="34">
                  <c:v>39078.941788338787</c:v>
                </c:pt>
                <c:pt idx="35">
                  <c:v>39228.874546856874</c:v>
                </c:pt>
                <c:pt idx="36">
                  <c:v>37192.792323878472</c:v>
                </c:pt>
                <c:pt idx="37">
                  <c:v>38848.434923445893</c:v>
                </c:pt>
                <c:pt idx="38">
                  <c:v>36529.745836236609</c:v>
                </c:pt>
                <c:pt idx="39">
                  <c:v>34323.338657327615</c:v>
                </c:pt>
                <c:pt idx="40">
                  <c:v>36049.799610472764</c:v>
                </c:pt>
                <c:pt idx="41">
                  <c:v>36796.098071560147</c:v>
                </c:pt>
                <c:pt idx="42">
                  <c:v>34309.227989937513</c:v>
                </c:pt>
                <c:pt idx="43">
                  <c:v>36817.651397286005</c:v>
                </c:pt>
                <c:pt idx="44">
                  <c:v>37145.197751054802</c:v>
                </c:pt>
                <c:pt idx="45">
                  <c:v>39574.013239623455</c:v>
                </c:pt>
                <c:pt idx="46">
                  <c:v>39088.417824983677</c:v>
                </c:pt>
                <c:pt idx="47">
                  <c:v>40198.416705471871</c:v>
                </c:pt>
                <c:pt idx="48">
                  <c:v>42146.55701015213</c:v>
                </c:pt>
                <c:pt idx="49">
                  <c:v>41035.999748946393</c:v>
                </c:pt>
                <c:pt idx="50">
                  <c:v>40527.020893544373</c:v>
                </c:pt>
                <c:pt idx="51">
                  <c:v>39189.256435850191</c:v>
                </c:pt>
                <c:pt idx="52">
                  <c:v>40764.943808895427</c:v>
                </c:pt>
                <c:pt idx="53">
                  <c:v>39281.516615430322</c:v>
                </c:pt>
                <c:pt idx="54">
                  <c:v>38270.486892698995</c:v>
                </c:pt>
                <c:pt idx="55">
                  <c:v>36776.832612956387</c:v>
                </c:pt>
                <c:pt idx="56">
                  <c:v>36896.635990015966</c:v>
                </c:pt>
                <c:pt idx="57">
                  <c:v>36003.95395563983</c:v>
                </c:pt>
                <c:pt idx="58">
                  <c:v>35078.683520421662</c:v>
                </c:pt>
                <c:pt idx="59">
                  <c:v>34500.252290518823</c:v>
                </c:pt>
                <c:pt idx="60">
                  <c:v>34744.121277767474</c:v>
                </c:pt>
                <c:pt idx="61">
                  <c:v>33892.47125994751</c:v>
                </c:pt>
                <c:pt idx="62">
                  <c:v>30907.20604269563</c:v>
                </c:pt>
                <c:pt idx="63">
                  <c:v>31934.243239521893</c:v>
                </c:pt>
                <c:pt idx="64">
                  <c:v>32250.133295147865</c:v>
                </c:pt>
                <c:pt idx="65">
                  <c:v>31066.768997272746</c:v>
                </c:pt>
                <c:pt idx="66">
                  <c:v>30136.778160032311</c:v>
                </c:pt>
                <c:pt idx="67">
                  <c:v>29783.309838864665</c:v>
                </c:pt>
                <c:pt idx="68">
                  <c:v>28531.627347145393</c:v>
                </c:pt>
                <c:pt idx="69">
                  <c:v>26345.698404800678</c:v>
                </c:pt>
                <c:pt idx="70">
                  <c:v>28614.57681504219</c:v>
                </c:pt>
                <c:pt idx="71">
                  <c:v>30781.038658976966</c:v>
                </c:pt>
                <c:pt idx="72">
                  <c:v>30356.772407805478</c:v>
                </c:pt>
                <c:pt idx="73">
                  <c:v>30178.537962598373</c:v>
                </c:pt>
                <c:pt idx="74">
                  <c:v>29040.10766203142</c:v>
                </c:pt>
                <c:pt idx="75">
                  <c:v>28519.652523136698</c:v>
                </c:pt>
                <c:pt idx="76">
                  <c:v>28013.55955619449</c:v>
                </c:pt>
                <c:pt idx="77">
                  <c:v>28247.904169182024</c:v>
                </c:pt>
                <c:pt idx="78">
                  <c:v>27963.930455407364</c:v>
                </c:pt>
                <c:pt idx="79">
                  <c:v>27130.903203448674</c:v>
                </c:pt>
                <c:pt idx="80">
                  <c:v>28622.206002813255</c:v>
                </c:pt>
                <c:pt idx="81">
                  <c:v>27436.72019656028</c:v>
                </c:pt>
                <c:pt idx="82">
                  <c:v>26679.009643670401</c:v>
                </c:pt>
                <c:pt idx="83">
                  <c:v>25814.807338402694</c:v>
                </c:pt>
                <c:pt idx="84">
                  <c:v>24900.894701083525</c:v>
                </c:pt>
                <c:pt idx="85">
                  <c:v>26215.221022255319</c:v>
                </c:pt>
                <c:pt idx="86">
                  <c:v>25598.426925485739</c:v>
                </c:pt>
                <c:pt idx="87">
                  <c:v>27185.661789038768</c:v>
                </c:pt>
                <c:pt idx="88">
                  <c:v>27261.17524446594</c:v>
                </c:pt>
                <c:pt idx="89">
                  <c:v>26875.273196635451</c:v>
                </c:pt>
                <c:pt idx="90">
                  <c:v>26324.047639073258</c:v>
                </c:pt>
                <c:pt idx="91">
                  <c:v>25961.802607293688</c:v>
                </c:pt>
                <c:pt idx="92">
                  <c:v>25472.801241853824</c:v>
                </c:pt>
                <c:pt idx="93">
                  <c:v>25311.365353628382</c:v>
                </c:pt>
                <c:pt idx="94">
                  <c:v>25699.792010068559</c:v>
                </c:pt>
                <c:pt idx="95">
                  <c:v>25658.866118609378</c:v>
                </c:pt>
                <c:pt idx="96">
                  <c:v>24885.185695341217</c:v>
                </c:pt>
                <c:pt idx="97">
                  <c:v>25238.084787305146</c:v>
                </c:pt>
                <c:pt idx="98">
                  <c:v>24705.786269241209</c:v>
                </c:pt>
                <c:pt idx="99">
                  <c:v>23518.501745617214</c:v>
                </c:pt>
                <c:pt idx="100">
                  <c:v>23050.374004987323</c:v>
                </c:pt>
                <c:pt idx="101">
                  <c:v>22947.651139426795</c:v>
                </c:pt>
                <c:pt idx="102">
                  <c:v>23267.176953815855</c:v>
                </c:pt>
                <c:pt idx="103">
                  <c:v>24096.910699307242</c:v>
                </c:pt>
                <c:pt idx="104">
                  <c:v>23865.089988180054</c:v>
                </c:pt>
                <c:pt idx="105">
                  <c:v>22926.962253975653</c:v>
                </c:pt>
                <c:pt idx="106">
                  <c:v>22512.869536862421</c:v>
                </c:pt>
                <c:pt idx="107">
                  <c:v>21552.478177773908</c:v>
                </c:pt>
                <c:pt idx="108">
                  <c:v>21641.717801126855</c:v>
                </c:pt>
                <c:pt idx="109">
                  <c:v>21184.389206927703</c:v>
                </c:pt>
                <c:pt idx="110">
                  <c:v>20805.357209288875</c:v>
                </c:pt>
                <c:pt idx="111">
                  <c:v>20798.909547329204</c:v>
                </c:pt>
                <c:pt idx="112">
                  <c:v>20645.103526060058</c:v>
                </c:pt>
                <c:pt idx="113">
                  <c:v>20491.824677472567</c:v>
                </c:pt>
                <c:pt idx="114">
                  <c:v>19575.458322480605</c:v>
                </c:pt>
                <c:pt idx="115">
                  <c:v>19930.824931000341</c:v>
                </c:pt>
                <c:pt idx="116">
                  <c:v>18961.29594665593</c:v>
                </c:pt>
                <c:pt idx="117">
                  <c:v>19262.562422950879</c:v>
                </c:pt>
                <c:pt idx="118">
                  <c:v>18878.313235358393</c:v>
                </c:pt>
                <c:pt idx="119">
                  <c:v>19746.983018334948</c:v>
                </c:pt>
                <c:pt idx="120">
                  <c:v>20726.953373850603</c:v>
                </c:pt>
                <c:pt idx="121">
                  <c:v>20216.920893548169</c:v>
                </c:pt>
                <c:pt idx="122">
                  <c:v>19952.785913623618</c:v>
                </c:pt>
                <c:pt idx="123">
                  <c:v>18939.755225858142</c:v>
                </c:pt>
                <c:pt idx="124">
                  <c:v>19506.416628928517</c:v>
                </c:pt>
                <c:pt idx="125">
                  <c:v>20415.733394311133</c:v>
                </c:pt>
                <c:pt idx="126">
                  <c:v>19240.087111452915</c:v>
                </c:pt>
                <c:pt idx="127">
                  <c:v>19686.780153127376</c:v>
                </c:pt>
                <c:pt idx="128">
                  <c:v>19021.558219089384</c:v>
                </c:pt>
                <c:pt idx="129">
                  <c:v>19423.627304288151</c:v>
                </c:pt>
                <c:pt idx="130">
                  <c:v>19441.708092814468</c:v>
                </c:pt>
                <c:pt idx="131">
                  <c:v>18640.805868667183</c:v>
                </c:pt>
                <c:pt idx="132">
                  <c:v>17338.123311761308</c:v>
                </c:pt>
                <c:pt idx="133">
                  <c:v>17341.071293881269</c:v>
                </c:pt>
                <c:pt idx="134">
                  <c:v>16801.768140119708</c:v>
                </c:pt>
                <c:pt idx="135">
                  <c:v>16543.263110751112</c:v>
                </c:pt>
                <c:pt idx="136">
                  <c:v>16498.502672999264</c:v>
                </c:pt>
                <c:pt idx="137">
                  <c:v>16194.324672672457</c:v>
                </c:pt>
                <c:pt idx="138">
                  <c:v>16097.994274931269</c:v>
                </c:pt>
                <c:pt idx="139">
                  <c:v>16115.56023558806</c:v>
                </c:pt>
                <c:pt idx="140">
                  <c:v>15958.686348779556</c:v>
                </c:pt>
                <c:pt idx="141">
                  <c:v>15878.87910241084</c:v>
                </c:pt>
                <c:pt idx="142">
                  <c:v>15892.86482345548</c:v>
                </c:pt>
                <c:pt idx="143">
                  <c:v>15236.857174657765</c:v>
                </c:pt>
                <c:pt idx="144">
                  <c:v>15075.041677293695</c:v>
                </c:pt>
                <c:pt idx="145">
                  <c:v>14704.474222414623</c:v>
                </c:pt>
                <c:pt idx="146">
                  <c:v>14224.923598076277</c:v>
                </c:pt>
                <c:pt idx="147">
                  <c:v>13489.745934397544</c:v>
                </c:pt>
                <c:pt idx="148">
                  <c:v>13179.758025634619</c:v>
                </c:pt>
                <c:pt idx="149">
                  <c:v>13117.920150047295</c:v>
                </c:pt>
                <c:pt idx="150">
                  <c:v>12784.38824512035</c:v>
                </c:pt>
                <c:pt idx="151">
                  <c:v>12836.246681714478</c:v>
                </c:pt>
                <c:pt idx="152">
                  <c:v>12476.438666996952</c:v>
                </c:pt>
                <c:pt idx="153">
                  <c:v>12208.570423338482</c:v>
                </c:pt>
                <c:pt idx="154">
                  <c:v>12065.140038560081</c:v>
                </c:pt>
                <c:pt idx="155">
                  <c:v>11697.295196515266</c:v>
                </c:pt>
                <c:pt idx="156">
                  <c:v>11091.962438401921</c:v>
                </c:pt>
                <c:pt idx="157">
                  <c:v>10855.784001661767</c:v>
                </c:pt>
                <c:pt idx="158">
                  <c:v>10779.144285789802</c:v>
                </c:pt>
                <c:pt idx="159">
                  <c:v>10680.583857948652</c:v>
                </c:pt>
                <c:pt idx="160">
                  <c:v>10421.098505169921</c:v>
                </c:pt>
                <c:pt idx="161">
                  <c:v>10317.45962325433</c:v>
                </c:pt>
                <c:pt idx="162">
                  <c:v>10357.959243897971</c:v>
                </c:pt>
                <c:pt idx="163">
                  <c:v>10009.072986797182</c:v>
                </c:pt>
                <c:pt idx="164">
                  <c:v>10437.751438371082</c:v>
                </c:pt>
                <c:pt idx="165">
                  <c:v>10672.984005860242</c:v>
                </c:pt>
                <c:pt idx="166">
                  <c:v>10378.98876996229</c:v>
                </c:pt>
                <c:pt idx="167">
                  <c:v>10070.147418775854</c:v>
                </c:pt>
                <c:pt idx="168">
                  <c:v>9733.4668020915105</c:v>
                </c:pt>
                <c:pt idx="169">
                  <c:v>9720.8588481654388</c:v>
                </c:pt>
                <c:pt idx="170">
                  <c:v>9728.1549643887301</c:v>
                </c:pt>
                <c:pt idx="171">
                  <c:v>9247.0143155234146</c:v>
                </c:pt>
                <c:pt idx="172">
                  <c:v>9493.4646580462959</c:v>
                </c:pt>
                <c:pt idx="173">
                  <c:v>9961.0356725141082</c:v>
                </c:pt>
                <c:pt idx="174">
                  <c:v>10258.638783627131</c:v>
                </c:pt>
                <c:pt idx="175">
                  <c:v>10459.993661613185</c:v>
                </c:pt>
                <c:pt idx="176">
                  <c:v>10450.285346526263</c:v>
                </c:pt>
                <c:pt idx="177">
                  <c:v>10270.681931588573</c:v>
                </c:pt>
                <c:pt idx="178">
                  <c:v>10387.331666199998</c:v>
                </c:pt>
                <c:pt idx="179">
                  <c:v>10296.199999999999</c:v>
                </c:pt>
                <c:pt idx="180">
                  <c:v>10000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5C7D-4D6A-8A1B-2BBA54B7A59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198710736"/>
        <c:axId val="1"/>
      </c:lineChart>
      <c:dateAx>
        <c:axId val="198710736"/>
        <c:scaling>
          <c:orientation val="minMax"/>
          <c:max val="46022"/>
          <c:min val="40543"/>
        </c:scaling>
        <c:delete val="0"/>
        <c:axPos val="b"/>
        <c:numFmt formatCode="mmm\ yy" sourceLinked="0"/>
        <c:majorTickMark val="out"/>
        <c:minorTickMark val="none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5400000" vert="horz"/>
          <a:lstStyle/>
          <a:p>
            <a:pPr>
              <a:defRPr sz="1000" b="1" i="0" u="none" strike="noStrike" baseline="0">
                <a:solidFill>
                  <a:srgbClr val="000000"/>
                </a:solidFill>
                <a:latin typeface="Sun Life New Text" pitchFamily="2" charset="0"/>
                <a:ea typeface="Arial"/>
                <a:cs typeface="Arial"/>
              </a:defRPr>
            </a:pPr>
            <a:endParaRPr lang="en-US"/>
          </a:p>
        </c:txPr>
        <c:crossAx val="1"/>
        <c:crossesAt val="5000"/>
        <c:auto val="1"/>
        <c:lblOffset val="100"/>
        <c:baseTimeUnit val="months"/>
        <c:majorUnit val="12"/>
        <c:majorTimeUnit val="months"/>
        <c:minorUnit val="6"/>
        <c:minorTimeUnit val="months"/>
      </c:dateAx>
      <c:valAx>
        <c:axId val="1"/>
        <c:scaling>
          <c:orientation val="minMax"/>
          <c:min val="5000"/>
        </c:scaling>
        <c:delete val="0"/>
        <c:axPos val="l"/>
        <c:numFmt formatCode="\$#,##0" sourceLinked="0"/>
        <c:majorTickMark val="out"/>
        <c:minorTickMark val="none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100" b="1" i="0" u="none" strike="noStrike" baseline="0">
                <a:solidFill>
                  <a:srgbClr val="000000"/>
                </a:solidFill>
                <a:latin typeface="Sun Life New Text" pitchFamily="2" charset="0"/>
                <a:ea typeface="Arial"/>
                <a:cs typeface="Arial"/>
              </a:defRPr>
            </a:pPr>
            <a:endParaRPr lang="en-US"/>
          </a:p>
        </c:txPr>
        <c:crossAx val="198710736"/>
        <c:crossesAt val="1067"/>
        <c:crossBetween val="between"/>
        <c:majorUnit val="5000"/>
        <c:minorUnit val="5000"/>
      </c:valAx>
      <c:spPr>
        <a:solidFill>
          <a:srgbClr val="FFFFFF"/>
        </a:solidFill>
        <a:ln w="25400">
          <a:noFill/>
        </a:ln>
      </c:spPr>
    </c:plotArea>
    <c:legend>
      <c:legendPos val="r"/>
      <c:layout>
        <c:manualLayout>
          <c:xMode val="edge"/>
          <c:yMode val="edge"/>
          <c:x val="0.156281013834695"/>
          <c:y val="0.89948899960126016"/>
          <c:w val="0.78437263591309225"/>
          <c:h val="8.5178885193607945E-2"/>
        </c:manualLayout>
      </c:layout>
      <c:overlay val="0"/>
      <c:spPr>
        <a:solidFill>
          <a:srgbClr val="FFFFFF"/>
        </a:solidFill>
        <a:ln w="25400">
          <a:noFill/>
        </a:ln>
      </c:spPr>
      <c:txPr>
        <a:bodyPr/>
        <a:lstStyle/>
        <a:p>
          <a:pPr>
            <a:defRPr sz="690" b="1" i="0" u="none" strike="noStrike" baseline="0">
              <a:solidFill>
                <a:srgbClr val="000000"/>
              </a:solidFill>
              <a:latin typeface="Arial"/>
              <a:ea typeface="Arial"/>
              <a:cs typeface="Arial"/>
            </a:defRPr>
          </a:pPr>
          <a:endParaRPr lang="en-US"/>
        </a:p>
      </c:txPr>
    </c:legend>
    <c:plotVisOnly val="1"/>
    <c:dispBlanksAs val="gap"/>
    <c:showDLblsOverMax val="0"/>
  </c:chart>
  <c:spPr>
    <a:solidFill>
      <a:srgbClr val="FFFFFF"/>
    </a:solidFill>
    <a:ln w="9525">
      <a:noFill/>
    </a:ln>
  </c:spPr>
  <c:txPr>
    <a:bodyPr/>
    <a:lstStyle/>
    <a:p>
      <a:pPr>
        <a:defRPr sz="1975" b="0" i="0" u="none" strike="noStrike" baseline="0">
          <a:solidFill>
            <a:srgbClr val="000000"/>
          </a:solidFill>
          <a:latin typeface="Arial"/>
          <a:ea typeface="Arial"/>
          <a:cs typeface="Arial"/>
        </a:defRPr>
      </a:pPr>
      <a:endParaRPr lang="en-US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6097305017181551"/>
          <c:y val="3.2967035819592962E-2"/>
          <c:w val="0.81992909633669087"/>
          <c:h val="0.92747252119689549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2"/>
              </a:solidFill>
              <a:ln w="12700"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6-2229-4AD8-987C-C608C5246635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2"/>
              </a:solidFill>
              <a:ln w="12700"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2229-4AD8-987C-C608C5246635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2"/>
              </a:solidFill>
              <a:ln w="12700"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4-2229-4AD8-987C-C608C5246635}"/>
              </c:ext>
            </c:extLst>
          </c:dPt>
          <c:dPt>
            <c:idx val="3"/>
            <c:invertIfNegative val="0"/>
            <c:bubble3D val="0"/>
            <c:spPr>
              <a:solidFill>
                <a:schemeClr val="bg2"/>
              </a:solidFill>
              <a:ln w="12700"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2229-4AD8-987C-C608C5246635}"/>
              </c:ext>
            </c:extLst>
          </c:dPt>
          <c:cat>
            <c:strRef>
              <c:f>Sheet1!$A$2:$A$5</c:f>
              <c:strCache>
                <c:ptCount val="4"/>
                <c:pt idx="0">
                  <c:v>Missing best 30 days</c:v>
                </c:pt>
                <c:pt idx="1">
                  <c:v>Missing best 20 days</c:v>
                </c:pt>
                <c:pt idx="2">
                  <c:v>Missing best 10 days</c:v>
                </c:pt>
                <c:pt idx="3">
                  <c:v>STAYING INVESTED</c:v>
                </c:pt>
              </c:strCache>
              <c:extLst/>
            </c:strRef>
          </c:cat>
          <c:val>
            <c:numRef>
              <c:f>Sheet1!$B$2:$B$6</c:f>
              <c:numCache>
                <c:formatCode>"$"#,##0_);[Red]\("$"#,##0\)</c:formatCode>
                <c:ptCount val="4"/>
                <c:pt idx="0">
                  <c:v>38113</c:v>
                </c:pt>
                <c:pt idx="1">
                  <c:v>60305</c:v>
                </c:pt>
                <c:pt idx="2">
                  <c:v>102749</c:v>
                </c:pt>
                <c:pt idx="3">
                  <c:v>224277</c:v>
                </c:pt>
              </c:numCache>
              <c:extLst/>
            </c:numRef>
          </c:val>
          <c:extLst>
            <c:ext xmlns:c16="http://schemas.microsoft.com/office/drawing/2014/chart" uri="{C3380CC4-5D6E-409C-BE32-E72D297353CC}">
              <c16:uniqueId val="{00000000-2229-4AD8-987C-C608C524663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6"/>
        <c:axId val="958765344"/>
        <c:axId val="958767312"/>
      </c:barChart>
      <c:catAx>
        <c:axId val="95876534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Sun Life New Text" pitchFamily="2" charset="0"/>
                <a:ea typeface="+mn-ea"/>
                <a:cs typeface="+mn-cs"/>
              </a:defRPr>
            </a:pPr>
            <a:endParaRPr lang="en-US"/>
          </a:p>
        </c:txPr>
        <c:crossAx val="958767312"/>
        <c:crosses val="autoZero"/>
        <c:auto val="1"/>
        <c:lblAlgn val="ctr"/>
        <c:lblOffset val="100"/>
        <c:noMultiLvlLbl val="0"/>
      </c:catAx>
      <c:valAx>
        <c:axId val="958767312"/>
        <c:scaling>
          <c:orientation val="minMax"/>
        </c:scaling>
        <c:delete val="1"/>
        <c:axPos val="b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&quot;$&quot;#,##0_);[Red]\(&quot;$&quot;#,##0\)" sourceLinked="1"/>
        <c:majorTickMark val="none"/>
        <c:minorTickMark val="none"/>
        <c:tickLblPos val="nextTo"/>
        <c:crossAx val="95876534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>
          <a:latin typeface="Sun Life New Text" pitchFamily="2" charset="0"/>
        </a:defRPr>
      </a:pPr>
      <a:endParaRPr lang="en-US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7.6552534448818904E-2"/>
          <c:y val="0.1149258664538714"/>
          <c:w val="0.89844746555118116"/>
          <c:h val="0.76748654235442038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2% FMF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</c:f>
              <c:strCache>
                <c:ptCount val="1"/>
                <c:pt idx="0">
                  <c:v>Savings after 30 years</c:v>
                </c:pt>
              </c:strCache>
            </c:strRef>
          </c:cat>
          <c:val>
            <c:numRef>
              <c:f>Sheet1!$B$2</c:f>
              <c:numCache>
                <c:formatCode>"$"#,##0_);[Red]\("$"#,##0\)</c:formatCode>
                <c:ptCount val="1"/>
                <c:pt idx="0">
                  <c:v>213667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D34-45A9-B40C-01944490E9F5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Difference</c:v>
                </c:pt>
              </c:strCache>
            </c:strRef>
          </c:tx>
          <c:spPr>
            <a:solidFill>
              <a:schemeClr val="bg2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</c:f>
              <c:strCache>
                <c:ptCount val="1"/>
                <c:pt idx="0">
                  <c:v>Savings after 30 years</c:v>
                </c:pt>
              </c:strCache>
            </c:strRef>
          </c:cat>
          <c:val>
            <c:numRef>
              <c:f>Sheet1!$C$2</c:f>
              <c:numCache>
                <c:formatCode>"$"#,##0_);[Red]\("$"#,##0\)</c:formatCode>
                <c:ptCount val="1"/>
                <c:pt idx="0">
                  <c:v>42846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8D34-45A9-B40C-01944490E9F5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100"/>
        <c:axId val="669082608"/>
        <c:axId val="906913816"/>
      </c:barChart>
      <c:catAx>
        <c:axId val="6690826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rgbClr val="851534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Sun Life New Text" pitchFamily="2" charset="0"/>
                <a:ea typeface="+mn-ea"/>
                <a:cs typeface="+mn-cs"/>
              </a:defRPr>
            </a:pPr>
            <a:endParaRPr lang="en-US"/>
          </a:p>
        </c:txPr>
        <c:crossAx val="906913816"/>
        <c:crosses val="autoZero"/>
        <c:auto val="1"/>
        <c:lblAlgn val="ctr"/>
        <c:lblOffset val="100"/>
        <c:noMultiLvlLbl val="0"/>
      </c:catAx>
      <c:valAx>
        <c:axId val="906913816"/>
        <c:scaling>
          <c:orientation val="minMax"/>
        </c:scaling>
        <c:delete val="0"/>
        <c:axPos val="l"/>
        <c:numFmt formatCode="&quot;$&quot;#,##0_);[Red]\(&quot;$&quot;#,##0\)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Sun Life New Text" pitchFamily="2" charset="0"/>
                <a:ea typeface="+mn-ea"/>
                <a:cs typeface="+mn-cs"/>
              </a:defRPr>
            </a:pPr>
            <a:endParaRPr lang="en-US"/>
          </a:p>
        </c:txPr>
        <c:crossAx val="66908260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400" baseline="0">
          <a:latin typeface="Sun Life New Text" pitchFamily="2" charset="0"/>
        </a:defRPr>
      </a:pPr>
      <a:endParaRPr lang="en-US"/>
    </a:p>
  </c:txPr>
  <c:externalData r:id="rId3">
    <c:autoUpdate val="0"/>
  </c:externalData>
  <c:userShapes r:id="rId4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3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9050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>
      <cs:styleClr val="auto"/>
    </cs:effectRef>
    <cs:fontRef idx="minor">
      <a:schemeClr val="dk1"/>
    </cs:fontRef>
    <cs:spPr>
      <a:pattFill prst="narHorz">
        <a:fgClr>
          <a:schemeClr val="phClr"/>
        </a:fgClr>
        <a:bgClr>
          <a:schemeClr val="phClr">
            <a:lumMod val="20000"/>
            <a:lumOff val="80000"/>
          </a:schemeClr>
        </a:bgClr>
      </a:pattFill>
      <a:effectLst>
        <a:innerShdw blurRad="114300">
          <a:schemeClr val="phClr"/>
        </a:inn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pattFill prst="narHorz">
        <a:fgClr>
          <a:schemeClr val="phClr"/>
        </a:fgClr>
        <a:bgClr>
          <a:schemeClr val="phClr">
            <a:lumMod val="20000"/>
            <a:lumOff val="80000"/>
          </a:schemeClr>
        </a:bgClr>
      </a:pattFill>
      <a:effectLst>
        <a:innerShdw blurRad="114300">
          <a:schemeClr val="phClr"/>
        </a:inn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>
        <a:solidFill>
          <a:schemeClr val="tx1">
            <a:lumMod val="15000"/>
            <a:lumOff val="85000"/>
          </a:schemeClr>
        </a:solidFill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50000"/>
        <a:lumOff val="50000"/>
      </a:schemeClr>
    </cs:fontRef>
    <cs:defRPr sz="2200" b="1" kern="1200" cap="all" spc="15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9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9050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>
      <cs:styleClr val="auto"/>
    </cs:effectRef>
    <cs:fontRef idx="minor">
      <a:schemeClr val="dk1"/>
    </cs:fontRef>
    <cs:spPr>
      <a:pattFill prst="narHorz">
        <a:fgClr>
          <a:schemeClr val="phClr"/>
        </a:fgClr>
        <a:bgClr>
          <a:schemeClr val="phClr">
            <a:lumMod val="20000"/>
            <a:lumOff val="80000"/>
          </a:schemeClr>
        </a:bgClr>
      </a:pattFill>
      <a:effectLst>
        <a:innerShdw blurRad="114300">
          <a:schemeClr val="phClr"/>
        </a:innerShdw>
      </a:effectLst>
    </cs:spPr>
  </cs:dataPoint>
  <cs:dataPoint3D>
    <cs:lnRef idx="0">
      <cs:styleClr val="auto"/>
    </cs:lnRef>
    <cs:fillRef idx="0">
      <cs:styleClr val="auto"/>
    </cs:fillRef>
    <cs:effectRef idx="0"/>
    <cs:fontRef idx="minor">
      <a:schemeClr val="tx1"/>
    </cs:fontRef>
    <cs:spPr>
      <a:pattFill prst="ltDnDiag">
        <a:fgClr>
          <a:schemeClr val="phClr"/>
        </a:fgClr>
        <a:bgClr>
          <a:schemeClr val="phClr">
            <a:lumMod val="20000"/>
            <a:lumOff val="80000"/>
          </a:schemeClr>
        </a:bgClr>
      </a:pattFill>
      <a:ln>
        <a:solidFill>
          <a:schemeClr val="phClr"/>
        </a:solidFill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ln w="19050" cap="flat" cmpd="sng" algn="ctr">
        <a:solidFill>
          <a:schemeClr val="tx1">
            <a:lumMod val="25000"/>
            <a:lumOff val="75000"/>
          </a:schemeClr>
        </a:solidFill>
        <a:round/>
      </a:ln>
    </cs:spPr>
  </cs:floor>
  <cs:gridlineMajor>
    <cs:lnRef idx="0"/>
    <cs:fillRef idx="0"/>
    <cs:effectRef idx="0"/>
    <cs:fontRef idx="minor">
      <a:schemeClr val="dk1"/>
    </cs:fontRef>
    <cs:spPr>
      <a:ln>
        <a:solidFill>
          <a:schemeClr val="tx1">
            <a:lumMod val="15000"/>
            <a:lumOff val="85000"/>
          </a:schemeClr>
        </a:solidFill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50000"/>
        <a:lumOff val="50000"/>
      </a:schemeClr>
    </cs:fontRef>
    <cs:defRPr sz="2200" b="1" kern="1200" cap="all" spc="15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7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9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9050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>
      <cs:styleClr val="auto"/>
    </cs:effectRef>
    <cs:fontRef idx="minor">
      <a:schemeClr val="dk1"/>
    </cs:fontRef>
    <cs:spPr>
      <a:pattFill prst="narHorz">
        <a:fgClr>
          <a:schemeClr val="phClr"/>
        </a:fgClr>
        <a:bgClr>
          <a:schemeClr val="phClr">
            <a:lumMod val="20000"/>
            <a:lumOff val="80000"/>
          </a:schemeClr>
        </a:bgClr>
      </a:pattFill>
      <a:effectLst>
        <a:innerShdw blurRad="114300">
          <a:schemeClr val="phClr"/>
        </a:innerShdw>
      </a:effectLst>
    </cs:spPr>
  </cs:dataPoint>
  <cs:dataPoint3D>
    <cs:lnRef idx="0">
      <cs:styleClr val="auto"/>
    </cs:lnRef>
    <cs:fillRef idx="0">
      <cs:styleClr val="auto"/>
    </cs:fillRef>
    <cs:effectRef idx="0"/>
    <cs:fontRef idx="minor">
      <a:schemeClr val="tx1"/>
    </cs:fontRef>
    <cs:spPr>
      <a:pattFill prst="ltDnDiag">
        <a:fgClr>
          <a:schemeClr val="phClr"/>
        </a:fgClr>
        <a:bgClr>
          <a:schemeClr val="phClr">
            <a:lumMod val="20000"/>
            <a:lumOff val="80000"/>
          </a:schemeClr>
        </a:bgClr>
      </a:pattFill>
      <a:ln>
        <a:solidFill>
          <a:schemeClr val="phClr"/>
        </a:solidFill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ln w="19050" cap="flat" cmpd="sng" algn="ctr">
        <a:solidFill>
          <a:schemeClr val="tx1">
            <a:lumMod val="25000"/>
            <a:lumOff val="75000"/>
          </a:schemeClr>
        </a:solidFill>
        <a:round/>
      </a:ln>
    </cs:spPr>
  </cs:floor>
  <cs:gridlineMajor>
    <cs:lnRef idx="0"/>
    <cs:fillRef idx="0"/>
    <cs:effectRef idx="0"/>
    <cs:fontRef idx="minor">
      <a:schemeClr val="dk1"/>
    </cs:fontRef>
    <cs:spPr>
      <a:ln>
        <a:solidFill>
          <a:schemeClr val="tx1">
            <a:lumMod val="15000"/>
            <a:lumOff val="85000"/>
          </a:schemeClr>
        </a:solidFill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50000"/>
        <a:lumOff val="50000"/>
      </a:schemeClr>
    </cs:fontRef>
    <cs:defRPr sz="2200" b="1" kern="1200" cap="all" spc="15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DA725C4-2636-4761-ACEC-B2E7D1B4F678}" type="doc">
      <dgm:prSet loTypeId="urn:microsoft.com/office/officeart/2005/8/layout/equation1" loCatId="process" qsTypeId="urn:microsoft.com/office/officeart/2005/8/quickstyle/simple1" qsCatId="simple" csTypeId="urn:microsoft.com/office/officeart/2005/8/colors/accent1_2" csCatId="accent1" phldr="1"/>
      <dgm:spPr/>
    </dgm:pt>
    <dgm:pt modelId="{4E97DE66-598B-4B03-8C03-FDCE9C36A15B}">
      <dgm:prSet phldrT="[Text]" custT="1"/>
      <dgm:spPr>
        <a:solidFill>
          <a:schemeClr val="accent2"/>
        </a:solidFill>
      </dgm:spPr>
      <dgm:t>
        <a:bodyPr/>
        <a:lstStyle/>
        <a:p>
          <a:r>
            <a:rPr lang="en-CA" sz="1000" dirty="0">
              <a:solidFill>
                <a:schemeClr val="tx2"/>
              </a:solidFill>
              <a:latin typeface="Sun Life New Text" pitchFamily="2" charset="0"/>
            </a:rPr>
            <a:t>Current year’s RRSP limit</a:t>
          </a:r>
          <a:r>
            <a:rPr lang="en-CA" sz="1000" b="1" dirty="0">
              <a:solidFill>
                <a:schemeClr val="tx2"/>
              </a:solidFill>
              <a:latin typeface="Sun Life New Text" pitchFamily="2" charset="0"/>
            </a:rPr>
            <a:t> </a:t>
          </a:r>
          <a:endParaRPr lang="en-US" sz="1000" dirty="0">
            <a:solidFill>
              <a:schemeClr val="tx2"/>
            </a:solidFill>
            <a:latin typeface="Sun Life New Text" pitchFamily="2" charset="0"/>
          </a:endParaRPr>
        </a:p>
      </dgm:t>
    </dgm:pt>
    <dgm:pt modelId="{8683BCCB-5BB0-4ED2-8BE0-AA40AA0FBB80}" type="parTrans" cxnId="{EBAC5B70-511B-4C57-B287-84E9C502B6FF}">
      <dgm:prSet/>
      <dgm:spPr/>
      <dgm:t>
        <a:bodyPr/>
        <a:lstStyle/>
        <a:p>
          <a:endParaRPr lang="en-US"/>
        </a:p>
      </dgm:t>
    </dgm:pt>
    <dgm:pt modelId="{4C12C0F4-907E-4FC4-AE61-93AD7648B279}" type="sibTrans" cxnId="{EBAC5B70-511B-4C57-B287-84E9C502B6FF}">
      <dgm:prSet/>
      <dgm:spPr>
        <a:solidFill>
          <a:srgbClr val="38758E"/>
        </a:solidFill>
      </dgm:spPr>
      <dgm:t>
        <a:bodyPr/>
        <a:lstStyle/>
        <a:p>
          <a:endParaRPr lang="en-US"/>
        </a:p>
      </dgm:t>
    </dgm:pt>
    <dgm:pt modelId="{0CFF312A-A4C4-451D-A61B-092B172C7B9D}">
      <dgm:prSet phldrT="[Text]" custT="1"/>
      <dgm:spPr>
        <a:solidFill>
          <a:schemeClr val="bg2"/>
        </a:solidFill>
      </dgm:spPr>
      <dgm:t>
        <a:bodyPr/>
        <a:lstStyle/>
        <a:p>
          <a:r>
            <a:rPr lang="en-US" sz="1000" dirty="0">
              <a:solidFill>
                <a:schemeClr val="tx2"/>
              </a:solidFill>
              <a:latin typeface="Sun Life New Text" pitchFamily="2" charset="0"/>
              <a:cs typeface="Arial" panose="020B0604020202020204" pitchFamily="34" charset="0"/>
            </a:rPr>
            <a:t>Previous year’s Pension Adjustment (PA) </a:t>
          </a:r>
          <a:endParaRPr lang="en-US" sz="1000" dirty="0">
            <a:solidFill>
              <a:schemeClr val="tx2"/>
            </a:solidFill>
            <a:latin typeface="Sun Life New Text" pitchFamily="2" charset="0"/>
          </a:endParaRPr>
        </a:p>
      </dgm:t>
    </dgm:pt>
    <dgm:pt modelId="{83EACF2D-5536-4CF8-B0FD-DB270C48610E}" type="parTrans" cxnId="{D44FD585-AC33-42F1-9FDC-D3DA4465C6C0}">
      <dgm:prSet/>
      <dgm:spPr/>
      <dgm:t>
        <a:bodyPr/>
        <a:lstStyle/>
        <a:p>
          <a:endParaRPr lang="en-US"/>
        </a:p>
      </dgm:t>
    </dgm:pt>
    <dgm:pt modelId="{7DDD004A-244D-4294-8628-956523C330D4}" type="sibTrans" cxnId="{D44FD585-AC33-42F1-9FDC-D3DA4465C6C0}">
      <dgm:prSet/>
      <dgm:spPr>
        <a:solidFill>
          <a:srgbClr val="38758E"/>
        </a:solidFill>
      </dgm:spPr>
      <dgm:t>
        <a:bodyPr/>
        <a:lstStyle/>
        <a:p>
          <a:endParaRPr lang="en-US"/>
        </a:p>
      </dgm:t>
    </dgm:pt>
    <dgm:pt modelId="{E5649736-F4EA-42DE-9B02-796294FA8ABD}">
      <dgm:prSet phldrT="[Text]" custT="1"/>
      <dgm:spPr>
        <a:solidFill>
          <a:schemeClr val="accent3"/>
        </a:solidFill>
      </dgm:spPr>
      <dgm:t>
        <a:bodyPr/>
        <a:lstStyle/>
        <a:p>
          <a:r>
            <a:rPr kumimoji="0" lang="en-US" sz="1000" b="0" u="none" strike="noStrike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Sun Life New Text" pitchFamily="2" charset="0"/>
              <a:ea typeface="+mn-ea"/>
              <a:cs typeface="Arial" panose="020B0604020202020204" pitchFamily="34" charset="0"/>
            </a:rPr>
            <a:t>Unused</a:t>
          </a:r>
          <a:r>
            <a:rPr kumimoji="0" lang="en-US" sz="1000" b="0" u="none" strike="noStrike" cap="none" spc="0" normalizeH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Sun Life New Text" pitchFamily="2" charset="0"/>
              <a:ea typeface="+mn-ea"/>
              <a:cs typeface="Arial" panose="020B0604020202020204" pitchFamily="34" charset="0"/>
            </a:rPr>
            <a:t> RRSP room</a:t>
          </a:r>
          <a:r>
            <a:rPr lang="en-US" sz="1000" dirty="0">
              <a:solidFill>
                <a:schemeClr val="tx2"/>
              </a:solidFill>
              <a:latin typeface="Sun Life New Text" pitchFamily="2" charset="0"/>
              <a:cs typeface="Arial" panose="020B0604020202020204" pitchFamily="34" charset="0"/>
            </a:rPr>
            <a:t> </a:t>
          </a:r>
          <a:endParaRPr lang="en-US" sz="1000" dirty="0">
            <a:solidFill>
              <a:schemeClr val="tx2"/>
            </a:solidFill>
            <a:latin typeface="Sun Life New Text" pitchFamily="2" charset="0"/>
          </a:endParaRPr>
        </a:p>
      </dgm:t>
    </dgm:pt>
    <dgm:pt modelId="{D0EB3F8C-67F0-48B3-BF44-BF63585296AA}" type="parTrans" cxnId="{F46F8DD5-7C10-4947-9ADE-3A2120DDFA83}">
      <dgm:prSet/>
      <dgm:spPr/>
      <dgm:t>
        <a:bodyPr/>
        <a:lstStyle/>
        <a:p>
          <a:endParaRPr lang="en-US"/>
        </a:p>
      </dgm:t>
    </dgm:pt>
    <dgm:pt modelId="{198A2EC8-4E76-42B1-8A0C-35A09685FC0C}" type="sibTrans" cxnId="{F46F8DD5-7C10-4947-9ADE-3A2120DDFA83}">
      <dgm:prSet/>
      <dgm:spPr/>
      <dgm:t>
        <a:bodyPr/>
        <a:lstStyle/>
        <a:p>
          <a:endParaRPr lang="en-US"/>
        </a:p>
      </dgm:t>
    </dgm:pt>
    <dgm:pt modelId="{3040E023-756C-4ECF-A4E0-64C45A35B568}" type="pres">
      <dgm:prSet presAssocID="{0DA725C4-2636-4761-ACEC-B2E7D1B4F678}" presName="linearFlow" presStyleCnt="0">
        <dgm:presLayoutVars>
          <dgm:dir/>
          <dgm:resizeHandles val="exact"/>
        </dgm:presLayoutVars>
      </dgm:prSet>
      <dgm:spPr/>
    </dgm:pt>
    <dgm:pt modelId="{4AD00B98-422E-428D-BE29-A6B3F7BE3D68}" type="pres">
      <dgm:prSet presAssocID="{4E97DE66-598B-4B03-8C03-FDCE9C36A15B}" presName="node" presStyleLbl="node1" presStyleIdx="0" presStyleCnt="3" custScaleX="189148" custScaleY="175898">
        <dgm:presLayoutVars>
          <dgm:bulletEnabled val="1"/>
        </dgm:presLayoutVars>
      </dgm:prSet>
      <dgm:spPr/>
    </dgm:pt>
    <dgm:pt modelId="{F9F436E4-7E27-4A43-AA9D-3A5AA8F81467}" type="pres">
      <dgm:prSet presAssocID="{4C12C0F4-907E-4FC4-AE61-93AD7648B279}" presName="spacerL" presStyleCnt="0"/>
      <dgm:spPr/>
    </dgm:pt>
    <dgm:pt modelId="{A5EB9891-A3D0-46D3-B50E-5F9E73A2E340}" type="pres">
      <dgm:prSet presAssocID="{4C12C0F4-907E-4FC4-AE61-93AD7648B279}" presName="sibTrans" presStyleLbl="sibTrans2D1" presStyleIdx="0" presStyleCnt="2"/>
      <dgm:spPr>
        <a:prstGeom prst="mathMinus">
          <a:avLst/>
        </a:prstGeom>
      </dgm:spPr>
    </dgm:pt>
    <dgm:pt modelId="{52F2FF2B-5404-4122-A628-ACB4E58ED299}" type="pres">
      <dgm:prSet presAssocID="{4C12C0F4-907E-4FC4-AE61-93AD7648B279}" presName="spacerR" presStyleCnt="0"/>
      <dgm:spPr/>
    </dgm:pt>
    <dgm:pt modelId="{450B19BB-9B00-47DC-BEE4-2DCA3451E5E5}" type="pres">
      <dgm:prSet presAssocID="{0CFF312A-A4C4-451D-A61B-092B172C7B9D}" presName="node" presStyleLbl="node1" presStyleIdx="1" presStyleCnt="3" custScaleX="189148" custScaleY="175898">
        <dgm:presLayoutVars>
          <dgm:bulletEnabled val="1"/>
        </dgm:presLayoutVars>
      </dgm:prSet>
      <dgm:spPr/>
    </dgm:pt>
    <dgm:pt modelId="{0ACC62D8-40D5-4B50-BC43-2D7D9C3A1806}" type="pres">
      <dgm:prSet presAssocID="{7DDD004A-244D-4294-8628-956523C330D4}" presName="spacerL" presStyleCnt="0"/>
      <dgm:spPr/>
    </dgm:pt>
    <dgm:pt modelId="{48FF3304-4402-4805-9797-7BB4ECE080B0}" type="pres">
      <dgm:prSet presAssocID="{7DDD004A-244D-4294-8628-956523C330D4}" presName="sibTrans" presStyleLbl="sibTrans2D1" presStyleIdx="1" presStyleCnt="2"/>
      <dgm:spPr>
        <a:prstGeom prst="mathPlus">
          <a:avLst/>
        </a:prstGeom>
      </dgm:spPr>
    </dgm:pt>
    <dgm:pt modelId="{B5C9AD0E-75AF-4E2C-A95A-D16305CB88E9}" type="pres">
      <dgm:prSet presAssocID="{7DDD004A-244D-4294-8628-956523C330D4}" presName="spacerR" presStyleCnt="0"/>
      <dgm:spPr/>
    </dgm:pt>
    <dgm:pt modelId="{B145F8F3-B2FE-4994-A0BA-20DF0D4E61A1}" type="pres">
      <dgm:prSet presAssocID="{E5649736-F4EA-42DE-9B02-796294FA8ABD}" presName="node" presStyleLbl="node1" presStyleIdx="2" presStyleCnt="3" custScaleX="189148" custScaleY="175898">
        <dgm:presLayoutVars>
          <dgm:bulletEnabled val="1"/>
        </dgm:presLayoutVars>
      </dgm:prSet>
      <dgm:spPr/>
    </dgm:pt>
  </dgm:ptLst>
  <dgm:cxnLst>
    <dgm:cxn modelId="{1F772027-AA93-4DEA-87AD-98474272DB79}" type="presOf" srcId="{0DA725C4-2636-4761-ACEC-B2E7D1B4F678}" destId="{3040E023-756C-4ECF-A4E0-64C45A35B568}" srcOrd="0" destOrd="0" presId="urn:microsoft.com/office/officeart/2005/8/layout/equation1"/>
    <dgm:cxn modelId="{EBAC5B70-511B-4C57-B287-84E9C502B6FF}" srcId="{0DA725C4-2636-4761-ACEC-B2E7D1B4F678}" destId="{4E97DE66-598B-4B03-8C03-FDCE9C36A15B}" srcOrd="0" destOrd="0" parTransId="{8683BCCB-5BB0-4ED2-8BE0-AA40AA0FBB80}" sibTransId="{4C12C0F4-907E-4FC4-AE61-93AD7648B279}"/>
    <dgm:cxn modelId="{A9FE8E50-775A-4348-83FB-BE328743CD80}" type="presOf" srcId="{0CFF312A-A4C4-451D-A61B-092B172C7B9D}" destId="{450B19BB-9B00-47DC-BEE4-2DCA3451E5E5}" srcOrd="0" destOrd="0" presId="urn:microsoft.com/office/officeart/2005/8/layout/equation1"/>
    <dgm:cxn modelId="{4B2EA47D-D7FB-4D7B-95D1-E48334B45DA6}" type="presOf" srcId="{4E97DE66-598B-4B03-8C03-FDCE9C36A15B}" destId="{4AD00B98-422E-428D-BE29-A6B3F7BE3D68}" srcOrd="0" destOrd="0" presId="urn:microsoft.com/office/officeart/2005/8/layout/equation1"/>
    <dgm:cxn modelId="{D44FD585-AC33-42F1-9FDC-D3DA4465C6C0}" srcId="{0DA725C4-2636-4761-ACEC-B2E7D1B4F678}" destId="{0CFF312A-A4C4-451D-A61B-092B172C7B9D}" srcOrd="1" destOrd="0" parTransId="{83EACF2D-5536-4CF8-B0FD-DB270C48610E}" sibTransId="{7DDD004A-244D-4294-8628-956523C330D4}"/>
    <dgm:cxn modelId="{8D3B07AE-6ACD-45DE-B651-5FBBCFA2D3A7}" type="presOf" srcId="{E5649736-F4EA-42DE-9B02-796294FA8ABD}" destId="{B145F8F3-B2FE-4994-A0BA-20DF0D4E61A1}" srcOrd="0" destOrd="0" presId="urn:microsoft.com/office/officeart/2005/8/layout/equation1"/>
    <dgm:cxn modelId="{D1368AC8-AF32-431A-A885-4119B7CA02F7}" type="presOf" srcId="{4C12C0F4-907E-4FC4-AE61-93AD7648B279}" destId="{A5EB9891-A3D0-46D3-B50E-5F9E73A2E340}" srcOrd="0" destOrd="0" presId="urn:microsoft.com/office/officeart/2005/8/layout/equation1"/>
    <dgm:cxn modelId="{F46F8DD5-7C10-4947-9ADE-3A2120DDFA83}" srcId="{0DA725C4-2636-4761-ACEC-B2E7D1B4F678}" destId="{E5649736-F4EA-42DE-9B02-796294FA8ABD}" srcOrd="2" destOrd="0" parTransId="{D0EB3F8C-67F0-48B3-BF44-BF63585296AA}" sibTransId="{198A2EC8-4E76-42B1-8A0C-35A09685FC0C}"/>
    <dgm:cxn modelId="{A4238CDB-0D4D-420C-B37A-39586973E027}" type="presOf" srcId="{7DDD004A-244D-4294-8628-956523C330D4}" destId="{48FF3304-4402-4805-9797-7BB4ECE080B0}" srcOrd="0" destOrd="0" presId="urn:microsoft.com/office/officeart/2005/8/layout/equation1"/>
    <dgm:cxn modelId="{3B71852A-186F-44D2-BED8-24120C908D19}" type="presParOf" srcId="{3040E023-756C-4ECF-A4E0-64C45A35B568}" destId="{4AD00B98-422E-428D-BE29-A6B3F7BE3D68}" srcOrd="0" destOrd="0" presId="urn:microsoft.com/office/officeart/2005/8/layout/equation1"/>
    <dgm:cxn modelId="{48DADCB3-71CE-48AF-A1B6-EE8CD8B86B54}" type="presParOf" srcId="{3040E023-756C-4ECF-A4E0-64C45A35B568}" destId="{F9F436E4-7E27-4A43-AA9D-3A5AA8F81467}" srcOrd="1" destOrd="0" presId="urn:microsoft.com/office/officeart/2005/8/layout/equation1"/>
    <dgm:cxn modelId="{0E06E73C-0C39-4485-B77B-376EC2791E60}" type="presParOf" srcId="{3040E023-756C-4ECF-A4E0-64C45A35B568}" destId="{A5EB9891-A3D0-46D3-B50E-5F9E73A2E340}" srcOrd="2" destOrd="0" presId="urn:microsoft.com/office/officeart/2005/8/layout/equation1"/>
    <dgm:cxn modelId="{55567D69-272D-4DEF-9069-E0F79D487893}" type="presParOf" srcId="{3040E023-756C-4ECF-A4E0-64C45A35B568}" destId="{52F2FF2B-5404-4122-A628-ACB4E58ED299}" srcOrd="3" destOrd="0" presId="urn:microsoft.com/office/officeart/2005/8/layout/equation1"/>
    <dgm:cxn modelId="{A739E78E-5D4C-4A8F-84F8-0C3DBC7EC443}" type="presParOf" srcId="{3040E023-756C-4ECF-A4E0-64C45A35B568}" destId="{450B19BB-9B00-47DC-BEE4-2DCA3451E5E5}" srcOrd="4" destOrd="0" presId="urn:microsoft.com/office/officeart/2005/8/layout/equation1"/>
    <dgm:cxn modelId="{7CA2A071-1CE1-41CE-A329-31BF68A41622}" type="presParOf" srcId="{3040E023-756C-4ECF-A4E0-64C45A35B568}" destId="{0ACC62D8-40D5-4B50-BC43-2D7D9C3A1806}" srcOrd="5" destOrd="0" presId="urn:microsoft.com/office/officeart/2005/8/layout/equation1"/>
    <dgm:cxn modelId="{525BEB4B-F0F6-4329-95A1-993DBE8C1A32}" type="presParOf" srcId="{3040E023-756C-4ECF-A4E0-64C45A35B568}" destId="{48FF3304-4402-4805-9797-7BB4ECE080B0}" srcOrd="6" destOrd="0" presId="urn:microsoft.com/office/officeart/2005/8/layout/equation1"/>
    <dgm:cxn modelId="{2A48462E-9949-487D-9C08-12B5D780CCBD}" type="presParOf" srcId="{3040E023-756C-4ECF-A4E0-64C45A35B568}" destId="{B5C9AD0E-75AF-4E2C-A95A-D16305CB88E9}" srcOrd="7" destOrd="0" presId="urn:microsoft.com/office/officeart/2005/8/layout/equation1"/>
    <dgm:cxn modelId="{EEC4BAEF-BDB3-497E-AA29-8869481665C6}" type="presParOf" srcId="{3040E023-756C-4ECF-A4E0-64C45A35B568}" destId="{B145F8F3-B2FE-4994-A0BA-20DF0D4E61A1}" srcOrd="8" destOrd="0" presId="urn:microsoft.com/office/officeart/2005/8/layout/equation1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DA725C4-2636-4761-ACEC-B2E7D1B4F678}" type="doc">
      <dgm:prSet loTypeId="urn:microsoft.com/office/officeart/2005/8/layout/equation1" loCatId="process" qsTypeId="urn:microsoft.com/office/officeart/2005/8/quickstyle/simple1" qsCatId="simple" csTypeId="urn:microsoft.com/office/officeart/2005/8/colors/accent1_2" csCatId="accent1" phldr="1"/>
      <dgm:spPr/>
    </dgm:pt>
    <dgm:pt modelId="{4E97DE66-598B-4B03-8C03-FDCE9C36A15B}">
      <dgm:prSet phldrT="[Text]" custT="1"/>
      <dgm:spPr>
        <a:solidFill>
          <a:schemeClr val="accent2"/>
        </a:solidFill>
      </dgm:spPr>
      <dgm:t>
        <a:bodyPr/>
        <a:lstStyle/>
        <a:p>
          <a:r>
            <a:rPr lang="en-CA" sz="1000" dirty="0">
              <a:solidFill>
                <a:schemeClr val="tx2"/>
              </a:solidFill>
              <a:latin typeface="Sun Life New Text" pitchFamily="2" charset="0"/>
            </a:rPr>
            <a:t>Current year’s TFSA limit</a:t>
          </a:r>
          <a:r>
            <a:rPr lang="en-CA" sz="1000" b="1" dirty="0">
              <a:solidFill>
                <a:schemeClr val="tx2"/>
              </a:solidFill>
              <a:latin typeface="Sun Life New Text" pitchFamily="2" charset="0"/>
            </a:rPr>
            <a:t> </a:t>
          </a:r>
          <a:endParaRPr lang="en-US" sz="1000" dirty="0">
            <a:solidFill>
              <a:schemeClr val="tx2"/>
            </a:solidFill>
            <a:latin typeface="Sun Life New Text" pitchFamily="2" charset="0"/>
          </a:endParaRPr>
        </a:p>
      </dgm:t>
    </dgm:pt>
    <dgm:pt modelId="{8683BCCB-5BB0-4ED2-8BE0-AA40AA0FBB80}" type="parTrans" cxnId="{EBAC5B70-511B-4C57-B287-84E9C502B6FF}">
      <dgm:prSet/>
      <dgm:spPr/>
      <dgm:t>
        <a:bodyPr/>
        <a:lstStyle/>
        <a:p>
          <a:endParaRPr lang="en-US"/>
        </a:p>
      </dgm:t>
    </dgm:pt>
    <dgm:pt modelId="{4C12C0F4-907E-4FC4-AE61-93AD7648B279}" type="sibTrans" cxnId="{EBAC5B70-511B-4C57-B287-84E9C502B6FF}">
      <dgm:prSet/>
      <dgm:spPr>
        <a:solidFill>
          <a:srgbClr val="38758E"/>
        </a:solidFill>
      </dgm:spPr>
      <dgm:t>
        <a:bodyPr/>
        <a:lstStyle/>
        <a:p>
          <a:endParaRPr lang="en-US" dirty="0"/>
        </a:p>
      </dgm:t>
    </dgm:pt>
    <dgm:pt modelId="{0CFF312A-A4C4-451D-A61B-092B172C7B9D}">
      <dgm:prSet phldrT="[Text]" custT="1"/>
      <dgm:spPr>
        <a:solidFill>
          <a:schemeClr val="bg2"/>
        </a:solidFill>
      </dgm:spPr>
      <dgm:t>
        <a:bodyPr/>
        <a:lstStyle/>
        <a:p>
          <a:r>
            <a:rPr kumimoji="0" lang="en-US" sz="1000" b="0" i="0" u="none" strike="noStrike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Sun Life New Text" pitchFamily="2" charset="0"/>
              <a:ea typeface="+mn-ea"/>
              <a:cs typeface="Arial" panose="020B0604020202020204" pitchFamily="34" charset="0"/>
            </a:rPr>
            <a:t>Unused</a:t>
          </a:r>
          <a:r>
            <a:rPr kumimoji="0" lang="en-US" sz="1000" b="0" i="0" u="none" strike="noStrike" cap="none" spc="0" normalizeH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Sun Life New Text" pitchFamily="2" charset="0"/>
              <a:ea typeface="+mn-ea"/>
              <a:cs typeface="Arial" panose="020B0604020202020204" pitchFamily="34" charset="0"/>
            </a:rPr>
            <a:t> TFSA room</a:t>
          </a:r>
          <a:r>
            <a:rPr lang="en-US" sz="1000" dirty="0">
              <a:solidFill>
                <a:schemeClr val="tx2"/>
              </a:solidFill>
              <a:latin typeface="Sun Life New Text" pitchFamily="2" charset="0"/>
              <a:cs typeface="Arial" panose="020B0604020202020204" pitchFamily="34" charset="0"/>
            </a:rPr>
            <a:t> </a:t>
          </a:r>
          <a:endParaRPr lang="en-US" sz="1000" dirty="0">
            <a:solidFill>
              <a:schemeClr val="tx2"/>
            </a:solidFill>
            <a:latin typeface="Sun Life New Text" pitchFamily="2" charset="0"/>
          </a:endParaRPr>
        </a:p>
      </dgm:t>
    </dgm:pt>
    <dgm:pt modelId="{83EACF2D-5536-4CF8-B0FD-DB270C48610E}" type="parTrans" cxnId="{D44FD585-AC33-42F1-9FDC-D3DA4465C6C0}">
      <dgm:prSet/>
      <dgm:spPr/>
      <dgm:t>
        <a:bodyPr/>
        <a:lstStyle/>
        <a:p>
          <a:endParaRPr lang="en-US"/>
        </a:p>
      </dgm:t>
    </dgm:pt>
    <dgm:pt modelId="{7DDD004A-244D-4294-8628-956523C330D4}" type="sibTrans" cxnId="{D44FD585-AC33-42F1-9FDC-D3DA4465C6C0}">
      <dgm:prSet/>
      <dgm:spPr>
        <a:solidFill>
          <a:srgbClr val="38758E"/>
        </a:solidFill>
      </dgm:spPr>
      <dgm:t>
        <a:bodyPr/>
        <a:lstStyle/>
        <a:p>
          <a:endParaRPr lang="en-US"/>
        </a:p>
      </dgm:t>
    </dgm:pt>
    <dgm:pt modelId="{E5649736-F4EA-42DE-9B02-796294FA8ABD}">
      <dgm:prSet phldrT="[Text]" custT="1"/>
      <dgm:spPr>
        <a:solidFill>
          <a:schemeClr val="accent3"/>
        </a:solidFill>
      </dgm:spPr>
      <dgm:t>
        <a:bodyPr/>
        <a:lstStyle/>
        <a:p>
          <a:r>
            <a:rPr lang="en-US" sz="1000" dirty="0">
              <a:solidFill>
                <a:schemeClr val="tx2"/>
              </a:solidFill>
              <a:latin typeface="Sun Life New Text" pitchFamily="2" charset="0"/>
              <a:cs typeface="Arial" panose="020B0604020202020204" pitchFamily="34" charset="0"/>
            </a:rPr>
            <a:t>Withdrawals from previous years</a:t>
          </a:r>
          <a:endParaRPr lang="en-US" sz="1000" dirty="0">
            <a:solidFill>
              <a:schemeClr val="tx2"/>
            </a:solidFill>
            <a:latin typeface="Sun Life New Text" pitchFamily="2" charset="0"/>
          </a:endParaRPr>
        </a:p>
      </dgm:t>
    </dgm:pt>
    <dgm:pt modelId="{D0EB3F8C-67F0-48B3-BF44-BF63585296AA}" type="parTrans" cxnId="{F46F8DD5-7C10-4947-9ADE-3A2120DDFA83}">
      <dgm:prSet/>
      <dgm:spPr/>
      <dgm:t>
        <a:bodyPr/>
        <a:lstStyle/>
        <a:p>
          <a:endParaRPr lang="en-US"/>
        </a:p>
      </dgm:t>
    </dgm:pt>
    <dgm:pt modelId="{198A2EC8-4E76-42B1-8A0C-35A09685FC0C}" type="sibTrans" cxnId="{F46F8DD5-7C10-4947-9ADE-3A2120DDFA83}">
      <dgm:prSet/>
      <dgm:spPr/>
      <dgm:t>
        <a:bodyPr/>
        <a:lstStyle/>
        <a:p>
          <a:endParaRPr lang="en-US"/>
        </a:p>
      </dgm:t>
    </dgm:pt>
    <dgm:pt modelId="{3040E023-756C-4ECF-A4E0-64C45A35B568}" type="pres">
      <dgm:prSet presAssocID="{0DA725C4-2636-4761-ACEC-B2E7D1B4F678}" presName="linearFlow" presStyleCnt="0">
        <dgm:presLayoutVars>
          <dgm:dir/>
          <dgm:resizeHandles val="exact"/>
        </dgm:presLayoutVars>
      </dgm:prSet>
      <dgm:spPr/>
    </dgm:pt>
    <dgm:pt modelId="{4AD00B98-422E-428D-BE29-A6B3F7BE3D68}" type="pres">
      <dgm:prSet presAssocID="{4E97DE66-598B-4B03-8C03-FDCE9C36A15B}" presName="node" presStyleLbl="node1" presStyleIdx="0" presStyleCnt="3" custScaleX="189148" custScaleY="175898">
        <dgm:presLayoutVars>
          <dgm:bulletEnabled val="1"/>
        </dgm:presLayoutVars>
      </dgm:prSet>
      <dgm:spPr/>
    </dgm:pt>
    <dgm:pt modelId="{F9F436E4-7E27-4A43-AA9D-3A5AA8F81467}" type="pres">
      <dgm:prSet presAssocID="{4C12C0F4-907E-4FC4-AE61-93AD7648B279}" presName="spacerL" presStyleCnt="0"/>
      <dgm:spPr/>
    </dgm:pt>
    <dgm:pt modelId="{A5EB9891-A3D0-46D3-B50E-5F9E73A2E340}" type="pres">
      <dgm:prSet presAssocID="{4C12C0F4-907E-4FC4-AE61-93AD7648B279}" presName="sibTrans" presStyleLbl="sibTrans2D1" presStyleIdx="0" presStyleCnt="2"/>
      <dgm:spPr>
        <a:prstGeom prst="mathPlus">
          <a:avLst/>
        </a:prstGeom>
      </dgm:spPr>
    </dgm:pt>
    <dgm:pt modelId="{52F2FF2B-5404-4122-A628-ACB4E58ED299}" type="pres">
      <dgm:prSet presAssocID="{4C12C0F4-907E-4FC4-AE61-93AD7648B279}" presName="spacerR" presStyleCnt="0"/>
      <dgm:spPr/>
    </dgm:pt>
    <dgm:pt modelId="{450B19BB-9B00-47DC-BEE4-2DCA3451E5E5}" type="pres">
      <dgm:prSet presAssocID="{0CFF312A-A4C4-451D-A61B-092B172C7B9D}" presName="node" presStyleLbl="node1" presStyleIdx="1" presStyleCnt="3" custScaleX="189148" custScaleY="175898">
        <dgm:presLayoutVars>
          <dgm:bulletEnabled val="1"/>
        </dgm:presLayoutVars>
      </dgm:prSet>
      <dgm:spPr/>
    </dgm:pt>
    <dgm:pt modelId="{0ACC62D8-40D5-4B50-BC43-2D7D9C3A1806}" type="pres">
      <dgm:prSet presAssocID="{7DDD004A-244D-4294-8628-956523C330D4}" presName="spacerL" presStyleCnt="0"/>
      <dgm:spPr/>
    </dgm:pt>
    <dgm:pt modelId="{48FF3304-4402-4805-9797-7BB4ECE080B0}" type="pres">
      <dgm:prSet presAssocID="{7DDD004A-244D-4294-8628-956523C330D4}" presName="sibTrans" presStyleLbl="sibTrans2D1" presStyleIdx="1" presStyleCnt="2"/>
      <dgm:spPr>
        <a:prstGeom prst="mathPlus">
          <a:avLst/>
        </a:prstGeom>
      </dgm:spPr>
    </dgm:pt>
    <dgm:pt modelId="{B5C9AD0E-75AF-4E2C-A95A-D16305CB88E9}" type="pres">
      <dgm:prSet presAssocID="{7DDD004A-244D-4294-8628-956523C330D4}" presName="spacerR" presStyleCnt="0"/>
      <dgm:spPr/>
    </dgm:pt>
    <dgm:pt modelId="{B145F8F3-B2FE-4994-A0BA-20DF0D4E61A1}" type="pres">
      <dgm:prSet presAssocID="{E5649736-F4EA-42DE-9B02-796294FA8ABD}" presName="node" presStyleLbl="node1" presStyleIdx="2" presStyleCnt="3" custScaleX="189148" custScaleY="175898">
        <dgm:presLayoutVars>
          <dgm:bulletEnabled val="1"/>
        </dgm:presLayoutVars>
      </dgm:prSet>
      <dgm:spPr/>
    </dgm:pt>
  </dgm:ptLst>
  <dgm:cxnLst>
    <dgm:cxn modelId="{1F772027-AA93-4DEA-87AD-98474272DB79}" type="presOf" srcId="{0DA725C4-2636-4761-ACEC-B2E7D1B4F678}" destId="{3040E023-756C-4ECF-A4E0-64C45A35B568}" srcOrd="0" destOrd="0" presId="urn:microsoft.com/office/officeart/2005/8/layout/equation1"/>
    <dgm:cxn modelId="{EBAC5B70-511B-4C57-B287-84E9C502B6FF}" srcId="{0DA725C4-2636-4761-ACEC-B2E7D1B4F678}" destId="{4E97DE66-598B-4B03-8C03-FDCE9C36A15B}" srcOrd="0" destOrd="0" parTransId="{8683BCCB-5BB0-4ED2-8BE0-AA40AA0FBB80}" sibTransId="{4C12C0F4-907E-4FC4-AE61-93AD7648B279}"/>
    <dgm:cxn modelId="{A9FE8E50-775A-4348-83FB-BE328743CD80}" type="presOf" srcId="{0CFF312A-A4C4-451D-A61B-092B172C7B9D}" destId="{450B19BB-9B00-47DC-BEE4-2DCA3451E5E5}" srcOrd="0" destOrd="0" presId="urn:microsoft.com/office/officeart/2005/8/layout/equation1"/>
    <dgm:cxn modelId="{4B2EA47D-D7FB-4D7B-95D1-E48334B45DA6}" type="presOf" srcId="{4E97DE66-598B-4B03-8C03-FDCE9C36A15B}" destId="{4AD00B98-422E-428D-BE29-A6B3F7BE3D68}" srcOrd="0" destOrd="0" presId="urn:microsoft.com/office/officeart/2005/8/layout/equation1"/>
    <dgm:cxn modelId="{D44FD585-AC33-42F1-9FDC-D3DA4465C6C0}" srcId="{0DA725C4-2636-4761-ACEC-B2E7D1B4F678}" destId="{0CFF312A-A4C4-451D-A61B-092B172C7B9D}" srcOrd="1" destOrd="0" parTransId="{83EACF2D-5536-4CF8-B0FD-DB270C48610E}" sibTransId="{7DDD004A-244D-4294-8628-956523C330D4}"/>
    <dgm:cxn modelId="{8D3B07AE-6ACD-45DE-B651-5FBBCFA2D3A7}" type="presOf" srcId="{E5649736-F4EA-42DE-9B02-796294FA8ABD}" destId="{B145F8F3-B2FE-4994-A0BA-20DF0D4E61A1}" srcOrd="0" destOrd="0" presId="urn:microsoft.com/office/officeart/2005/8/layout/equation1"/>
    <dgm:cxn modelId="{D1368AC8-AF32-431A-A885-4119B7CA02F7}" type="presOf" srcId="{4C12C0F4-907E-4FC4-AE61-93AD7648B279}" destId="{A5EB9891-A3D0-46D3-B50E-5F9E73A2E340}" srcOrd="0" destOrd="0" presId="urn:microsoft.com/office/officeart/2005/8/layout/equation1"/>
    <dgm:cxn modelId="{F46F8DD5-7C10-4947-9ADE-3A2120DDFA83}" srcId="{0DA725C4-2636-4761-ACEC-B2E7D1B4F678}" destId="{E5649736-F4EA-42DE-9B02-796294FA8ABD}" srcOrd="2" destOrd="0" parTransId="{D0EB3F8C-67F0-48B3-BF44-BF63585296AA}" sibTransId="{198A2EC8-4E76-42B1-8A0C-35A09685FC0C}"/>
    <dgm:cxn modelId="{A4238CDB-0D4D-420C-B37A-39586973E027}" type="presOf" srcId="{7DDD004A-244D-4294-8628-956523C330D4}" destId="{48FF3304-4402-4805-9797-7BB4ECE080B0}" srcOrd="0" destOrd="0" presId="urn:microsoft.com/office/officeart/2005/8/layout/equation1"/>
    <dgm:cxn modelId="{3B71852A-186F-44D2-BED8-24120C908D19}" type="presParOf" srcId="{3040E023-756C-4ECF-A4E0-64C45A35B568}" destId="{4AD00B98-422E-428D-BE29-A6B3F7BE3D68}" srcOrd="0" destOrd="0" presId="urn:microsoft.com/office/officeart/2005/8/layout/equation1"/>
    <dgm:cxn modelId="{48DADCB3-71CE-48AF-A1B6-EE8CD8B86B54}" type="presParOf" srcId="{3040E023-756C-4ECF-A4E0-64C45A35B568}" destId="{F9F436E4-7E27-4A43-AA9D-3A5AA8F81467}" srcOrd="1" destOrd="0" presId="urn:microsoft.com/office/officeart/2005/8/layout/equation1"/>
    <dgm:cxn modelId="{0E06E73C-0C39-4485-B77B-376EC2791E60}" type="presParOf" srcId="{3040E023-756C-4ECF-A4E0-64C45A35B568}" destId="{A5EB9891-A3D0-46D3-B50E-5F9E73A2E340}" srcOrd="2" destOrd="0" presId="urn:microsoft.com/office/officeart/2005/8/layout/equation1"/>
    <dgm:cxn modelId="{55567D69-272D-4DEF-9069-E0F79D487893}" type="presParOf" srcId="{3040E023-756C-4ECF-A4E0-64C45A35B568}" destId="{52F2FF2B-5404-4122-A628-ACB4E58ED299}" srcOrd="3" destOrd="0" presId="urn:microsoft.com/office/officeart/2005/8/layout/equation1"/>
    <dgm:cxn modelId="{A739E78E-5D4C-4A8F-84F8-0C3DBC7EC443}" type="presParOf" srcId="{3040E023-756C-4ECF-A4E0-64C45A35B568}" destId="{450B19BB-9B00-47DC-BEE4-2DCA3451E5E5}" srcOrd="4" destOrd="0" presId="urn:microsoft.com/office/officeart/2005/8/layout/equation1"/>
    <dgm:cxn modelId="{7CA2A071-1CE1-41CE-A329-31BF68A41622}" type="presParOf" srcId="{3040E023-756C-4ECF-A4E0-64C45A35B568}" destId="{0ACC62D8-40D5-4B50-BC43-2D7D9C3A1806}" srcOrd="5" destOrd="0" presId="urn:microsoft.com/office/officeart/2005/8/layout/equation1"/>
    <dgm:cxn modelId="{525BEB4B-F0F6-4329-95A1-993DBE8C1A32}" type="presParOf" srcId="{3040E023-756C-4ECF-A4E0-64C45A35B568}" destId="{48FF3304-4402-4805-9797-7BB4ECE080B0}" srcOrd="6" destOrd="0" presId="urn:microsoft.com/office/officeart/2005/8/layout/equation1"/>
    <dgm:cxn modelId="{2A48462E-9949-487D-9C08-12B5D780CCBD}" type="presParOf" srcId="{3040E023-756C-4ECF-A4E0-64C45A35B568}" destId="{B5C9AD0E-75AF-4E2C-A95A-D16305CB88E9}" srcOrd="7" destOrd="0" presId="urn:microsoft.com/office/officeart/2005/8/layout/equation1"/>
    <dgm:cxn modelId="{EEC4BAEF-BDB3-497E-AA29-8869481665C6}" type="presParOf" srcId="{3040E023-756C-4ECF-A4E0-64C45A35B568}" destId="{B145F8F3-B2FE-4994-A0BA-20DF0D4E61A1}" srcOrd="8" destOrd="0" presId="urn:microsoft.com/office/officeart/2005/8/layout/equation1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AD00B98-422E-428D-BE29-A6B3F7BE3D68}">
      <dsp:nvSpPr>
        <dsp:cNvPr id="0" name=""/>
        <dsp:cNvSpPr/>
      </dsp:nvSpPr>
      <dsp:spPr>
        <a:xfrm>
          <a:off x="454" y="521162"/>
          <a:ext cx="1074240" cy="998989"/>
        </a:xfrm>
        <a:prstGeom prst="ellipse">
          <a:avLst/>
        </a:prstGeom>
        <a:solidFill>
          <a:schemeClr val="accent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CA" sz="1000" kern="1200" dirty="0">
              <a:solidFill>
                <a:schemeClr val="tx2"/>
              </a:solidFill>
              <a:latin typeface="Sun Life New Text" pitchFamily="2" charset="0"/>
            </a:rPr>
            <a:t>Current year’s RRSP limit</a:t>
          </a:r>
          <a:r>
            <a:rPr lang="en-CA" sz="1000" b="1" kern="1200" dirty="0">
              <a:solidFill>
                <a:schemeClr val="tx2"/>
              </a:solidFill>
              <a:latin typeface="Sun Life New Text" pitchFamily="2" charset="0"/>
            </a:rPr>
            <a:t> </a:t>
          </a:r>
          <a:endParaRPr lang="en-US" sz="1000" kern="1200" dirty="0">
            <a:solidFill>
              <a:schemeClr val="tx2"/>
            </a:solidFill>
            <a:latin typeface="Sun Life New Text" pitchFamily="2" charset="0"/>
          </a:endParaRPr>
        </a:p>
      </dsp:txBody>
      <dsp:txXfrm>
        <a:off x="157773" y="667461"/>
        <a:ext cx="759602" cy="706391"/>
      </dsp:txXfrm>
    </dsp:sp>
    <dsp:sp modelId="{A5EB9891-A3D0-46D3-B50E-5F9E73A2E340}">
      <dsp:nvSpPr>
        <dsp:cNvPr id="0" name=""/>
        <dsp:cNvSpPr/>
      </dsp:nvSpPr>
      <dsp:spPr>
        <a:xfrm>
          <a:off x="1120811" y="855955"/>
          <a:ext cx="329403" cy="329403"/>
        </a:xfrm>
        <a:prstGeom prst="mathMinus">
          <a:avLst/>
        </a:prstGeom>
        <a:solidFill>
          <a:srgbClr val="38758E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1164473" y="981919"/>
        <a:ext cx="242079" cy="77475"/>
      </dsp:txXfrm>
    </dsp:sp>
    <dsp:sp modelId="{450B19BB-9B00-47DC-BEE4-2DCA3451E5E5}">
      <dsp:nvSpPr>
        <dsp:cNvPr id="0" name=""/>
        <dsp:cNvSpPr/>
      </dsp:nvSpPr>
      <dsp:spPr>
        <a:xfrm>
          <a:off x="1496331" y="521162"/>
          <a:ext cx="1074240" cy="998989"/>
        </a:xfrm>
        <a:prstGeom prst="ellipse">
          <a:avLst/>
        </a:prstGeom>
        <a:solidFill>
          <a:schemeClr val="bg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>
              <a:solidFill>
                <a:schemeClr val="tx2"/>
              </a:solidFill>
              <a:latin typeface="Sun Life New Text" pitchFamily="2" charset="0"/>
              <a:cs typeface="Arial" panose="020B0604020202020204" pitchFamily="34" charset="0"/>
            </a:rPr>
            <a:t>Previous year’s Pension Adjustment (PA) </a:t>
          </a:r>
          <a:endParaRPr lang="en-US" sz="1000" kern="1200" dirty="0">
            <a:solidFill>
              <a:schemeClr val="tx2"/>
            </a:solidFill>
            <a:latin typeface="Sun Life New Text" pitchFamily="2" charset="0"/>
          </a:endParaRPr>
        </a:p>
      </dsp:txBody>
      <dsp:txXfrm>
        <a:off x="1653650" y="667461"/>
        <a:ext cx="759602" cy="706391"/>
      </dsp:txXfrm>
    </dsp:sp>
    <dsp:sp modelId="{48FF3304-4402-4805-9797-7BB4ECE080B0}">
      <dsp:nvSpPr>
        <dsp:cNvPr id="0" name=""/>
        <dsp:cNvSpPr/>
      </dsp:nvSpPr>
      <dsp:spPr>
        <a:xfrm>
          <a:off x="2616688" y="855955"/>
          <a:ext cx="329403" cy="329403"/>
        </a:xfrm>
        <a:prstGeom prst="mathPlus">
          <a:avLst/>
        </a:prstGeom>
        <a:solidFill>
          <a:srgbClr val="38758E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2660350" y="981919"/>
        <a:ext cx="242079" cy="77475"/>
      </dsp:txXfrm>
    </dsp:sp>
    <dsp:sp modelId="{B145F8F3-B2FE-4994-A0BA-20DF0D4E61A1}">
      <dsp:nvSpPr>
        <dsp:cNvPr id="0" name=""/>
        <dsp:cNvSpPr/>
      </dsp:nvSpPr>
      <dsp:spPr>
        <a:xfrm>
          <a:off x="2992208" y="521162"/>
          <a:ext cx="1074240" cy="998989"/>
        </a:xfrm>
        <a:prstGeom prst="ellipse">
          <a:avLst/>
        </a:prstGeom>
        <a:solidFill>
          <a:schemeClr val="accent3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0" lang="en-US" sz="1000" b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Sun Life New Text" pitchFamily="2" charset="0"/>
              <a:ea typeface="+mn-ea"/>
              <a:cs typeface="Arial" panose="020B0604020202020204" pitchFamily="34" charset="0"/>
            </a:rPr>
            <a:t>Unused</a:t>
          </a:r>
          <a:r>
            <a:rPr kumimoji="0" lang="en-US" sz="1000" b="0" u="none" strike="noStrike" kern="1200" cap="none" spc="0" normalizeH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Sun Life New Text" pitchFamily="2" charset="0"/>
              <a:ea typeface="+mn-ea"/>
              <a:cs typeface="Arial" panose="020B0604020202020204" pitchFamily="34" charset="0"/>
            </a:rPr>
            <a:t> RRSP room</a:t>
          </a:r>
          <a:r>
            <a:rPr lang="en-US" sz="1000" kern="1200" dirty="0">
              <a:solidFill>
                <a:schemeClr val="tx2"/>
              </a:solidFill>
              <a:latin typeface="Sun Life New Text" pitchFamily="2" charset="0"/>
              <a:cs typeface="Arial" panose="020B0604020202020204" pitchFamily="34" charset="0"/>
            </a:rPr>
            <a:t> </a:t>
          </a:r>
          <a:endParaRPr lang="en-US" sz="1000" kern="1200" dirty="0">
            <a:solidFill>
              <a:schemeClr val="tx2"/>
            </a:solidFill>
            <a:latin typeface="Sun Life New Text" pitchFamily="2" charset="0"/>
          </a:endParaRPr>
        </a:p>
      </dsp:txBody>
      <dsp:txXfrm>
        <a:off x="3149527" y="667461"/>
        <a:ext cx="759602" cy="706391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AD00B98-422E-428D-BE29-A6B3F7BE3D68}">
      <dsp:nvSpPr>
        <dsp:cNvPr id="0" name=""/>
        <dsp:cNvSpPr/>
      </dsp:nvSpPr>
      <dsp:spPr>
        <a:xfrm>
          <a:off x="454" y="521162"/>
          <a:ext cx="1074240" cy="998989"/>
        </a:xfrm>
        <a:prstGeom prst="ellipse">
          <a:avLst/>
        </a:prstGeom>
        <a:solidFill>
          <a:schemeClr val="accent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CA" sz="1000" kern="1200" dirty="0">
              <a:solidFill>
                <a:schemeClr val="tx2"/>
              </a:solidFill>
              <a:latin typeface="Sun Life New Text" pitchFamily="2" charset="0"/>
            </a:rPr>
            <a:t>Current year’s TFSA limit</a:t>
          </a:r>
          <a:r>
            <a:rPr lang="en-CA" sz="1000" b="1" kern="1200" dirty="0">
              <a:solidFill>
                <a:schemeClr val="tx2"/>
              </a:solidFill>
              <a:latin typeface="Sun Life New Text" pitchFamily="2" charset="0"/>
            </a:rPr>
            <a:t> </a:t>
          </a:r>
          <a:endParaRPr lang="en-US" sz="1000" kern="1200" dirty="0">
            <a:solidFill>
              <a:schemeClr val="tx2"/>
            </a:solidFill>
            <a:latin typeface="Sun Life New Text" pitchFamily="2" charset="0"/>
          </a:endParaRPr>
        </a:p>
      </dsp:txBody>
      <dsp:txXfrm>
        <a:off x="157773" y="667461"/>
        <a:ext cx="759602" cy="706391"/>
      </dsp:txXfrm>
    </dsp:sp>
    <dsp:sp modelId="{A5EB9891-A3D0-46D3-B50E-5F9E73A2E340}">
      <dsp:nvSpPr>
        <dsp:cNvPr id="0" name=""/>
        <dsp:cNvSpPr/>
      </dsp:nvSpPr>
      <dsp:spPr>
        <a:xfrm>
          <a:off x="1120811" y="855955"/>
          <a:ext cx="329403" cy="329403"/>
        </a:xfrm>
        <a:prstGeom prst="mathPlus">
          <a:avLst/>
        </a:prstGeom>
        <a:solidFill>
          <a:srgbClr val="38758E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 dirty="0"/>
        </a:p>
      </dsp:txBody>
      <dsp:txXfrm>
        <a:off x="1164473" y="981919"/>
        <a:ext cx="242079" cy="77475"/>
      </dsp:txXfrm>
    </dsp:sp>
    <dsp:sp modelId="{450B19BB-9B00-47DC-BEE4-2DCA3451E5E5}">
      <dsp:nvSpPr>
        <dsp:cNvPr id="0" name=""/>
        <dsp:cNvSpPr/>
      </dsp:nvSpPr>
      <dsp:spPr>
        <a:xfrm>
          <a:off x="1496331" y="521162"/>
          <a:ext cx="1074240" cy="998989"/>
        </a:xfrm>
        <a:prstGeom prst="ellipse">
          <a:avLst/>
        </a:prstGeom>
        <a:solidFill>
          <a:schemeClr val="bg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Sun Life New Text" pitchFamily="2" charset="0"/>
              <a:ea typeface="+mn-ea"/>
              <a:cs typeface="Arial" panose="020B0604020202020204" pitchFamily="34" charset="0"/>
            </a:rPr>
            <a:t>Unused</a:t>
          </a:r>
          <a:r>
            <a:rPr kumimoji="0" lang="en-US" sz="1000" b="0" i="0" u="none" strike="noStrike" kern="1200" cap="none" spc="0" normalizeH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Sun Life New Text" pitchFamily="2" charset="0"/>
              <a:ea typeface="+mn-ea"/>
              <a:cs typeface="Arial" panose="020B0604020202020204" pitchFamily="34" charset="0"/>
            </a:rPr>
            <a:t> TFSA room</a:t>
          </a:r>
          <a:r>
            <a:rPr lang="en-US" sz="1000" kern="1200" dirty="0">
              <a:solidFill>
                <a:schemeClr val="tx2"/>
              </a:solidFill>
              <a:latin typeface="Sun Life New Text" pitchFamily="2" charset="0"/>
              <a:cs typeface="Arial" panose="020B0604020202020204" pitchFamily="34" charset="0"/>
            </a:rPr>
            <a:t> </a:t>
          </a:r>
          <a:endParaRPr lang="en-US" sz="1000" kern="1200" dirty="0">
            <a:solidFill>
              <a:schemeClr val="tx2"/>
            </a:solidFill>
            <a:latin typeface="Sun Life New Text" pitchFamily="2" charset="0"/>
          </a:endParaRPr>
        </a:p>
      </dsp:txBody>
      <dsp:txXfrm>
        <a:off x="1653650" y="667461"/>
        <a:ext cx="759602" cy="706391"/>
      </dsp:txXfrm>
    </dsp:sp>
    <dsp:sp modelId="{48FF3304-4402-4805-9797-7BB4ECE080B0}">
      <dsp:nvSpPr>
        <dsp:cNvPr id="0" name=""/>
        <dsp:cNvSpPr/>
      </dsp:nvSpPr>
      <dsp:spPr>
        <a:xfrm>
          <a:off x="2616688" y="855955"/>
          <a:ext cx="329403" cy="329403"/>
        </a:xfrm>
        <a:prstGeom prst="mathPlus">
          <a:avLst/>
        </a:prstGeom>
        <a:solidFill>
          <a:srgbClr val="38758E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2660350" y="981919"/>
        <a:ext cx="242079" cy="77475"/>
      </dsp:txXfrm>
    </dsp:sp>
    <dsp:sp modelId="{B145F8F3-B2FE-4994-A0BA-20DF0D4E61A1}">
      <dsp:nvSpPr>
        <dsp:cNvPr id="0" name=""/>
        <dsp:cNvSpPr/>
      </dsp:nvSpPr>
      <dsp:spPr>
        <a:xfrm>
          <a:off x="2992208" y="521162"/>
          <a:ext cx="1074240" cy="998989"/>
        </a:xfrm>
        <a:prstGeom prst="ellipse">
          <a:avLst/>
        </a:prstGeom>
        <a:solidFill>
          <a:schemeClr val="accent3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>
              <a:solidFill>
                <a:schemeClr val="tx2"/>
              </a:solidFill>
              <a:latin typeface="Sun Life New Text" pitchFamily="2" charset="0"/>
              <a:cs typeface="Arial" panose="020B0604020202020204" pitchFamily="34" charset="0"/>
            </a:rPr>
            <a:t>Withdrawals from previous years</a:t>
          </a:r>
          <a:endParaRPr lang="en-US" sz="1000" kern="1200" dirty="0">
            <a:solidFill>
              <a:schemeClr val="tx2"/>
            </a:solidFill>
            <a:latin typeface="Sun Life New Text" pitchFamily="2" charset="0"/>
          </a:endParaRPr>
        </a:p>
      </dsp:txBody>
      <dsp:txXfrm>
        <a:off x="3149527" y="667461"/>
        <a:ext cx="759602" cy="70639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equation1">
  <dgm:title val=""/>
  <dgm:desc val=""/>
  <dgm:catLst>
    <dgm:cat type="relationship" pri="17000"/>
    <dgm:cat type="process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choose name="Name0">
      <dgm:if name="Name1" func="var" arg="dir" op="equ" val="norm">
        <dgm:alg type="lin">
          <dgm:param type="fallback" val="2D"/>
        </dgm:alg>
      </dgm:if>
      <dgm:else name="Name2">
        <dgm:alg type="lin">
          <dgm:param type="linDir" val="fromR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fact="0.58"/>
      <dgm:constr type="primFontSz" for="ch" ptType="node" op="equ" val="65"/>
      <dgm:constr type="primFontSz" for="ch" ptType="sibTrans" op="equ" val="55"/>
      <dgm:constr type="primFontSz" for="ch" ptType="sibTrans" refType="primFontSz" refFor="ch" refPtType="node" op="lte" fact="0.8"/>
      <dgm:constr type="w" for="ch" forName="spacerL" refType="w" refFor="ch" refPtType="sibTrans" fact="0.14"/>
      <dgm:constr type="w" for="ch" forName="spacerR" refType="w" refFor="ch" refPtType="sibTrans" fact="0.14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pacerL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ibTrans">
          <dgm:alg type="tx"/>
          <dgm:choose name="Name3">
            <dgm:if name="Name4" axis="followSib" ptType="sibTrans" func="cnt" op="equ" val="0">
              <dgm:shape xmlns:r="http://schemas.openxmlformats.org/officeDocument/2006/relationships" type="mathEqual" r:blip="">
                <dgm:adjLst/>
              </dgm:shape>
            </dgm:if>
            <dgm:else name="Name5">
              <dgm:shape xmlns:r="http://schemas.openxmlformats.org/officeDocument/2006/relationships" type="mathPlus" r:blip="">
                <dgm:adjLst/>
              </dgm:shape>
            </dgm:else>
          </dgm:choose>
          <dgm:presOf axis="self"/>
          <dgm:constrLst>
            <dgm:constr type="h" refType="w"/>
            <dgm:constr type="lMarg"/>
            <dgm:constr type="rMarg"/>
            <dgm:constr type="tMarg"/>
            <dgm:constr type="bMarg"/>
          </dgm:constrLst>
          <dgm:ruleLst>
            <dgm:rule type="primFontSz" val="5" fact="NaN" max="NaN"/>
          </dgm:ruleLst>
        </dgm:layoutNode>
        <dgm:layoutNode name="spacerR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equation1">
  <dgm:title val=""/>
  <dgm:desc val=""/>
  <dgm:catLst>
    <dgm:cat type="relationship" pri="17000"/>
    <dgm:cat type="process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choose name="Name0">
      <dgm:if name="Name1" func="var" arg="dir" op="equ" val="norm">
        <dgm:alg type="lin">
          <dgm:param type="fallback" val="2D"/>
        </dgm:alg>
      </dgm:if>
      <dgm:else name="Name2">
        <dgm:alg type="lin">
          <dgm:param type="linDir" val="fromR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fact="0.58"/>
      <dgm:constr type="primFontSz" for="ch" ptType="node" op="equ" val="65"/>
      <dgm:constr type="primFontSz" for="ch" ptType="sibTrans" op="equ" val="55"/>
      <dgm:constr type="primFontSz" for="ch" ptType="sibTrans" refType="primFontSz" refFor="ch" refPtType="node" op="lte" fact="0.8"/>
      <dgm:constr type="w" for="ch" forName="spacerL" refType="w" refFor="ch" refPtType="sibTrans" fact="0.14"/>
      <dgm:constr type="w" for="ch" forName="spacerR" refType="w" refFor="ch" refPtType="sibTrans" fact="0.14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pacerL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ibTrans">
          <dgm:alg type="tx"/>
          <dgm:choose name="Name3">
            <dgm:if name="Name4" axis="followSib" ptType="sibTrans" func="cnt" op="equ" val="0">
              <dgm:shape xmlns:r="http://schemas.openxmlformats.org/officeDocument/2006/relationships" type="mathEqual" r:blip="">
                <dgm:adjLst/>
              </dgm:shape>
            </dgm:if>
            <dgm:else name="Name5">
              <dgm:shape xmlns:r="http://schemas.openxmlformats.org/officeDocument/2006/relationships" type="mathPlus" r:blip="">
                <dgm:adjLst/>
              </dgm:shape>
            </dgm:else>
          </dgm:choose>
          <dgm:presOf axis="self"/>
          <dgm:constrLst>
            <dgm:constr type="h" refType="w"/>
            <dgm:constr type="lMarg"/>
            <dgm:constr type="rMarg"/>
            <dgm:constr type="tMarg"/>
            <dgm:constr type="bMarg"/>
          </dgm:constrLst>
          <dgm:ruleLst>
            <dgm:rule type="primFontSz" val="5" fact="NaN" max="NaN"/>
          </dgm:ruleLst>
        </dgm:layoutNode>
        <dgm:layoutNode name="spacerR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0.45428</cdr:x>
      <cdr:y>0.09595</cdr:y>
    </cdr:from>
    <cdr:to>
      <cdr:x>0.73171</cdr:x>
      <cdr:y>0.25182</cdr:y>
    </cdr:to>
    <cdr:sp macro="" textlink="">
      <cdr:nvSpPr>
        <cdr:cNvPr id="2" name="TextBox 1">
          <a:extLst xmlns:a="http://schemas.openxmlformats.org/drawingml/2006/main">
            <a:ext uri="{FF2B5EF4-FFF2-40B4-BE49-F238E27FC236}">
              <a16:creationId xmlns:a16="http://schemas.microsoft.com/office/drawing/2014/main" id="{7D78E22F-6F28-A87F-65A3-77C5103DE902}"/>
            </a:ext>
          </a:extLst>
        </cdr:cNvPr>
        <cdr:cNvSpPr txBox="1"/>
      </cdr:nvSpPr>
      <cdr:spPr>
        <a:xfrm xmlns:a="http://schemas.openxmlformats.org/drawingml/2006/main">
          <a:off x="2253164" y="328615"/>
          <a:ext cx="1376023" cy="53380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fr-CA" sz="1200" b="1" dirty="0">
              <a:solidFill>
                <a:srgbClr val="003846"/>
              </a:solidFill>
              <a:latin typeface="Sun Life New Text" pitchFamily="2" charset="0"/>
            </a:rPr>
            <a:t>1% FMF</a:t>
          </a:r>
        </a:p>
        <a:p xmlns:a="http://schemas.openxmlformats.org/drawingml/2006/main">
          <a:r>
            <a:rPr lang="fr-CA" sz="1200" b="1" dirty="0">
              <a:solidFill>
                <a:srgbClr val="003846"/>
              </a:solidFill>
              <a:latin typeface="Sun Life New Text" pitchFamily="2" charset="0"/>
            </a:rPr>
            <a:t>$256,513</a:t>
          </a:r>
          <a:endParaRPr lang="en-US" sz="1200" b="1" dirty="0">
            <a:solidFill>
              <a:srgbClr val="003846"/>
            </a:solidFill>
            <a:latin typeface="Sun Life New Text" pitchFamily="2" charset="0"/>
          </a:endParaRPr>
        </a:p>
      </cdr:txBody>
    </cdr:sp>
  </cdr:relSizeAnchor>
  <cdr:relSizeAnchor xmlns:cdr="http://schemas.openxmlformats.org/drawingml/2006/chartDrawing">
    <cdr:from>
      <cdr:x>0.45314</cdr:x>
      <cdr:y>0.39991</cdr:y>
    </cdr:from>
    <cdr:to>
      <cdr:x>0.73057</cdr:x>
      <cdr:y>0.55579</cdr:y>
    </cdr:to>
    <cdr:sp macro="" textlink="">
      <cdr:nvSpPr>
        <cdr:cNvPr id="4" name="TextBox 1">
          <a:extLst xmlns:a="http://schemas.openxmlformats.org/drawingml/2006/main">
            <a:ext uri="{FF2B5EF4-FFF2-40B4-BE49-F238E27FC236}">
              <a16:creationId xmlns:a16="http://schemas.microsoft.com/office/drawing/2014/main" id="{18914B0F-304E-2C71-927C-81C9A4BF23C2}"/>
            </a:ext>
          </a:extLst>
        </cdr:cNvPr>
        <cdr:cNvSpPr txBox="1"/>
      </cdr:nvSpPr>
      <cdr:spPr>
        <a:xfrm xmlns:a="http://schemas.openxmlformats.org/drawingml/2006/main">
          <a:off x="2247514" y="1369578"/>
          <a:ext cx="1376023" cy="53384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fr-CA" sz="1200" b="1" dirty="0">
              <a:solidFill>
                <a:schemeClr val="tx2"/>
              </a:solidFill>
              <a:latin typeface="Sun Life New Text" pitchFamily="2" charset="0"/>
            </a:rPr>
            <a:t>2% FMF</a:t>
          </a:r>
        </a:p>
        <a:p xmlns:a="http://schemas.openxmlformats.org/drawingml/2006/main">
          <a:r>
            <a:rPr lang="fr-CA" sz="1200" b="1" dirty="0">
              <a:solidFill>
                <a:schemeClr val="tx2"/>
              </a:solidFill>
              <a:latin typeface="Sun Life New Text" pitchFamily="2" charset="0"/>
            </a:rPr>
            <a:t>$213,667</a:t>
          </a: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1D10896-C5D7-2849-8149-EB1C546F261E}" type="datetimeFigureOut">
              <a:rPr lang="en-US" smtClean="0"/>
              <a:t>2/25/2026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D17A1A7-703D-AF42-A879-6FFC267805B5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51232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D17A1A7-703D-AF42-A879-6FFC267805B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872302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D17A1A7-703D-AF42-A879-6FFC267805B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8285241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CA" sz="18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Upon enrolling or making a lump-sum contribution to a Non-Registered account, you’ll be asked to confirm your tax residency.  This information is collected on mysunlife.ca and is required by Canada Revenue Agency.  </a:t>
            </a:r>
          </a:p>
          <a:p>
            <a:pPr rtl="0"/>
            <a:endParaRPr lang="en-CA" sz="1200" b="1" i="0" u="none" strike="noStrike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rtl="0"/>
            <a:r>
              <a:rPr lang="en-CA" sz="1000" b="1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ESS directives: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CA" sz="1200" b="1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KEEP SLIDE </a:t>
            </a:r>
            <a:r>
              <a:rPr lang="en-CA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if there is a NREG or EPSP account; otherwise delete.</a:t>
            </a:r>
            <a:endParaRPr lang="en-US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D17A1A7-703D-AF42-A879-6FFC267805B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74933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D17A1A7-703D-AF42-A879-6FFC267805B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9887380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D17A1A7-703D-AF42-A879-6FFC267805B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4812584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D17A1A7-703D-AF42-A879-6FFC267805B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1867152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D17A1A7-703D-AF42-A879-6FFC267805B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4015739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17A1A7-703D-AF42-A879-6FFC267805B5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71262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D17A1A7-703D-AF42-A879-6FFC267805B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1333328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D17A1A7-703D-AF42-A879-6FFC267805B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7701381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D17A1A7-703D-AF42-A879-6FFC267805B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63352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D17A1A7-703D-AF42-A879-6FFC267805B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589620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D17A1A7-703D-AF42-A879-6FFC267805B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1791303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D17A1A7-703D-AF42-A879-6FFC267805B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8821975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17A1A7-703D-AF42-A879-6FFC267805B5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817466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D17A1A7-703D-AF42-A879-6FFC267805B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9426358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D17A1A7-703D-AF42-A879-6FFC267805B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9426358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17A1A7-703D-AF42-A879-6FFC267805B5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489088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D17A1A7-703D-AF42-A879-6FFC267805B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11178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17A1A7-703D-AF42-A879-6FFC267805B5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9349178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D17A1A7-703D-AF42-A879-6FFC267805B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77222652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17A1A7-703D-AF42-A879-6FFC267805B5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28809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D17A1A7-703D-AF42-A879-6FFC267805B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41433598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17A1A7-703D-AF42-A879-6FFC267805B5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6452680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D17A1A7-703D-AF42-A879-6FFC267805B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51053144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17A1A7-703D-AF42-A879-6FFC267805B5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40781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17A1A7-703D-AF42-A879-6FFC267805B5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44628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D17A1A7-703D-AF42-A879-6FFC267805B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13333282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D17A1A7-703D-AF42-A879-6FFC267805B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9459844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D17A1A7-703D-AF42-A879-6FFC267805B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98578845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17A1A7-703D-AF42-A879-6FFC267805B5}" type="slidenum">
              <a:rPr lang="en-US" smtClean="0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0419015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CA" dirty="0"/>
              <a:t>https://sunlife.hubs.vidyard.com/watch/3KtapexRDGcddbCxfhrozS?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985182-26E9-3A41-9AD1-60867BE29576}" type="slidenum">
              <a:rPr lang="fr-CA" smtClean="0"/>
              <a:t>41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84199013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17A1A7-703D-AF42-A879-6FFC267805B5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735284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CA" sz="1200" dirty="0">
              <a:effectLst/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US" altLang="fr-FR" b="1" dirty="0"/>
          </a:p>
          <a:p>
            <a:r>
              <a:rPr lang="en-US" altLang="fr-FR" b="1" dirty="0"/>
              <a:t>Directive:</a:t>
            </a:r>
          </a:p>
          <a:p>
            <a:r>
              <a:rPr lang="en-US" altLang="fr-FR" dirty="0"/>
              <a:t>Importance and benefit of a group</a:t>
            </a:r>
            <a:r>
              <a:rPr lang="en-US" altLang="fr-FR" baseline="0" dirty="0"/>
              <a:t> sponsored retirement/savings plan.  </a:t>
            </a:r>
            <a:r>
              <a:rPr lang="en-US" altLang="fr-FR" dirty="0"/>
              <a:t>Government benefits alone will not</a:t>
            </a:r>
            <a:r>
              <a:rPr lang="en-US" altLang="fr-FR" baseline="0" dirty="0"/>
              <a:t> satisfy your income needs in retirement.  </a:t>
            </a:r>
          </a:p>
          <a:p>
            <a:endParaRPr lang="en-US" altLang="fr-FR" dirty="0"/>
          </a:p>
          <a:p>
            <a:r>
              <a:rPr lang="en-US" altLang="fr-FR" dirty="0"/>
              <a:t>Gov’t benefits include the Canada Pension Plan, which all working individuals and their employers contribute to, as well as Old Age Security, which is </a:t>
            </a:r>
            <a:r>
              <a:rPr lang="en-US" altLang="fr-FR" baseline="0" dirty="0"/>
              <a:t>based on residency, not employment income</a:t>
            </a:r>
            <a:r>
              <a:rPr lang="en-US" altLang="fr-FR" dirty="0"/>
              <a:t>.  </a:t>
            </a:r>
            <a:r>
              <a:rPr lang="en-CA" altLang="en-US" dirty="0"/>
              <a:t>If you don't qualify for the full Old Age Security pension, you may qualify for a partial pension.   GIS is for low-income Canadians and is a non-taxable benefit for those that qualify.  It is income tested and reduces dependent upon income.  OAS </a:t>
            </a:r>
            <a:r>
              <a:rPr lang="en-US" altLang="en-US" dirty="0"/>
              <a:t>is not included in the income qualification so people may think they don’t qualify, when in fact they do.</a:t>
            </a:r>
          </a:p>
          <a:p>
            <a:endParaRPr lang="en-US" altLang="fr-FR" dirty="0"/>
          </a:p>
          <a:p>
            <a:pPr eaLnBrk="1" hangingPunct="1">
              <a:spcBef>
                <a:spcPct val="0"/>
              </a:spcBef>
              <a:buFontTx/>
              <a:buChar char="•"/>
            </a:pPr>
            <a:r>
              <a:rPr lang="en-US" altLang="fr-FR" dirty="0"/>
              <a:t>Let’s take a look at what the benefits are for this year.  Draw attention to the Average amount &amp; the difference between it &amp; maximum.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fr-FR" dirty="0"/>
          </a:p>
          <a:p>
            <a:pPr marL="171450" indent="-171450" eaLnBrk="1" hangingPunct="1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fr-FR" dirty="0"/>
              <a:t>CPP payments are indexed annually, which means they rise each year as the cost-of-living increases.</a:t>
            </a:r>
          </a:p>
          <a:p>
            <a:pPr eaLnBrk="1" hangingPunct="1">
              <a:spcBef>
                <a:spcPct val="0"/>
              </a:spcBef>
              <a:buFontTx/>
              <a:buChar char="•"/>
            </a:pPr>
            <a:endParaRPr lang="en-US" altLang="fr-FR" baseline="0" dirty="0"/>
          </a:p>
          <a:p>
            <a:pPr eaLnBrk="1" hangingPunct="1">
              <a:spcBef>
                <a:spcPct val="0"/>
              </a:spcBef>
              <a:buFontTx/>
              <a:buChar char="•"/>
            </a:pPr>
            <a:r>
              <a:rPr lang="en-US" altLang="fr-FR" baseline="0" dirty="0"/>
              <a:t>GIS figures are the max.  They are dependent on if you have a spouse or not, what your income &amp; your spouse’s income is, and what gov’t income your spouse is receiving (OAS &amp; Allowance).  </a:t>
            </a:r>
          </a:p>
          <a:p>
            <a:pPr eaLnBrk="1" hangingPunct="1">
              <a:spcBef>
                <a:spcPct val="0"/>
              </a:spcBef>
              <a:buFontTx/>
              <a:buChar char="•"/>
            </a:pPr>
            <a:endParaRPr lang="en-US" altLang="fr-FR" baseline="0" dirty="0"/>
          </a:p>
          <a:p>
            <a:pPr eaLnBrk="1" hangingPunct="1">
              <a:spcBef>
                <a:spcPct val="0"/>
              </a:spcBef>
              <a:buFontTx/>
              <a:buChar char="•"/>
            </a:pPr>
            <a:r>
              <a:rPr lang="en-US" altLang="fr-FR" baseline="0" dirty="0"/>
              <a:t>Co</a:t>
            </a:r>
            <a:r>
              <a:rPr lang="en-US" altLang="fr-FR" dirty="0"/>
              <a:t>nsult your Canada Pension Plan statement for your estimated payment at age 65. To request a copy of your Canada Pension Plan statement, go online to </a:t>
            </a:r>
            <a:r>
              <a:rPr lang="en-US" altLang="fr-FR" u="sng" dirty="0"/>
              <a:t>www.canada.ca</a:t>
            </a:r>
          </a:p>
          <a:p>
            <a:pPr eaLnBrk="1" hangingPunct="1">
              <a:spcBef>
                <a:spcPct val="0"/>
              </a:spcBef>
            </a:pPr>
            <a:endParaRPr lang="en-US" altLang="fr-FR" dirty="0"/>
          </a:p>
          <a:p>
            <a:r>
              <a:rPr lang="en-US" altLang="fr-FR" dirty="0"/>
              <a:t>Source: </a:t>
            </a:r>
            <a:endParaRPr lang="en-CA" altLang="en-US" dirty="0"/>
          </a:p>
          <a:p>
            <a:r>
              <a:rPr lang="en-CA" altLang="en-US" dirty="0"/>
              <a:t>CPP: https://www.canada.ca/en/services/benefits/publicpensions/cpp/payment-amounts.html</a:t>
            </a:r>
          </a:p>
          <a:p>
            <a:r>
              <a:rPr lang="en-CA" altLang="en-US" dirty="0"/>
              <a:t>OAS: https://www.canada.ca/en/services/benefits/publicpensions/cpp/old-age-security/payments.html#h2.1</a:t>
            </a:r>
          </a:p>
          <a:p>
            <a:r>
              <a:rPr lang="en-CA" altLang="en-US" dirty="0"/>
              <a:t>GIS: https://www.canada.ca/en/services/benefits/publicpensions/cpp/old-age-security/guaranteed-income-supplement/benefit-amount.html</a:t>
            </a:r>
          </a:p>
          <a:p>
            <a:endParaRPr lang="en-CA" alt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en-US" dirty="0"/>
              <a:t>Slide updated Jan 3, 2025 (to be updated annually)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CA" altLang="en-US" dirty="0"/>
          </a:p>
          <a:p>
            <a:endParaRPr lang="en-CA" alt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D17A1A7-703D-AF42-A879-6FFC267805B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4180663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D17A1A7-703D-AF42-A879-6FFC267805B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4755872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17A1A7-703D-AF42-A879-6FFC267805B5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291155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17A1A7-703D-AF42-A879-6FFC267805B5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551924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17A1A7-703D-AF42-A879-6FFC267805B5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77377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1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1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3.xml"/></Relationships>
</file>

<file path=ppt/slideLayouts/_rels/slideLayout1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3.xml"/></Relationships>
</file>

<file path=ppt/slideLayouts/_rels/slideLayout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Image On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‹N°›</a:t>
            </a:fld>
            <a:endParaRPr lang="en-US"/>
          </a:p>
        </p:txBody>
      </p:sp>
      <p:sp>
        <p:nvSpPr>
          <p:cNvPr id="10" name="Picture Placeholder 42">
            <a:extLst>
              <a:ext uri="{FF2B5EF4-FFF2-40B4-BE49-F238E27FC236}">
                <a16:creationId xmlns:a16="http://schemas.microsoft.com/office/drawing/2014/main" id="{475CA766-0803-2CD7-140A-C6D1F4CDEC9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21216" y="206375"/>
            <a:ext cx="4300517" cy="47307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4EBF9D06-F3D9-0C5E-52ED-0BF5DDB7C5E3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4759378" y="2342393"/>
            <a:ext cx="1960421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4" name="Text Placeholder 32">
            <a:extLst>
              <a:ext uri="{FF2B5EF4-FFF2-40B4-BE49-F238E27FC236}">
                <a16:creationId xmlns:a16="http://schemas.microsoft.com/office/drawing/2014/main" id="{CD1C5905-6C50-FD04-B627-753F1CC01FC5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4759378" y="3040063"/>
            <a:ext cx="4151537" cy="11874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/>
            </a:lvl1pPr>
            <a:lvl2pPr marL="342900" indent="0">
              <a:lnSpc>
                <a:spcPct val="114000"/>
              </a:lnSpc>
              <a:buNone/>
              <a:defRPr sz="800"/>
            </a:lvl2pPr>
            <a:lvl3pPr marL="685800" indent="0">
              <a:lnSpc>
                <a:spcPct val="114000"/>
              </a:lnSpc>
              <a:buNone/>
              <a:defRPr sz="800"/>
            </a:lvl3pPr>
            <a:lvl4pPr marL="1028700" indent="0">
              <a:lnSpc>
                <a:spcPct val="114000"/>
              </a:lnSpc>
              <a:buNone/>
              <a:defRPr sz="800"/>
            </a:lvl4pPr>
            <a:lvl5pPr marL="1371600" indent="0">
              <a:lnSpc>
                <a:spcPct val="114000"/>
              </a:lnSpc>
              <a:buNone/>
              <a:defRPr sz="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Text Placeholder 9">
            <a:extLst>
              <a:ext uri="{FF2B5EF4-FFF2-40B4-BE49-F238E27FC236}">
                <a16:creationId xmlns:a16="http://schemas.microsoft.com/office/drawing/2014/main" id="{A874CF84-747E-7589-CA7F-7DE9988FCF76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4759378" y="2644198"/>
            <a:ext cx="1960422" cy="137914"/>
          </a:xfrm>
        </p:spPr>
        <p:txBody>
          <a:bodyPr anchor="b" anchorCtr="0">
            <a:noAutofit/>
          </a:bodyPr>
          <a:lstStyle>
            <a:lvl1pPr marL="0" indent="0">
              <a:buNone/>
              <a:defRPr sz="800" b="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Recommended count: 350 characters.</a:t>
            </a:r>
          </a:p>
        </p:txBody>
      </p:sp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E495CD0A-363B-1C73-7CD9-ACB163B10445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759378" y="1111252"/>
            <a:ext cx="413861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3" name="Text Placeholder 15">
            <a:extLst>
              <a:ext uri="{FF2B5EF4-FFF2-40B4-BE49-F238E27FC236}">
                <a16:creationId xmlns:a16="http://schemas.microsoft.com/office/drawing/2014/main" id="{B14A558D-2652-9586-15BD-60A531A9C264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4759378" y="1416985"/>
            <a:ext cx="4163406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</p:spTree>
    <p:extLst>
      <p:ext uri="{BB962C8B-B14F-4D97-AF65-F5344CB8AC3E}">
        <p14:creationId xmlns:p14="http://schemas.microsoft.com/office/powerpoint/2010/main" val="31097062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">
    <p:bg>
      <p:bgPr>
        <a:solidFill>
          <a:srgbClr val="DDE6E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15900" y="1779373"/>
            <a:ext cx="1497570" cy="724930"/>
          </a:xfrm>
        </p:spPr>
        <p:txBody>
          <a:bodyPr anchor="b">
            <a:normAutofit/>
          </a:bodyPr>
          <a:lstStyle>
            <a:lvl1pPr>
              <a:defRPr sz="4800" b="1"/>
            </a:lvl1pPr>
          </a:lstStyle>
          <a:p>
            <a:r>
              <a:rPr lang="en-US" dirty="0"/>
              <a:t>01.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15900" y="2639198"/>
            <a:ext cx="4281959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‹N°›</a:t>
            </a:fld>
            <a:endParaRPr lang="en-US"/>
          </a:p>
        </p:txBody>
      </p:sp>
      <p:sp>
        <p:nvSpPr>
          <p:cNvPr id="12" name="Text Placeholder 26">
            <a:extLst>
              <a:ext uri="{FF2B5EF4-FFF2-40B4-BE49-F238E27FC236}">
                <a16:creationId xmlns:a16="http://schemas.microsoft.com/office/drawing/2014/main" id="{D04805F5-7E8C-D806-3F0A-79377EA8A2FF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15900" y="3767496"/>
            <a:ext cx="4281959" cy="778626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buNone/>
              <a:defRPr sz="800"/>
            </a:lvl2pPr>
            <a:lvl3pPr marL="685800" indent="0">
              <a:buNone/>
              <a:defRPr sz="700"/>
            </a:lvl3pPr>
            <a:lvl4pPr marL="1028700" indent="0">
              <a:buNone/>
              <a:defRPr sz="600"/>
            </a:lvl4pPr>
            <a:lvl5pPr marL="1371600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4638675" y="2620483"/>
            <a:ext cx="4281958" cy="1818246"/>
          </a:xfrm>
        </p:spPr>
        <p:txBody>
          <a:bodyPr>
            <a:noAutofit/>
          </a:bodyPr>
          <a:lstStyle>
            <a:lvl1pPr marL="0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900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800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700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600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760685534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5_Blank White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75168014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6_Blank White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89531679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i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‹N°›</a:t>
            </a:fld>
            <a:endParaRPr lang="en-US"/>
          </a:p>
        </p:txBody>
      </p:sp>
      <p:sp>
        <p:nvSpPr>
          <p:cNvPr id="8" name="Text Placeholder 15">
            <a:extLst>
              <a:ext uri="{FF2B5EF4-FFF2-40B4-BE49-F238E27FC236}">
                <a16:creationId xmlns:a16="http://schemas.microsoft.com/office/drawing/2014/main" id="{B92AED2F-7E09-5FBA-1CE8-AF2BEB53912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617008"/>
            <a:ext cx="8724900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1F23F4A2-995F-91FA-375C-59861C4C3D04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15900" y="319090"/>
            <a:ext cx="4284663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8927A4D-6948-2588-3C64-B2E81481CDB5}"/>
              </a:ext>
            </a:extLst>
          </p:cNvPr>
          <p:cNvSpPr/>
          <p:nvPr userDrawn="1"/>
        </p:nvSpPr>
        <p:spPr>
          <a:xfrm>
            <a:off x="215901" y="1419226"/>
            <a:ext cx="284321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4923238-AAEA-3311-1B76-232B599FDABD}"/>
              </a:ext>
            </a:extLst>
          </p:cNvPr>
          <p:cNvSpPr/>
          <p:nvPr userDrawn="1"/>
        </p:nvSpPr>
        <p:spPr>
          <a:xfrm>
            <a:off x="3156744" y="1419226"/>
            <a:ext cx="284321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3B788F1-6012-D560-F1CD-EE5F2B838BA1}"/>
              </a:ext>
            </a:extLst>
          </p:cNvPr>
          <p:cNvSpPr/>
          <p:nvPr userDrawn="1"/>
        </p:nvSpPr>
        <p:spPr>
          <a:xfrm>
            <a:off x="6084888" y="1419226"/>
            <a:ext cx="284321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33D8033-4A90-1E75-9747-999B07E26A66}"/>
              </a:ext>
            </a:extLst>
          </p:cNvPr>
          <p:cNvSpPr/>
          <p:nvPr userDrawn="1"/>
        </p:nvSpPr>
        <p:spPr>
          <a:xfrm>
            <a:off x="215900" y="2608264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D37C1A9-0D32-5D38-442A-20AB9B875D32}"/>
              </a:ext>
            </a:extLst>
          </p:cNvPr>
          <p:cNvSpPr/>
          <p:nvPr userDrawn="1"/>
        </p:nvSpPr>
        <p:spPr>
          <a:xfrm>
            <a:off x="4643438" y="2608264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6E96CFFF-6D63-3B93-E817-82FFD599E098}"/>
              </a:ext>
            </a:extLst>
          </p:cNvPr>
          <p:cNvSpPr/>
          <p:nvPr userDrawn="1"/>
        </p:nvSpPr>
        <p:spPr>
          <a:xfrm>
            <a:off x="215900" y="3824881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BE2293B-519A-F72D-D662-879CCCF478DE}"/>
              </a:ext>
            </a:extLst>
          </p:cNvPr>
          <p:cNvSpPr/>
          <p:nvPr userDrawn="1"/>
        </p:nvSpPr>
        <p:spPr>
          <a:xfrm>
            <a:off x="4643438" y="3824881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25BEF1AC-6CBD-F292-CB10-8BFDF79B2800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35040" y="1568887"/>
            <a:ext cx="2010035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6" name="Text Placeholder 32">
            <a:extLst>
              <a:ext uri="{FF2B5EF4-FFF2-40B4-BE49-F238E27FC236}">
                <a16:creationId xmlns:a16="http://schemas.microsoft.com/office/drawing/2014/main" id="{306DD891-EA8A-9247-4E03-C8F7BA9DDC43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935039" y="1767323"/>
            <a:ext cx="2010036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Picture Placeholder 42">
            <a:extLst>
              <a:ext uri="{FF2B5EF4-FFF2-40B4-BE49-F238E27FC236}">
                <a16:creationId xmlns:a16="http://schemas.microsoft.com/office/drawing/2014/main" id="{AE7043E8-FBCF-6007-B1D9-774B080363BB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348210" y="1615562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8" name="Text Placeholder 9">
            <a:extLst>
              <a:ext uri="{FF2B5EF4-FFF2-40B4-BE49-F238E27FC236}">
                <a16:creationId xmlns:a16="http://schemas.microsoft.com/office/drawing/2014/main" id="{19F6B059-D5DD-4A0D-D3AA-9AA2D5249932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3856307" y="1568887"/>
            <a:ext cx="2010035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9" name="Text Placeholder 32">
            <a:extLst>
              <a:ext uri="{FF2B5EF4-FFF2-40B4-BE49-F238E27FC236}">
                <a16:creationId xmlns:a16="http://schemas.microsoft.com/office/drawing/2014/main" id="{D38C44B3-A269-67F7-4EF3-4934DF3CF37C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3856306" y="1767323"/>
            <a:ext cx="2010036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0" name="Picture Placeholder 42">
            <a:extLst>
              <a:ext uri="{FF2B5EF4-FFF2-40B4-BE49-F238E27FC236}">
                <a16:creationId xmlns:a16="http://schemas.microsoft.com/office/drawing/2014/main" id="{DAC687B8-6538-7DA3-DF46-8E5E29C9EE7B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3269478" y="1615562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0FEFA35E-B823-AAE3-3188-9D7A3978FDA6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6785755" y="1568887"/>
            <a:ext cx="2010035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2" name="Text Placeholder 32">
            <a:extLst>
              <a:ext uri="{FF2B5EF4-FFF2-40B4-BE49-F238E27FC236}">
                <a16:creationId xmlns:a16="http://schemas.microsoft.com/office/drawing/2014/main" id="{A6B82983-BED2-D0BA-E34B-57A7DB4B91B3}"/>
              </a:ext>
            </a:extLst>
          </p:cNvPr>
          <p:cNvSpPr>
            <a:spLocks noGrp="1"/>
          </p:cNvSpPr>
          <p:nvPr>
            <p:ph type="body" sz="quarter" idx="51"/>
          </p:nvPr>
        </p:nvSpPr>
        <p:spPr>
          <a:xfrm>
            <a:off x="6785754" y="1767323"/>
            <a:ext cx="2010036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Picture Placeholder 42">
            <a:extLst>
              <a:ext uri="{FF2B5EF4-FFF2-40B4-BE49-F238E27FC236}">
                <a16:creationId xmlns:a16="http://schemas.microsoft.com/office/drawing/2014/main" id="{FF98E427-BE82-669F-F2CF-2BB448B764DB}"/>
              </a:ext>
            </a:extLst>
          </p:cNvPr>
          <p:cNvSpPr>
            <a:spLocks noGrp="1"/>
          </p:cNvSpPr>
          <p:nvPr>
            <p:ph type="pic" sz="quarter" idx="52" hasCustomPrompt="1"/>
          </p:nvPr>
        </p:nvSpPr>
        <p:spPr>
          <a:xfrm>
            <a:off x="6198926" y="1615562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4" name="Text Placeholder 9">
            <a:extLst>
              <a:ext uri="{FF2B5EF4-FFF2-40B4-BE49-F238E27FC236}">
                <a16:creationId xmlns:a16="http://schemas.microsoft.com/office/drawing/2014/main" id="{C98C6CB1-222B-6AFE-169F-A237D4089113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935040" y="2743169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5" name="Text Placeholder 32">
            <a:extLst>
              <a:ext uri="{FF2B5EF4-FFF2-40B4-BE49-F238E27FC236}">
                <a16:creationId xmlns:a16="http://schemas.microsoft.com/office/drawing/2014/main" id="{83362D77-B6AD-46F5-B12B-0883235381CE}"/>
              </a:ext>
            </a:extLst>
          </p:cNvPr>
          <p:cNvSpPr>
            <a:spLocks noGrp="1"/>
          </p:cNvSpPr>
          <p:nvPr>
            <p:ph type="body" sz="quarter" idx="54"/>
          </p:nvPr>
        </p:nvSpPr>
        <p:spPr>
          <a:xfrm>
            <a:off x="935040" y="2941606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6" name="Picture Placeholder 42">
            <a:extLst>
              <a:ext uri="{FF2B5EF4-FFF2-40B4-BE49-F238E27FC236}">
                <a16:creationId xmlns:a16="http://schemas.microsoft.com/office/drawing/2014/main" id="{A800F9CE-9041-C86D-674B-609A51E04DDF}"/>
              </a:ext>
            </a:extLst>
          </p:cNvPr>
          <p:cNvSpPr>
            <a:spLocks noGrp="1"/>
          </p:cNvSpPr>
          <p:nvPr>
            <p:ph type="pic" sz="quarter" idx="55" hasCustomPrompt="1"/>
          </p:nvPr>
        </p:nvSpPr>
        <p:spPr>
          <a:xfrm>
            <a:off x="348210" y="2789844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7" name="Text Placeholder 9">
            <a:extLst>
              <a:ext uri="{FF2B5EF4-FFF2-40B4-BE49-F238E27FC236}">
                <a16:creationId xmlns:a16="http://schemas.microsoft.com/office/drawing/2014/main" id="{A1416BDE-92B4-54DA-1113-EA73E9844661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5365771" y="2743169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8" name="Text Placeholder 32">
            <a:extLst>
              <a:ext uri="{FF2B5EF4-FFF2-40B4-BE49-F238E27FC236}">
                <a16:creationId xmlns:a16="http://schemas.microsoft.com/office/drawing/2014/main" id="{AA7A5419-060B-866A-3638-18BD9ABD8EC5}"/>
              </a:ext>
            </a:extLst>
          </p:cNvPr>
          <p:cNvSpPr>
            <a:spLocks noGrp="1"/>
          </p:cNvSpPr>
          <p:nvPr>
            <p:ph type="body" sz="quarter" idx="57"/>
          </p:nvPr>
        </p:nvSpPr>
        <p:spPr>
          <a:xfrm>
            <a:off x="5365772" y="2941606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9" name="Picture Placeholder 42">
            <a:extLst>
              <a:ext uri="{FF2B5EF4-FFF2-40B4-BE49-F238E27FC236}">
                <a16:creationId xmlns:a16="http://schemas.microsoft.com/office/drawing/2014/main" id="{6ADAEBC5-AD26-30C8-0351-BB9C77FD7AC0}"/>
              </a:ext>
            </a:extLst>
          </p:cNvPr>
          <p:cNvSpPr>
            <a:spLocks noGrp="1"/>
          </p:cNvSpPr>
          <p:nvPr>
            <p:ph type="pic" sz="quarter" idx="58" hasCustomPrompt="1"/>
          </p:nvPr>
        </p:nvSpPr>
        <p:spPr>
          <a:xfrm>
            <a:off x="4778943" y="2789844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30" name="Text Placeholder 9">
            <a:extLst>
              <a:ext uri="{FF2B5EF4-FFF2-40B4-BE49-F238E27FC236}">
                <a16:creationId xmlns:a16="http://schemas.microsoft.com/office/drawing/2014/main" id="{4868867B-06CF-B338-EFA7-1B4285076BF2}"/>
              </a:ext>
            </a:extLst>
          </p:cNvPr>
          <p:cNvSpPr>
            <a:spLocks noGrp="1"/>
          </p:cNvSpPr>
          <p:nvPr>
            <p:ph type="body" sz="quarter" idx="59" hasCustomPrompt="1"/>
          </p:nvPr>
        </p:nvSpPr>
        <p:spPr>
          <a:xfrm>
            <a:off x="935040" y="3946327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1" name="Text Placeholder 32">
            <a:extLst>
              <a:ext uri="{FF2B5EF4-FFF2-40B4-BE49-F238E27FC236}">
                <a16:creationId xmlns:a16="http://schemas.microsoft.com/office/drawing/2014/main" id="{45856CB2-3EFB-0690-1F14-C969A0ABAC6A}"/>
              </a:ext>
            </a:extLst>
          </p:cNvPr>
          <p:cNvSpPr>
            <a:spLocks noGrp="1"/>
          </p:cNvSpPr>
          <p:nvPr>
            <p:ph type="body" sz="quarter" idx="60"/>
          </p:nvPr>
        </p:nvSpPr>
        <p:spPr>
          <a:xfrm>
            <a:off x="935040" y="4144763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2" name="Picture Placeholder 42">
            <a:extLst>
              <a:ext uri="{FF2B5EF4-FFF2-40B4-BE49-F238E27FC236}">
                <a16:creationId xmlns:a16="http://schemas.microsoft.com/office/drawing/2014/main" id="{AEC65C40-26B6-4785-C35A-E29368598AA9}"/>
              </a:ext>
            </a:extLst>
          </p:cNvPr>
          <p:cNvSpPr>
            <a:spLocks noGrp="1"/>
          </p:cNvSpPr>
          <p:nvPr>
            <p:ph type="pic" sz="quarter" idx="61" hasCustomPrompt="1"/>
          </p:nvPr>
        </p:nvSpPr>
        <p:spPr>
          <a:xfrm>
            <a:off x="348210" y="3993002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33" name="Text Placeholder 9">
            <a:extLst>
              <a:ext uri="{FF2B5EF4-FFF2-40B4-BE49-F238E27FC236}">
                <a16:creationId xmlns:a16="http://schemas.microsoft.com/office/drawing/2014/main" id="{EEC3CD7E-008A-0911-0C42-6CC6F76670E7}"/>
              </a:ext>
            </a:extLst>
          </p:cNvPr>
          <p:cNvSpPr>
            <a:spLocks noGrp="1"/>
          </p:cNvSpPr>
          <p:nvPr>
            <p:ph type="body" sz="quarter" idx="62" hasCustomPrompt="1"/>
          </p:nvPr>
        </p:nvSpPr>
        <p:spPr>
          <a:xfrm>
            <a:off x="5365771" y="3946327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4" name="Text Placeholder 32">
            <a:extLst>
              <a:ext uri="{FF2B5EF4-FFF2-40B4-BE49-F238E27FC236}">
                <a16:creationId xmlns:a16="http://schemas.microsoft.com/office/drawing/2014/main" id="{B5C9427E-D8DD-4AA3-033A-E5AB8628EEFF}"/>
              </a:ext>
            </a:extLst>
          </p:cNvPr>
          <p:cNvSpPr>
            <a:spLocks noGrp="1"/>
          </p:cNvSpPr>
          <p:nvPr>
            <p:ph type="body" sz="quarter" idx="63"/>
          </p:nvPr>
        </p:nvSpPr>
        <p:spPr>
          <a:xfrm>
            <a:off x="5365772" y="4144763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5" name="Picture Placeholder 42">
            <a:extLst>
              <a:ext uri="{FF2B5EF4-FFF2-40B4-BE49-F238E27FC236}">
                <a16:creationId xmlns:a16="http://schemas.microsoft.com/office/drawing/2014/main" id="{DEAA93CA-8846-45AB-5ADC-B6FB7B378705}"/>
              </a:ext>
            </a:extLst>
          </p:cNvPr>
          <p:cNvSpPr>
            <a:spLocks noGrp="1"/>
          </p:cNvSpPr>
          <p:nvPr>
            <p:ph type="pic" sz="quarter" idx="64" hasCustomPrompt="1"/>
          </p:nvPr>
        </p:nvSpPr>
        <p:spPr>
          <a:xfrm>
            <a:off x="4778943" y="3993002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2612801016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ing Slide Warm Yellow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Group 53">
            <a:extLst>
              <a:ext uri="{FF2B5EF4-FFF2-40B4-BE49-F238E27FC236}">
                <a16:creationId xmlns:a16="http://schemas.microsoft.com/office/drawing/2014/main" id="{528A66DD-E13F-2C47-99F0-7BDEC1B3EE58}"/>
              </a:ext>
            </a:extLst>
          </p:cNvPr>
          <p:cNvGrpSpPr/>
          <p:nvPr userDrawn="1"/>
        </p:nvGrpSpPr>
        <p:grpSpPr>
          <a:xfrm>
            <a:off x="211588" y="4582634"/>
            <a:ext cx="1514666" cy="365605"/>
            <a:chOff x="211587" y="4593566"/>
            <a:chExt cx="1429538" cy="345057"/>
          </a:xfrm>
        </p:grpSpPr>
        <p:grpSp>
          <p:nvGrpSpPr>
            <p:cNvPr id="55" name="Graphic 11">
              <a:extLst>
                <a:ext uri="{FF2B5EF4-FFF2-40B4-BE49-F238E27FC236}">
                  <a16:creationId xmlns:a16="http://schemas.microsoft.com/office/drawing/2014/main" id="{40F98975-7FCD-844D-9889-8527072A9AB8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76" name="Freeform 75">
                <a:extLst>
                  <a:ext uri="{FF2B5EF4-FFF2-40B4-BE49-F238E27FC236}">
                    <a16:creationId xmlns:a16="http://schemas.microsoft.com/office/drawing/2014/main" id="{B57B3853-ADFF-4149-A7A6-E633CD2CFD2D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7" name="Freeform 76">
                <a:extLst>
                  <a:ext uri="{FF2B5EF4-FFF2-40B4-BE49-F238E27FC236}">
                    <a16:creationId xmlns:a16="http://schemas.microsoft.com/office/drawing/2014/main" id="{D1CF3B8F-C2D5-DE43-9EB8-A432C8CEB597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8" name="Freeform 77">
                <a:extLst>
                  <a:ext uri="{FF2B5EF4-FFF2-40B4-BE49-F238E27FC236}">
                    <a16:creationId xmlns:a16="http://schemas.microsoft.com/office/drawing/2014/main" id="{380334FD-3DFC-4045-822B-38E6C8E6BDA0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9" name="Freeform 78">
                <a:extLst>
                  <a:ext uri="{FF2B5EF4-FFF2-40B4-BE49-F238E27FC236}">
                    <a16:creationId xmlns:a16="http://schemas.microsoft.com/office/drawing/2014/main" id="{6471CD38-0CA4-664C-AA5A-04AE92F34C88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2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0" name="Freeform 79">
                <a:extLst>
                  <a:ext uri="{FF2B5EF4-FFF2-40B4-BE49-F238E27FC236}">
                    <a16:creationId xmlns:a16="http://schemas.microsoft.com/office/drawing/2014/main" id="{6837098D-3737-2142-9853-BEFD889F0324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1" name="Freeform 80">
                <a:extLst>
                  <a:ext uri="{FF2B5EF4-FFF2-40B4-BE49-F238E27FC236}">
                    <a16:creationId xmlns:a16="http://schemas.microsoft.com/office/drawing/2014/main" id="{D2B4F8FB-8C9B-D14C-A7BB-24161BFA0421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2" name="Freeform 81">
                <a:extLst>
                  <a:ext uri="{FF2B5EF4-FFF2-40B4-BE49-F238E27FC236}">
                    <a16:creationId xmlns:a16="http://schemas.microsoft.com/office/drawing/2014/main" id="{93218CD8-D191-B14D-BDF5-7712A24031AD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  <p:grpSp>
          <p:nvGrpSpPr>
            <p:cNvPr id="56" name="Graphic 11">
              <a:extLst>
                <a:ext uri="{FF2B5EF4-FFF2-40B4-BE49-F238E27FC236}">
                  <a16:creationId xmlns:a16="http://schemas.microsoft.com/office/drawing/2014/main" id="{1DC60074-FE00-7E45-A907-F525238EAB48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6E9ECE57-CDCD-E040-AD00-640910AF86D1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11929BE-3316-984B-96BA-4CF246723233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B7630551-220C-484B-BD0D-C636E8DA3F5A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476EEE4-6915-1842-856D-E15EDCC8B640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F6B36593-228C-E848-B7AA-EAC0A3AF1868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5FA45320-C7E4-E14A-A453-02661ECA9662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3" name="Freeform 62">
                <a:extLst>
                  <a:ext uri="{FF2B5EF4-FFF2-40B4-BE49-F238E27FC236}">
                    <a16:creationId xmlns:a16="http://schemas.microsoft.com/office/drawing/2014/main" id="{E27CD072-EFC4-964D-A411-CE2809B055D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4" name="Freeform 63">
                <a:extLst>
                  <a:ext uri="{FF2B5EF4-FFF2-40B4-BE49-F238E27FC236}">
                    <a16:creationId xmlns:a16="http://schemas.microsoft.com/office/drawing/2014/main" id="{E7EC9A50-35AA-3E4B-87DD-8EB0EB97A14C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5" name="Freeform 64">
                <a:extLst>
                  <a:ext uri="{FF2B5EF4-FFF2-40B4-BE49-F238E27FC236}">
                    <a16:creationId xmlns:a16="http://schemas.microsoft.com/office/drawing/2014/main" id="{07D665BD-B436-0C4A-BB5C-A2D93BE9538C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6" name="Freeform 65">
                <a:extLst>
                  <a:ext uri="{FF2B5EF4-FFF2-40B4-BE49-F238E27FC236}">
                    <a16:creationId xmlns:a16="http://schemas.microsoft.com/office/drawing/2014/main" id="{5D0BCD27-B4DC-774B-A362-6E82BD01A428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7" name="Freeform 66">
                <a:extLst>
                  <a:ext uri="{FF2B5EF4-FFF2-40B4-BE49-F238E27FC236}">
                    <a16:creationId xmlns:a16="http://schemas.microsoft.com/office/drawing/2014/main" id="{88583048-B3C8-E848-81EC-35398C74850E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8" name="Freeform 67">
                <a:extLst>
                  <a:ext uri="{FF2B5EF4-FFF2-40B4-BE49-F238E27FC236}">
                    <a16:creationId xmlns:a16="http://schemas.microsoft.com/office/drawing/2014/main" id="{66C11ADC-3A09-3847-BC25-70519EE378BA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9" name="Freeform 68">
                <a:extLst>
                  <a:ext uri="{FF2B5EF4-FFF2-40B4-BE49-F238E27FC236}">
                    <a16:creationId xmlns:a16="http://schemas.microsoft.com/office/drawing/2014/main" id="{B313BFFE-FB16-DE41-B806-6148BAACC0D7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0" name="Freeform 69">
                <a:extLst>
                  <a:ext uri="{FF2B5EF4-FFF2-40B4-BE49-F238E27FC236}">
                    <a16:creationId xmlns:a16="http://schemas.microsoft.com/office/drawing/2014/main" id="{5008E915-99ED-9745-9CCA-E9D650F71AD7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1" name="Freeform 70">
                <a:extLst>
                  <a:ext uri="{FF2B5EF4-FFF2-40B4-BE49-F238E27FC236}">
                    <a16:creationId xmlns:a16="http://schemas.microsoft.com/office/drawing/2014/main" id="{20157F9C-81B0-2146-B99E-D8BFF40F4075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2" name="Freeform 71">
                <a:extLst>
                  <a:ext uri="{FF2B5EF4-FFF2-40B4-BE49-F238E27FC236}">
                    <a16:creationId xmlns:a16="http://schemas.microsoft.com/office/drawing/2014/main" id="{98F18F33-AB28-A644-A8A8-74694A9532D1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3" name="Freeform 72">
                <a:extLst>
                  <a:ext uri="{FF2B5EF4-FFF2-40B4-BE49-F238E27FC236}">
                    <a16:creationId xmlns:a16="http://schemas.microsoft.com/office/drawing/2014/main" id="{6570459D-FF85-354E-996C-B4307DBC80FE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4" name="Freeform 73">
                <a:extLst>
                  <a:ext uri="{FF2B5EF4-FFF2-40B4-BE49-F238E27FC236}">
                    <a16:creationId xmlns:a16="http://schemas.microsoft.com/office/drawing/2014/main" id="{695AB8E3-9A53-6D46-91FD-E59C7A3B8AE4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5" name="Freeform 74">
                <a:extLst>
                  <a:ext uri="{FF2B5EF4-FFF2-40B4-BE49-F238E27FC236}">
                    <a16:creationId xmlns:a16="http://schemas.microsoft.com/office/drawing/2014/main" id="{D49AF016-69D5-C74D-B92C-F27D32F46B3B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</p:grpSp>
      <p:sp>
        <p:nvSpPr>
          <p:cNvPr id="83" name="Text Placeholder 15">
            <a:extLst>
              <a:ext uri="{FF2B5EF4-FFF2-40B4-BE49-F238E27FC236}">
                <a16:creationId xmlns:a16="http://schemas.microsoft.com/office/drawing/2014/main" id="{5245708D-39F0-0549-BEB2-D1CD4477F72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27192" y="1338610"/>
            <a:ext cx="4273372" cy="418736"/>
          </a:xfrm>
        </p:spPr>
        <p:txBody>
          <a:bodyPr anchor="t" anchorCtr="0">
            <a:noAutofit/>
          </a:bodyPr>
          <a:lstStyle>
            <a:lvl1pPr marL="0" indent="0"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Thank you!</a:t>
            </a:r>
          </a:p>
        </p:txBody>
      </p:sp>
      <p:sp>
        <p:nvSpPr>
          <p:cNvPr id="84" name="Text Placeholder 32">
            <a:extLst>
              <a:ext uri="{FF2B5EF4-FFF2-40B4-BE49-F238E27FC236}">
                <a16:creationId xmlns:a16="http://schemas.microsoft.com/office/drawing/2014/main" id="{8ABD3588-FD5B-CC46-B06E-456A729736FF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223203" y="2218265"/>
            <a:ext cx="4273372" cy="42492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85" name="Text Placeholder 9">
            <a:extLst>
              <a:ext uri="{FF2B5EF4-FFF2-40B4-BE49-F238E27FC236}">
                <a16:creationId xmlns:a16="http://schemas.microsoft.com/office/drawing/2014/main" id="{792CFF5D-6C9E-1F45-9D58-FD3D4D08AE32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3202" y="2802101"/>
            <a:ext cx="4277362" cy="130013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86" name="Text Placeholder 32">
            <a:extLst>
              <a:ext uri="{FF2B5EF4-FFF2-40B4-BE49-F238E27FC236}">
                <a16:creationId xmlns:a16="http://schemas.microsoft.com/office/drawing/2014/main" id="{45E670BD-D326-0A4E-86DC-7AF8A809964B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40619" y="3054545"/>
            <a:ext cx="2062844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  <a:p>
            <a:pPr lvl="0"/>
            <a:r>
              <a:rPr lang="en-US" dirty="0"/>
              <a:t>Job title</a:t>
            </a:r>
          </a:p>
          <a:p>
            <a:pPr lvl="0"/>
            <a:r>
              <a:rPr lang="en-US" dirty="0"/>
              <a:t>Phone:</a:t>
            </a:r>
          </a:p>
          <a:p>
            <a:pPr lvl="0"/>
            <a:r>
              <a:rPr lang="en-US" dirty="0"/>
              <a:t>Email:</a:t>
            </a:r>
          </a:p>
        </p:txBody>
      </p:sp>
      <p:sp>
        <p:nvSpPr>
          <p:cNvPr id="87" name="Text Placeholder 32">
            <a:extLst>
              <a:ext uri="{FF2B5EF4-FFF2-40B4-BE49-F238E27FC236}">
                <a16:creationId xmlns:a16="http://schemas.microsoft.com/office/drawing/2014/main" id="{9449C036-C3AD-E846-ACDA-73192F83706D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2411413" y="3054545"/>
            <a:ext cx="2089151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  <a:p>
            <a:pPr lvl="0"/>
            <a:r>
              <a:rPr lang="en-US" dirty="0"/>
              <a:t>Job title</a:t>
            </a:r>
          </a:p>
          <a:p>
            <a:pPr lvl="0"/>
            <a:r>
              <a:rPr lang="en-US" dirty="0"/>
              <a:t>Phone:</a:t>
            </a:r>
          </a:p>
          <a:p>
            <a:pPr lvl="0"/>
            <a:r>
              <a:rPr lang="en-US" dirty="0"/>
              <a:t>Email:</a:t>
            </a:r>
          </a:p>
        </p:txBody>
      </p:sp>
    </p:spTree>
    <p:extLst>
      <p:ext uri="{BB962C8B-B14F-4D97-AF65-F5344CB8AC3E}">
        <p14:creationId xmlns:p14="http://schemas.microsoft.com/office/powerpoint/2010/main" val="877929218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Ending Slide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ext Placeholder 15">
            <a:extLst>
              <a:ext uri="{FF2B5EF4-FFF2-40B4-BE49-F238E27FC236}">
                <a16:creationId xmlns:a16="http://schemas.microsoft.com/office/drawing/2014/main" id="{5F9F1CC7-BCB0-5844-B142-02231C3E30F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27192" y="1338610"/>
            <a:ext cx="4273372" cy="418736"/>
          </a:xfrm>
        </p:spPr>
        <p:txBody>
          <a:bodyPr anchor="t" anchorCtr="0">
            <a:noAutofit/>
          </a:bodyPr>
          <a:lstStyle>
            <a:lvl1pPr marL="0" indent="0"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Thank you!</a:t>
            </a:r>
          </a:p>
        </p:txBody>
      </p:sp>
      <p:sp>
        <p:nvSpPr>
          <p:cNvPr id="50" name="Text Placeholder 32">
            <a:extLst>
              <a:ext uri="{FF2B5EF4-FFF2-40B4-BE49-F238E27FC236}">
                <a16:creationId xmlns:a16="http://schemas.microsoft.com/office/drawing/2014/main" id="{C04B0BAC-1678-9447-BFE6-A7D671988C1D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223203" y="2218265"/>
            <a:ext cx="4273372" cy="42492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51" name="Text Placeholder 9">
            <a:extLst>
              <a:ext uri="{FF2B5EF4-FFF2-40B4-BE49-F238E27FC236}">
                <a16:creationId xmlns:a16="http://schemas.microsoft.com/office/drawing/2014/main" id="{3CF649F7-AADA-034C-90E5-2FD2E10FE54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3202" y="2802101"/>
            <a:ext cx="4277362" cy="130013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52" name="Text Placeholder 32">
            <a:extLst>
              <a:ext uri="{FF2B5EF4-FFF2-40B4-BE49-F238E27FC236}">
                <a16:creationId xmlns:a16="http://schemas.microsoft.com/office/drawing/2014/main" id="{EEE903D1-E1BB-634A-9A28-B09E2D82649F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40619" y="3054545"/>
            <a:ext cx="2062844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  <a:p>
            <a:pPr lvl="0"/>
            <a:r>
              <a:rPr lang="en-US" dirty="0"/>
              <a:t>Job title</a:t>
            </a:r>
          </a:p>
          <a:p>
            <a:pPr lvl="0"/>
            <a:r>
              <a:rPr lang="en-US" dirty="0"/>
              <a:t>Phone:</a:t>
            </a:r>
          </a:p>
          <a:p>
            <a:pPr lvl="0"/>
            <a:r>
              <a:rPr lang="en-US" dirty="0"/>
              <a:t>Email:</a:t>
            </a:r>
          </a:p>
        </p:txBody>
      </p:sp>
      <p:sp>
        <p:nvSpPr>
          <p:cNvPr id="53" name="Text Placeholder 32">
            <a:extLst>
              <a:ext uri="{FF2B5EF4-FFF2-40B4-BE49-F238E27FC236}">
                <a16:creationId xmlns:a16="http://schemas.microsoft.com/office/drawing/2014/main" id="{4AD3A378-A47E-8947-9E8C-5D120F2D3287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2411413" y="3054545"/>
            <a:ext cx="2089151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  <a:p>
            <a:pPr lvl="0"/>
            <a:r>
              <a:rPr lang="en-US" dirty="0"/>
              <a:t>Job title</a:t>
            </a:r>
          </a:p>
          <a:p>
            <a:pPr lvl="0"/>
            <a:r>
              <a:rPr lang="en-US" dirty="0"/>
              <a:t>Phone:</a:t>
            </a:r>
          </a:p>
          <a:p>
            <a:pPr lvl="0"/>
            <a:r>
              <a:rPr lang="en-US" dirty="0"/>
              <a:t>Email:</a:t>
            </a:r>
          </a:p>
        </p:txBody>
      </p:sp>
      <p:grpSp>
        <p:nvGrpSpPr>
          <p:cNvPr id="54" name="Group 53">
            <a:extLst>
              <a:ext uri="{FF2B5EF4-FFF2-40B4-BE49-F238E27FC236}">
                <a16:creationId xmlns:a16="http://schemas.microsoft.com/office/drawing/2014/main" id="{528A66DD-E13F-2C47-99F0-7BDEC1B3EE58}"/>
              </a:ext>
            </a:extLst>
          </p:cNvPr>
          <p:cNvGrpSpPr/>
          <p:nvPr userDrawn="1"/>
        </p:nvGrpSpPr>
        <p:grpSpPr>
          <a:xfrm>
            <a:off x="211588" y="4582634"/>
            <a:ext cx="1514666" cy="365605"/>
            <a:chOff x="211587" y="4593566"/>
            <a:chExt cx="1429538" cy="345057"/>
          </a:xfrm>
        </p:grpSpPr>
        <p:grpSp>
          <p:nvGrpSpPr>
            <p:cNvPr id="55" name="Graphic 11">
              <a:extLst>
                <a:ext uri="{FF2B5EF4-FFF2-40B4-BE49-F238E27FC236}">
                  <a16:creationId xmlns:a16="http://schemas.microsoft.com/office/drawing/2014/main" id="{40F98975-7FCD-844D-9889-8527072A9AB8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76" name="Freeform 75">
                <a:extLst>
                  <a:ext uri="{FF2B5EF4-FFF2-40B4-BE49-F238E27FC236}">
                    <a16:creationId xmlns:a16="http://schemas.microsoft.com/office/drawing/2014/main" id="{B57B3853-ADFF-4149-A7A6-E633CD2CFD2D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7" name="Freeform 76">
                <a:extLst>
                  <a:ext uri="{FF2B5EF4-FFF2-40B4-BE49-F238E27FC236}">
                    <a16:creationId xmlns:a16="http://schemas.microsoft.com/office/drawing/2014/main" id="{D1CF3B8F-C2D5-DE43-9EB8-A432C8CEB597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8" name="Freeform 77">
                <a:extLst>
                  <a:ext uri="{FF2B5EF4-FFF2-40B4-BE49-F238E27FC236}">
                    <a16:creationId xmlns:a16="http://schemas.microsoft.com/office/drawing/2014/main" id="{380334FD-3DFC-4045-822B-38E6C8E6BDA0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9" name="Freeform 78">
                <a:extLst>
                  <a:ext uri="{FF2B5EF4-FFF2-40B4-BE49-F238E27FC236}">
                    <a16:creationId xmlns:a16="http://schemas.microsoft.com/office/drawing/2014/main" id="{6471CD38-0CA4-664C-AA5A-04AE92F34C88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2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0" name="Freeform 79">
                <a:extLst>
                  <a:ext uri="{FF2B5EF4-FFF2-40B4-BE49-F238E27FC236}">
                    <a16:creationId xmlns:a16="http://schemas.microsoft.com/office/drawing/2014/main" id="{6837098D-3737-2142-9853-BEFD889F0324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1" name="Freeform 80">
                <a:extLst>
                  <a:ext uri="{FF2B5EF4-FFF2-40B4-BE49-F238E27FC236}">
                    <a16:creationId xmlns:a16="http://schemas.microsoft.com/office/drawing/2014/main" id="{D2B4F8FB-8C9B-D14C-A7BB-24161BFA0421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2" name="Freeform 81">
                <a:extLst>
                  <a:ext uri="{FF2B5EF4-FFF2-40B4-BE49-F238E27FC236}">
                    <a16:creationId xmlns:a16="http://schemas.microsoft.com/office/drawing/2014/main" id="{93218CD8-D191-B14D-BDF5-7712A24031AD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  <p:grpSp>
          <p:nvGrpSpPr>
            <p:cNvPr id="56" name="Graphic 11">
              <a:extLst>
                <a:ext uri="{FF2B5EF4-FFF2-40B4-BE49-F238E27FC236}">
                  <a16:creationId xmlns:a16="http://schemas.microsoft.com/office/drawing/2014/main" id="{1DC60074-FE00-7E45-A907-F525238EAB48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6E9ECE57-CDCD-E040-AD00-640910AF86D1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11929BE-3316-984B-96BA-4CF246723233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B7630551-220C-484B-BD0D-C636E8DA3F5A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476EEE4-6915-1842-856D-E15EDCC8B640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F6B36593-228C-E848-B7AA-EAC0A3AF1868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5FA45320-C7E4-E14A-A453-02661ECA9662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3" name="Freeform 62">
                <a:extLst>
                  <a:ext uri="{FF2B5EF4-FFF2-40B4-BE49-F238E27FC236}">
                    <a16:creationId xmlns:a16="http://schemas.microsoft.com/office/drawing/2014/main" id="{E27CD072-EFC4-964D-A411-CE2809B055D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4" name="Freeform 63">
                <a:extLst>
                  <a:ext uri="{FF2B5EF4-FFF2-40B4-BE49-F238E27FC236}">
                    <a16:creationId xmlns:a16="http://schemas.microsoft.com/office/drawing/2014/main" id="{E7EC9A50-35AA-3E4B-87DD-8EB0EB97A14C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5" name="Freeform 64">
                <a:extLst>
                  <a:ext uri="{FF2B5EF4-FFF2-40B4-BE49-F238E27FC236}">
                    <a16:creationId xmlns:a16="http://schemas.microsoft.com/office/drawing/2014/main" id="{07D665BD-B436-0C4A-BB5C-A2D93BE9538C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6" name="Freeform 65">
                <a:extLst>
                  <a:ext uri="{FF2B5EF4-FFF2-40B4-BE49-F238E27FC236}">
                    <a16:creationId xmlns:a16="http://schemas.microsoft.com/office/drawing/2014/main" id="{5D0BCD27-B4DC-774B-A362-6E82BD01A428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7" name="Freeform 66">
                <a:extLst>
                  <a:ext uri="{FF2B5EF4-FFF2-40B4-BE49-F238E27FC236}">
                    <a16:creationId xmlns:a16="http://schemas.microsoft.com/office/drawing/2014/main" id="{88583048-B3C8-E848-81EC-35398C74850E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8" name="Freeform 67">
                <a:extLst>
                  <a:ext uri="{FF2B5EF4-FFF2-40B4-BE49-F238E27FC236}">
                    <a16:creationId xmlns:a16="http://schemas.microsoft.com/office/drawing/2014/main" id="{66C11ADC-3A09-3847-BC25-70519EE378BA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9" name="Freeform 68">
                <a:extLst>
                  <a:ext uri="{FF2B5EF4-FFF2-40B4-BE49-F238E27FC236}">
                    <a16:creationId xmlns:a16="http://schemas.microsoft.com/office/drawing/2014/main" id="{B313BFFE-FB16-DE41-B806-6148BAACC0D7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0" name="Freeform 69">
                <a:extLst>
                  <a:ext uri="{FF2B5EF4-FFF2-40B4-BE49-F238E27FC236}">
                    <a16:creationId xmlns:a16="http://schemas.microsoft.com/office/drawing/2014/main" id="{5008E915-99ED-9745-9CCA-E9D650F71AD7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1" name="Freeform 70">
                <a:extLst>
                  <a:ext uri="{FF2B5EF4-FFF2-40B4-BE49-F238E27FC236}">
                    <a16:creationId xmlns:a16="http://schemas.microsoft.com/office/drawing/2014/main" id="{20157F9C-81B0-2146-B99E-D8BFF40F4075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2" name="Freeform 71">
                <a:extLst>
                  <a:ext uri="{FF2B5EF4-FFF2-40B4-BE49-F238E27FC236}">
                    <a16:creationId xmlns:a16="http://schemas.microsoft.com/office/drawing/2014/main" id="{98F18F33-AB28-A644-A8A8-74694A9532D1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3" name="Freeform 72">
                <a:extLst>
                  <a:ext uri="{FF2B5EF4-FFF2-40B4-BE49-F238E27FC236}">
                    <a16:creationId xmlns:a16="http://schemas.microsoft.com/office/drawing/2014/main" id="{6570459D-FF85-354E-996C-B4307DBC80FE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4" name="Freeform 73">
                <a:extLst>
                  <a:ext uri="{FF2B5EF4-FFF2-40B4-BE49-F238E27FC236}">
                    <a16:creationId xmlns:a16="http://schemas.microsoft.com/office/drawing/2014/main" id="{695AB8E3-9A53-6D46-91FD-E59C7A3B8AE4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5" name="Freeform 74">
                <a:extLst>
                  <a:ext uri="{FF2B5EF4-FFF2-40B4-BE49-F238E27FC236}">
                    <a16:creationId xmlns:a16="http://schemas.microsoft.com/office/drawing/2014/main" id="{D49AF016-69D5-C74D-B92C-F27D32F46B3B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954146569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Content Slide Imag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42">
            <a:extLst>
              <a:ext uri="{FF2B5EF4-FFF2-40B4-BE49-F238E27FC236}">
                <a16:creationId xmlns:a16="http://schemas.microsoft.com/office/drawing/2014/main" id="{F8809E32-D55A-B026-A70E-B556A2B83C0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15901" y="204789"/>
            <a:ext cx="8711038" cy="3123298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‹N°›</a:t>
            </a:fld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14145BF-3C04-B770-EEC0-2BB4215FF942}"/>
              </a:ext>
            </a:extLst>
          </p:cNvPr>
          <p:cNvSpPr/>
          <p:nvPr userDrawn="1"/>
        </p:nvSpPr>
        <p:spPr>
          <a:xfrm>
            <a:off x="215901" y="3435350"/>
            <a:ext cx="8711038" cy="151288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48D24284-21AC-B155-FDE2-93BE1BDB0E5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3579952"/>
            <a:ext cx="8418579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2E49D26F-B81C-0FAE-7172-C3BDB033F292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37279" y="3778388"/>
            <a:ext cx="8437605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884639499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Content Slid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‹N°›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C98B7A5-0403-A06C-DFC5-CBD9F96E532C}"/>
              </a:ext>
            </a:extLst>
          </p:cNvPr>
          <p:cNvSpPr/>
          <p:nvPr userDrawn="1"/>
        </p:nvSpPr>
        <p:spPr>
          <a:xfrm>
            <a:off x="215901" y="195263"/>
            <a:ext cx="2087563" cy="475297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8F9DF10-5C87-3222-7342-BAB7A22B6C62}"/>
              </a:ext>
            </a:extLst>
          </p:cNvPr>
          <p:cNvSpPr/>
          <p:nvPr userDrawn="1"/>
        </p:nvSpPr>
        <p:spPr>
          <a:xfrm>
            <a:off x="2426951" y="195263"/>
            <a:ext cx="2087563" cy="475297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582F32D-1FE9-85D2-2F1E-95069B1E7EF0}"/>
              </a:ext>
            </a:extLst>
          </p:cNvPr>
          <p:cNvSpPr/>
          <p:nvPr userDrawn="1"/>
        </p:nvSpPr>
        <p:spPr>
          <a:xfrm>
            <a:off x="4629490" y="195263"/>
            <a:ext cx="2087563" cy="475297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C06C5FF-85CD-EC6D-BBE9-72AEE39E5BAD}"/>
              </a:ext>
            </a:extLst>
          </p:cNvPr>
          <p:cNvSpPr/>
          <p:nvPr userDrawn="1"/>
        </p:nvSpPr>
        <p:spPr>
          <a:xfrm>
            <a:off x="6832029" y="195263"/>
            <a:ext cx="2087563" cy="475297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Text Placeholder 15">
            <a:extLst>
              <a:ext uri="{FF2B5EF4-FFF2-40B4-BE49-F238E27FC236}">
                <a16:creationId xmlns:a16="http://schemas.microsoft.com/office/drawing/2014/main" id="{832D6164-9BE5-E5B3-D4A5-7CBB4C08D67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7280" y="1416986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one goes here.</a:t>
            </a:r>
          </a:p>
        </p:txBody>
      </p:sp>
      <p:sp>
        <p:nvSpPr>
          <p:cNvPr id="12" name="Text Placeholder 15">
            <a:extLst>
              <a:ext uri="{FF2B5EF4-FFF2-40B4-BE49-F238E27FC236}">
                <a16:creationId xmlns:a16="http://schemas.microsoft.com/office/drawing/2014/main" id="{EFC1E3D1-472F-9835-7DC6-AD658A295FB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540834" y="1416986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two goes here.</a:t>
            </a:r>
          </a:p>
        </p:txBody>
      </p:sp>
      <p:sp>
        <p:nvSpPr>
          <p:cNvPr id="13" name="Text Placeholder 15">
            <a:extLst>
              <a:ext uri="{FF2B5EF4-FFF2-40B4-BE49-F238E27FC236}">
                <a16:creationId xmlns:a16="http://schemas.microsoft.com/office/drawing/2014/main" id="{86F5C8FC-F5E5-8ABF-AE08-1810B37DC1F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759379" y="1416986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three goes here.</a:t>
            </a:r>
          </a:p>
        </p:txBody>
      </p:sp>
      <p:sp>
        <p:nvSpPr>
          <p:cNvPr id="14" name="Text Placeholder 15">
            <a:extLst>
              <a:ext uri="{FF2B5EF4-FFF2-40B4-BE49-F238E27FC236}">
                <a16:creationId xmlns:a16="http://schemas.microsoft.com/office/drawing/2014/main" id="{D9061F47-6EFB-73DC-B51C-FC4AFFE7497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970427" y="1416986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four goes here.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4AAD8114-419D-E3DE-8654-F6E6FA5285E8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2783425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6" name="Text Placeholder 32">
            <a:extLst>
              <a:ext uri="{FF2B5EF4-FFF2-40B4-BE49-F238E27FC236}">
                <a16:creationId xmlns:a16="http://schemas.microsoft.com/office/drawing/2014/main" id="{411DC17F-39A0-531C-57DE-EC1E993A7306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37279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1109AEB5-A705-B1E3-C50A-E4713A363CF0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2540833" y="2783425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A8F0BEC8-81AB-BEC9-97A4-5329385620EC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2540833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6F3F4150-A89F-9860-1925-5439571394A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759378" y="2783425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8B3A13E3-50DE-E7AD-7CDC-E5F7336F97F6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4759378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B09EDD68-8884-92F9-5D26-76930F77228C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6970427" y="2783425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2" name="Text Placeholder 32">
            <a:extLst>
              <a:ext uri="{FF2B5EF4-FFF2-40B4-BE49-F238E27FC236}">
                <a16:creationId xmlns:a16="http://schemas.microsoft.com/office/drawing/2014/main" id="{9D2A4232-20EE-2827-23C2-ACE4C2C18918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6970428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Picture Placeholder 42">
            <a:extLst>
              <a:ext uri="{FF2B5EF4-FFF2-40B4-BE49-F238E27FC236}">
                <a16:creationId xmlns:a16="http://schemas.microsoft.com/office/drawing/2014/main" id="{A8D30F47-1B63-CFF7-E8E1-69AAA63FDCB4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323850" y="391599"/>
            <a:ext cx="61118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4" name="Picture Placeholder 42">
            <a:extLst>
              <a:ext uri="{FF2B5EF4-FFF2-40B4-BE49-F238E27FC236}">
                <a16:creationId xmlns:a16="http://schemas.microsoft.com/office/drawing/2014/main" id="{3F95AB88-1959-29F2-17F9-707484C9F481}"/>
              </a:ext>
            </a:extLst>
          </p:cNvPr>
          <p:cNvSpPr>
            <a:spLocks noGrp="1"/>
          </p:cNvSpPr>
          <p:nvPr>
            <p:ph type="pic" sz="quarter" idx="47" hasCustomPrompt="1"/>
          </p:nvPr>
        </p:nvSpPr>
        <p:spPr>
          <a:xfrm>
            <a:off x="2539829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5" name="Picture Placeholder 42">
            <a:extLst>
              <a:ext uri="{FF2B5EF4-FFF2-40B4-BE49-F238E27FC236}">
                <a16:creationId xmlns:a16="http://schemas.microsoft.com/office/drawing/2014/main" id="{F783E5A6-D544-5F28-F224-AFDFA2B1FC93}"/>
              </a:ext>
            </a:extLst>
          </p:cNvPr>
          <p:cNvSpPr>
            <a:spLocks noGrp="1"/>
          </p:cNvSpPr>
          <p:nvPr>
            <p:ph type="pic" sz="quarter" idx="48" hasCustomPrompt="1"/>
          </p:nvPr>
        </p:nvSpPr>
        <p:spPr>
          <a:xfrm>
            <a:off x="4759379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6" name="Picture Placeholder 42">
            <a:extLst>
              <a:ext uri="{FF2B5EF4-FFF2-40B4-BE49-F238E27FC236}">
                <a16:creationId xmlns:a16="http://schemas.microsoft.com/office/drawing/2014/main" id="{BECF269F-F2F6-081F-E14E-8CE4EDAB79F3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6970428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3958445707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Warm Yellow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32212" y="2639198"/>
            <a:ext cx="4258925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783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67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566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457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348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24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13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Subsection title goes here.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‹N°›</a:t>
            </a:fld>
            <a:endParaRPr lang="en-US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251206" y="3735151"/>
            <a:ext cx="4249358" cy="101168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892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783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675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566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4D439A0-A9B0-861F-CEF2-DA751F9DC45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41209" y="2275717"/>
            <a:ext cx="4258925" cy="249237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&lt;##&gt;. SECTION 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1267901485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Section Divider Light Grey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32212" y="2639198"/>
            <a:ext cx="4258925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783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67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566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457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348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24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13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Subsection title goes here.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‹N°›</a:t>
            </a:fld>
            <a:endParaRPr lang="en-US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251206" y="3735151"/>
            <a:ext cx="4249358" cy="101168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892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783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675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566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4D439A0-A9B0-861F-CEF2-DA751F9DC45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41209" y="2275717"/>
            <a:ext cx="4258925" cy="249237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&lt;##&gt;. SECTION 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501131292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4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‹N°›</a:t>
            </a:fld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C21602C-1817-2D77-A081-1D7796E7C5B6}"/>
              </a:ext>
            </a:extLst>
          </p:cNvPr>
          <p:cNvSpPr/>
          <p:nvPr userDrawn="1"/>
        </p:nvSpPr>
        <p:spPr>
          <a:xfrm>
            <a:off x="215901" y="195264"/>
            <a:ext cx="2087563" cy="72072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09AE944-9E9A-E641-568E-43B357820865}"/>
              </a:ext>
            </a:extLst>
          </p:cNvPr>
          <p:cNvSpPr/>
          <p:nvPr userDrawn="1"/>
        </p:nvSpPr>
        <p:spPr>
          <a:xfrm>
            <a:off x="2426951" y="195264"/>
            <a:ext cx="2087563" cy="72072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D397701-33FC-1827-B791-3523EF2FEEE2}"/>
              </a:ext>
            </a:extLst>
          </p:cNvPr>
          <p:cNvSpPr/>
          <p:nvPr userDrawn="1"/>
        </p:nvSpPr>
        <p:spPr>
          <a:xfrm>
            <a:off x="4629490" y="195264"/>
            <a:ext cx="2087563" cy="72072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4C441049-7DCC-789E-9202-B5466EFE4C0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7280" y="330201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17" name="Text Placeholder 15">
            <a:extLst>
              <a:ext uri="{FF2B5EF4-FFF2-40B4-BE49-F238E27FC236}">
                <a16:creationId xmlns:a16="http://schemas.microsoft.com/office/drawing/2014/main" id="{14F9B1C3-BAFF-0618-1141-9AAA5425726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540834" y="330201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18" name="Text Placeholder 15">
            <a:extLst>
              <a:ext uri="{FF2B5EF4-FFF2-40B4-BE49-F238E27FC236}">
                <a16:creationId xmlns:a16="http://schemas.microsoft.com/office/drawing/2014/main" id="{B73DEC17-A2ED-C6B1-7627-4114335158D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759379" y="330201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19" name="Text Placeholder 15">
            <a:extLst>
              <a:ext uri="{FF2B5EF4-FFF2-40B4-BE49-F238E27FC236}">
                <a16:creationId xmlns:a16="http://schemas.microsoft.com/office/drawing/2014/main" id="{4992C5A0-AFE7-DC4B-061E-8F1D134CE4E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970427" y="330201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20" name="Text Placeholder 9">
            <a:extLst>
              <a:ext uri="{FF2B5EF4-FFF2-40B4-BE49-F238E27FC236}">
                <a16:creationId xmlns:a16="http://schemas.microsoft.com/office/drawing/2014/main" id="{5ACC3BA3-CB38-F60C-880B-784B3DE49A5E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37279" y="1111252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F4020213-FD1D-48D2-D5B9-FC1C316AD3FC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2540834" y="1111252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2" name="Text Placeholder 9">
            <a:extLst>
              <a:ext uri="{FF2B5EF4-FFF2-40B4-BE49-F238E27FC236}">
                <a16:creationId xmlns:a16="http://schemas.microsoft.com/office/drawing/2014/main" id="{F0FB1A36-7502-387F-9A00-B790FE5197E7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759379" y="1111252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3" name="Text Placeholder 9">
            <a:extLst>
              <a:ext uri="{FF2B5EF4-FFF2-40B4-BE49-F238E27FC236}">
                <a16:creationId xmlns:a16="http://schemas.microsoft.com/office/drawing/2014/main" id="{D688AB2E-D0DA-16A3-A057-1377E84481FC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6970428" y="1111252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4" name="Text Placeholder 15">
            <a:extLst>
              <a:ext uri="{FF2B5EF4-FFF2-40B4-BE49-F238E27FC236}">
                <a16:creationId xmlns:a16="http://schemas.microsoft.com/office/drawing/2014/main" id="{368B0EF8-930A-D4CC-FA42-DD1AE40F2F9B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337280" y="1416986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5" name="Text Placeholder 15">
            <a:extLst>
              <a:ext uri="{FF2B5EF4-FFF2-40B4-BE49-F238E27FC236}">
                <a16:creationId xmlns:a16="http://schemas.microsoft.com/office/drawing/2014/main" id="{49B6E47E-D3D1-E382-095D-913E79B452F9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540834" y="1416986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6" name="Text Placeholder 15">
            <a:extLst>
              <a:ext uri="{FF2B5EF4-FFF2-40B4-BE49-F238E27FC236}">
                <a16:creationId xmlns:a16="http://schemas.microsoft.com/office/drawing/2014/main" id="{528E9BF7-B39D-2EAE-E33F-B469445D8151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4759379" y="1416986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7" name="Text Placeholder 15">
            <a:extLst>
              <a:ext uri="{FF2B5EF4-FFF2-40B4-BE49-F238E27FC236}">
                <a16:creationId xmlns:a16="http://schemas.microsoft.com/office/drawing/2014/main" id="{ACA80DCC-6B5F-DBC6-057F-779BB84A0C9E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6970427" y="1416986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8" name="Text Placeholder 9">
            <a:extLst>
              <a:ext uri="{FF2B5EF4-FFF2-40B4-BE49-F238E27FC236}">
                <a16:creationId xmlns:a16="http://schemas.microsoft.com/office/drawing/2014/main" id="{57A68056-2B29-782E-3763-8AFAEBD187A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2705986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9" name="Text Placeholder 9">
            <a:extLst>
              <a:ext uri="{FF2B5EF4-FFF2-40B4-BE49-F238E27FC236}">
                <a16:creationId xmlns:a16="http://schemas.microsoft.com/office/drawing/2014/main" id="{9B2EB121-896A-3DF7-92E7-266C1E20F1E6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2540834" y="2705986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0" name="Text Placeholder 9">
            <a:extLst>
              <a:ext uri="{FF2B5EF4-FFF2-40B4-BE49-F238E27FC236}">
                <a16:creationId xmlns:a16="http://schemas.microsoft.com/office/drawing/2014/main" id="{CAFD655C-6EA7-1F97-1F5D-07C5C3F6BC9A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4759379" y="2705986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1" name="Text Placeholder 9">
            <a:extLst>
              <a:ext uri="{FF2B5EF4-FFF2-40B4-BE49-F238E27FC236}">
                <a16:creationId xmlns:a16="http://schemas.microsoft.com/office/drawing/2014/main" id="{007E23B5-D0F4-3EFC-7902-E038FA32F274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6970428" y="2705986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3" name="Text Placeholder 32">
            <a:extLst>
              <a:ext uri="{FF2B5EF4-FFF2-40B4-BE49-F238E27FC236}">
                <a16:creationId xmlns:a16="http://schemas.microsoft.com/office/drawing/2014/main" id="{13581A65-E016-F310-EB02-64983DA04394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41677" y="3034476"/>
            <a:ext cx="1820681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92" indent="0">
              <a:lnSpc>
                <a:spcPct val="114000"/>
              </a:lnSpc>
              <a:buNone/>
              <a:defRPr sz="900"/>
            </a:lvl2pPr>
            <a:lvl3pPr marL="685783" indent="0">
              <a:lnSpc>
                <a:spcPct val="114000"/>
              </a:lnSpc>
              <a:buNone/>
              <a:defRPr sz="900"/>
            </a:lvl3pPr>
            <a:lvl4pPr marL="1028675" indent="0">
              <a:lnSpc>
                <a:spcPct val="114000"/>
              </a:lnSpc>
              <a:buNone/>
              <a:defRPr sz="900"/>
            </a:lvl4pPr>
            <a:lvl5pPr marL="1371566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4" name="Text Placeholder 32">
            <a:extLst>
              <a:ext uri="{FF2B5EF4-FFF2-40B4-BE49-F238E27FC236}">
                <a16:creationId xmlns:a16="http://schemas.microsoft.com/office/drawing/2014/main" id="{0A225663-63EF-BCCA-A4C0-8496132464E5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>
          <a:xfrm>
            <a:off x="2536237" y="3041189"/>
            <a:ext cx="1829675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92" indent="0">
              <a:lnSpc>
                <a:spcPct val="114000"/>
              </a:lnSpc>
              <a:buNone/>
              <a:defRPr sz="900"/>
            </a:lvl2pPr>
            <a:lvl3pPr marL="685783" indent="0">
              <a:lnSpc>
                <a:spcPct val="114000"/>
              </a:lnSpc>
              <a:buNone/>
              <a:defRPr sz="900"/>
            </a:lvl3pPr>
            <a:lvl4pPr marL="1028675" indent="0">
              <a:lnSpc>
                <a:spcPct val="114000"/>
              </a:lnSpc>
              <a:buNone/>
              <a:defRPr sz="900"/>
            </a:lvl4pPr>
            <a:lvl5pPr marL="1371566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5" name="Text Placeholder 32">
            <a:extLst>
              <a:ext uri="{FF2B5EF4-FFF2-40B4-BE49-F238E27FC236}">
                <a16:creationId xmlns:a16="http://schemas.microsoft.com/office/drawing/2014/main" id="{80474354-0A59-F05F-AF6E-74F85E8B81C2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4759379" y="3041189"/>
            <a:ext cx="1836009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92" indent="0">
              <a:lnSpc>
                <a:spcPct val="114000"/>
              </a:lnSpc>
              <a:buNone/>
              <a:defRPr sz="900"/>
            </a:lvl2pPr>
            <a:lvl3pPr marL="685783" indent="0">
              <a:lnSpc>
                <a:spcPct val="114000"/>
              </a:lnSpc>
              <a:buNone/>
              <a:defRPr sz="900"/>
            </a:lvl3pPr>
            <a:lvl4pPr marL="1028675" indent="0">
              <a:lnSpc>
                <a:spcPct val="114000"/>
              </a:lnSpc>
              <a:buNone/>
              <a:defRPr sz="900"/>
            </a:lvl4pPr>
            <a:lvl5pPr marL="1371566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6" name="Text Placeholder 32">
            <a:extLst>
              <a:ext uri="{FF2B5EF4-FFF2-40B4-BE49-F238E27FC236}">
                <a16:creationId xmlns:a16="http://schemas.microsoft.com/office/drawing/2014/main" id="{CC6B5DA9-7035-E337-2946-3DC9393E8ECE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>
          <a:xfrm>
            <a:off x="6964961" y="3041189"/>
            <a:ext cx="1836009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92" indent="0">
              <a:lnSpc>
                <a:spcPct val="114000"/>
              </a:lnSpc>
              <a:buNone/>
              <a:defRPr sz="900"/>
            </a:lvl2pPr>
            <a:lvl3pPr marL="685783" indent="0">
              <a:lnSpc>
                <a:spcPct val="114000"/>
              </a:lnSpc>
              <a:buNone/>
              <a:defRPr sz="900"/>
            </a:lvl3pPr>
            <a:lvl4pPr marL="1028675" indent="0">
              <a:lnSpc>
                <a:spcPct val="114000"/>
              </a:lnSpc>
              <a:buNone/>
              <a:defRPr sz="900"/>
            </a:lvl4pPr>
            <a:lvl5pPr marL="1371566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3118013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 Slid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‹N°›</a:t>
            </a:fld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8F9DF10-5C87-3222-7342-BAB7A22B6C62}"/>
              </a:ext>
            </a:extLst>
          </p:cNvPr>
          <p:cNvSpPr/>
          <p:nvPr userDrawn="1"/>
        </p:nvSpPr>
        <p:spPr>
          <a:xfrm>
            <a:off x="131226" y="195263"/>
            <a:ext cx="2087563" cy="444158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582F32D-1FE9-85D2-2F1E-95069B1E7EF0}"/>
              </a:ext>
            </a:extLst>
          </p:cNvPr>
          <p:cNvSpPr/>
          <p:nvPr userDrawn="1"/>
        </p:nvSpPr>
        <p:spPr>
          <a:xfrm>
            <a:off x="2333765" y="195263"/>
            <a:ext cx="2087563" cy="444158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C06C5FF-85CD-EC6D-BBE9-72AEE39E5BAD}"/>
              </a:ext>
            </a:extLst>
          </p:cNvPr>
          <p:cNvSpPr/>
          <p:nvPr userDrawn="1"/>
        </p:nvSpPr>
        <p:spPr>
          <a:xfrm>
            <a:off x="4536304" y="195263"/>
            <a:ext cx="2087563" cy="444158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 Placeholder 15">
            <a:extLst>
              <a:ext uri="{FF2B5EF4-FFF2-40B4-BE49-F238E27FC236}">
                <a16:creationId xmlns:a16="http://schemas.microsoft.com/office/drawing/2014/main" id="{EFC1E3D1-472F-9835-7DC6-AD658A295FB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45109" y="1416985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two goes here.</a:t>
            </a:r>
          </a:p>
        </p:txBody>
      </p:sp>
      <p:sp>
        <p:nvSpPr>
          <p:cNvPr id="13" name="Text Placeholder 15">
            <a:extLst>
              <a:ext uri="{FF2B5EF4-FFF2-40B4-BE49-F238E27FC236}">
                <a16:creationId xmlns:a16="http://schemas.microsoft.com/office/drawing/2014/main" id="{86F5C8FC-F5E5-8ABF-AE08-1810B37DC1F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463654" y="1416985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three goes here.</a:t>
            </a:r>
          </a:p>
        </p:txBody>
      </p:sp>
      <p:sp>
        <p:nvSpPr>
          <p:cNvPr id="14" name="Text Placeholder 15">
            <a:extLst>
              <a:ext uri="{FF2B5EF4-FFF2-40B4-BE49-F238E27FC236}">
                <a16:creationId xmlns:a16="http://schemas.microsoft.com/office/drawing/2014/main" id="{D9061F47-6EFB-73DC-B51C-FC4AFFE7497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674703" y="1416985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four goes here.</a:t>
            </a:r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1109AEB5-A705-B1E3-C50A-E4713A363CF0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245109" y="2783424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A8F0BEC8-81AB-BEC9-97A4-5329385620EC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245109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6F3F4150-A89F-9860-1925-5439571394A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2463654" y="2783424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8B3A13E3-50DE-E7AD-7CDC-E5F7336F97F6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2463654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B09EDD68-8884-92F9-5D26-76930F77228C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4674703" y="2783424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2" name="Text Placeholder 32">
            <a:extLst>
              <a:ext uri="{FF2B5EF4-FFF2-40B4-BE49-F238E27FC236}">
                <a16:creationId xmlns:a16="http://schemas.microsoft.com/office/drawing/2014/main" id="{9D2A4232-20EE-2827-23C2-ACE4C2C18918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4674703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4" name="Picture Placeholder 42">
            <a:extLst>
              <a:ext uri="{FF2B5EF4-FFF2-40B4-BE49-F238E27FC236}">
                <a16:creationId xmlns:a16="http://schemas.microsoft.com/office/drawing/2014/main" id="{3F95AB88-1959-29F2-17F9-707484C9F481}"/>
              </a:ext>
            </a:extLst>
          </p:cNvPr>
          <p:cNvSpPr>
            <a:spLocks noGrp="1"/>
          </p:cNvSpPr>
          <p:nvPr>
            <p:ph type="pic" sz="quarter" idx="47" hasCustomPrompt="1"/>
          </p:nvPr>
        </p:nvSpPr>
        <p:spPr>
          <a:xfrm>
            <a:off x="244104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5" name="Picture Placeholder 42">
            <a:extLst>
              <a:ext uri="{FF2B5EF4-FFF2-40B4-BE49-F238E27FC236}">
                <a16:creationId xmlns:a16="http://schemas.microsoft.com/office/drawing/2014/main" id="{F783E5A6-D544-5F28-F224-AFDFA2B1FC93}"/>
              </a:ext>
            </a:extLst>
          </p:cNvPr>
          <p:cNvSpPr>
            <a:spLocks noGrp="1"/>
          </p:cNvSpPr>
          <p:nvPr>
            <p:ph type="pic" sz="quarter" idx="48" hasCustomPrompt="1"/>
          </p:nvPr>
        </p:nvSpPr>
        <p:spPr>
          <a:xfrm>
            <a:off x="2463654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6" name="Picture Placeholder 42">
            <a:extLst>
              <a:ext uri="{FF2B5EF4-FFF2-40B4-BE49-F238E27FC236}">
                <a16:creationId xmlns:a16="http://schemas.microsoft.com/office/drawing/2014/main" id="{BECF269F-F2F6-081F-E14E-8CE4EDAB79F3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4674703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2838988214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 Warm Yel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‹N°›</a:t>
            </a:fld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0414D47-2E79-0DFD-30E8-6DE211F7F62D}"/>
              </a:ext>
            </a:extLst>
          </p:cNvPr>
          <p:cNvSpPr/>
          <p:nvPr userDrawn="1"/>
        </p:nvSpPr>
        <p:spPr>
          <a:xfrm>
            <a:off x="215901" y="195263"/>
            <a:ext cx="8712200" cy="475297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B3D089EF-1FFD-0D2D-8D12-EC38E66A32E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35038" y="1419226"/>
            <a:ext cx="7237412" cy="1223963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>
                <a:solidFill>
                  <a:schemeClr val="tx2"/>
                </a:solidFill>
                <a:latin typeface="+mj-lt"/>
              </a:defRPr>
            </a:lvl2pPr>
            <a:lvl3pPr marL="685783" indent="0">
              <a:buNone/>
              <a:defRPr>
                <a:solidFill>
                  <a:schemeClr val="tx2"/>
                </a:solidFill>
                <a:latin typeface="+mj-lt"/>
              </a:defRPr>
            </a:lvl3pPr>
            <a:lvl4pPr marL="1028675" indent="0">
              <a:buNone/>
              <a:defRPr>
                <a:solidFill>
                  <a:schemeClr val="tx2"/>
                </a:solidFill>
                <a:latin typeface="+mj-lt"/>
              </a:defRPr>
            </a:lvl4pPr>
            <a:lvl5pPr marL="1371566" indent="0">
              <a:buNone/>
              <a:defRPr>
                <a:solidFill>
                  <a:schemeClr val="tx2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“Lorem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</a:t>
            </a:r>
            <a:r>
              <a:rPr lang="en-US" dirty="0"/>
              <a:t> </a:t>
            </a:r>
            <a:r>
              <a:rPr lang="en-US" dirty="0" err="1"/>
              <a:t>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diam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magna.”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4E9D42CF-D2C4-43DB-4B4A-9B1C7EEC28C4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 rot="5400000">
            <a:off x="1259931" y="2597111"/>
            <a:ext cx="3274" cy="659265"/>
          </a:xfrm>
          <a:solidFill>
            <a:schemeClr val="tx2"/>
          </a:solidFill>
          <a:ln w="12700">
            <a:solidFill>
              <a:schemeClr val="tx2"/>
            </a:solidFill>
          </a:ln>
        </p:spPr>
        <p:txBody>
          <a:bodyPr wrap="none" lIns="0" tIns="0" rIns="0" bIns="0">
            <a:noAutofit/>
          </a:bodyPr>
          <a:lstStyle>
            <a:lvl1pPr marL="0" indent="0">
              <a:buNone/>
              <a:defRPr sz="100">
                <a:noFill/>
              </a:defRPr>
            </a:lvl1pPr>
            <a:lvl2pPr marL="457189" indent="0">
              <a:buNone/>
              <a:defRPr sz="100"/>
            </a:lvl2pPr>
            <a:lvl3pPr marL="914378" indent="0">
              <a:buNone/>
              <a:defRPr sz="100"/>
            </a:lvl3pPr>
            <a:lvl4pPr marL="1371566" indent="0">
              <a:buNone/>
              <a:defRPr sz="100"/>
            </a:lvl4pPr>
            <a:lvl5pPr marL="1828754" indent="0">
              <a:buNone/>
              <a:defRPr sz="100"/>
            </a:lvl5pPr>
          </a:lstStyle>
          <a:p>
            <a:pPr lvl="0"/>
            <a:r>
              <a:rPr lang="en-US"/>
              <a:t>.</a:t>
            </a:r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A2DA35A8-B74A-F135-D7CC-769A96F32532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35039" y="3186876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8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</p:txBody>
      </p:sp>
      <p:sp>
        <p:nvSpPr>
          <p:cNvPr id="12" name="Text Placeholder 32">
            <a:extLst>
              <a:ext uri="{FF2B5EF4-FFF2-40B4-BE49-F238E27FC236}">
                <a16:creationId xmlns:a16="http://schemas.microsoft.com/office/drawing/2014/main" id="{C2B432E4-26D8-D91A-78DA-42F0BF30541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939437" y="3359802"/>
            <a:ext cx="2084867" cy="137352"/>
          </a:xfrm>
        </p:spPr>
        <p:txBody>
          <a:bodyPr>
            <a:noAutofit/>
          </a:bodyPr>
          <a:lstStyle>
            <a:lvl1pPr marL="0" indent="0">
              <a:buNone/>
              <a:defRPr sz="800"/>
            </a:lvl1pPr>
            <a:lvl2pPr marL="342892" indent="0">
              <a:buNone/>
              <a:defRPr sz="800"/>
            </a:lvl2pPr>
            <a:lvl3pPr marL="685783" indent="0">
              <a:buNone/>
              <a:defRPr sz="800"/>
            </a:lvl3pPr>
            <a:lvl4pPr marL="1028675" indent="0">
              <a:buNone/>
              <a:defRPr sz="800"/>
            </a:lvl4pPr>
            <a:lvl5pPr marL="1371566" indent="0">
              <a:buNone/>
              <a:defRPr sz="800"/>
            </a:lvl5pPr>
          </a:lstStyle>
          <a:p>
            <a:pPr lvl="0"/>
            <a:r>
              <a:rPr lang="en-US" dirty="0"/>
              <a:t>Job title / Credential</a:t>
            </a:r>
          </a:p>
        </p:txBody>
      </p:sp>
    </p:spTree>
    <p:extLst>
      <p:ext uri="{BB962C8B-B14F-4D97-AF65-F5344CB8AC3E}">
        <p14:creationId xmlns:p14="http://schemas.microsoft.com/office/powerpoint/2010/main" val="2616815457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Quote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‹N°›</a:t>
            </a:fld>
            <a:endParaRPr lang="en-US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B3D089EF-1FFD-0D2D-8D12-EC38E66A32E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35038" y="1419226"/>
            <a:ext cx="7237412" cy="1223963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>
                <a:solidFill>
                  <a:schemeClr val="tx2"/>
                </a:solidFill>
                <a:latin typeface="+mj-lt"/>
              </a:defRPr>
            </a:lvl2pPr>
            <a:lvl3pPr marL="685783" indent="0">
              <a:buNone/>
              <a:defRPr>
                <a:solidFill>
                  <a:schemeClr val="tx2"/>
                </a:solidFill>
                <a:latin typeface="+mj-lt"/>
              </a:defRPr>
            </a:lvl3pPr>
            <a:lvl4pPr marL="1028675" indent="0">
              <a:buNone/>
              <a:defRPr>
                <a:solidFill>
                  <a:schemeClr val="tx2"/>
                </a:solidFill>
                <a:latin typeface="+mj-lt"/>
              </a:defRPr>
            </a:lvl4pPr>
            <a:lvl5pPr marL="1371566" indent="0">
              <a:buNone/>
              <a:defRPr>
                <a:solidFill>
                  <a:schemeClr val="tx2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“Lorem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</a:t>
            </a:r>
            <a:r>
              <a:rPr lang="en-US" dirty="0"/>
              <a:t> </a:t>
            </a:r>
            <a:r>
              <a:rPr lang="en-US" dirty="0" err="1"/>
              <a:t>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diam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magna.”</a:t>
            </a:r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A2DA35A8-B74A-F135-D7CC-769A96F32532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35039" y="3186876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8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</p:txBody>
      </p:sp>
      <p:sp>
        <p:nvSpPr>
          <p:cNvPr id="12" name="Text Placeholder 32">
            <a:extLst>
              <a:ext uri="{FF2B5EF4-FFF2-40B4-BE49-F238E27FC236}">
                <a16:creationId xmlns:a16="http://schemas.microsoft.com/office/drawing/2014/main" id="{C2B432E4-26D8-D91A-78DA-42F0BF30541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939437" y="3359802"/>
            <a:ext cx="2084867" cy="137352"/>
          </a:xfrm>
        </p:spPr>
        <p:txBody>
          <a:bodyPr>
            <a:noAutofit/>
          </a:bodyPr>
          <a:lstStyle>
            <a:lvl1pPr marL="0" indent="0">
              <a:buNone/>
              <a:defRPr sz="800"/>
            </a:lvl1pPr>
            <a:lvl2pPr marL="342892" indent="0">
              <a:buNone/>
              <a:defRPr sz="800"/>
            </a:lvl2pPr>
            <a:lvl3pPr marL="685783" indent="0">
              <a:buNone/>
              <a:defRPr sz="800"/>
            </a:lvl3pPr>
            <a:lvl4pPr marL="1028675" indent="0">
              <a:buNone/>
              <a:defRPr sz="800"/>
            </a:lvl4pPr>
            <a:lvl5pPr marL="1371566" indent="0">
              <a:buNone/>
              <a:defRPr sz="800"/>
            </a:lvl5pPr>
          </a:lstStyle>
          <a:p>
            <a:pPr lvl="0"/>
            <a:r>
              <a:rPr lang="en-US" dirty="0"/>
              <a:t>Job title / Credential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F21CC044-6F5F-184E-9C25-8C2B078EC7A9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 rot="5400000">
            <a:off x="1259931" y="2597111"/>
            <a:ext cx="3274" cy="659265"/>
          </a:xfrm>
          <a:solidFill>
            <a:schemeClr val="tx2"/>
          </a:solidFill>
          <a:ln w="12700">
            <a:solidFill>
              <a:schemeClr val="tx2"/>
            </a:solidFill>
          </a:ln>
        </p:spPr>
        <p:txBody>
          <a:bodyPr wrap="none" lIns="0" tIns="0" rIns="0" bIns="0">
            <a:noAutofit/>
          </a:bodyPr>
          <a:lstStyle>
            <a:lvl1pPr marL="0" indent="0">
              <a:buNone/>
              <a:defRPr sz="100">
                <a:noFill/>
              </a:defRPr>
            </a:lvl1pPr>
            <a:lvl2pPr marL="457189" indent="0">
              <a:buNone/>
              <a:defRPr sz="100"/>
            </a:lvl2pPr>
            <a:lvl3pPr marL="914378" indent="0">
              <a:buNone/>
              <a:defRPr sz="100"/>
            </a:lvl3pPr>
            <a:lvl4pPr marL="1371566" indent="0">
              <a:buNone/>
              <a:defRPr sz="100"/>
            </a:lvl4pPr>
            <a:lvl5pPr marL="1828754" indent="0">
              <a:buNone/>
              <a:defRPr sz="100"/>
            </a:lvl5pPr>
          </a:lstStyle>
          <a:p>
            <a:pPr lvl="0"/>
            <a:r>
              <a:rPr lang="en-US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846436841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ontent Slide Imag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42">
            <a:extLst>
              <a:ext uri="{FF2B5EF4-FFF2-40B4-BE49-F238E27FC236}">
                <a16:creationId xmlns:a16="http://schemas.microsoft.com/office/drawing/2014/main" id="{F8809E32-D55A-B026-A70E-B556A2B83C0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15901" y="204789"/>
            <a:ext cx="8711038" cy="3123298"/>
          </a:xfrm>
          <a:solidFill>
            <a:schemeClr val="accent3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‹N°›</a:t>
            </a:fld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14145BF-3C04-B770-EEC0-2BB4215FF942}"/>
              </a:ext>
            </a:extLst>
          </p:cNvPr>
          <p:cNvSpPr/>
          <p:nvPr userDrawn="1"/>
        </p:nvSpPr>
        <p:spPr>
          <a:xfrm>
            <a:off x="215901" y="3435350"/>
            <a:ext cx="8711038" cy="151288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48D24284-21AC-B155-FDE2-93BE1BDB0E5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3579952"/>
            <a:ext cx="8418579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2E49D26F-B81C-0FAE-7172-C3BDB033F292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37279" y="3778388"/>
            <a:ext cx="8437605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36131778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Title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5900" y="1414243"/>
            <a:ext cx="3600450" cy="818332"/>
          </a:xfrm>
        </p:spPr>
        <p:txBody>
          <a:bodyPr anchor="b">
            <a:noAutofit/>
          </a:bodyPr>
          <a:lstStyle>
            <a:lvl1pPr algn="l">
              <a:defRPr sz="2800">
                <a:solidFill>
                  <a:schemeClr val="tx2"/>
                </a:solidFill>
                <a:latin typeface="Sun Life New Display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15900" y="2647592"/>
            <a:ext cx="3600450" cy="273844"/>
          </a:xfrm>
        </p:spPr>
        <p:txBody>
          <a:bodyPr anchor="b" anchorCtr="0">
            <a:noAutofit/>
          </a:bodyPr>
          <a:lstStyle>
            <a:lvl1pPr marL="0" indent="0" algn="l">
              <a:buNone/>
              <a:defRPr sz="1800">
                <a:solidFill>
                  <a:schemeClr val="tx2"/>
                </a:solidFill>
                <a:latin typeface="+mj-lt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Click to insert subtitle.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AEE579C-8BF3-5AF2-FDA6-405F238F1FC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192805"/>
            <a:ext cx="3600450" cy="129953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050">
                <a:solidFill>
                  <a:schemeClr val="tx2"/>
                </a:solidFill>
                <a:latin typeface="Sun Life New Display" pitchFamily="2" charset="0"/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DD / MM / YYYY</a:t>
            </a:r>
          </a:p>
        </p:txBody>
      </p:sp>
      <p:sp>
        <p:nvSpPr>
          <p:cNvPr id="43" name="Picture Placeholder 42">
            <a:extLst>
              <a:ext uri="{FF2B5EF4-FFF2-40B4-BE49-F238E27FC236}">
                <a16:creationId xmlns:a16="http://schemas.microsoft.com/office/drawing/2014/main" id="{8EA885D4-90FB-BF40-DC43-B7F714E4A8CE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627582" y="204788"/>
            <a:ext cx="4300517" cy="4730750"/>
          </a:xfrm>
          <a:solidFill>
            <a:schemeClr val="bg1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CF43082B-CD40-8C3F-DC5C-2F5101E239D7}"/>
              </a:ext>
            </a:extLst>
          </p:cNvPr>
          <p:cNvGrpSpPr/>
          <p:nvPr userDrawn="1"/>
        </p:nvGrpSpPr>
        <p:grpSpPr>
          <a:xfrm>
            <a:off x="211587" y="4582633"/>
            <a:ext cx="1514666" cy="365605"/>
            <a:chOff x="211587" y="4593566"/>
            <a:chExt cx="1429538" cy="345057"/>
          </a:xfrm>
        </p:grpSpPr>
        <p:grpSp>
          <p:nvGrpSpPr>
            <p:cNvPr id="5" name="Graphic 11">
              <a:extLst>
                <a:ext uri="{FF2B5EF4-FFF2-40B4-BE49-F238E27FC236}">
                  <a16:creationId xmlns:a16="http://schemas.microsoft.com/office/drawing/2014/main" id="{7C6E4AE8-3014-F584-0A34-99DC87F67983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56" name="Freeform 55">
                <a:extLst>
                  <a:ext uri="{FF2B5EF4-FFF2-40B4-BE49-F238E27FC236}">
                    <a16:creationId xmlns:a16="http://schemas.microsoft.com/office/drawing/2014/main" id="{31FCB52D-45BB-1DC4-6C13-09DFAFCD57E9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28C842DC-0BC4-43F9-3166-7F99556234E4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AA17555-F54D-5856-A9CD-BDC4C9AE5B86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6DCCCBE3-854E-92EB-A384-37665845459F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2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1D4ED9F-839E-E741-1400-1E2CE9587755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6B33F132-74A5-78C5-B6AB-5C31CF31F96C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1A430638-798A-F097-09FC-B11B43051DA6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6" name="Graphic 11">
              <a:extLst>
                <a:ext uri="{FF2B5EF4-FFF2-40B4-BE49-F238E27FC236}">
                  <a16:creationId xmlns:a16="http://schemas.microsoft.com/office/drawing/2014/main" id="{C2E7E580-B960-24CA-17A0-CF1CCCCDB36B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7" name="Freeform 6">
                <a:extLst>
                  <a:ext uri="{FF2B5EF4-FFF2-40B4-BE49-F238E27FC236}">
                    <a16:creationId xmlns:a16="http://schemas.microsoft.com/office/drawing/2014/main" id="{2A537EAA-DEC9-40FF-C57A-EF0E1B331A68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" name="Freeform 7">
                <a:extLst>
                  <a:ext uri="{FF2B5EF4-FFF2-40B4-BE49-F238E27FC236}">
                    <a16:creationId xmlns:a16="http://schemas.microsoft.com/office/drawing/2014/main" id="{AA49F3E3-4F1A-ED3E-E4E7-B22B8F211719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" name="Freeform 8">
                <a:extLst>
                  <a:ext uri="{FF2B5EF4-FFF2-40B4-BE49-F238E27FC236}">
                    <a16:creationId xmlns:a16="http://schemas.microsoft.com/office/drawing/2014/main" id="{B5E7CAD6-21F8-BC6B-A40C-7F7DEC05F38F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" name="Freeform 10">
                <a:extLst>
                  <a:ext uri="{FF2B5EF4-FFF2-40B4-BE49-F238E27FC236}">
                    <a16:creationId xmlns:a16="http://schemas.microsoft.com/office/drawing/2014/main" id="{41A5FF07-0C32-0472-A569-782723C8FA8E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" name="Freeform 11">
                <a:extLst>
                  <a:ext uri="{FF2B5EF4-FFF2-40B4-BE49-F238E27FC236}">
                    <a16:creationId xmlns:a16="http://schemas.microsoft.com/office/drawing/2014/main" id="{E6B39DFA-60ED-5330-1D12-7D72CB47CB4A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" name="Freeform 12">
                <a:extLst>
                  <a:ext uri="{FF2B5EF4-FFF2-40B4-BE49-F238E27FC236}">
                    <a16:creationId xmlns:a16="http://schemas.microsoft.com/office/drawing/2014/main" id="{EA739B27-CF4D-AA1F-DCFE-7BFAB26E544C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2" name="Freeform 41">
                <a:extLst>
                  <a:ext uri="{FF2B5EF4-FFF2-40B4-BE49-F238E27FC236}">
                    <a16:creationId xmlns:a16="http://schemas.microsoft.com/office/drawing/2014/main" id="{1DB94C2D-D032-FFB7-D1EA-AA20B9EBB96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4" name="Freeform 43">
                <a:extLst>
                  <a:ext uri="{FF2B5EF4-FFF2-40B4-BE49-F238E27FC236}">
                    <a16:creationId xmlns:a16="http://schemas.microsoft.com/office/drawing/2014/main" id="{699B8C6A-AC95-55A1-73C5-968CAC112223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5" name="Freeform 44">
                <a:extLst>
                  <a:ext uri="{FF2B5EF4-FFF2-40B4-BE49-F238E27FC236}">
                    <a16:creationId xmlns:a16="http://schemas.microsoft.com/office/drawing/2014/main" id="{580EDE9A-3D2D-BAC1-3DF2-5E849923A5CF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6" name="Freeform 45">
                <a:extLst>
                  <a:ext uri="{FF2B5EF4-FFF2-40B4-BE49-F238E27FC236}">
                    <a16:creationId xmlns:a16="http://schemas.microsoft.com/office/drawing/2014/main" id="{E220FC21-6E16-F69F-043A-76A523072F49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7" name="Freeform 46">
                <a:extLst>
                  <a:ext uri="{FF2B5EF4-FFF2-40B4-BE49-F238E27FC236}">
                    <a16:creationId xmlns:a16="http://schemas.microsoft.com/office/drawing/2014/main" id="{0DE76647-A11D-E485-1F85-B9EA5E2473A6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8" name="Freeform 47">
                <a:extLst>
                  <a:ext uri="{FF2B5EF4-FFF2-40B4-BE49-F238E27FC236}">
                    <a16:creationId xmlns:a16="http://schemas.microsoft.com/office/drawing/2014/main" id="{73ABC87C-6CCF-1DFE-FF48-FF212CEE86DF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9" name="Freeform 48">
                <a:extLst>
                  <a:ext uri="{FF2B5EF4-FFF2-40B4-BE49-F238E27FC236}">
                    <a16:creationId xmlns:a16="http://schemas.microsoft.com/office/drawing/2014/main" id="{D97BF4F8-6010-74ED-9422-6866417EAF09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0" name="Freeform 49">
                <a:extLst>
                  <a:ext uri="{FF2B5EF4-FFF2-40B4-BE49-F238E27FC236}">
                    <a16:creationId xmlns:a16="http://schemas.microsoft.com/office/drawing/2014/main" id="{DE6761B5-F9C7-9B84-6E55-2BD24FC8D0D6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1" name="Freeform 50">
                <a:extLst>
                  <a:ext uri="{FF2B5EF4-FFF2-40B4-BE49-F238E27FC236}">
                    <a16:creationId xmlns:a16="http://schemas.microsoft.com/office/drawing/2014/main" id="{ACDA9A79-59A7-E6B2-3A4A-1B7A489BF073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2" name="Freeform 51">
                <a:extLst>
                  <a:ext uri="{FF2B5EF4-FFF2-40B4-BE49-F238E27FC236}">
                    <a16:creationId xmlns:a16="http://schemas.microsoft.com/office/drawing/2014/main" id="{38E9BCFD-4ACB-4D0C-4CA2-787692E01A42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3" name="Freeform 52">
                <a:extLst>
                  <a:ext uri="{FF2B5EF4-FFF2-40B4-BE49-F238E27FC236}">
                    <a16:creationId xmlns:a16="http://schemas.microsoft.com/office/drawing/2014/main" id="{7FC6AC7F-5738-CB7F-BF4B-D60C9346BCFD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4" name="Freeform 53">
                <a:extLst>
                  <a:ext uri="{FF2B5EF4-FFF2-40B4-BE49-F238E27FC236}">
                    <a16:creationId xmlns:a16="http://schemas.microsoft.com/office/drawing/2014/main" id="{DF0FE2F9-BC25-1ABE-9A91-B35ECA45F36A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5" name="Freeform 54">
                <a:extLst>
                  <a:ext uri="{FF2B5EF4-FFF2-40B4-BE49-F238E27FC236}">
                    <a16:creationId xmlns:a16="http://schemas.microsoft.com/office/drawing/2014/main" id="{492E3C8A-8993-1A60-BAFA-D5E2C5580BC0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35" name="Text Placeholder 9">
            <a:extLst>
              <a:ext uri="{FF2B5EF4-FFF2-40B4-BE49-F238E27FC236}">
                <a16:creationId xmlns:a16="http://schemas.microsoft.com/office/drawing/2014/main" id="{D1C9238D-353A-FC4D-8EE9-06DAB6A0BFBD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7191" y="3107458"/>
            <a:ext cx="1960421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Presenters goes here.</a:t>
            </a:r>
          </a:p>
        </p:txBody>
      </p:sp>
      <p:sp>
        <p:nvSpPr>
          <p:cNvPr id="36" name="Text Placeholder 32">
            <a:extLst>
              <a:ext uri="{FF2B5EF4-FFF2-40B4-BE49-F238E27FC236}">
                <a16:creationId xmlns:a16="http://schemas.microsoft.com/office/drawing/2014/main" id="{3CDDDA68-C26C-194C-8B2C-DDAB904CB0B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27191" y="3447002"/>
            <a:ext cx="4151537" cy="683071"/>
          </a:xfrm>
        </p:spPr>
        <p:txBody>
          <a:bodyPr numCol="2" spcCol="216000">
            <a:noAutofit/>
          </a:bodyPr>
          <a:lstStyle>
            <a:lvl1pPr marL="0" indent="0">
              <a:lnSpc>
                <a:spcPct val="114000"/>
              </a:lnSpc>
              <a:buNone/>
              <a:defRPr sz="800"/>
            </a:lvl1pPr>
            <a:lvl2pPr marL="342900" indent="0">
              <a:lnSpc>
                <a:spcPct val="114000"/>
              </a:lnSpc>
              <a:buNone/>
              <a:defRPr sz="800"/>
            </a:lvl2pPr>
            <a:lvl3pPr marL="685800" indent="0">
              <a:lnSpc>
                <a:spcPct val="114000"/>
              </a:lnSpc>
              <a:buNone/>
              <a:defRPr sz="800"/>
            </a:lvl3pPr>
            <a:lvl4pPr marL="1028700" indent="0">
              <a:lnSpc>
                <a:spcPct val="114000"/>
              </a:lnSpc>
              <a:buNone/>
              <a:defRPr sz="800"/>
            </a:lvl4pPr>
            <a:lvl5pPr marL="1371600" indent="0">
              <a:lnSpc>
                <a:spcPct val="114000"/>
              </a:lnSpc>
              <a:buNone/>
              <a:defRPr sz="800"/>
            </a:lvl5pPr>
          </a:lstStyle>
          <a:p>
            <a:pPr lvl="0"/>
            <a:r>
              <a:rPr lang="en-US" dirty="0"/>
              <a:t>First Last—Job Title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lvl="0"/>
            <a:r>
              <a:rPr lang="en-US" dirty="0"/>
              <a:t>First Last—Job Title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</p:txBody>
      </p:sp>
    </p:spTree>
    <p:extLst>
      <p:ext uri="{BB962C8B-B14F-4D97-AF65-F5344CB8AC3E}">
        <p14:creationId xmlns:p14="http://schemas.microsoft.com/office/powerpoint/2010/main" val="2921309737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Slide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5900" y="1414243"/>
            <a:ext cx="3600450" cy="818332"/>
          </a:xfrm>
        </p:spPr>
        <p:txBody>
          <a:bodyPr anchor="b">
            <a:noAutofit/>
          </a:bodyPr>
          <a:lstStyle>
            <a:lvl1pPr algn="l">
              <a:defRPr sz="2800">
                <a:solidFill>
                  <a:schemeClr val="tx2"/>
                </a:solidFill>
                <a:latin typeface="Sun Life New Display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15900" y="2647592"/>
            <a:ext cx="3600450" cy="273844"/>
          </a:xfrm>
        </p:spPr>
        <p:txBody>
          <a:bodyPr anchor="b" anchorCtr="0">
            <a:noAutofit/>
          </a:bodyPr>
          <a:lstStyle>
            <a:lvl1pPr marL="0" indent="0" algn="l">
              <a:buNone/>
              <a:defRPr sz="1800">
                <a:solidFill>
                  <a:schemeClr val="tx2"/>
                </a:solidFill>
                <a:latin typeface="+mj-lt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Click to insert subtitle.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AEE579C-8BF3-5AF2-FDA6-405F238F1FC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192805"/>
            <a:ext cx="3600450" cy="129953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050">
                <a:solidFill>
                  <a:schemeClr val="tx2"/>
                </a:solidFill>
                <a:latin typeface="Sun Life New Display" pitchFamily="2" charset="0"/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DD / MM / YYYY</a:t>
            </a:r>
          </a:p>
        </p:txBody>
      </p:sp>
      <p:sp>
        <p:nvSpPr>
          <p:cNvPr id="43" name="Picture Placeholder 42">
            <a:extLst>
              <a:ext uri="{FF2B5EF4-FFF2-40B4-BE49-F238E27FC236}">
                <a16:creationId xmlns:a16="http://schemas.microsoft.com/office/drawing/2014/main" id="{8EA885D4-90FB-BF40-DC43-B7F714E4A8CE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627582" y="204788"/>
            <a:ext cx="4300517" cy="4730750"/>
          </a:xfrm>
          <a:solidFill>
            <a:schemeClr val="bg1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CF43082B-CD40-8C3F-DC5C-2F5101E239D7}"/>
              </a:ext>
            </a:extLst>
          </p:cNvPr>
          <p:cNvGrpSpPr/>
          <p:nvPr userDrawn="1"/>
        </p:nvGrpSpPr>
        <p:grpSpPr>
          <a:xfrm>
            <a:off x="211587" y="4582633"/>
            <a:ext cx="1514666" cy="365605"/>
            <a:chOff x="211587" y="4593566"/>
            <a:chExt cx="1429538" cy="345057"/>
          </a:xfrm>
        </p:grpSpPr>
        <p:grpSp>
          <p:nvGrpSpPr>
            <p:cNvPr id="5" name="Graphic 11">
              <a:extLst>
                <a:ext uri="{FF2B5EF4-FFF2-40B4-BE49-F238E27FC236}">
                  <a16:creationId xmlns:a16="http://schemas.microsoft.com/office/drawing/2014/main" id="{7C6E4AE8-3014-F584-0A34-99DC87F67983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56" name="Freeform 55">
                <a:extLst>
                  <a:ext uri="{FF2B5EF4-FFF2-40B4-BE49-F238E27FC236}">
                    <a16:creationId xmlns:a16="http://schemas.microsoft.com/office/drawing/2014/main" id="{31FCB52D-45BB-1DC4-6C13-09DFAFCD57E9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28C842DC-0BC4-43F9-3166-7F99556234E4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AA17555-F54D-5856-A9CD-BDC4C9AE5B86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6DCCCBE3-854E-92EB-A384-37665845459F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2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1D4ED9F-839E-E741-1400-1E2CE9587755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6B33F132-74A5-78C5-B6AB-5C31CF31F96C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1A430638-798A-F097-09FC-B11B43051DA6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6" name="Graphic 11">
              <a:extLst>
                <a:ext uri="{FF2B5EF4-FFF2-40B4-BE49-F238E27FC236}">
                  <a16:creationId xmlns:a16="http://schemas.microsoft.com/office/drawing/2014/main" id="{C2E7E580-B960-24CA-17A0-CF1CCCCDB36B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7" name="Freeform 6">
                <a:extLst>
                  <a:ext uri="{FF2B5EF4-FFF2-40B4-BE49-F238E27FC236}">
                    <a16:creationId xmlns:a16="http://schemas.microsoft.com/office/drawing/2014/main" id="{2A537EAA-DEC9-40FF-C57A-EF0E1B331A68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" name="Freeform 7">
                <a:extLst>
                  <a:ext uri="{FF2B5EF4-FFF2-40B4-BE49-F238E27FC236}">
                    <a16:creationId xmlns:a16="http://schemas.microsoft.com/office/drawing/2014/main" id="{AA49F3E3-4F1A-ED3E-E4E7-B22B8F211719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" name="Freeform 8">
                <a:extLst>
                  <a:ext uri="{FF2B5EF4-FFF2-40B4-BE49-F238E27FC236}">
                    <a16:creationId xmlns:a16="http://schemas.microsoft.com/office/drawing/2014/main" id="{B5E7CAD6-21F8-BC6B-A40C-7F7DEC05F38F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" name="Freeform 10">
                <a:extLst>
                  <a:ext uri="{FF2B5EF4-FFF2-40B4-BE49-F238E27FC236}">
                    <a16:creationId xmlns:a16="http://schemas.microsoft.com/office/drawing/2014/main" id="{41A5FF07-0C32-0472-A569-782723C8FA8E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" name="Freeform 11">
                <a:extLst>
                  <a:ext uri="{FF2B5EF4-FFF2-40B4-BE49-F238E27FC236}">
                    <a16:creationId xmlns:a16="http://schemas.microsoft.com/office/drawing/2014/main" id="{E6B39DFA-60ED-5330-1D12-7D72CB47CB4A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" name="Freeform 12">
                <a:extLst>
                  <a:ext uri="{FF2B5EF4-FFF2-40B4-BE49-F238E27FC236}">
                    <a16:creationId xmlns:a16="http://schemas.microsoft.com/office/drawing/2014/main" id="{EA739B27-CF4D-AA1F-DCFE-7BFAB26E544C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2" name="Freeform 41">
                <a:extLst>
                  <a:ext uri="{FF2B5EF4-FFF2-40B4-BE49-F238E27FC236}">
                    <a16:creationId xmlns:a16="http://schemas.microsoft.com/office/drawing/2014/main" id="{1DB94C2D-D032-FFB7-D1EA-AA20B9EBB96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4" name="Freeform 43">
                <a:extLst>
                  <a:ext uri="{FF2B5EF4-FFF2-40B4-BE49-F238E27FC236}">
                    <a16:creationId xmlns:a16="http://schemas.microsoft.com/office/drawing/2014/main" id="{699B8C6A-AC95-55A1-73C5-968CAC112223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5" name="Freeform 44">
                <a:extLst>
                  <a:ext uri="{FF2B5EF4-FFF2-40B4-BE49-F238E27FC236}">
                    <a16:creationId xmlns:a16="http://schemas.microsoft.com/office/drawing/2014/main" id="{580EDE9A-3D2D-BAC1-3DF2-5E849923A5CF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6" name="Freeform 45">
                <a:extLst>
                  <a:ext uri="{FF2B5EF4-FFF2-40B4-BE49-F238E27FC236}">
                    <a16:creationId xmlns:a16="http://schemas.microsoft.com/office/drawing/2014/main" id="{E220FC21-6E16-F69F-043A-76A523072F49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7" name="Freeform 46">
                <a:extLst>
                  <a:ext uri="{FF2B5EF4-FFF2-40B4-BE49-F238E27FC236}">
                    <a16:creationId xmlns:a16="http://schemas.microsoft.com/office/drawing/2014/main" id="{0DE76647-A11D-E485-1F85-B9EA5E2473A6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8" name="Freeform 47">
                <a:extLst>
                  <a:ext uri="{FF2B5EF4-FFF2-40B4-BE49-F238E27FC236}">
                    <a16:creationId xmlns:a16="http://schemas.microsoft.com/office/drawing/2014/main" id="{73ABC87C-6CCF-1DFE-FF48-FF212CEE86DF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9" name="Freeform 48">
                <a:extLst>
                  <a:ext uri="{FF2B5EF4-FFF2-40B4-BE49-F238E27FC236}">
                    <a16:creationId xmlns:a16="http://schemas.microsoft.com/office/drawing/2014/main" id="{D97BF4F8-6010-74ED-9422-6866417EAF09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0" name="Freeform 49">
                <a:extLst>
                  <a:ext uri="{FF2B5EF4-FFF2-40B4-BE49-F238E27FC236}">
                    <a16:creationId xmlns:a16="http://schemas.microsoft.com/office/drawing/2014/main" id="{DE6761B5-F9C7-9B84-6E55-2BD24FC8D0D6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1" name="Freeform 50">
                <a:extLst>
                  <a:ext uri="{FF2B5EF4-FFF2-40B4-BE49-F238E27FC236}">
                    <a16:creationId xmlns:a16="http://schemas.microsoft.com/office/drawing/2014/main" id="{ACDA9A79-59A7-E6B2-3A4A-1B7A489BF073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2" name="Freeform 51">
                <a:extLst>
                  <a:ext uri="{FF2B5EF4-FFF2-40B4-BE49-F238E27FC236}">
                    <a16:creationId xmlns:a16="http://schemas.microsoft.com/office/drawing/2014/main" id="{38E9BCFD-4ACB-4D0C-4CA2-787692E01A42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3" name="Freeform 52">
                <a:extLst>
                  <a:ext uri="{FF2B5EF4-FFF2-40B4-BE49-F238E27FC236}">
                    <a16:creationId xmlns:a16="http://schemas.microsoft.com/office/drawing/2014/main" id="{7FC6AC7F-5738-CB7F-BF4B-D60C9346BCFD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4" name="Freeform 53">
                <a:extLst>
                  <a:ext uri="{FF2B5EF4-FFF2-40B4-BE49-F238E27FC236}">
                    <a16:creationId xmlns:a16="http://schemas.microsoft.com/office/drawing/2014/main" id="{DF0FE2F9-BC25-1ABE-9A91-B35ECA45F36A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5" name="Freeform 54">
                <a:extLst>
                  <a:ext uri="{FF2B5EF4-FFF2-40B4-BE49-F238E27FC236}">
                    <a16:creationId xmlns:a16="http://schemas.microsoft.com/office/drawing/2014/main" id="{492E3C8A-8993-1A60-BAFA-D5E2C5580BC0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35" name="Text Placeholder 9">
            <a:extLst>
              <a:ext uri="{FF2B5EF4-FFF2-40B4-BE49-F238E27FC236}">
                <a16:creationId xmlns:a16="http://schemas.microsoft.com/office/drawing/2014/main" id="{D1C9238D-353A-FC4D-8EE9-06DAB6A0BFBD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7191" y="3107458"/>
            <a:ext cx="1960421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Presenters goes here.</a:t>
            </a:r>
          </a:p>
        </p:txBody>
      </p:sp>
      <p:sp>
        <p:nvSpPr>
          <p:cNvPr id="36" name="Text Placeholder 32">
            <a:extLst>
              <a:ext uri="{FF2B5EF4-FFF2-40B4-BE49-F238E27FC236}">
                <a16:creationId xmlns:a16="http://schemas.microsoft.com/office/drawing/2014/main" id="{3CDDDA68-C26C-194C-8B2C-DDAB904CB0B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27191" y="3447002"/>
            <a:ext cx="4151537" cy="683071"/>
          </a:xfrm>
        </p:spPr>
        <p:txBody>
          <a:bodyPr numCol="2" spcCol="216000">
            <a:noAutofit/>
          </a:bodyPr>
          <a:lstStyle>
            <a:lvl1pPr marL="0" indent="0">
              <a:lnSpc>
                <a:spcPct val="114000"/>
              </a:lnSpc>
              <a:buNone/>
              <a:defRPr sz="800"/>
            </a:lvl1pPr>
            <a:lvl2pPr marL="342900" indent="0">
              <a:lnSpc>
                <a:spcPct val="114000"/>
              </a:lnSpc>
              <a:buNone/>
              <a:defRPr sz="800"/>
            </a:lvl2pPr>
            <a:lvl3pPr marL="685800" indent="0">
              <a:lnSpc>
                <a:spcPct val="114000"/>
              </a:lnSpc>
              <a:buNone/>
              <a:defRPr sz="800"/>
            </a:lvl3pPr>
            <a:lvl4pPr marL="1028700" indent="0">
              <a:lnSpc>
                <a:spcPct val="114000"/>
              </a:lnSpc>
              <a:buNone/>
              <a:defRPr sz="800"/>
            </a:lvl4pPr>
            <a:lvl5pPr marL="1371600" indent="0">
              <a:lnSpc>
                <a:spcPct val="114000"/>
              </a:lnSpc>
              <a:buNone/>
              <a:defRPr sz="800"/>
            </a:lvl5pPr>
          </a:lstStyle>
          <a:p>
            <a:pPr lvl="0"/>
            <a:r>
              <a:rPr lang="en-US" dirty="0"/>
              <a:t>First Last—Job Title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lvl="0"/>
            <a:r>
              <a:rPr lang="en-US" dirty="0"/>
              <a:t>First Last—Job Title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</p:txBody>
      </p:sp>
    </p:spTree>
    <p:extLst>
      <p:ext uri="{BB962C8B-B14F-4D97-AF65-F5344CB8AC3E}">
        <p14:creationId xmlns:p14="http://schemas.microsoft.com/office/powerpoint/2010/main" val="385228987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able of Contents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>
            <a:lvl1pPr>
              <a:defRPr>
                <a:latin typeface="Sun Life New Display" pitchFamily="2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Sun Life New Display" pitchFamily="2" charset="0"/>
              </a:defRPr>
            </a:lvl1pPr>
          </a:lstStyle>
          <a:p>
            <a:fld id="{9FA635D2-B142-BE49-AECA-6169441F1F99}" type="slidenum">
              <a:rPr lang="en-US" smtClean="0"/>
              <a:pPr/>
              <a:t>‹N°›</a:t>
            </a:fld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4726DB1-B7E6-1774-F331-3A22F3BF643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15900" y="1419225"/>
            <a:ext cx="1919788" cy="973246"/>
          </a:xfrm>
        </p:spPr>
        <p:txBody>
          <a:bodyPr anchor="ctr" anchorCtr="0">
            <a:noAutofit/>
          </a:bodyPr>
          <a:lstStyle>
            <a:lvl1pPr algn="l">
              <a:defRPr sz="3200">
                <a:solidFill>
                  <a:schemeClr val="tx2"/>
                </a:solidFill>
                <a:latin typeface="Sun Life New Display" pitchFamily="2" charset="0"/>
              </a:defRPr>
            </a:lvl1pPr>
          </a:lstStyle>
          <a:p>
            <a:r>
              <a:rPr lang="en-US" dirty="0"/>
              <a:t>Table of</a:t>
            </a:r>
            <a:br>
              <a:rPr lang="en-US" dirty="0"/>
            </a:br>
            <a:r>
              <a:rPr lang="en-US" dirty="0"/>
              <a:t>contents.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0A3387E6-AEDC-1EEF-F5B5-55F1233CAAF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411413" y="1349196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Sun Life New Display" pitchFamily="2" charset="0"/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01.</a:t>
            </a:r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7A4626EC-51F0-97F1-2D9E-32E394B5A7C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615994" y="1349196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Sun Life New Display" pitchFamily="2" charset="0"/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02.</a:t>
            </a:r>
          </a:p>
        </p:txBody>
      </p:sp>
      <p:sp>
        <p:nvSpPr>
          <p:cNvPr id="13" name="Text Placeholder 10">
            <a:extLst>
              <a:ext uri="{FF2B5EF4-FFF2-40B4-BE49-F238E27FC236}">
                <a16:creationId xmlns:a16="http://schemas.microsoft.com/office/drawing/2014/main" id="{8CB200F9-6303-78EB-9E3A-11D192A3D6F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845627" y="1349196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Sun Life New Display" pitchFamily="2" charset="0"/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03.</a:t>
            </a:r>
          </a:p>
        </p:txBody>
      </p: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D8644989-7F22-2D6A-8DAB-DEDFFCBA056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411413" y="2971929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Sun Life New Display" pitchFamily="2" charset="0"/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04.</a:t>
            </a:r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41BC573E-68DD-3A53-8495-2D83C448F86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615994" y="2971929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Sun Life New Display" pitchFamily="2" charset="0"/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05.</a:t>
            </a:r>
          </a:p>
        </p:txBody>
      </p:sp>
      <p:sp>
        <p:nvSpPr>
          <p:cNvPr id="16" name="Text Placeholder 10">
            <a:extLst>
              <a:ext uri="{FF2B5EF4-FFF2-40B4-BE49-F238E27FC236}">
                <a16:creationId xmlns:a16="http://schemas.microsoft.com/office/drawing/2014/main" id="{9F1AF766-EF3A-C147-4975-4E61F2964BE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845627" y="2971929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Sun Life New Display" pitchFamily="2" charset="0"/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06.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7C354461-06FE-8570-AD97-25189E294D69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2411413" y="1816100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Sun Life New Display" pitchFamily="2" charset="0"/>
              </a:defRPr>
            </a:lvl1pPr>
            <a:lvl2pPr marL="342900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800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700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600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19" name="Text Placeholder 17">
            <a:extLst>
              <a:ext uri="{FF2B5EF4-FFF2-40B4-BE49-F238E27FC236}">
                <a16:creationId xmlns:a16="http://schemas.microsoft.com/office/drawing/2014/main" id="{D6DDE41C-EE2D-AE60-0664-7A0FC9C6A54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615994" y="1816100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Sun Life New Display" pitchFamily="2" charset="0"/>
              </a:defRPr>
            </a:lvl1pPr>
            <a:lvl2pPr marL="342900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800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700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600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0" name="Text Placeholder 17">
            <a:extLst>
              <a:ext uri="{FF2B5EF4-FFF2-40B4-BE49-F238E27FC236}">
                <a16:creationId xmlns:a16="http://schemas.microsoft.com/office/drawing/2014/main" id="{1DB719A2-ECB3-1418-6F81-018BB5AA97E5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845627" y="1816100"/>
            <a:ext cx="2092412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Sun Life New Display" pitchFamily="2" charset="0"/>
              </a:defRPr>
            </a:lvl1pPr>
            <a:lvl2pPr marL="342900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800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700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600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1" name="Text Placeholder 17">
            <a:extLst>
              <a:ext uri="{FF2B5EF4-FFF2-40B4-BE49-F238E27FC236}">
                <a16:creationId xmlns:a16="http://schemas.microsoft.com/office/drawing/2014/main" id="{582135BD-34EE-D87B-0257-976D83410E4F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2411413" y="3444484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Sun Life New Display" pitchFamily="2" charset="0"/>
              </a:defRPr>
            </a:lvl1pPr>
            <a:lvl2pPr marL="342900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800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700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600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2" name="Text Placeholder 17">
            <a:extLst>
              <a:ext uri="{FF2B5EF4-FFF2-40B4-BE49-F238E27FC236}">
                <a16:creationId xmlns:a16="http://schemas.microsoft.com/office/drawing/2014/main" id="{ECF57AAC-A1E0-DD7E-92AD-CFF7D430158A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615994" y="3444484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Sun Life New Display" pitchFamily="2" charset="0"/>
              </a:defRPr>
            </a:lvl1pPr>
            <a:lvl2pPr marL="342900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800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700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600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3" name="Text Placeholder 17">
            <a:extLst>
              <a:ext uri="{FF2B5EF4-FFF2-40B4-BE49-F238E27FC236}">
                <a16:creationId xmlns:a16="http://schemas.microsoft.com/office/drawing/2014/main" id="{8CC48DB9-BEF8-4DB7-BED7-BD75E2464D5D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845627" y="3444484"/>
            <a:ext cx="2092412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Sun Life New Display" pitchFamily="2" charset="0"/>
              </a:defRPr>
            </a:lvl1pPr>
            <a:lvl2pPr marL="342900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800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700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600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8474B4D8-4C65-E890-B5DE-6BFDAF2A76B2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411413" y="2218824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>
                <a:latin typeface="Sun Life New Display" pitchFamily="2" charset="0"/>
              </a:defRPr>
            </a:lvl1pPr>
            <a:lvl2pPr marL="342900" indent="0">
              <a:buNone/>
              <a:defRPr sz="800"/>
            </a:lvl2pPr>
            <a:lvl3pPr marL="685800" indent="0">
              <a:buNone/>
              <a:defRPr sz="700"/>
            </a:lvl3pPr>
            <a:lvl4pPr marL="1028700" indent="0">
              <a:buNone/>
              <a:defRPr sz="600"/>
            </a:lvl4pPr>
            <a:lvl5pPr marL="1371600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28" name="Text Placeholder 26">
            <a:extLst>
              <a:ext uri="{FF2B5EF4-FFF2-40B4-BE49-F238E27FC236}">
                <a16:creationId xmlns:a16="http://schemas.microsoft.com/office/drawing/2014/main" id="{41775F53-27CA-6212-5A52-C45880B23427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615994" y="2218824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>
                <a:latin typeface="Sun Life New Display" pitchFamily="2" charset="0"/>
              </a:defRPr>
            </a:lvl1pPr>
            <a:lvl2pPr marL="342900" indent="0">
              <a:buNone/>
              <a:defRPr sz="800"/>
            </a:lvl2pPr>
            <a:lvl3pPr marL="685800" indent="0">
              <a:buNone/>
              <a:defRPr sz="700"/>
            </a:lvl3pPr>
            <a:lvl4pPr marL="1028700" indent="0">
              <a:buNone/>
              <a:defRPr sz="600"/>
            </a:lvl4pPr>
            <a:lvl5pPr marL="1371600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29" name="Text Placeholder 26">
            <a:extLst>
              <a:ext uri="{FF2B5EF4-FFF2-40B4-BE49-F238E27FC236}">
                <a16:creationId xmlns:a16="http://schemas.microsoft.com/office/drawing/2014/main" id="{D66A3B78-41DC-06D1-36A3-D91EC6C32F9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839364" y="2218824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>
                <a:latin typeface="Sun Life New Display" pitchFamily="2" charset="0"/>
              </a:defRPr>
            </a:lvl1pPr>
            <a:lvl2pPr marL="342900" indent="0">
              <a:buNone/>
              <a:defRPr sz="800"/>
            </a:lvl2pPr>
            <a:lvl3pPr marL="685800" indent="0">
              <a:buNone/>
              <a:defRPr sz="700"/>
            </a:lvl3pPr>
            <a:lvl4pPr marL="1028700" indent="0">
              <a:buNone/>
              <a:defRPr sz="600"/>
            </a:lvl4pPr>
            <a:lvl5pPr marL="1371600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30" name="Text Placeholder 26">
            <a:extLst>
              <a:ext uri="{FF2B5EF4-FFF2-40B4-BE49-F238E27FC236}">
                <a16:creationId xmlns:a16="http://schemas.microsoft.com/office/drawing/2014/main" id="{3EC79D14-346D-23BE-D99A-733F910EBFAA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2411413" y="3834682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>
                <a:latin typeface="Sun Life New Display" pitchFamily="2" charset="0"/>
              </a:defRPr>
            </a:lvl1pPr>
            <a:lvl2pPr marL="342900" indent="0">
              <a:buNone/>
              <a:defRPr sz="800"/>
            </a:lvl2pPr>
            <a:lvl3pPr marL="685800" indent="0">
              <a:buNone/>
              <a:defRPr sz="700"/>
            </a:lvl3pPr>
            <a:lvl4pPr marL="1028700" indent="0">
              <a:buNone/>
              <a:defRPr sz="600"/>
            </a:lvl4pPr>
            <a:lvl5pPr marL="1371600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31" name="Text Placeholder 26">
            <a:extLst>
              <a:ext uri="{FF2B5EF4-FFF2-40B4-BE49-F238E27FC236}">
                <a16:creationId xmlns:a16="http://schemas.microsoft.com/office/drawing/2014/main" id="{BBF6F0CC-4A3F-D822-3CD3-1B0ABB27FF9D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615994" y="3834682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>
                <a:latin typeface="Sun Life New Display" pitchFamily="2" charset="0"/>
              </a:defRPr>
            </a:lvl1pPr>
            <a:lvl2pPr marL="342900" indent="0">
              <a:buNone/>
              <a:defRPr sz="800"/>
            </a:lvl2pPr>
            <a:lvl3pPr marL="685800" indent="0">
              <a:buNone/>
              <a:defRPr sz="700"/>
            </a:lvl3pPr>
            <a:lvl4pPr marL="1028700" indent="0">
              <a:buNone/>
              <a:defRPr sz="600"/>
            </a:lvl4pPr>
            <a:lvl5pPr marL="1371600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32" name="Text Placeholder 26">
            <a:extLst>
              <a:ext uri="{FF2B5EF4-FFF2-40B4-BE49-F238E27FC236}">
                <a16:creationId xmlns:a16="http://schemas.microsoft.com/office/drawing/2014/main" id="{EBA69CA3-3E77-09CD-FFBE-B77B26582185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6839364" y="3834682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>
                <a:latin typeface="Sun Life New Display" pitchFamily="2" charset="0"/>
              </a:defRPr>
            </a:lvl1pPr>
            <a:lvl2pPr marL="342900" indent="0">
              <a:buNone/>
              <a:defRPr sz="800"/>
            </a:lvl2pPr>
            <a:lvl3pPr marL="685800" indent="0">
              <a:buNone/>
              <a:defRPr sz="700"/>
            </a:lvl3pPr>
            <a:lvl4pPr marL="1028700" indent="0">
              <a:buNone/>
              <a:defRPr sz="600"/>
            </a:lvl4pPr>
            <a:lvl5pPr marL="1371600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1403832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Section Divider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15900" y="1779373"/>
            <a:ext cx="1497570" cy="724930"/>
          </a:xfrm>
        </p:spPr>
        <p:txBody>
          <a:bodyPr anchor="b">
            <a:normAutofit/>
          </a:bodyPr>
          <a:lstStyle>
            <a:lvl1pPr>
              <a:defRPr sz="4800" b="1">
                <a:latin typeface="Sun Life New Display" pitchFamily="2" charset="0"/>
              </a:defRPr>
            </a:lvl1pPr>
          </a:lstStyle>
          <a:p>
            <a:r>
              <a:rPr lang="en-US" dirty="0"/>
              <a:t>01.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15900" y="2639198"/>
            <a:ext cx="4281959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Sun Life New Display" pitchFamily="2" charset="0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>
            <a:lvl1pPr>
              <a:defRPr>
                <a:latin typeface="Sun Life New Display" pitchFamily="2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Sun Life New Display" pitchFamily="2" charset="0"/>
              </a:defRPr>
            </a:lvl1pPr>
          </a:lstStyle>
          <a:p>
            <a:fld id="{9FA635D2-B142-BE49-AECA-6169441F1F99}" type="slidenum">
              <a:rPr lang="en-US" smtClean="0"/>
              <a:pPr/>
              <a:t>‹N°›</a:t>
            </a:fld>
            <a:endParaRPr lang="en-US"/>
          </a:p>
        </p:txBody>
      </p:sp>
      <p:sp>
        <p:nvSpPr>
          <p:cNvPr id="12" name="Text Placeholder 26">
            <a:extLst>
              <a:ext uri="{FF2B5EF4-FFF2-40B4-BE49-F238E27FC236}">
                <a16:creationId xmlns:a16="http://schemas.microsoft.com/office/drawing/2014/main" id="{D04805F5-7E8C-D806-3F0A-79377EA8A2FF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15900" y="3767496"/>
            <a:ext cx="4281959" cy="778626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>
                <a:solidFill>
                  <a:schemeClr val="tx1"/>
                </a:solidFill>
                <a:latin typeface="Sun Life New Display" pitchFamily="2" charset="0"/>
              </a:defRPr>
            </a:lvl1pPr>
            <a:lvl2pPr marL="342900" indent="0">
              <a:buNone/>
              <a:defRPr sz="800"/>
            </a:lvl2pPr>
            <a:lvl3pPr marL="685800" indent="0">
              <a:buNone/>
              <a:defRPr sz="700"/>
            </a:lvl3pPr>
            <a:lvl4pPr marL="1028700" indent="0">
              <a:buNone/>
              <a:defRPr sz="600"/>
            </a:lvl4pPr>
            <a:lvl5pPr marL="1371600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4638675" y="2620483"/>
            <a:ext cx="4281958" cy="1818246"/>
          </a:xfrm>
        </p:spPr>
        <p:txBody>
          <a:bodyPr>
            <a:noAutofit/>
          </a:bodyPr>
          <a:lstStyle>
            <a:lvl1pPr marL="0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Sun Life New Display" pitchFamily="2" charset="0"/>
              </a:defRPr>
            </a:lvl1pPr>
            <a:lvl2pPr marL="342900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Sun Life New Display" pitchFamily="2" charset="0"/>
              </a:defRPr>
            </a:lvl2pPr>
            <a:lvl3pPr marL="685800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Sun Life New Display" pitchFamily="2" charset="0"/>
              </a:defRPr>
            </a:lvl3pPr>
            <a:lvl4pPr marL="1028700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Sun Life New Display" pitchFamily="2" charset="0"/>
              </a:defRPr>
            </a:lvl4pPr>
            <a:lvl5pPr marL="1371600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Sun Life New Display" pitchFamily="2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07901778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Divider Medium Grey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32211" y="2639198"/>
            <a:ext cx="4258925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Sun Life New Display" pitchFamily="2" charset="0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Subsection title goes here.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‹N°›</a:t>
            </a:fld>
            <a:endParaRPr lang="en-US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251205" y="3735151"/>
            <a:ext cx="4249358" cy="101168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9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8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7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6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4D439A0-A9B0-861F-CEF2-DA751F9DC45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41208" y="2275716"/>
            <a:ext cx="4258925" cy="249237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&lt;##&gt;. SECTION 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4157530624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ontent Slide Image On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‹N°›</a:t>
            </a:fld>
            <a:endParaRPr lang="en-US"/>
          </a:p>
        </p:txBody>
      </p:sp>
      <p:sp>
        <p:nvSpPr>
          <p:cNvPr id="10" name="Picture Placeholder 42">
            <a:extLst>
              <a:ext uri="{FF2B5EF4-FFF2-40B4-BE49-F238E27FC236}">
                <a16:creationId xmlns:a16="http://schemas.microsoft.com/office/drawing/2014/main" id="{475CA766-0803-2CD7-140A-C6D1F4CDEC9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21216" y="206375"/>
            <a:ext cx="4300517" cy="47307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4EBF9D06-F3D9-0C5E-52ED-0BF5DDB7C5E3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4759378" y="2342393"/>
            <a:ext cx="1960421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4" name="Text Placeholder 32">
            <a:extLst>
              <a:ext uri="{FF2B5EF4-FFF2-40B4-BE49-F238E27FC236}">
                <a16:creationId xmlns:a16="http://schemas.microsoft.com/office/drawing/2014/main" id="{CD1C5905-6C50-FD04-B627-753F1CC01FC5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4759378" y="3040063"/>
            <a:ext cx="4151537" cy="11874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/>
            </a:lvl1pPr>
            <a:lvl2pPr marL="342900" indent="0">
              <a:lnSpc>
                <a:spcPct val="114000"/>
              </a:lnSpc>
              <a:buNone/>
              <a:defRPr sz="800"/>
            </a:lvl2pPr>
            <a:lvl3pPr marL="685800" indent="0">
              <a:lnSpc>
                <a:spcPct val="114000"/>
              </a:lnSpc>
              <a:buNone/>
              <a:defRPr sz="800"/>
            </a:lvl3pPr>
            <a:lvl4pPr marL="1028700" indent="0">
              <a:lnSpc>
                <a:spcPct val="114000"/>
              </a:lnSpc>
              <a:buNone/>
              <a:defRPr sz="800"/>
            </a:lvl4pPr>
            <a:lvl5pPr marL="1371600" indent="0">
              <a:lnSpc>
                <a:spcPct val="114000"/>
              </a:lnSpc>
              <a:buNone/>
              <a:defRPr sz="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Text Placeholder 9">
            <a:extLst>
              <a:ext uri="{FF2B5EF4-FFF2-40B4-BE49-F238E27FC236}">
                <a16:creationId xmlns:a16="http://schemas.microsoft.com/office/drawing/2014/main" id="{A874CF84-747E-7589-CA7F-7DE9988FCF76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4759378" y="2644198"/>
            <a:ext cx="1960422" cy="137914"/>
          </a:xfrm>
        </p:spPr>
        <p:txBody>
          <a:bodyPr anchor="b" anchorCtr="0">
            <a:noAutofit/>
          </a:bodyPr>
          <a:lstStyle>
            <a:lvl1pPr marL="0" indent="0">
              <a:buNone/>
              <a:defRPr sz="800" b="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Recommended count: 350 characters.</a:t>
            </a:r>
          </a:p>
        </p:txBody>
      </p:sp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E495CD0A-363B-1C73-7CD9-ACB163B10445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759378" y="1111252"/>
            <a:ext cx="413861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3" name="Text Placeholder 15">
            <a:extLst>
              <a:ext uri="{FF2B5EF4-FFF2-40B4-BE49-F238E27FC236}">
                <a16:creationId xmlns:a16="http://schemas.microsoft.com/office/drawing/2014/main" id="{B14A558D-2652-9586-15BD-60A531A9C264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4759378" y="1416985"/>
            <a:ext cx="4163406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</p:spTree>
    <p:extLst>
      <p:ext uri="{BB962C8B-B14F-4D97-AF65-F5344CB8AC3E}">
        <p14:creationId xmlns:p14="http://schemas.microsoft.com/office/powerpoint/2010/main" val="532348074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ontent Slide Image 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‹N°›</a:t>
            </a:fld>
            <a:endParaRPr lang="en-US"/>
          </a:p>
        </p:txBody>
      </p:sp>
      <p:sp>
        <p:nvSpPr>
          <p:cNvPr id="10" name="Picture Placeholder 42">
            <a:extLst>
              <a:ext uri="{FF2B5EF4-FFF2-40B4-BE49-F238E27FC236}">
                <a16:creationId xmlns:a16="http://schemas.microsoft.com/office/drawing/2014/main" id="{475CA766-0803-2CD7-140A-C6D1F4CDEC9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626421" y="204788"/>
            <a:ext cx="4300517" cy="47307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4EBF9D06-F3D9-0C5E-52ED-0BF5DDB7C5E3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14198" y="1023938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4" name="Text Placeholder 32">
            <a:extLst>
              <a:ext uri="{FF2B5EF4-FFF2-40B4-BE49-F238E27FC236}">
                <a16:creationId xmlns:a16="http://schemas.microsoft.com/office/drawing/2014/main" id="{CD1C5905-6C50-FD04-B627-753F1CC01FC5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218596" y="1222375"/>
            <a:ext cx="2084867" cy="88106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900" indent="0">
              <a:lnSpc>
                <a:spcPct val="114000"/>
              </a:lnSpc>
              <a:buNone/>
              <a:defRPr sz="900"/>
            </a:lvl2pPr>
            <a:lvl3pPr marL="685800" indent="0">
              <a:lnSpc>
                <a:spcPct val="114000"/>
              </a:lnSpc>
              <a:buNone/>
              <a:defRPr sz="900"/>
            </a:lvl3pPr>
            <a:lvl4pPr marL="1028700" indent="0">
              <a:lnSpc>
                <a:spcPct val="114000"/>
              </a:lnSpc>
              <a:buNone/>
              <a:defRPr sz="900"/>
            </a:lvl4pPr>
            <a:lvl5pPr marL="1371600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Picture Placeholder 42">
            <a:extLst>
              <a:ext uri="{FF2B5EF4-FFF2-40B4-BE49-F238E27FC236}">
                <a16:creationId xmlns:a16="http://schemas.microsoft.com/office/drawing/2014/main" id="{3B887223-998B-4307-9C22-F26FD8CFC683}"/>
              </a:ext>
            </a:extLst>
          </p:cNvPr>
          <p:cNvSpPr>
            <a:spLocks noGrp="1"/>
          </p:cNvSpPr>
          <p:nvPr>
            <p:ph type="pic" sz="quarter" idx="40" hasCustomPrompt="1"/>
          </p:nvPr>
        </p:nvSpPr>
        <p:spPr>
          <a:xfrm>
            <a:off x="222776" y="195263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5" name="Text Placeholder 9">
            <a:extLst>
              <a:ext uri="{FF2B5EF4-FFF2-40B4-BE49-F238E27FC236}">
                <a16:creationId xmlns:a16="http://schemas.microsoft.com/office/drawing/2014/main" id="{508EA3EE-D630-D8C9-A3F8-C6182FF36777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2407383" y="1023938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8" name="Text Placeholder 32">
            <a:extLst>
              <a:ext uri="{FF2B5EF4-FFF2-40B4-BE49-F238E27FC236}">
                <a16:creationId xmlns:a16="http://schemas.microsoft.com/office/drawing/2014/main" id="{46FB238B-1C1F-BD84-1A8C-62290B97E6EE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>
          <a:xfrm>
            <a:off x="2411781" y="1222375"/>
            <a:ext cx="2084867" cy="88106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900" indent="0">
              <a:lnSpc>
                <a:spcPct val="114000"/>
              </a:lnSpc>
              <a:buNone/>
              <a:defRPr sz="900"/>
            </a:lvl2pPr>
            <a:lvl3pPr marL="685800" indent="0">
              <a:lnSpc>
                <a:spcPct val="114000"/>
              </a:lnSpc>
              <a:buNone/>
              <a:defRPr sz="900"/>
            </a:lvl3pPr>
            <a:lvl4pPr marL="1028700" indent="0">
              <a:lnSpc>
                <a:spcPct val="114000"/>
              </a:lnSpc>
              <a:buNone/>
              <a:defRPr sz="900"/>
            </a:lvl4pPr>
            <a:lvl5pPr marL="1371600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Picture Placeholder 42">
            <a:extLst>
              <a:ext uri="{FF2B5EF4-FFF2-40B4-BE49-F238E27FC236}">
                <a16:creationId xmlns:a16="http://schemas.microsoft.com/office/drawing/2014/main" id="{5E3FCDD4-E7AE-4EBC-0080-35ECF115344A}"/>
              </a:ext>
            </a:extLst>
          </p:cNvPr>
          <p:cNvSpPr>
            <a:spLocks noGrp="1"/>
          </p:cNvSpPr>
          <p:nvPr>
            <p:ph type="pic" sz="quarter" idx="43" hasCustomPrompt="1"/>
          </p:nvPr>
        </p:nvSpPr>
        <p:spPr>
          <a:xfrm>
            <a:off x="2415961" y="195263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57FEEB62-DDEE-713E-6617-589D9DE3F5C5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214198" y="3438077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7" name="Text Placeholder 32">
            <a:extLst>
              <a:ext uri="{FF2B5EF4-FFF2-40B4-BE49-F238E27FC236}">
                <a16:creationId xmlns:a16="http://schemas.microsoft.com/office/drawing/2014/main" id="{209D4E28-5A85-7F65-1663-7BFDD176E15D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218596" y="3636514"/>
            <a:ext cx="2084867" cy="9840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900" indent="0">
              <a:lnSpc>
                <a:spcPct val="114000"/>
              </a:lnSpc>
              <a:buNone/>
              <a:defRPr sz="900"/>
            </a:lvl2pPr>
            <a:lvl3pPr marL="685800" indent="0">
              <a:lnSpc>
                <a:spcPct val="114000"/>
              </a:lnSpc>
              <a:buNone/>
              <a:defRPr sz="900"/>
            </a:lvl3pPr>
            <a:lvl4pPr marL="1028700" indent="0">
              <a:lnSpc>
                <a:spcPct val="114000"/>
              </a:lnSpc>
              <a:buNone/>
              <a:defRPr sz="900"/>
            </a:lvl4pPr>
            <a:lvl5pPr marL="1371600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Picture Placeholder 42">
            <a:extLst>
              <a:ext uri="{FF2B5EF4-FFF2-40B4-BE49-F238E27FC236}">
                <a16:creationId xmlns:a16="http://schemas.microsoft.com/office/drawing/2014/main" id="{92C64E15-424B-2943-5EA9-1D657F59298E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222776" y="2609402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E73CB260-3973-C98D-22D8-7061846577B2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2407383" y="3438077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80FE44D2-903D-5A8A-80B2-D769466AC3E7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2411781" y="3636514"/>
            <a:ext cx="2084867" cy="9840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900" indent="0">
              <a:lnSpc>
                <a:spcPct val="114000"/>
              </a:lnSpc>
              <a:buNone/>
              <a:defRPr sz="900"/>
            </a:lvl2pPr>
            <a:lvl3pPr marL="685800" indent="0">
              <a:lnSpc>
                <a:spcPct val="114000"/>
              </a:lnSpc>
              <a:buNone/>
              <a:defRPr sz="900"/>
            </a:lvl3pPr>
            <a:lvl4pPr marL="1028700" indent="0">
              <a:lnSpc>
                <a:spcPct val="114000"/>
              </a:lnSpc>
              <a:buNone/>
              <a:defRPr sz="900"/>
            </a:lvl4pPr>
            <a:lvl5pPr marL="1371600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Picture Placeholder 42">
            <a:extLst>
              <a:ext uri="{FF2B5EF4-FFF2-40B4-BE49-F238E27FC236}">
                <a16:creationId xmlns:a16="http://schemas.microsoft.com/office/drawing/2014/main" id="{83E4C305-F76E-4E1E-D24E-8A49F9149F6E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2415961" y="2609402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379980621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Divider">
    <p:bg>
      <p:bgPr>
        <a:solidFill>
          <a:srgbClr val="DDE6E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15900" y="1779373"/>
            <a:ext cx="1497570" cy="724930"/>
          </a:xfrm>
        </p:spPr>
        <p:txBody>
          <a:bodyPr anchor="b">
            <a:normAutofit/>
          </a:bodyPr>
          <a:lstStyle>
            <a:lvl1pPr>
              <a:defRPr sz="4800" b="1"/>
            </a:lvl1pPr>
          </a:lstStyle>
          <a:p>
            <a:r>
              <a:rPr lang="en-US" dirty="0"/>
              <a:t>01.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15900" y="2639198"/>
            <a:ext cx="4281959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‹N°›</a:t>
            </a:fld>
            <a:endParaRPr lang="en-US"/>
          </a:p>
        </p:txBody>
      </p:sp>
      <p:sp>
        <p:nvSpPr>
          <p:cNvPr id="12" name="Text Placeholder 26">
            <a:extLst>
              <a:ext uri="{FF2B5EF4-FFF2-40B4-BE49-F238E27FC236}">
                <a16:creationId xmlns:a16="http://schemas.microsoft.com/office/drawing/2014/main" id="{D04805F5-7E8C-D806-3F0A-79377EA8A2FF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15900" y="3767496"/>
            <a:ext cx="4281959" cy="778626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buNone/>
              <a:defRPr sz="800"/>
            </a:lvl2pPr>
            <a:lvl3pPr marL="685800" indent="0">
              <a:buNone/>
              <a:defRPr sz="700"/>
            </a:lvl3pPr>
            <a:lvl4pPr marL="1028700" indent="0">
              <a:buNone/>
              <a:defRPr sz="600"/>
            </a:lvl4pPr>
            <a:lvl5pPr marL="1371600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4638675" y="2620483"/>
            <a:ext cx="4281958" cy="1818246"/>
          </a:xfrm>
        </p:spPr>
        <p:txBody>
          <a:bodyPr>
            <a:noAutofit/>
          </a:bodyPr>
          <a:lstStyle>
            <a:lvl1pPr marL="0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900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800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700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600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435573232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ontent Slide Large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‹N°›</a:t>
            </a:fld>
            <a:endParaRPr lang="en-US"/>
          </a:p>
        </p:txBody>
      </p:sp>
      <p:sp>
        <p:nvSpPr>
          <p:cNvPr id="7" name="Picture Placeholder 42">
            <a:extLst>
              <a:ext uri="{FF2B5EF4-FFF2-40B4-BE49-F238E27FC236}">
                <a16:creationId xmlns:a16="http://schemas.microsoft.com/office/drawing/2014/main" id="{0D5DD147-C73A-B4DA-1321-B559075FE55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3167063" y="204788"/>
            <a:ext cx="5759875" cy="47307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9" name="Text Placeholder 15">
            <a:extLst>
              <a:ext uri="{FF2B5EF4-FFF2-40B4-BE49-F238E27FC236}">
                <a16:creationId xmlns:a16="http://schemas.microsoft.com/office/drawing/2014/main" id="{9D5A45A1-3577-DE4C-DF6F-5B433B6C18C3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215900" y="202138"/>
            <a:ext cx="2843213" cy="2369612"/>
          </a:xfrm>
        </p:spPr>
        <p:txBody>
          <a:bodyPr rIns="144000" anchor="t" anchorCtr="0">
            <a:noAutofit/>
          </a:bodyPr>
          <a:lstStyle>
            <a:lvl1pPr marL="0" indent="0">
              <a:lnSpc>
                <a:spcPct val="95000"/>
              </a:lnSpc>
              <a:buNone/>
              <a:defRPr sz="2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Large header </a:t>
            </a:r>
            <a:br>
              <a:rPr lang="en-US" dirty="0"/>
            </a:br>
            <a:r>
              <a:rPr lang="en-US" dirty="0"/>
              <a:t>text can go here.</a:t>
            </a:r>
          </a:p>
        </p:txBody>
      </p:sp>
    </p:spTree>
    <p:extLst>
      <p:ext uri="{BB962C8B-B14F-4D97-AF65-F5344CB8AC3E}">
        <p14:creationId xmlns:p14="http://schemas.microsoft.com/office/powerpoint/2010/main" val="3353249256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Content Slid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‹N°›</a:t>
            </a:fld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8F9DF10-5C87-3222-7342-BAB7A22B6C62}"/>
              </a:ext>
            </a:extLst>
          </p:cNvPr>
          <p:cNvSpPr/>
          <p:nvPr userDrawn="1"/>
        </p:nvSpPr>
        <p:spPr>
          <a:xfrm>
            <a:off x="131226" y="195263"/>
            <a:ext cx="2087563" cy="444158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582F32D-1FE9-85D2-2F1E-95069B1E7EF0}"/>
              </a:ext>
            </a:extLst>
          </p:cNvPr>
          <p:cNvSpPr/>
          <p:nvPr userDrawn="1"/>
        </p:nvSpPr>
        <p:spPr>
          <a:xfrm>
            <a:off x="2333765" y="195263"/>
            <a:ext cx="2087563" cy="444158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C06C5FF-85CD-EC6D-BBE9-72AEE39E5BAD}"/>
              </a:ext>
            </a:extLst>
          </p:cNvPr>
          <p:cNvSpPr/>
          <p:nvPr userDrawn="1"/>
        </p:nvSpPr>
        <p:spPr>
          <a:xfrm>
            <a:off x="4536304" y="195263"/>
            <a:ext cx="2087563" cy="444158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 Placeholder 15">
            <a:extLst>
              <a:ext uri="{FF2B5EF4-FFF2-40B4-BE49-F238E27FC236}">
                <a16:creationId xmlns:a16="http://schemas.microsoft.com/office/drawing/2014/main" id="{EFC1E3D1-472F-9835-7DC6-AD658A295FB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45109" y="1416985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two goes here.</a:t>
            </a:r>
          </a:p>
        </p:txBody>
      </p:sp>
      <p:sp>
        <p:nvSpPr>
          <p:cNvPr id="13" name="Text Placeholder 15">
            <a:extLst>
              <a:ext uri="{FF2B5EF4-FFF2-40B4-BE49-F238E27FC236}">
                <a16:creationId xmlns:a16="http://schemas.microsoft.com/office/drawing/2014/main" id="{86F5C8FC-F5E5-8ABF-AE08-1810B37DC1F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463654" y="1416985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three goes here.</a:t>
            </a:r>
          </a:p>
        </p:txBody>
      </p:sp>
      <p:sp>
        <p:nvSpPr>
          <p:cNvPr id="14" name="Text Placeholder 15">
            <a:extLst>
              <a:ext uri="{FF2B5EF4-FFF2-40B4-BE49-F238E27FC236}">
                <a16:creationId xmlns:a16="http://schemas.microsoft.com/office/drawing/2014/main" id="{D9061F47-6EFB-73DC-B51C-FC4AFFE7497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674703" y="1416985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four goes here.</a:t>
            </a:r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1109AEB5-A705-B1E3-C50A-E4713A363CF0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245109" y="2783424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A8F0BEC8-81AB-BEC9-97A4-5329385620EC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245109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6F3F4150-A89F-9860-1925-5439571394A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2463654" y="2783424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8B3A13E3-50DE-E7AD-7CDC-E5F7336F97F6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2463654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B09EDD68-8884-92F9-5D26-76930F77228C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4674703" y="2783424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2" name="Text Placeholder 32">
            <a:extLst>
              <a:ext uri="{FF2B5EF4-FFF2-40B4-BE49-F238E27FC236}">
                <a16:creationId xmlns:a16="http://schemas.microsoft.com/office/drawing/2014/main" id="{9D2A4232-20EE-2827-23C2-ACE4C2C18918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4674703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4" name="Picture Placeholder 42">
            <a:extLst>
              <a:ext uri="{FF2B5EF4-FFF2-40B4-BE49-F238E27FC236}">
                <a16:creationId xmlns:a16="http://schemas.microsoft.com/office/drawing/2014/main" id="{3F95AB88-1959-29F2-17F9-707484C9F481}"/>
              </a:ext>
            </a:extLst>
          </p:cNvPr>
          <p:cNvSpPr>
            <a:spLocks noGrp="1"/>
          </p:cNvSpPr>
          <p:nvPr>
            <p:ph type="pic" sz="quarter" idx="47" hasCustomPrompt="1"/>
          </p:nvPr>
        </p:nvSpPr>
        <p:spPr>
          <a:xfrm>
            <a:off x="244104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5" name="Picture Placeholder 42">
            <a:extLst>
              <a:ext uri="{FF2B5EF4-FFF2-40B4-BE49-F238E27FC236}">
                <a16:creationId xmlns:a16="http://schemas.microsoft.com/office/drawing/2014/main" id="{F783E5A6-D544-5F28-F224-AFDFA2B1FC93}"/>
              </a:ext>
            </a:extLst>
          </p:cNvPr>
          <p:cNvSpPr>
            <a:spLocks noGrp="1"/>
          </p:cNvSpPr>
          <p:nvPr>
            <p:ph type="pic" sz="quarter" idx="48" hasCustomPrompt="1"/>
          </p:nvPr>
        </p:nvSpPr>
        <p:spPr>
          <a:xfrm>
            <a:off x="2463654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6" name="Picture Placeholder 42">
            <a:extLst>
              <a:ext uri="{FF2B5EF4-FFF2-40B4-BE49-F238E27FC236}">
                <a16:creationId xmlns:a16="http://schemas.microsoft.com/office/drawing/2014/main" id="{BECF269F-F2F6-081F-E14E-8CE4EDAB79F3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4674703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1284206451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ontent Slide Four Ti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‹N°›</a:t>
            </a:fld>
            <a:endParaRPr lang="en-US"/>
          </a:p>
        </p:txBody>
      </p:sp>
      <p:sp>
        <p:nvSpPr>
          <p:cNvPr id="8" name="Picture Placeholder 42">
            <a:extLst>
              <a:ext uri="{FF2B5EF4-FFF2-40B4-BE49-F238E27FC236}">
                <a16:creationId xmlns:a16="http://schemas.microsoft.com/office/drawing/2014/main" id="{5E50BEDE-12F8-C493-D1C5-A6F59F0EF74F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21216" y="206375"/>
            <a:ext cx="4279347" cy="2328863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9" name="Picture Placeholder 42">
            <a:extLst>
              <a:ext uri="{FF2B5EF4-FFF2-40B4-BE49-F238E27FC236}">
                <a16:creationId xmlns:a16="http://schemas.microsoft.com/office/drawing/2014/main" id="{10A48A3F-D2D4-3681-218B-4627129E090B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4608513" y="2643188"/>
            <a:ext cx="4319587" cy="23050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955B7B2-BFF6-F30D-F1CA-0E0B1DCBDDC6}"/>
              </a:ext>
            </a:extLst>
          </p:cNvPr>
          <p:cNvSpPr/>
          <p:nvPr userDrawn="1"/>
        </p:nvSpPr>
        <p:spPr>
          <a:xfrm>
            <a:off x="4608513" y="195263"/>
            <a:ext cx="4319587" cy="233997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9532E05-1B05-0DD1-4003-824295BD069F}"/>
              </a:ext>
            </a:extLst>
          </p:cNvPr>
          <p:cNvSpPr/>
          <p:nvPr userDrawn="1"/>
        </p:nvSpPr>
        <p:spPr>
          <a:xfrm>
            <a:off x="211680" y="2643188"/>
            <a:ext cx="4300517" cy="231048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4DE9FAA5-4D97-85D2-696A-B97472BC0BB1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4766404" y="1168284"/>
            <a:ext cx="3982308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3" name="Text Placeholder 32">
            <a:extLst>
              <a:ext uri="{FF2B5EF4-FFF2-40B4-BE49-F238E27FC236}">
                <a16:creationId xmlns:a16="http://schemas.microsoft.com/office/drawing/2014/main" id="{93881D5E-D7BA-1080-8686-8AF960E041C3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4766403" y="1426681"/>
            <a:ext cx="3982309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Picture Placeholder 42">
            <a:extLst>
              <a:ext uri="{FF2B5EF4-FFF2-40B4-BE49-F238E27FC236}">
                <a16:creationId xmlns:a16="http://schemas.microsoft.com/office/drawing/2014/main" id="{7516312C-4CBD-87AC-3F09-00C3A9ECDCE6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4752975" y="300598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7D9075EF-66DF-8532-5BDC-5413AF114AB1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403141" y="3587198"/>
            <a:ext cx="3982308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6" name="Text Placeholder 32">
            <a:extLst>
              <a:ext uri="{FF2B5EF4-FFF2-40B4-BE49-F238E27FC236}">
                <a16:creationId xmlns:a16="http://schemas.microsoft.com/office/drawing/2014/main" id="{B641C6B7-2682-04C2-5546-54F21B1895B8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403140" y="3833965"/>
            <a:ext cx="3982309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Picture Placeholder 42">
            <a:extLst>
              <a:ext uri="{FF2B5EF4-FFF2-40B4-BE49-F238E27FC236}">
                <a16:creationId xmlns:a16="http://schemas.microsoft.com/office/drawing/2014/main" id="{8AD98225-F6FF-6097-07BF-A4B8A705A96F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395288" y="2773077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3233118810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lank Slide Warm Yellow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‹N°›</a:t>
            </a:fld>
            <a:endParaRPr lang="en-US"/>
          </a:p>
        </p:txBody>
      </p:sp>
      <p:sp>
        <p:nvSpPr>
          <p:cNvPr id="8" name="Text Placeholder 15">
            <a:extLst>
              <a:ext uri="{FF2B5EF4-FFF2-40B4-BE49-F238E27FC236}">
                <a16:creationId xmlns:a16="http://schemas.microsoft.com/office/drawing/2014/main" id="{B92AED2F-7E09-5FBA-1CE8-AF2BEB53912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212184"/>
            <a:ext cx="8353425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</p:spTree>
    <p:extLst>
      <p:ext uri="{BB962C8B-B14F-4D97-AF65-F5344CB8AC3E}">
        <p14:creationId xmlns:p14="http://schemas.microsoft.com/office/powerpoint/2010/main" val="1781857806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Blank Slide Light Grey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‹N°›</a:t>
            </a:fld>
            <a:endParaRPr lang="en-US"/>
          </a:p>
        </p:txBody>
      </p:sp>
      <p:sp>
        <p:nvSpPr>
          <p:cNvPr id="6" name="Text Placeholder 15">
            <a:extLst>
              <a:ext uri="{FF2B5EF4-FFF2-40B4-BE49-F238E27FC236}">
                <a16:creationId xmlns:a16="http://schemas.microsoft.com/office/drawing/2014/main" id="{05DA9270-0C8F-AE43-9DDB-CCD2F8C3C5F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212184"/>
            <a:ext cx="8353425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</p:spTree>
    <p:extLst>
      <p:ext uri="{BB962C8B-B14F-4D97-AF65-F5344CB8AC3E}">
        <p14:creationId xmlns:p14="http://schemas.microsoft.com/office/powerpoint/2010/main" val="1564716991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lank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‹N°›</a:t>
            </a:fld>
            <a:endParaRPr lang="en-US"/>
          </a:p>
        </p:txBody>
      </p:sp>
      <p:sp>
        <p:nvSpPr>
          <p:cNvPr id="5" name="Text Placeholder 15">
            <a:extLst>
              <a:ext uri="{FF2B5EF4-FFF2-40B4-BE49-F238E27FC236}">
                <a16:creationId xmlns:a16="http://schemas.microsoft.com/office/drawing/2014/main" id="{08147F08-5EB9-9345-BD50-B2D4254A446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212184"/>
            <a:ext cx="8353425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</p:spTree>
    <p:extLst>
      <p:ext uri="{BB962C8B-B14F-4D97-AF65-F5344CB8AC3E}">
        <p14:creationId xmlns:p14="http://schemas.microsoft.com/office/powerpoint/2010/main" val="1094161729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lank Slide White 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‹N°›</a:t>
            </a:fld>
            <a:endParaRPr lang="en-US"/>
          </a:p>
        </p:txBody>
      </p:sp>
      <p:sp>
        <p:nvSpPr>
          <p:cNvPr id="8" name="Text Placeholder 15">
            <a:extLst>
              <a:ext uri="{FF2B5EF4-FFF2-40B4-BE49-F238E27FC236}">
                <a16:creationId xmlns:a16="http://schemas.microsoft.com/office/drawing/2014/main" id="{B92AED2F-7E09-5FBA-1CE8-AF2BEB53912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617007"/>
            <a:ext cx="8724900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1F23F4A2-995F-91FA-375C-59861C4C3D04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15900" y="319089"/>
            <a:ext cx="4284663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</p:spTree>
    <p:extLst>
      <p:ext uri="{BB962C8B-B14F-4D97-AF65-F5344CB8AC3E}">
        <p14:creationId xmlns:p14="http://schemas.microsoft.com/office/powerpoint/2010/main" val="314865443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7_Blank White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t="-2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74838663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8_Blank White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02321309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Gri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‹N°›</a:t>
            </a:fld>
            <a:endParaRPr lang="en-US"/>
          </a:p>
        </p:txBody>
      </p:sp>
      <p:sp>
        <p:nvSpPr>
          <p:cNvPr id="8" name="Text Placeholder 15">
            <a:extLst>
              <a:ext uri="{FF2B5EF4-FFF2-40B4-BE49-F238E27FC236}">
                <a16:creationId xmlns:a16="http://schemas.microsoft.com/office/drawing/2014/main" id="{B92AED2F-7E09-5FBA-1CE8-AF2BEB53912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617007"/>
            <a:ext cx="8724900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1F23F4A2-995F-91FA-375C-59861C4C3D04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15900" y="319089"/>
            <a:ext cx="4284663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8927A4D-6948-2588-3C64-B2E81481CDB5}"/>
              </a:ext>
            </a:extLst>
          </p:cNvPr>
          <p:cNvSpPr/>
          <p:nvPr userDrawn="1"/>
        </p:nvSpPr>
        <p:spPr>
          <a:xfrm>
            <a:off x="215900" y="1419225"/>
            <a:ext cx="284321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4923238-AAEA-3311-1B76-232B599FDABD}"/>
              </a:ext>
            </a:extLst>
          </p:cNvPr>
          <p:cNvSpPr/>
          <p:nvPr userDrawn="1"/>
        </p:nvSpPr>
        <p:spPr>
          <a:xfrm>
            <a:off x="3156743" y="1419225"/>
            <a:ext cx="284321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3B788F1-6012-D560-F1CD-EE5F2B838BA1}"/>
              </a:ext>
            </a:extLst>
          </p:cNvPr>
          <p:cNvSpPr/>
          <p:nvPr userDrawn="1"/>
        </p:nvSpPr>
        <p:spPr>
          <a:xfrm>
            <a:off x="6084887" y="1419225"/>
            <a:ext cx="284321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33D8033-4A90-1E75-9747-999B07E26A66}"/>
              </a:ext>
            </a:extLst>
          </p:cNvPr>
          <p:cNvSpPr/>
          <p:nvPr userDrawn="1"/>
        </p:nvSpPr>
        <p:spPr>
          <a:xfrm>
            <a:off x="215900" y="2608263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D37C1A9-0D32-5D38-442A-20AB9B875D32}"/>
              </a:ext>
            </a:extLst>
          </p:cNvPr>
          <p:cNvSpPr/>
          <p:nvPr userDrawn="1"/>
        </p:nvSpPr>
        <p:spPr>
          <a:xfrm>
            <a:off x="4643437" y="2608263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6E96CFFF-6D63-3B93-E817-82FFD599E098}"/>
              </a:ext>
            </a:extLst>
          </p:cNvPr>
          <p:cNvSpPr/>
          <p:nvPr userDrawn="1"/>
        </p:nvSpPr>
        <p:spPr>
          <a:xfrm>
            <a:off x="215900" y="3824880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BE2293B-519A-F72D-D662-879CCCF478DE}"/>
              </a:ext>
            </a:extLst>
          </p:cNvPr>
          <p:cNvSpPr/>
          <p:nvPr userDrawn="1"/>
        </p:nvSpPr>
        <p:spPr>
          <a:xfrm>
            <a:off x="4643437" y="3824880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25BEF1AC-6CBD-F292-CB10-8BFDF79B2800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35039" y="1568886"/>
            <a:ext cx="2010035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6" name="Text Placeholder 32">
            <a:extLst>
              <a:ext uri="{FF2B5EF4-FFF2-40B4-BE49-F238E27FC236}">
                <a16:creationId xmlns:a16="http://schemas.microsoft.com/office/drawing/2014/main" id="{306DD891-EA8A-9247-4E03-C8F7BA9DDC43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935039" y="1767323"/>
            <a:ext cx="2010036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Picture Placeholder 42">
            <a:extLst>
              <a:ext uri="{FF2B5EF4-FFF2-40B4-BE49-F238E27FC236}">
                <a16:creationId xmlns:a16="http://schemas.microsoft.com/office/drawing/2014/main" id="{AE7043E8-FBCF-6007-B1D9-774B080363BB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348210" y="1615561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8" name="Text Placeholder 9">
            <a:extLst>
              <a:ext uri="{FF2B5EF4-FFF2-40B4-BE49-F238E27FC236}">
                <a16:creationId xmlns:a16="http://schemas.microsoft.com/office/drawing/2014/main" id="{19F6B059-D5DD-4A0D-D3AA-9AA2D5249932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3856306" y="1568886"/>
            <a:ext cx="2010035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9" name="Text Placeholder 32">
            <a:extLst>
              <a:ext uri="{FF2B5EF4-FFF2-40B4-BE49-F238E27FC236}">
                <a16:creationId xmlns:a16="http://schemas.microsoft.com/office/drawing/2014/main" id="{D38C44B3-A269-67F7-4EF3-4934DF3CF37C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3856306" y="1767323"/>
            <a:ext cx="2010036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0" name="Picture Placeholder 42">
            <a:extLst>
              <a:ext uri="{FF2B5EF4-FFF2-40B4-BE49-F238E27FC236}">
                <a16:creationId xmlns:a16="http://schemas.microsoft.com/office/drawing/2014/main" id="{DAC687B8-6538-7DA3-DF46-8E5E29C9EE7B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3269477" y="1615561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0FEFA35E-B823-AAE3-3188-9D7A3978FDA6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6785754" y="1568886"/>
            <a:ext cx="2010035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2" name="Text Placeholder 32">
            <a:extLst>
              <a:ext uri="{FF2B5EF4-FFF2-40B4-BE49-F238E27FC236}">
                <a16:creationId xmlns:a16="http://schemas.microsoft.com/office/drawing/2014/main" id="{A6B82983-BED2-D0BA-E34B-57A7DB4B91B3}"/>
              </a:ext>
            </a:extLst>
          </p:cNvPr>
          <p:cNvSpPr>
            <a:spLocks noGrp="1"/>
          </p:cNvSpPr>
          <p:nvPr>
            <p:ph type="body" sz="quarter" idx="51"/>
          </p:nvPr>
        </p:nvSpPr>
        <p:spPr>
          <a:xfrm>
            <a:off x="6785754" y="1767323"/>
            <a:ext cx="2010036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Picture Placeholder 42">
            <a:extLst>
              <a:ext uri="{FF2B5EF4-FFF2-40B4-BE49-F238E27FC236}">
                <a16:creationId xmlns:a16="http://schemas.microsoft.com/office/drawing/2014/main" id="{FF98E427-BE82-669F-F2CF-2BB448B764DB}"/>
              </a:ext>
            </a:extLst>
          </p:cNvPr>
          <p:cNvSpPr>
            <a:spLocks noGrp="1"/>
          </p:cNvSpPr>
          <p:nvPr>
            <p:ph type="pic" sz="quarter" idx="52" hasCustomPrompt="1"/>
          </p:nvPr>
        </p:nvSpPr>
        <p:spPr>
          <a:xfrm>
            <a:off x="6198925" y="1615561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4" name="Text Placeholder 9">
            <a:extLst>
              <a:ext uri="{FF2B5EF4-FFF2-40B4-BE49-F238E27FC236}">
                <a16:creationId xmlns:a16="http://schemas.microsoft.com/office/drawing/2014/main" id="{C98C6CB1-222B-6AFE-169F-A237D4089113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935039" y="2743168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5" name="Text Placeholder 32">
            <a:extLst>
              <a:ext uri="{FF2B5EF4-FFF2-40B4-BE49-F238E27FC236}">
                <a16:creationId xmlns:a16="http://schemas.microsoft.com/office/drawing/2014/main" id="{83362D77-B6AD-46F5-B12B-0883235381CE}"/>
              </a:ext>
            </a:extLst>
          </p:cNvPr>
          <p:cNvSpPr>
            <a:spLocks noGrp="1"/>
          </p:cNvSpPr>
          <p:nvPr>
            <p:ph type="body" sz="quarter" idx="54"/>
          </p:nvPr>
        </p:nvSpPr>
        <p:spPr>
          <a:xfrm>
            <a:off x="935039" y="2941605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6" name="Picture Placeholder 42">
            <a:extLst>
              <a:ext uri="{FF2B5EF4-FFF2-40B4-BE49-F238E27FC236}">
                <a16:creationId xmlns:a16="http://schemas.microsoft.com/office/drawing/2014/main" id="{A800F9CE-9041-C86D-674B-609A51E04DDF}"/>
              </a:ext>
            </a:extLst>
          </p:cNvPr>
          <p:cNvSpPr>
            <a:spLocks noGrp="1"/>
          </p:cNvSpPr>
          <p:nvPr>
            <p:ph type="pic" sz="quarter" idx="55" hasCustomPrompt="1"/>
          </p:nvPr>
        </p:nvSpPr>
        <p:spPr>
          <a:xfrm>
            <a:off x="348210" y="2789843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7" name="Text Placeholder 9">
            <a:extLst>
              <a:ext uri="{FF2B5EF4-FFF2-40B4-BE49-F238E27FC236}">
                <a16:creationId xmlns:a16="http://schemas.microsoft.com/office/drawing/2014/main" id="{A1416BDE-92B4-54DA-1113-EA73E9844661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5365771" y="2743168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8" name="Text Placeholder 32">
            <a:extLst>
              <a:ext uri="{FF2B5EF4-FFF2-40B4-BE49-F238E27FC236}">
                <a16:creationId xmlns:a16="http://schemas.microsoft.com/office/drawing/2014/main" id="{AA7A5419-060B-866A-3638-18BD9ABD8EC5}"/>
              </a:ext>
            </a:extLst>
          </p:cNvPr>
          <p:cNvSpPr>
            <a:spLocks noGrp="1"/>
          </p:cNvSpPr>
          <p:nvPr>
            <p:ph type="body" sz="quarter" idx="57"/>
          </p:nvPr>
        </p:nvSpPr>
        <p:spPr>
          <a:xfrm>
            <a:off x="5365771" y="2941605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9" name="Picture Placeholder 42">
            <a:extLst>
              <a:ext uri="{FF2B5EF4-FFF2-40B4-BE49-F238E27FC236}">
                <a16:creationId xmlns:a16="http://schemas.microsoft.com/office/drawing/2014/main" id="{6ADAEBC5-AD26-30C8-0351-BB9C77FD7AC0}"/>
              </a:ext>
            </a:extLst>
          </p:cNvPr>
          <p:cNvSpPr>
            <a:spLocks noGrp="1"/>
          </p:cNvSpPr>
          <p:nvPr>
            <p:ph type="pic" sz="quarter" idx="58" hasCustomPrompt="1"/>
          </p:nvPr>
        </p:nvSpPr>
        <p:spPr>
          <a:xfrm>
            <a:off x="4778942" y="2789843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30" name="Text Placeholder 9">
            <a:extLst>
              <a:ext uri="{FF2B5EF4-FFF2-40B4-BE49-F238E27FC236}">
                <a16:creationId xmlns:a16="http://schemas.microsoft.com/office/drawing/2014/main" id="{4868867B-06CF-B338-EFA7-1B4285076BF2}"/>
              </a:ext>
            </a:extLst>
          </p:cNvPr>
          <p:cNvSpPr>
            <a:spLocks noGrp="1"/>
          </p:cNvSpPr>
          <p:nvPr>
            <p:ph type="body" sz="quarter" idx="59" hasCustomPrompt="1"/>
          </p:nvPr>
        </p:nvSpPr>
        <p:spPr>
          <a:xfrm>
            <a:off x="935039" y="3946326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1" name="Text Placeholder 32">
            <a:extLst>
              <a:ext uri="{FF2B5EF4-FFF2-40B4-BE49-F238E27FC236}">
                <a16:creationId xmlns:a16="http://schemas.microsoft.com/office/drawing/2014/main" id="{45856CB2-3EFB-0690-1F14-C969A0ABAC6A}"/>
              </a:ext>
            </a:extLst>
          </p:cNvPr>
          <p:cNvSpPr>
            <a:spLocks noGrp="1"/>
          </p:cNvSpPr>
          <p:nvPr>
            <p:ph type="body" sz="quarter" idx="60"/>
          </p:nvPr>
        </p:nvSpPr>
        <p:spPr>
          <a:xfrm>
            <a:off x="935039" y="4144763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2" name="Picture Placeholder 42">
            <a:extLst>
              <a:ext uri="{FF2B5EF4-FFF2-40B4-BE49-F238E27FC236}">
                <a16:creationId xmlns:a16="http://schemas.microsoft.com/office/drawing/2014/main" id="{AEC65C40-26B6-4785-C35A-E29368598AA9}"/>
              </a:ext>
            </a:extLst>
          </p:cNvPr>
          <p:cNvSpPr>
            <a:spLocks noGrp="1"/>
          </p:cNvSpPr>
          <p:nvPr>
            <p:ph type="pic" sz="quarter" idx="61" hasCustomPrompt="1"/>
          </p:nvPr>
        </p:nvSpPr>
        <p:spPr>
          <a:xfrm>
            <a:off x="348210" y="3993001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33" name="Text Placeholder 9">
            <a:extLst>
              <a:ext uri="{FF2B5EF4-FFF2-40B4-BE49-F238E27FC236}">
                <a16:creationId xmlns:a16="http://schemas.microsoft.com/office/drawing/2014/main" id="{EEC3CD7E-008A-0911-0C42-6CC6F76670E7}"/>
              </a:ext>
            </a:extLst>
          </p:cNvPr>
          <p:cNvSpPr>
            <a:spLocks noGrp="1"/>
          </p:cNvSpPr>
          <p:nvPr>
            <p:ph type="body" sz="quarter" idx="62" hasCustomPrompt="1"/>
          </p:nvPr>
        </p:nvSpPr>
        <p:spPr>
          <a:xfrm>
            <a:off x="5365771" y="3946326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4" name="Text Placeholder 32">
            <a:extLst>
              <a:ext uri="{FF2B5EF4-FFF2-40B4-BE49-F238E27FC236}">
                <a16:creationId xmlns:a16="http://schemas.microsoft.com/office/drawing/2014/main" id="{B5C9427E-D8DD-4AA3-033A-E5AB8628EEFF}"/>
              </a:ext>
            </a:extLst>
          </p:cNvPr>
          <p:cNvSpPr>
            <a:spLocks noGrp="1"/>
          </p:cNvSpPr>
          <p:nvPr>
            <p:ph type="body" sz="quarter" idx="63"/>
          </p:nvPr>
        </p:nvSpPr>
        <p:spPr>
          <a:xfrm>
            <a:off x="5365771" y="4144763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5" name="Picture Placeholder 42">
            <a:extLst>
              <a:ext uri="{FF2B5EF4-FFF2-40B4-BE49-F238E27FC236}">
                <a16:creationId xmlns:a16="http://schemas.microsoft.com/office/drawing/2014/main" id="{DEAA93CA-8846-45AB-5ADC-B6FB7B378705}"/>
              </a:ext>
            </a:extLst>
          </p:cNvPr>
          <p:cNvSpPr>
            <a:spLocks noGrp="1"/>
          </p:cNvSpPr>
          <p:nvPr>
            <p:ph type="pic" sz="quarter" idx="64" hasCustomPrompt="1"/>
          </p:nvPr>
        </p:nvSpPr>
        <p:spPr>
          <a:xfrm>
            <a:off x="4778942" y="3993001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273834912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 Slide Image On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‹N°›</a:t>
            </a:fld>
            <a:endParaRPr lang="en-US"/>
          </a:p>
        </p:txBody>
      </p:sp>
      <p:sp>
        <p:nvSpPr>
          <p:cNvPr id="10" name="Picture Placeholder 42">
            <a:extLst>
              <a:ext uri="{FF2B5EF4-FFF2-40B4-BE49-F238E27FC236}">
                <a16:creationId xmlns:a16="http://schemas.microsoft.com/office/drawing/2014/main" id="{475CA766-0803-2CD7-140A-C6D1F4CDEC9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21216" y="206375"/>
            <a:ext cx="4300517" cy="47307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4EBF9D06-F3D9-0C5E-52ED-0BF5DDB7C5E3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4759378" y="2342393"/>
            <a:ext cx="1960421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4" name="Text Placeholder 32">
            <a:extLst>
              <a:ext uri="{FF2B5EF4-FFF2-40B4-BE49-F238E27FC236}">
                <a16:creationId xmlns:a16="http://schemas.microsoft.com/office/drawing/2014/main" id="{CD1C5905-6C50-FD04-B627-753F1CC01FC5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4759378" y="3040063"/>
            <a:ext cx="4151537" cy="11874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/>
            </a:lvl1pPr>
            <a:lvl2pPr marL="342900" indent="0">
              <a:lnSpc>
                <a:spcPct val="114000"/>
              </a:lnSpc>
              <a:buNone/>
              <a:defRPr sz="800"/>
            </a:lvl2pPr>
            <a:lvl3pPr marL="685800" indent="0">
              <a:lnSpc>
                <a:spcPct val="114000"/>
              </a:lnSpc>
              <a:buNone/>
              <a:defRPr sz="800"/>
            </a:lvl3pPr>
            <a:lvl4pPr marL="1028700" indent="0">
              <a:lnSpc>
                <a:spcPct val="114000"/>
              </a:lnSpc>
              <a:buNone/>
              <a:defRPr sz="800"/>
            </a:lvl4pPr>
            <a:lvl5pPr marL="1371600" indent="0">
              <a:lnSpc>
                <a:spcPct val="114000"/>
              </a:lnSpc>
              <a:buNone/>
              <a:defRPr sz="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Text Placeholder 9">
            <a:extLst>
              <a:ext uri="{FF2B5EF4-FFF2-40B4-BE49-F238E27FC236}">
                <a16:creationId xmlns:a16="http://schemas.microsoft.com/office/drawing/2014/main" id="{A874CF84-747E-7589-CA7F-7DE9988FCF76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4759378" y="2644198"/>
            <a:ext cx="1960422" cy="137914"/>
          </a:xfrm>
        </p:spPr>
        <p:txBody>
          <a:bodyPr anchor="b" anchorCtr="0">
            <a:noAutofit/>
          </a:bodyPr>
          <a:lstStyle>
            <a:lvl1pPr marL="0" indent="0">
              <a:buNone/>
              <a:defRPr sz="800" b="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Recommended count: 350 characters.</a:t>
            </a:r>
          </a:p>
        </p:txBody>
      </p:sp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E495CD0A-363B-1C73-7CD9-ACB163B10445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759378" y="1111252"/>
            <a:ext cx="413861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3" name="Text Placeholder 15">
            <a:extLst>
              <a:ext uri="{FF2B5EF4-FFF2-40B4-BE49-F238E27FC236}">
                <a16:creationId xmlns:a16="http://schemas.microsoft.com/office/drawing/2014/main" id="{B14A558D-2652-9586-15BD-60A531A9C264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4759378" y="1416985"/>
            <a:ext cx="4163406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</p:spTree>
    <p:extLst>
      <p:ext uri="{BB962C8B-B14F-4D97-AF65-F5344CB8AC3E}">
        <p14:creationId xmlns:p14="http://schemas.microsoft.com/office/powerpoint/2010/main" val="2802511096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Ending Slide Warm Yellow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Group 53">
            <a:extLst>
              <a:ext uri="{FF2B5EF4-FFF2-40B4-BE49-F238E27FC236}">
                <a16:creationId xmlns:a16="http://schemas.microsoft.com/office/drawing/2014/main" id="{528A66DD-E13F-2C47-99F0-7BDEC1B3EE58}"/>
              </a:ext>
            </a:extLst>
          </p:cNvPr>
          <p:cNvGrpSpPr/>
          <p:nvPr userDrawn="1"/>
        </p:nvGrpSpPr>
        <p:grpSpPr>
          <a:xfrm>
            <a:off x="211587" y="4582633"/>
            <a:ext cx="1514666" cy="365605"/>
            <a:chOff x="211587" y="4593566"/>
            <a:chExt cx="1429538" cy="345057"/>
          </a:xfrm>
        </p:grpSpPr>
        <p:grpSp>
          <p:nvGrpSpPr>
            <p:cNvPr id="55" name="Graphic 11">
              <a:extLst>
                <a:ext uri="{FF2B5EF4-FFF2-40B4-BE49-F238E27FC236}">
                  <a16:creationId xmlns:a16="http://schemas.microsoft.com/office/drawing/2014/main" id="{40F98975-7FCD-844D-9889-8527072A9AB8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76" name="Freeform 75">
                <a:extLst>
                  <a:ext uri="{FF2B5EF4-FFF2-40B4-BE49-F238E27FC236}">
                    <a16:creationId xmlns:a16="http://schemas.microsoft.com/office/drawing/2014/main" id="{B57B3853-ADFF-4149-A7A6-E633CD2CFD2D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7" name="Freeform 76">
                <a:extLst>
                  <a:ext uri="{FF2B5EF4-FFF2-40B4-BE49-F238E27FC236}">
                    <a16:creationId xmlns:a16="http://schemas.microsoft.com/office/drawing/2014/main" id="{D1CF3B8F-C2D5-DE43-9EB8-A432C8CEB597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8" name="Freeform 77">
                <a:extLst>
                  <a:ext uri="{FF2B5EF4-FFF2-40B4-BE49-F238E27FC236}">
                    <a16:creationId xmlns:a16="http://schemas.microsoft.com/office/drawing/2014/main" id="{380334FD-3DFC-4045-822B-38E6C8E6BDA0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9" name="Freeform 78">
                <a:extLst>
                  <a:ext uri="{FF2B5EF4-FFF2-40B4-BE49-F238E27FC236}">
                    <a16:creationId xmlns:a16="http://schemas.microsoft.com/office/drawing/2014/main" id="{6471CD38-0CA4-664C-AA5A-04AE92F34C88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2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0" name="Freeform 79">
                <a:extLst>
                  <a:ext uri="{FF2B5EF4-FFF2-40B4-BE49-F238E27FC236}">
                    <a16:creationId xmlns:a16="http://schemas.microsoft.com/office/drawing/2014/main" id="{6837098D-3737-2142-9853-BEFD889F0324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1" name="Freeform 80">
                <a:extLst>
                  <a:ext uri="{FF2B5EF4-FFF2-40B4-BE49-F238E27FC236}">
                    <a16:creationId xmlns:a16="http://schemas.microsoft.com/office/drawing/2014/main" id="{D2B4F8FB-8C9B-D14C-A7BB-24161BFA0421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2" name="Freeform 81">
                <a:extLst>
                  <a:ext uri="{FF2B5EF4-FFF2-40B4-BE49-F238E27FC236}">
                    <a16:creationId xmlns:a16="http://schemas.microsoft.com/office/drawing/2014/main" id="{93218CD8-D191-B14D-BDF5-7712A24031AD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56" name="Graphic 11">
              <a:extLst>
                <a:ext uri="{FF2B5EF4-FFF2-40B4-BE49-F238E27FC236}">
                  <a16:creationId xmlns:a16="http://schemas.microsoft.com/office/drawing/2014/main" id="{1DC60074-FE00-7E45-A907-F525238EAB48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6E9ECE57-CDCD-E040-AD00-640910AF86D1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11929BE-3316-984B-96BA-4CF246723233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B7630551-220C-484B-BD0D-C636E8DA3F5A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476EEE4-6915-1842-856D-E15EDCC8B640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F6B36593-228C-E848-B7AA-EAC0A3AF1868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5FA45320-C7E4-E14A-A453-02661ECA9662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3" name="Freeform 62">
                <a:extLst>
                  <a:ext uri="{FF2B5EF4-FFF2-40B4-BE49-F238E27FC236}">
                    <a16:creationId xmlns:a16="http://schemas.microsoft.com/office/drawing/2014/main" id="{E27CD072-EFC4-964D-A411-CE2809B055D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4" name="Freeform 63">
                <a:extLst>
                  <a:ext uri="{FF2B5EF4-FFF2-40B4-BE49-F238E27FC236}">
                    <a16:creationId xmlns:a16="http://schemas.microsoft.com/office/drawing/2014/main" id="{E7EC9A50-35AA-3E4B-87DD-8EB0EB97A14C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5" name="Freeform 64">
                <a:extLst>
                  <a:ext uri="{FF2B5EF4-FFF2-40B4-BE49-F238E27FC236}">
                    <a16:creationId xmlns:a16="http://schemas.microsoft.com/office/drawing/2014/main" id="{07D665BD-B436-0C4A-BB5C-A2D93BE9538C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6" name="Freeform 65">
                <a:extLst>
                  <a:ext uri="{FF2B5EF4-FFF2-40B4-BE49-F238E27FC236}">
                    <a16:creationId xmlns:a16="http://schemas.microsoft.com/office/drawing/2014/main" id="{5D0BCD27-B4DC-774B-A362-6E82BD01A428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7" name="Freeform 66">
                <a:extLst>
                  <a:ext uri="{FF2B5EF4-FFF2-40B4-BE49-F238E27FC236}">
                    <a16:creationId xmlns:a16="http://schemas.microsoft.com/office/drawing/2014/main" id="{88583048-B3C8-E848-81EC-35398C74850E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8" name="Freeform 67">
                <a:extLst>
                  <a:ext uri="{FF2B5EF4-FFF2-40B4-BE49-F238E27FC236}">
                    <a16:creationId xmlns:a16="http://schemas.microsoft.com/office/drawing/2014/main" id="{66C11ADC-3A09-3847-BC25-70519EE378BA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9" name="Freeform 68">
                <a:extLst>
                  <a:ext uri="{FF2B5EF4-FFF2-40B4-BE49-F238E27FC236}">
                    <a16:creationId xmlns:a16="http://schemas.microsoft.com/office/drawing/2014/main" id="{B313BFFE-FB16-DE41-B806-6148BAACC0D7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0" name="Freeform 69">
                <a:extLst>
                  <a:ext uri="{FF2B5EF4-FFF2-40B4-BE49-F238E27FC236}">
                    <a16:creationId xmlns:a16="http://schemas.microsoft.com/office/drawing/2014/main" id="{5008E915-99ED-9745-9CCA-E9D650F71AD7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1" name="Freeform 70">
                <a:extLst>
                  <a:ext uri="{FF2B5EF4-FFF2-40B4-BE49-F238E27FC236}">
                    <a16:creationId xmlns:a16="http://schemas.microsoft.com/office/drawing/2014/main" id="{20157F9C-81B0-2146-B99E-D8BFF40F4075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2" name="Freeform 71">
                <a:extLst>
                  <a:ext uri="{FF2B5EF4-FFF2-40B4-BE49-F238E27FC236}">
                    <a16:creationId xmlns:a16="http://schemas.microsoft.com/office/drawing/2014/main" id="{98F18F33-AB28-A644-A8A8-74694A9532D1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3" name="Freeform 72">
                <a:extLst>
                  <a:ext uri="{FF2B5EF4-FFF2-40B4-BE49-F238E27FC236}">
                    <a16:creationId xmlns:a16="http://schemas.microsoft.com/office/drawing/2014/main" id="{6570459D-FF85-354E-996C-B4307DBC80FE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4" name="Freeform 73">
                <a:extLst>
                  <a:ext uri="{FF2B5EF4-FFF2-40B4-BE49-F238E27FC236}">
                    <a16:creationId xmlns:a16="http://schemas.microsoft.com/office/drawing/2014/main" id="{695AB8E3-9A53-6D46-91FD-E59C7A3B8AE4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5" name="Freeform 74">
                <a:extLst>
                  <a:ext uri="{FF2B5EF4-FFF2-40B4-BE49-F238E27FC236}">
                    <a16:creationId xmlns:a16="http://schemas.microsoft.com/office/drawing/2014/main" id="{D49AF016-69D5-C74D-B92C-F27D32F46B3B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83" name="Text Placeholder 15">
            <a:extLst>
              <a:ext uri="{FF2B5EF4-FFF2-40B4-BE49-F238E27FC236}">
                <a16:creationId xmlns:a16="http://schemas.microsoft.com/office/drawing/2014/main" id="{5245708D-39F0-0549-BEB2-D1CD4477F72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27191" y="1338609"/>
            <a:ext cx="4273372" cy="418736"/>
          </a:xfrm>
        </p:spPr>
        <p:txBody>
          <a:bodyPr anchor="t" anchorCtr="0">
            <a:noAutofit/>
          </a:bodyPr>
          <a:lstStyle>
            <a:lvl1pPr marL="0" indent="0"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Thank you!</a:t>
            </a:r>
          </a:p>
        </p:txBody>
      </p:sp>
      <p:sp>
        <p:nvSpPr>
          <p:cNvPr id="84" name="Text Placeholder 32">
            <a:extLst>
              <a:ext uri="{FF2B5EF4-FFF2-40B4-BE49-F238E27FC236}">
                <a16:creationId xmlns:a16="http://schemas.microsoft.com/office/drawing/2014/main" id="{8ABD3588-FD5B-CC46-B06E-456A729736FF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223202" y="2218265"/>
            <a:ext cx="4273372" cy="42492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85" name="Text Placeholder 9">
            <a:extLst>
              <a:ext uri="{FF2B5EF4-FFF2-40B4-BE49-F238E27FC236}">
                <a16:creationId xmlns:a16="http://schemas.microsoft.com/office/drawing/2014/main" id="{792CFF5D-6C9E-1F45-9D58-FD3D4D08AE32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3201" y="2802100"/>
            <a:ext cx="4277362" cy="130013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86" name="Text Placeholder 32">
            <a:extLst>
              <a:ext uri="{FF2B5EF4-FFF2-40B4-BE49-F238E27FC236}">
                <a16:creationId xmlns:a16="http://schemas.microsoft.com/office/drawing/2014/main" id="{45E670BD-D326-0A4E-86DC-7AF8A809964B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40619" y="3054545"/>
            <a:ext cx="2062844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  <a:p>
            <a:pPr lvl="0"/>
            <a:r>
              <a:rPr lang="en-US" dirty="0"/>
              <a:t>Job title</a:t>
            </a:r>
          </a:p>
          <a:p>
            <a:pPr lvl="0"/>
            <a:r>
              <a:rPr lang="en-US" dirty="0"/>
              <a:t>Phone:</a:t>
            </a:r>
          </a:p>
          <a:p>
            <a:pPr lvl="0"/>
            <a:r>
              <a:rPr lang="en-US" dirty="0"/>
              <a:t>Email:</a:t>
            </a:r>
          </a:p>
        </p:txBody>
      </p:sp>
      <p:sp>
        <p:nvSpPr>
          <p:cNvPr id="87" name="Text Placeholder 32">
            <a:extLst>
              <a:ext uri="{FF2B5EF4-FFF2-40B4-BE49-F238E27FC236}">
                <a16:creationId xmlns:a16="http://schemas.microsoft.com/office/drawing/2014/main" id="{9449C036-C3AD-E846-ACDA-73192F83706D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2411412" y="3054545"/>
            <a:ext cx="2089151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  <a:p>
            <a:pPr lvl="0"/>
            <a:r>
              <a:rPr lang="en-US" dirty="0"/>
              <a:t>Job title</a:t>
            </a:r>
          </a:p>
          <a:p>
            <a:pPr lvl="0"/>
            <a:r>
              <a:rPr lang="en-US" dirty="0"/>
              <a:t>Phone:</a:t>
            </a:r>
          </a:p>
          <a:p>
            <a:pPr lvl="0"/>
            <a:r>
              <a:rPr lang="en-US" dirty="0"/>
              <a:t>Email:</a:t>
            </a:r>
          </a:p>
        </p:txBody>
      </p:sp>
    </p:spTree>
    <p:extLst>
      <p:ext uri="{BB962C8B-B14F-4D97-AF65-F5344CB8AC3E}">
        <p14:creationId xmlns:p14="http://schemas.microsoft.com/office/powerpoint/2010/main" val="2117944907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Ending Slide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ext Placeholder 15">
            <a:extLst>
              <a:ext uri="{FF2B5EF4-FFF2-40B4-BE49-F238E27FC236}">
                <a16:creationId xmlns:a16="http://schemas.microsoft.com/office/drawing/2014/main" id="{5F9F1CC7-BCB0-5844-B142-02231C3E30F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27191" y="1338609"/>
            <a:ext cx="4273372" cy="418736"/>
          </a:xfrm>
        </p:spPr>
        <p:txBody>
          <a:bodyPr anchor="t" anchorCtr="0">
            <a:noAutofit/>
          </a:bodyPr>
          <a:lstStyle>
            <a:lvl1pPr marL="0" indent="0"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Thank you!</a:t>
            </a:r>
          </a:p>
        </p:txBody>
      </p:sp>
      <p:sp>
        <p:nvSpPr>
          <p:cNvPr id="50" name="Text Placeholder 32">
            <a:extLst>
              <a:ext uri="{FF2B5EF4-FFF2-40B4-BE49-F238E27FC236}">
                <a16:creationId xmlns:a16="http://schemas.microsoft.com/office/drawing/2014/main" id="{C04B0BAC-1678-9447-BFE6-A7D671988C1D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223202" y="2218265"/>
            <a:ext cx="4273372" cy="42492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51" name="Text Placeholder 9">
            <a:extLst>
              <a:ext uri="{FF2B5EF4-FFF2-40B4-BE49-F238E27FC236}">
                <a16:creationId xmlns:a16="http://schemas.microsoft.com/office/drawing/2014/main" id="{3CF649F7-AADA-034C-90E5-2FD2E10FE54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3201" y="2802100"/>
            <a:ext cx="4277362" cy="130013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52" name="Text Placeholder 32">
            <a:extLst>
              <a:ext uri="{FF2B5EF4-FFF2-40B4-BE49-F238E27FC236}">
                <a16:creationId xmlns:a16="http://schemas.microsoft.com/office/drawing/2014/main" id="{EEE903D1-E1BB-634A-9A28-B09E2D82649F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40619" y="3054545"/>
            <a:ext cx="2062844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  <a:p>
            <a:pPr lvl="0"/>
            <a:r>
              <a:rPr lang="en-US" dirty="0"/>
              <a:t>Job title</a:t>
            </a:r>
          </a:p>
          <a:p>
            <a:pPr lvl="0"/>
            <a:r>
              <a:rPr lang="en-US" dirty="0"/>
              <a:t>Phone:</a:t>
            </a:r>
          </a:p>
          <a:p>
            <a:pPr lvl="0"/>
            <a:r>
              <a:rPr lang="en-US" dirty="0"/>
              <a:t>Email:</a:t>
            </a:r>
          </a:p>
        </p:txBody>
      </p:sp>
      <p:sp>
        <p:nvSpPr>
          <p:cNvPr id="53" name="Text Placeholder 32">
            <a:extLst>
              <a:ext uri="{FF2B5EF4-FFF2-40B4-BE49-F238E27FC236}">
                <a16:creationId xmlns:a16="http://schemas.microsoft.com/office/drawing/2014/main" id="{4AD3A378-A47E-8947-9E8C-5D120F2D3287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2411412" y="3054545"/>
            <a:ext cx="2089151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  <a:p>
            <a:pPr lvl="0"/>
            <a:r>
              <a:rPr lang="en-US" dirty="0"/>
              <a:t>Job title</a:t>
            </a:r>
          </a:p>
          <a:p>
            <a:pPr lvl="0"/>
            <a:r>
              <a:rPr lang="en-US" dirty="0"/>
              <a:t>Phone:</a:t>
            </a:r>
          </a:p>
          <a:p>
            <a:pPr lvl="0"/>
            <a:r>
              <a:rPr lang="en-US" dirty="0"/>
              <a:t>Email:</a:t>
            </a:r>
          </a:p>
        </p:txBody>
      </p:sp>
      <p:grpSp>
        <p:nvGrpSpPr>
          <p:cNvPr id="54" name="Group 53">
            <a:extLst>
              <a:ext uri="{FF2B5EF4-FFF2-40B4-BE49-F238E27FC236}">
                <a16:creationId xmlns:a16="http://schemas.microsoft.com/office/drawing/2014/main" id="{528A66DD-E13F-2C47-99F0-7BDEC1B3EE58}"/>
              </a:ext>
            </a:extLst>
          </p:cNvPr>
          <p:cNvGrpSpPr/>
          <p:nvPr userDrawn="1"/>
        </p:nvGrpSpPr>
        <p:grpSpPr>
          <a:xfrm>
            <a:off x="211587" y="4582633"/>
            <a:ext cx="1514666" cy="365605"/>
            <a:chOff x="211587" y="4593566"/>
            <a:chExt cx="1429538" cy="345057"/>
          </a:xfrm>
        </p:grpSpPr>
        <p:grpSp>
          <p:nvGrpSpPr>
            <p:cNvPr id="55" name="Graphic 11">
              <a:extLst>
                <a:ext uri="{FF2B5EF4-FFF2-40B4-BE49-F238E27FC236}">
                  <a16:creationId xmlns:a16="http://schemas.microsoft.com/office/drawing/2014/main" id="{40F98975-7FCD-844D-9889-8527072A9AB8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76" name="Freeform 75">
                <a:extLst>
                  <a:ext uri="{FF2B5EF4-FFF2-40B4-BE49-F238E27FC236}">
                    <a16:creationId xmlns:a16="http://schemas.microsoft.com/office/drawing/2014/main" id="{B57B3853-ADFF-4149-A7A6-E633CD2CFD2D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7" name="Freeform 76">
                <a:extLst>
                  <a:ext uri="{FF2B5EF4-FFF2-40B4-BE49-F238E27FC236}">
                    <a16:creationId xmlns:a16="http://schemas.microsoft.com/office/drawing/2014/main" id="{D1CF3B8F-C2D5-DE43-9EB8-A432C8CEB597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8" name="Freeform 77">
                <a:extLst>
                  <a:ext uri="{FF2B5EF4-FFF2-40B4-BE49-F238E27FC236}">
                    <a16:creationId xmlns:a16="http://schemas.microsoft.com/office/drawing/2014/main" id="{380334FD-3DFC-4045-822B-38E6C8E6BDA0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9" name="Freeform 78">
                <a:extLst>
                  <a:ext uri="{FF2B5EF4-FFF2-40B4-BE49-F238E27FC236}">
                    <a16:creationId xmlns:a16="http://schemas.microsoft.com/office/drawing/2014/main" id="{6471CD38-0CA4-664C-AA5A-04AE92F34C88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2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0" name="Freeform 79">
                <a:extLst>
                  <a:ext uri="{FF2B5EF4-FFF2-40B4-BE49-F238E27FC236}">
                    <a16:creationId xmlns:a16="http://schemas.microsoft.com/office/drawing/2014/main" id="{6837098D-3737-2142-9853-BEFD889F0324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1" name="Freeform 80">
                <a:extLst>
                  <a:ext uri="{FF2B5EF4-FFF2-40B4-BE49-F238E27FC236}">
                    <a16:creationId xmlns:a16="http://schemas.microsoft.com/office/drawing/2014/main" id="{D2B4F8FB-8C9B-D14C-A7BB-24161BFA0421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2" name="Freeform 81">
                <a:extLst>
                  <a:ext uri="{FF2B5EF4-FFF2-40B4-BE49-F238E27FC236}">
                    <a16:creationId xmlns:a16="http://schemas.microsoft.com/office/drawing/2014/main" id="{93218CD8-D191-B14D-BDF5-7712A24031AD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56" name="Graphic 11">
              <a:extLst>
                <a:ext uri="{FF2B5EF4-FFF2-40B4-BE49-F238E27FC236}">
                  <a16:creationId xmlns:a16="http://schemas.microsoft.com/office/drawing/2014/main" id="{1DC60074-FE00-7E45-A907-F525238EAB48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6E9ECE57-CDCD-E040-AD00-640910AF86D1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11929BE-3316-984B-96BA-4CF246723233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B7630551-220C-484B-BD0D-C636E8DA3F5A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476EEE4-6915-1842-856D-E15EDCC8B640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F6B36593-228C-E848-B7AA-EAC0A3AF1868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5FA45320-C7E4-E14A-A453-02661ECA9662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3" name="Freeform 62">
                <a:extLst>
                  <a:ext uri="{FF2B5EF4-FFF2-40B4-BE49-F238E27FC236}">
                    <a16:creationId xmlns:a16="http://schemas.microsoft.com/office/drawing/2014/main" id="{E27CD072-EFC4-964D-A411-CE2809B055D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4" name="Freeform 63">
                <a:extLst>
                  <a:ext uri="{FF2B5EF4-FFF2-40B4-BE49-F238E27FC236}">
                    <a16:creationId xmlns:a16="http://schemas.microsoft.com/office/drawing/2014/main" id="{E7EC9A50-35AA-3E4B-87DD-8EB0EB97A14C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5" name="Freeform 64">
                <a:extLst>
                  <a:ext uri="{FF2B5EF4-FFF2-40B4-BE49-F238E27FC236}">
                    <a16:creationId xmlns:a16="http://schemas.microsoft.com/office/drawing/2014/main" id="{07D665BD-B436-0C4A-BB5C-A2D93BE9538C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6" name="Freeform 65">
                <a:extLst>
                  <a:ext uri="{FF2B5EF4-FFF2-40B4-BE49-F238E27FC236}">
                    <a16:creationId xmlns:a16="http://schemas.microsoft.com/office/drawing/2014/main" id="{5D0BCD27-B4DC-774B-A362-6E82BD01A428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7" name="Freeform 66">
                <a:extLst>
                  <a:ext uri="{FF2B5EF4-FFF2-40B4-BE49-F238E27FC236}">
                    <a16:creationId xmlns:a16="http://schemas.microsoft.com/office/drawing/2014/main" id="{88583048-B3C8-E848-81EC-35398C74850E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8" name="Freeform 67">
                <a:extLst>
                  <a:ext uri="{FF2B5EF4-FFF2-40B4-BE49-F238E27FC236}">
                    <a16:creationId xmlns:a16="http://schemas.microsoft.com/office/drawing/2014/main" id="{66C11ADC-3A09-3847-BC25-70519EE378BA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9" name="Freeform 68">
                <a:extLst>
                  <a:ext uri="{FF2B5EF4-FFF2-40B4-BE49-F238E27FC236}">
                    <a16:creationId xmlns:a16="http://schemas.microsoft.com/office/drawing/2014/main" id="{B313BFFE-FB16-DE41-B806-6148BAACC0D7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0" name="Freeform 69">
                <a:extLst>
                  <a:ext uri="{FF2B5EF4-FFF2-40B4-BE49-F238E27FC236}">
                    <a16:creationId xmlns:a16="http://schemas.microsoft.com/office/drawing/2014/main" id="{5008E915-99ED-9745-9CCA-E9D650F71AD7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1" name="Freeform 70">
                <a:extLst>
                  <a:ext uri="{FF2B5EF4-FFF2-40B4-BE49-F238E27FC236}">
                    <a16:creationId xmlns:a16="http://schemas.microsoft.com/office/drawing/2014/main" id="{20157F9C-81B0-2146-B99E-D8BFF40F4075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2" name="Freeform 71">
                <a:extLst>
                  <a:ext uri="{FF2B5EF4-FFF2-40B4-BE49-F238E27FC236}">
                    <a16:creationId xmlns:a16="http://schemas.microsoft.com/office/drawing/2014/main" id="{98F18F33-AB28-A644-A8A8-74694A9532D1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3" name="Freeform 72">
                <a:extLst>
                  <a:ext uri="{FF2B5EF4-FFF2-40B4-BE49-F238E27FC236}">
                    <a16:creationId xmlns:a16="http://schemas.microsoft.com/office/drawing/2014/main" id="{6570459D-FF85-354E-996C-B4307DBC80FE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4" name="Freeform 73">
                <a:extLst>
                  <a:ext uri="{FF2B5EF4-FFF2-40B4-BE49-F238E27FC236}">
                    <a16:creationId xmlns:a16="http://schemas.microsoft.com/office/drawing/2014/main" id="{695AB8E3-9A53-6D46-91FD-E59C7A3B8AE4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5" name="Freeform 74">
                <a:extLst>
                  <a:ext uri="{FF2B5EF4-FFF2-40B4-BE49-F238E27FC236}">
                    <a16:creationId xmlns:a16="http://schemas.microsoft.com/office/drawing/2014/main" id="{D49AF016-69D5-C74D-B92C-F27D32F46B3B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482718183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Content Slide Imag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42">
            <a:extLst>
              <a:ext uri="{FF2B5EF4-FFF2-40B4-BE49-F238E27FC236}">
                <a16:creationId xmlns:a16="http://schemas.microsoft.com/office/drawing/2014/main" id="{F8809E32-D55A-B026-A70E-B556A2B83C0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15901" y="204788"/>
            <a:ext cx="8711038" cy="3123298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‹N°›</a:t>
            </a:fld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14145BF-3C04-B770-EEC0-2BB4215FF942}"/>
              </a:ext>
            </a:extLst>
          </p:cNvPr>
          <p:cNvSpPr/>
          <p:nvPr userDrawn="1"/>
        </p:nvSpPr>
        <p:spPr>
          <a:xfrm>
            <a:off x="215900" y="3435350"/>
            <a:ext cx="8711038" cy="151288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48D24284-21AC-B155-FDE2-93BE1BDB0E5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8" y="3579951"/>
            <a:ext cx="8418579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2E49D26F-B81C-0FAE-7172-C3BDB033F292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37278" y="3778387"/>
            <a:ext cx="8437605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025456508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5900" y="1414244"/>
            <a:ext cx="3600450" cy="818332"/>
          </a:xfrm>
        </p:spPr>
        <p:txBody>
          <a:bodyPr anchor="b">
            <a:noAutofit/>
          </a:bodyPr>
          <a:lstStyle>
            <a:lvl1pPr algn="l">
              <a:defRPr sz="2800">
                <a:solidFill>
                  <a:schemeClr val="tx2"/>
                </a:solidFill>
                <a:latin typeface="Sun Life New Display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15900" y="2647593"/>
            <a:ext cx="3600450" cy="273844"/>
          </a:xfrm>
        </p:spPr>
        <p:txBody>
          <a:bodyPr anchor="b" anchorCtr="0">
            <a:noAutofit/>
          </a:bodyPr>
          <a:lstStyle>
            <a:lvl1pPr marL="0" indent="0" algn="l">
              <a:buNone/>
              <a:defRPr sz="1800">
                <a:solidFill>
                  <a:schemeClr val="tx2"/>
                </a:solidFill>
                <a:latin typeface="+mj-lt"/>
              </a:defRPr>
            </a:lvl1pPr>
            <a:lvl2pPr marL="342892" indent="0" algn="ctr">
              <a:buNone/>
              <a:defRPr sz="1500"/>
            </a:lvl2pPr>
            <a:lvl3pPr marL="685783" indent="0" algn="ctr">
              <a:buNone/>
              <a:defRPr sz="1350"/>
            </a:lvl3pPr>
            <a:lvl4pPr marL="1028675" indent="0" algn="ctr">
              <a:buNone/>
              <a:defRPr sz="1200"/>
            </a:lvl4pPr>
            <a:lvl5pPr marL="1371566" indent="0" algn="ctr">
              <a:buNone/>
              <a:defRPr sz="1200"/>
            </a:lvl5pPr>
            <a:lvl6pPr marL="1714457" indent="0" algn="ctr">
              <a:buNone/>
              <a:defRPr sz="1200"/>
            </a:lvl6pPr>
            <a:lvl7pPr marL="2057348" indent="0" algn="ctr">
              <a:buNone/>
              <a:defRPr sz="1200"/>
            </a:lvl7pPr>
            <a:lvl8pPr marL="2400240" indent="0" algn="ctr">
              <a:buNone/>
              <a:defRPr sz="1200"/>
            </a:lvl8pPr>
            <a:lvl9pPr marL="2743132" indent="0" algn="ctr">
              <a:buNone/>
              <a:defRPr sz="1200"/>
            </a:lvl9pPr>
          </a:lstStyle>
          <a:p>
            <a:r>
              <a:rPr lang="en-US" dirty="0"/>
              <a:t>Click to insert subtitle.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AEE579C-8BF3-5AF2-FDA6-405F238F1FC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192806"/>
            <a:ext cx="3600450" cy="129953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050">
                <a:solidFill>
                  <a:schemeClr val="tx2"/>
                </a:solidFill>
                <a:latin typeface="Sun Life New Display" pitchFamily="2" charset="0"/>
              </a:defRPr>
            </a:lvl1pPr>
            <a:lvl2pPr marL="342892" indent="0">
              <a:buNone/>
              <a:defRPr/>
            </a:lvl2pPr>
            <a:lvl3pPr marL="685783" indent="0">
              <a:buNone/>
              <a:defRPr/>
            </a:lvl3pPr>
            <a:lvl4pPr marL="1028675" indent="0">
              <a:buNone/>
              <a:defRPr/>
            </a:lvl4pPr>
            <a:lvl5pPr marL="1371566" indent="0">
              <a:buNone/>
              <a:defRPr/>
            </a:lvl5pPr>
          </a:lstStyle>
          <a:p>
            <a:pPr lvl="0"/>
            <a:r>
              <a:rPr lang="en-US" dirty="0"/>
              <a:t>DD / MM / YYYY</a:t>
            </a:r>
          </a:p>
        </p:txBody>
      </p:sp>
      <p:sp>
        <p:nvSpPr>
          <p:cNvPr id="43" name="Picture Placeholder 42">
            <a:extLst>
              <a:ext uri="{FF2B5EF4-FFF2-40B4-BE49-F238E27FC236}">
                <a16:creationId xmlns:a16="http://schemas.microsoft.com/office/drawing/2014/main" id="{8EA885D4-90FB-BF40-DC43-B7F714E4A8CE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627583" y="204789"/>
            <a:ext cx="4300517" cy="4730750"/>
          </a:xfrm>
          <a:solidFill>
            <a:schemeClr val="bg1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CF43082B-CD40-8C3F-DC5C-2F5101E239D7}"/>
              </a:ext>
            </a:extLst>
          </p:cNvPr>
          <p:cNvGrpSpPr/>
          <p:nvPr userDrawn="1"/>
        </p:nvGrpSpPr>
        <p:grpSpPr>
          <a:xfrm>
            <a:off x="211588" y="4582634"/>
            <a:ext cx="1514666" cy="365605"/>
            <a:chOff x="211587" y="4593566"/>
            <a:chExt cx="1429538" cy="345057"/>
          </a:xfrm>
        </p:grpSpPr>
        <p:grpSp>
          <p:nvGrpSpPr>
            <p:cNvPr id="5" name="Graphic 11">
              <a:extLst>
                <a:ext uri="{FF2B5EF4-FFF2-40B4-BE49-F238E27FC236}">
                  <a16:creationId xmlns:a16="http://schemas.microsoft.com/office/drawing/2014/main" id="{7C6E4AE8-3014-F584-0A34-99DC87F67983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56" name="Freeform 55">
                <a:extLst>
                  <a:ext uri="{FF2B5EF4-FFF2-40B4-BE49-F238E27FC236}">
                    <a16:creationId xmlns:a16="http://schemas.microsoft.com/office/drawing/2014/main" id="{31FCB52D-45BB-1DC4-6C13-09DFAFCD57E9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28C842DC-0BC4-43F9-3166-7F99556234E4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AA17555-F54D-5856-A9CD-BDC4C9AE5B86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6DCCCBE3-854E-92EB-A384-37665845459F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2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1D4ED9F-839E-E741-1400-1E2CE9587755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6B33F132-74A5-78C5-B6AB-5C31CF31F96C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1A430638-798A-F097-09FC-B11B43051DA6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  <p:grpSp>
          <p:nvGrpSpPr>
            <p:cNvPr id="6" name="Graphic 11">
              <a:extLst>
                <a:ext uri="{FF2B5EF4-FFF2-40B4-BE49-F238E27FC236}">
                  <a16:creationId xmlns:a16="http://schemas.microsoft.com/office/drawing/2014/main" id="{C2E7E580-B960-24CA-17A0-CF1CCCCDB36B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7" name="Freeform 6">
                <a:extLst>
                  <a:ext uri="{FF2B5EF4-FFF2-40B4-BE49-F238E27FC236}">
                    <a16:creationId xmlns:a16="http://schemas.microsoft.com/office/drawing/2014/main" id="{2A537EAA-DEC9-40FF-C57A-EF0E1B331A68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" name="Freeform 7">
                <a:extLst>
                  <a:ext uri="{FF2B5EF4-FFF2-40B4-BE49-F238E27FC236}">
                    <a16:creationId xmlns:a16="http://schemas.microsoft.com/office/drawing/2014/main" id="{AA49F3E3-4F1A-ED3E-E4E7-B22B8F211719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9" name="Freeform 8">
                <a:extLst>
                  <a:ext uri="{FF2B5EF4-FFF2-40B4-BE49-F238E27FC236}">
                    <a16:creationId xmlns:a16="http://schemas.microsoft.com/office/drawing/2014/main" id="{B5E7CAD6-21F8-BC6B-A40C-7F7DEC05F38F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11" name="Freeform 10">
                <a:extLst>
                  <a:ext uri="{FF2B5EF4-FFF2-40B4-BE49-F238E27FC236}">
                    <a16:creationId xmlns:a16="http://schemas.microsoft.com/office/drawing/2014/main" id="{41A5FF07-0C32-0472-A569-782723C8FA8E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12" name="Freeform 11">
                <a:extLst>
                  <a:ext uri="{FF2B5EF4-FFF2-40B4-BE49-F238E27FC236}">
                    <a16:creationId xmlns:a16="http://schemas.microsoft.com/office/drawing/2014/main" id="{E6B39DFA-60ED-5330-1D12-7D72CB47CB4A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13" name="Freeform 12">
                <a:extLst>
                  <a:ext uri="{FF2B5EF4-FFF2-40B4-BE49-F238E27FC236}">
                    <a16:creationId xmlns:a16="http://schemas.microsoft.com/office/drawing/2014/main" id="{EA739B27-CF4D-AA1F-DCFE-7BFAB26E544C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2" name="Freeform 41">
                <a:extLst>
                  <a:ext uri="{FF2B5EF4-FFF2-40B4-BE49-F238E27FC236}">
                    <a16:creationId xmlns:a16="http://schemas.microsoft.com/office/drawing/2014/main" id="{1DB94C2D-D032-FFB7-D1EA-AA20B9EBB96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4" name="Freeform 43">
                <a:extLst>
                  <a:ext uri="{FF2B5EF4-FFF2-40B4-BE49-F238E27FC236}">
                    <a16:creationId xmlns:a16="http://schemas.microsoft.com/office/drawing/2014/main" id="{699B8C6A-AC95-55A1-73C5-968CAC112223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5" name="Freeform 44">
                <a:extLst>
                  <a:ext uri="{FF2B5EF4-FFF2-40B4-BE49-F238E27FC236}">
                    <a16:creationId xmlns:a16="http://schemas.microsoft.com/office/drawing/2014/main" id="{580EDE9A-3D2D-BAC1-3DF2-5E849923A5CF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6" name="Freeform 45">
                <a:extLst>
                  <a:ext uri="{FF2B5EF4-FFF2-40B4-BE49-F238E27FC236}">
                    <a16:creationId xmlns:a16="http://schemas.microsoft.com/office/drawing/2014/main" id="{E220FC21-6E16-F69F-043A-76A523072F49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7" name="Freeform 46">
                <a:extLst>
                  <a:ext uri="{FF2B5EF4-FFF2-40B4-BE49-F238E27FC236}">
                    <a16:creationId xmlns:a16="http://schemas.microsoft.com/office/drawing/2014/main" id="{0DE76647-A11D-E485-1F85-B9EA5E2473A6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8" name="Freeform 47">
                <a:extLst>
                  <a:ext uri="{FF2B5EF4-FFF2-40B4-BE49-F238E27FC236}">
                    <a16:creationId xmlns:a16="http://schemas.microsoft.com/office/drawing/2014/main" id="{73ABC87C-6CCF-1DFE-FF48-FF212CEE86DF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9" name="Freeform 48">
                <a:extLst>
                  <a:ext uri="{FF2B5EF4-FFF2-40B4-BE49-F238E27FC236}">
                    <a16:creationId xmlns:a16="http://schemas.microsoft.com/office/drawing/2014/main" id="{D97BF4F8-6010-74ED-9422-6866417EAF09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0" name="Freeform 49">
                <a:extLst>
                  <a:ext uri="{FF2B5EF4-FFF2-40B4-BE49-F238E27FC236}">
                    <a16:creationId xmlns:a16="http://schemas.microsoft.com/office/drawing/2014/main" id="{DE6761B5-F9C7-9B84-6E55-2BD24FC8D0D6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1" name="Freeform 50">
                <a:extLst>
                  <a:ext uri="{FF2B5EF4-FFF2-40B4-BE49-F238E27FC236}">
                    <a16:creationId xmlns:a16="http://schemas.microsoft.com/office/drawing/2014/main" id="{ACDA9A79-59A7-E6B2-3A4A-1B7A489BF073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2" name="Freeform 51">
                <a:extLst>
                  <a:ext uri="{FF2B5EF4-FFF2-40B4-BE49-F238E27FC236}">
                    <a16:creationId xmlns:a16="http://schemas.microsoft.com/office/drawing/2014/main" id="{38E9BCFD-4ACB-4D0C-4CA2-787692E01A42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3" name="Freeform 52">
                <a:extLst>
                  <a:ext uri="{FF2B5EF4-FFF2-40B4-BE49-F238E27FC236}">
                    <a16:creationId xmlns:a16="http://schemas.microsoft.com/office/drawing/2014/main" id="{7FC6AC7F-5738-CB7F-BF4B-D60C9346BCFD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4" name="Freeform 53">
                <a:extLst>
                  <a:ext uri="{FF2B5EF4-FFF2-40B4-BE49-F238E27FC236}">
                    <a16:creationId xmlns:a16="http://schemas.microsoft.com/office/drawing/2014/main" id="{DF0FE2F9-BC25-1ABE-9A91-B35ECA45F36A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5" name="Freeform 54">
                <a:extLst>
                  <a:ext uri="{FF2B5EF4-FFF2-40B4-BE49-F238E27FC236}">
                    <a16:creationId xmlns:a16="http://schemas.microsoft.com/office/drawing/2014/main" id="{492E3C8A-8993-1A60-BAFA-D5E2C5580BC0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</p:grpSp>
      <p:sp>
        <p:nvSpPr>
          <p:cNvPr id="35" name="Text Placeholder 9">
            <a:extLst>
              <a:ext uri="{FF2B5EF4-FFF2-40B4-BE49-F238E27FC236}">
                <a16:creationId xmlns:a16="http://schemas.microsoft.com/office/drawing/2014/main" id="{D1C9238D-353A-FC4D-8EE9-06DAB6A0BFBD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7192" y="3107458"/>
            <a:ext cx="1960421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Presenters goes here.</a:t>
            </a:r>
          </a:p>
        </p:txBody>
      </p:sp>
      <p:sp>
        <p:nvSpPr>
          <p:cNvPr id="36" name="Text Placeholder 32">
            <a:extLst>
              <a:ext uri="{FF2B5EF4-FFF2-40B4-BE49-F238E27FC236}">
                <a16:creationId xmlns:a16="http://schemas.microsoft.com/office/drawing/2014/main" id="{3CDDDA68-C26C-194C-8B2C-DDAB904CB0B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27192" y="3447003"/>
            <a:ext cx="4151537" cy="683071"/>
          </a:xfrm>
        </p:spPr>
        <p:txBody>
          <a:bodyPr numCol="2" spcCol="216000">
            <a:noAutofit/>
          </a:bodyPr>
          <a:lstStyle>
            <a:lvl1pPr marL="0" indent="0">
              <a:lnSpc>
                <a:spcPct val="114000"/>
              </a:lnSpc>
              <a:buNone/>
              <a:defRPr sz="800"/>
            </a:lvl1pPr>
            <a:lvl2pPr marL="342892" indent="0">
              <a:lnSpc>
                <a:spcPct val="114000"/>
              </a:lnSpc>
              <a:buNone/>
              <a:defRPr sz="800"/>
            </a:lvl2pPr>
            <a:lvl3pPr marL="685783" indent="0">
              <a:lnSpc>
                <a:spcPct val="114000"/>
              </a:lnSpc>
              <a:buNone/>
              <a:defRPr sz="800"/>
            </a:lvl3pPr>
            <a:lvl4pPr marL="1028675" indent="0">
              <a:lnSpc>
                <a:spcPct val="114000"/>
              </a:lnSpc>
              <a:buNone/>
              <a:defRPr sz="800"/>
            </a:lvl4pPr>
            <a:lvl5pPr marL="1371566" indent="0">
              <a:lnSpc>
                <a:spcPct val="114000"/>
              </a:lnSpc>
              <a:buNone/>
              <a:defRPr sz="800"/>
            </a:lvl5pPr>
          </a:lstStyle>
          <a:p>
            <a:pPr lvl="0"/>
            <a:r>
              <a:rPr lang="en-US" dirty="0"/>
              <a:t>First Last—Job Title</a:t>
            </a:r>
          </a:p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lvl="0"/>
            <a:r>
              <a:rPr lang="en-US" dirty="0"/>
              <a:t>First Last—Job Title</a:t>
            </a:r>
          </a:p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</p:txBody>
      </p:sp>
    </p:spTree>
    <p:extLst>
      <p:ext uri="{BB962C8B-B14F-4D97-AF65-F5344CB8AC3E}">
        <p14:creationId xmlns:p14="http://schemas.microsoft.com/office/powerpoint/2010/main" val="3958287166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5900" y="1414244"/>
            <a:ext cx="3600450" cy="818332"/>
          </a:xfrm>
        </p:spPr>
        <p:txBody>
          <a:bodyPr anchor="b">
            <a:noAutofit/>
          </a:bodyPr>
          <a:lstStyle>
            <a:lvl1pPr algn="l">
              <a:defRPr sz="2800">
                <a:solidFill>
                  <a:schemeClr val="tx2"/>
                </a:solidFill>
                <a:latin typeface="Sun Life New Display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15900" y="2647593"/>
            <a:ext cx="3600450" cy="273844"/>
          </a:xfrm>
        </p:spPr>
        <p:txBody>
          <a:bodyPr anchor="b" anchorCtr="0">
            <a:noAutofit/>
          </a:bodyPr>
          <a:lstStyle>
            <a:lvl1pPr marL="0" indent="0" algn="l">
              <a:buNone/>
              <a:defRPr sz="1800">
                <a:solidFill>
                  <a:schemeClr val="tx2"/>
                </a:solidFill>
                <a:latin typeface="+mj-lt"/>
              </a:defRPr>
            </a:lvl1pPr>
            <a:lvl2pPr marL="342892" indent="0" algn="ctr">
              <a:buNone/>
              <a:defRPr sz="1500"/>
            </a:lvl2pPr>
            <a:lvl3pPr marL="685783" indent="0" algn="ctr">
              <a:buNone/>
              <a:defRPr sz="1350"/>
            </a:lvl3pPr>
            <a:lvl4pPr marL="1028675" indent="0" algn="ctr">
              <a:buNone/>
              <a:defRPr sz="1200"/>
            </a:lvl4pPr>
            <a:lvl5pPr marL="1371566" indent="0" algn="ctr">
              <a:buNone/>
              <a:defRPr sz="1200"/>
            </a:lvl5pPr>
            <a:lvl6pPr marL="1714457" indent="0" algn="ctr">
              <a:buNone/>
              <a:defRPr sz="1200"/>
            </a:lvl6pPr>
            <a:lvl7pPr marL="2057348" indent="0" algn="ctr">
              <a:buNone/>
              <a:defRPr sz="1200"/>
            </a:lvl7pPr>
            <a:lvl8pPr marL="2400240" indent="0" algn="ctr">
              <a:buNone/>
              <a:defRPr sz="1200"/>
            </a:lvl8pPr>
            <a:lvl9pPr marL="2743132" indent="0" algn="ctr">
              <a:buNone/>
              <a:defRPr sz="1200"/>
            </a:lvl9pPr>
          </a:lstStyle>
          <a:p>
            <a:r>
              <a:rPr lang="en-US" dirty="0"/>
              <a:t>Click to insert subtitle.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AEE579C-8BF3-5AF2-FDA6-405F238F1FC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192806"/>
            <a:ext cx="3600450" cy="129953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050">
                <a:solidFill>
                  <a:schemeClr val="tx2"/>
                </a:solidFill>
                <a:latin typeface="Sun Life New Display" pitchFamily="2" charset="0"/>
              </a:defRPr>
            </a:lvl1pPr>
            <a:lvl2pPr marL="342892" indent="0">
              <a:buNone/>
              <a:defRPr/>
            </a:lvl2pPr>
            <a:lvl3pPr marL="685783" indent="0">
              <a:buNone/>
              <a:defRPr/>
            </a:lvl3pPr>
            <a:lvl4pPr marL="1028675" indent="0">
              <a:buNone/>
              <a:defRPr/>
            </a:lvl4pPr>
            <a:lvl5pPr marL="1371566" indent="0">
              <a:buNone/>
              <a:defRPr/>
            </a:lvl5pPr>
          </a:lstStyle>
          <a:p>
            <a:pPr lvl="0"/>
            <a:r>
              <a:rPr lang="en-US" dirty="0"/>
              <a:t>DD / MM / YYYY</a:t>
            </a:r>
          </a:p>
        </p:txBody>
      </p:sp>
      <p:sp>
        <p:nvSpPr>
          <p:cNvPr id="43" name="Picture Placeholder 42">
            <a:extLst>
              <a:ext uri="{FF2B5EF4-FFF2-40B4-BE49-F238E27FC236}">
                <a16:creationId xmlns:a16="http://schemas.microsoft.com/office/drawing/2014/main" id="{8EA885D4-90FB-BF40-DC43-B7F714E4A8CE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627583" y="204789"/>
            <a:ext cx="4300517" cy="4730750"/>
          </a:xfrm>
          <a:solidFill>
            <a:schemeClr val="bg1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CF43082B-CD40-8C3F-DC5C-2F5101E239D7}"/>
              </a:ext>
            </a:extLst>
          </p:cNvPr>
          <p:cNvGrpSpPr/>
          <p:nvPr userDrawn="1"/>
        </p:nvGrpSpPr>
        <p:grpSpPr>
          <a:xfrm>
            <a:off x="211588" y="4582634"/>
            <a:ext cx="1514666" cy="365605"/>
            <a:chOff x="211587" y="4593566"/>
            <a:chExt cx="1429538" cy="345057"/>
          </a:xfrm>
        </p:grpSpPr>
        <p:grpSp>
          <p:nvGrpSpPr>
            <p:cNvPr id="5" name="Graphic 11">
              <a:extLst>
                <a:ext uri="{FF2B5EF4-FFF2-40B4-BE49-F238E27FC236}">
                  <a16:creationId xmlns:a16="http://schemas.microsoft.com/office/drawing/2014/main" id="{7C6E4AE8-3014-F584-0A34-99DC87F67983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56" name="Freeform 55">
                <a:extLst>
                  <a:ext uri="{FF2B5EF4-FFF2-40B4-BE49-F238E27FC236}">
                    <a16:creationId xmlns:a16="http://schemas.microsoft.com/office/drawing/2014/main" id="{31FCB52D-45BB-1DC4-6C13-09DFAFCD57E9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28C842DC-0BC4-43F9-3166-7F99556234E4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AA17555-F54D-5856-A9CD-BDC4C9AE5B86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6DCCCBE3-854E-92EB-A384-37665845459F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2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1D4ED9F-839E-E741-1400-1E2CE9587755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6B33F132-74A5-78C5-B6AB-5C31CF31F96C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1A430638-798A-F097-09FC-B11B43051DA6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  <p:grpSp>
          <p:nvGrpSpPr>
            <p:cNvPr id="6" name="Graphic 11">
              <a:extLst>
                <a:ext uri="{FF2B5EF4-FFF2-40B4-BE49-F238E27FC236}">
                  <a16:creationId xmlns:a16="http://schemas.microsoft.com/office/drawing/2014/main" id="{C2E7E580-B960-24CA-17A0-CF1CCCCDB36B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7" name="Freeform 6">
                <a:extLst>
                  <a:ext uri="{FF2B5EF4-FFF2-40B4-BE49-F238E27FC236}">
                    <a16:creationId xmlns:a16="http://schemas.microsoft.com/office/drawing/2014/main" id="{2A537EAA-DEC9-40FF-C57A-EF0E1B331A68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" name="Freeform 7">
                <a:extLst>
                  <a:ext uri="{FF2B5EF4-FFF2-40B4-BE49-F238E27FC236}">
                    <a16:creationId xmlns:a16="http://schemas.microsoft.com/office/drawing/2014/main" id="{AA49F3E3-4F1A-ED3E-E4E7-B22B8F211719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9" name="Freeform 8">
                <a:extLst>
                  <a:ext uri="{FF2B5EF4-FFF2-40B4-BE49-F238E27FC236}">
                    <a16:creationId xmlns:a16="http://schemas.microsoft.com/office/drawing/2014/main" id="{B5E7CAD6-21F8-BC6B-A40C-7F7DEC05F38F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11" name="Freeform 10">
                <a:extLst>
                  <a:ext uri="{FF2B5EF4-FFF2-40B4-BE49-F238E27FC236}">
                    <a16:creationId xmlns:a16="http://schemas.microsoft.com/office/drawing/2014/main" id="{41A5FF07-0C32-0472-A569-782723C8FA8E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12" name="Freeform 11">
                <a:extLst>
                  <a:ext uri="{FF2B5EF4-FFF2-40B4-BE49-F238E27FC236}">
                    <a16:creationId xmlns:a16="http://schemas.microsoft.com/office/drawing/2014/main" id="{E6B39DFA-60ED-5330-1D12-7D72CB47CB4A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13" name="Freeform 12">
                <a:extLst>
                  <a:ext uri="{FF2B5EF4-FFF2-40B4-BE49-F238E27FC236}">
                    <a16:creationId xmlns:a16="http://schemas.microsoft.com/office/drawing/2014/main" id="{EA739B27-CF4D-AA1F-DCFE-7BFAB26E544C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2" name="Freeform 41">
                <a:extLst>
                  <a:ext uri="{FF2B5EF4-FFF2-40B4-BE49-F238E27FC236}">
                    <a16:creationId xmlns:a16="http://schemas.microsoft.com/office/drawing/2014/main" id="{1DB94C2D-D032-FFB7-D1EA-AA20B9EBB96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4" name="Freeform 43">
                <a:extLst>
                  <a:ext uri="{FF2B5EF4-FFF2-40B4-BE49-F238E27FC236}">
                    <a16:creationId xmlns:a16="http://schemas.microsoft.com/office/drawing/2014/main" id="{699B8C6A-AC95-55A1-73C5-968CAC112223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5" name="Freeform 44">
                <a:extLst>
                  <a:ext uri="{FF2B5EF4-FFF2-40B4-BE49-F238E27FC236}">
                    <a16:creationId xmlns:a16="http://schemas.microsoft.com/office/drawing/2014/main" id="{580EDE9A-3D2D-BAC1-3DF2-5E849923A5CF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6" name="Freeform 45">
                <a:extLst>
                  <a:ext uri="{FF2B5EF4-FFF2-40B4-BE49-F238E27FC236}">
                    <a16:creationId xmlns:a16="http://schemas.microsoft.com/office/drawing/2014/main" id="{E220FC21-6E16-F69F-043A-76A523072F49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7" name="Freeform 46">
                <a:extLst>
                  <a:ext uri="{FF2B5EF4-FFF2-40B4-BE49-F238E27FC236}">
                    <a16:creationId xmlns:a16="http://schemas.microsoft.com/office/drawing/2014/main" id="{0DE76647-A11D-E485-1F85-B9EA5E2473A6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8" name="Freeform 47">
                <a:extLst>
                  <a:ext uri="{FF2B5EF4-FFF2-40B4-BE49-F238E27FC236}">
                    <a16:creationId xmlns:a16="http://schemas.microsoft.com/office/drawing/2014/main" id="{73ABC87C-6CCF-1DFE-FF48-FF212CEE86DF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9" name="Freeform 48">
                <a:extLst>
                  <a:ext uri="{FF2B5EF4-FFF2-40B4-BE49-F238E27FC236}">
                    <a16:creationId xmlns:a16="http://schemas.microsoft.com/office/drawing/2014/main" id="{D97BF4F8-6010-74ED-9422-6866417EAF09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0" name="Freeform 49">
                <a:extLst>
                  <a:ext uri="{FF2B5EF4-FFF2-40B4-BE49-F238E27FC236}">
                    <a16:creationId xmlns:a16="http://schemas.microsoft.com/office/drawing/2014/main" id="{DE6761B5-F9C7-9B84-6E55-2BD24FC8D0D6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1" name="Freeform 50">
                <a:extLst>
                  <a:ext uri="{FF2B5EF4-FFF2-40B4-BE49-F238E27FC236}">
                    <a16:creationId xmlns:a16="http://schemas.microsoft.com/office/drawing/2014/main" id="{ACDA9A79-59A7-E6B2-3A4A-1B7A489BF073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2" name="Freeform 51">
                <a:extLst>
                  <a:ext uri="{FF2B5EF4-FFF2-40B4-BE49-F238E27FC236}">
                    <a16:creationId xmlns:a16="http://schemas.microsoft.com/office/drawing/2014/main" id="{38E9BCFD-4ACB-4D0C-4CA2-787692E01A42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3" name="Freeform 52">
                <a:extLst>
                  <a:ext uri="{FF2B5EF4-FFF2-40B4-BE49-F238E27FC236}">
                    <a16:creationId xmlns:a16="http://schemas.microsoft.com/office/drawing/2014/main" id="{7FC6AC7F-5738-CB7F-BF4B-D60C9346BCFD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4" name="Freeform 53">
                <a:extLst>
                  <a:ext uri="{FF2B5EF4-FFF2-40B4-BE49-F238E27FC236}">
                    <a16:creationId xmlns:a16="http://schemas.microsoft.com/office/drawing/2014/main" id="{DF0FE2F9-BC25-1ABE-9A91-B35ECA45F36A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5" name="Freeform 54">
                <a:extLst>
                  <a:ext uri="{FF2B5EF4-FFF2-40B4-BE49-F238E27FC236}">
                    <a16:creationId xmlns:a16="http://schemas.microsoft.com/office/drawing/2014/main" id="{492E3C8A-8993-1A60-BAFA-D5E2C5580BC0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</p:grpSp>
      <p:sp>
        <p:nvSpPr>
          <p:cNvPr id="35" name="Text Placeholder 9">
            <a:extLst>
              <a:ext uri="{FF2B5EF4-FFF2-40B4-BE49-F238E27FC236}">
                <a16:creationId xmlns:a16="http://schemas.microsoft.com/office/drawing/2014/main" id="{D1C9238D-353A-FC4D-8EE9-06DAB6A0BFBD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7192" y="3107458"/>
            <a:ext cx="1960421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Presenters goes here.</a:t>
            </a:r>
          </a:p>
        </p:txBody>
      </p:sp>
      <p:sp>
        <p:nvSpPr>
          <p:cNvPr id="36" name="Text Placeholder 32">
            <a:extLst>
              <a:ext uri="{FF2B5EF4-FFF2-40B4-BE49-F238E27FC236}">
                <a16:creationId xmlns:a16="http://schemas.microsoft.com/office/drawing/2014/main" id="{3CDDDA68-C26C-194C-8B2C-DDAB904CB0B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27192" y="3447003"/>
            <a:ext cx="4151537" cy="683071"/>
          </a:xfrm>
        </p:spPr>
        <p:txBody>
          <a:bodyPr numCol="2" spcCol="216000">
            <a:noAutofit/>
          </a:bodyPr>
          <a:lstStyle>
            <a:lvl1pPr marL="0" indent="0">
              <a:lnSpc>
                <a:spcPct val="114000"/>
              </a:lnSpc>
              <a:buNone/>
              <a:defRPr sz="800"/>
            </a:lvl1pPr>
            <a:lvl2pPr marL="342892" indent="0">
              <a:lnSpc>
                <a:spcPct val="114000"/>
              </a:lnSpc>
              <a:buNone/>
              <a:defRPr sz="800"/>
            </a:lvl2pPr>
            <a:lvl3pPr marL="685783" indent="0">
              <a:lnSpc>
                <a:spcPct val="114000"/>
              </a:lnSpc>
              <a:buNone/>
              <a:defRPr sz="800"/>
            </a:lvl3pPr>
            <a:lvl4pPr marL="1028675" indent="0">
              <a:lnSpc>
                <a:spcPct val="114000"/>
              </a:lnSpc>
              <a:buNone/>
              <a:defRPr sz="800"/>
            </a:lvl4pPr>
            <a:lvl5pPr marL="1371566" indent="0">
              <a:lnSpc>
                <a:spcPct val="114000"/>
              </a:lnSpc>
              <a:buNone/>
              <a:defRPr sz="800"/>
            </a:lvl5pPr>
          </a:lstStyle>
          <a:p>
            <a:pPr lvl="0"/>
            <a:r>
              <a:rPr lang="en-US" dirty="0"/>
              <a:t>First Last—Job Title</a:t>
            </a:r>
          </a:p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lvl="0"/>
            <a:r>
              <a:rPr lang="en-US" dirty="0"/>
              <a:t>First Last—Job Title</a:t>
            </a:r>
          </a:p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</p:txBody>
      </p:sp>
    </p:spTree>
    <p:extLst>
      <p:ext uri="{BB962C8B-B14F-4D97-AF65-F5344CB8AC3E}">
        <p14:creationId xmlns:p14="http://schemas.microsoft.com/office/powerpoint/2010/main" val="827621208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of Contents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>
            <a:lvl1pPr>
              <a:defRPr>
                <a:latin typeface="Sun Life New Display" pitchFamily="2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Sun Life New Display" pitchFamily="2" charset="0"/>
              </a:defRPr>
            </a:lvl1pPr>
          </a:lstStyle>
          <a:p>
            <a:fld id="{9FA635D2-B142-BE49-AECA-6169441F1F99}" type="slidenum">
              <a:rPr lang="en-US" smtClean="0"/>
              <a:pPr/>
              <a:t>‹N°›</a:t>
            </a:fld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4726DB1-B7E6-1774-F331-3A22F3BF643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15901" y="1419225"/>
            <a:ext cx="1919788" cy="973246"/>
          </a:xfrm>
        </p:spPr>
        <p:txBody>
          <a:bodyPr anchor="ctr" anchorCtr="0">
            <a:noAutofit/>
          </a:bodyPr>
          <a:lstStyle>
            <a:lvl1pPr algn="l">
              <a:defRPr sz="3200">
                <a:solidFill>
                  <a:schemeClr val="tx2"/>
                </a:solidFill>
                <a:latin typeface="Sun Life New Display" pitchFamily="2" charset="0"/>
              </a:defRPr>
            </a:lvl1pPr>
          </a:lstStyle>
          <a:p>
            <a:r>
              <a:rPr lang="en-US" dirty="0"/>
              <a:t>Table of</a:t>
            </a:r>
            <a:br>
              <a:rPr lang="en-US" dirty="0"/>
            </a:br>
            <a:r>
              <a:rPr lang="en-US" dirty="0"/>
              <a:t>contents.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0A3387E6-AEDC-1EEF-F5B5-55F1233CAAF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411413" y="1349197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Sun Life New Display" pitchFamily="2" charset="0"/>
              </a:defRPr>
            </a:lvl1pPr>
            <a:lvl2pPr marL="342892" indent="0">
              <a:buNone/>
              <a:defRPr/>
            </a:lvl2pPr>
            <a:lvl3pPr marL="685783" indent="0">
              <a:buNone/>
              <a:defRPr/>
            </a:lvl3pPr>
            <a:lvl4pPr marL="1028675" indent="0">
              <a:buNone/>
              <a:defRPr/>
            </a:lvl4pPr>
            <a:lvl5pPr marL="1371566" indent="0">
              <a:buNone/>
              <a:defRPr/>
            </a:lvl5pPr>
          </a:lstStyle>
          <a:p>
            <a:pPr lvl="0"/>
            <a:r>
              <a:rPr lang="en-US" dirty="0"/>
              <a:t>01.</a:t>
            </a:r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7A4626EC-51F0-97F1-2D9E-32E394B5A7C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615994" y="1349197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Sun Life New Display" pitchFamily="2" charset="0"/>
              </a:defRPr>
            </a:lvl1pPr>
            <a:lvl2pPr marL="342892" indent="0">
              <a:buNone/>
              <a:defRPr/>
            </a:lvl2pPr>
            <a:lvl3pPr marL="685783" indent="0">
              <a:buNone/>
              <a:defRPr/>
            </a:lvl3pPr>
            <a:lvl4pPr marL="1028675" indent="0">
              <a:buNone/>
              <a:defRPr/>
            </a:lvl4pPr>
            <a:lvl5pPr marL="1371566" indent="0">
              <a:buNone/>
              <a:defRPr/>
            </a:lvl5pPr>
          </a:lstStyle>
          <a:p>
            <a:pPr lvl="0"/>
            <a:r>
              <a:rPr lang="en-US" dirty="0"/>
              <a:t>02.</a:t>
            </a:r>
          </a:p>
        </p:txBody>
      </p:sp>
      <p:sp>
        <p:nvSpPr>
          <p:cNvPr id="13" name="Text Placeholder 10">
            <a:extLst>
              <a:ext uri="{FF2B5EF4-FFF2-40B4-BE49-F238E27FC236}">
                <a16:creationId xmlns:a16="http://schemas.microsoft.com/office/drawing/2014/main" id="{8CB200F9-6303-78EB-9E3A-11D192A3D6F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845627" y="1349197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Sun Life New Display" pitchFamily="2" charset="0"/>
              </a:defRPr>
            </a:lvl1pPr>
            <a:lvl2pPr marL="342892" indent="0">
              <a:buNone/>
              <a:defRPr/>
            </a:lvl2pPr>
            <a:lvl3pPr marL="685783" indent="0">
              <a:buNone/>
              <a:defRPr/>
            </a:lvl3pPr>
            <a:lvl4pPr marL="1028675" indent="0">
              <a:buNone/>
              <a:defRPr/>
            </a:lvl4pPr>
            <a:lvl5pPr marL="1371566" indent="0">
              <a:buNone/>
              <a:defRPr/>
            </a:lvl5pPr>
          </a:lstStyle>
          <a:p>
            <a:pPr lvl="0"/>
            <a:r>
              <a:rPr lang="en-US" dirty="0"/>
              <a:t>03.</a:t>
            </a:r>
          </a:p>
        </p:txBody>
      </p: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D8644989-7F22-2D6A-8DAB-DEDFFCBA056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411413" y="2971930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Sun Life New Display" pitchFamily="2" charset="0"/>
              </a:defRPr>
            </a:lvl1pPr>
            <a:lvl2pPr marL="342892" indent="0">
              <a:buNone/>
              <a:defRPr/>
            </a:lvl2pPr>
            <a:lvl3pPr marL="685783" indent="0">
              <a:buNone/>
              <a:defRPr/>
            </a:lvl3pPr>
            <a:lvl4pPr marL="1028675" indent="0">
              <a:buNone/>
              <a:defRPr/>
            </a:lvl4pPr>
            <a:lvl5pPr marL="1371566" indent="0">
              <a:buNone/>
              <a:defRPr/>
            </a:lvl5pPr>
          </a:lstStyle>
          <a:p>
            <a:pPr lvl="0"/>
            <a:r>
              <a:rPr lang="en-US" dirty="0"/>
              <a:t>04.</a:t>
            </a:r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41BC573E-68DD-3A53-8495-2D83C448F86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615994" y="2971930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Sun Life New Display" pitchFamily="2" charset="0"/>
              </a:defRPr>
            </a:lvl1pPr>
            <a:lvl2pPr marL="342892" indent="0">
              <a:buNone/>
              <a:defRPr/>
            </a:lvl2pPr>
            <a:lvl3pPr marL="685783" indent="0">
              <a:buNone/>
              <a:defRPr/>
            </a:lvl3pPr>
            <a:lvl4pPr marL="1028675" indent="0">
              <a:buNone/>
              <a:defRPr/>
            </a:lvl4pPr>
            <a:lvl5pPr marL="1371566" indent="0">
              <a:buNone/>
              <a:defRPr/>
            </a:lvl5pPr>
          </a:lstStyle>
          <a:p>
            <a:pPr lvl="0"/>
            <a:r>
              <a:rPr lang="en-US" dirty="0"/>
              <a:t>05.</a:t>
            </a:r>
          </a:p>
        </p:txBody>
      </p:sp>
      <p:sp>
        <p:nvSpPr>
          <p:cNvPr id="16" name="Text Placeholder 10">
            <a:extLst>
              <a:ext uri="{FF2B5EF4-FFF2-40B4-BE49-F238E27FC236}">
                <a16:creationId xmlns:a16="http://schemas.microsoft.com/office/drawing/2014/main" id="{9F1AF766-EF3A-C147-4975-4E61F2964BE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845627" y="2971930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Sun Life New Display" pitchFamily="2" charset="0"/>
              </a:defRPr>
            </a:lvl1pPr>
            <a:lvl2pPr marL="342892" indent="0">
              <a:buNone/>
              <a:defRPr/>
            </a:lvl2pPr>
            <a:lvl3pPr marL="685783" indent="0">
              <a:buNone/>
              <a:defRPr/>
            </a:lvl3pPr>
            <a:lvl4pPr marL="1028675" indent="0">
              <a:buNone/>
              <a:defRPr/>
            </a:lvl4pPr>
            <a:lvl5pPr marL="1371566" indent="0">
              <a:buNone/>
              <a:defRPr/>
            </a:lvl5pPr>
          </a:lstStyle>
          <a:p>
            <a:pPr lvl="0"/>
            <a:r>
              <a:rPr lang="en-US" dirty="0"/>
              <a:t>06.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7C354461-06FE-8570-AD97-25189E294D69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2411414" y="1816101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Sun Life New Display" pitchFamily="2" charset="0"/>
              </a:defRPr>
            </a:lvl1pPr>
            <a:lvl2pPr marL="342892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783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675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566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19" name="Text Placeholder 17">
            <a:extLst>
              <a:ext uri="{FF2B5EF4-FFF2-40B4-BE49-F238E27FC236}">
                <a16:creationId xmlns:a16="http://schemas.microsoft.com/office/drawing/2014/main" id="{D6DDE41C-EE2D-AE60-0664-7A0FC9C6A54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615995" y="1816101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Sun Life New Display" pitchFamily="2" charset="0"/>
              </a:defRPr>
            </a:lvl1pPr>
            <a:lvl2pPr marL="342892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783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675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566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0" name="Text Placeholder 17">
            <a:extLst>
              <a:ext uri="{FF2B5EF4-FFF2-40B4-BE49-F238E27FC236}">
                <a16:creationId xmlns:a16="http://schemas.microsoft.com/office/drawing/2014/main" id="{1DB719A2-ECB3-1418-6F81-018BB5AA97E5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845628" y="1816101"/>
            <a:ext cx="2092412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Sun Life New Display" pitchFamily="2" charset="0"/>
              </a:defRPr>
            </a:lvl1pPr>
            <a:lvl2pPr marL="342892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783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675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566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1" name="Text Placeholder 17">
            <a:extLst>
              <a:ext uri="{FF2B5EF4-FFF2-40B4-BE49-F238E27FC236}">
                <a16:creationId xmlns:a16="http://schemas.microsoft.com/office/drawing/2014/main" id="{582135BD-34EE-D87B-0257-976D83410E4F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2411414" y="3444485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Sun Life New Display" pitchFamily="2" charset="0"/>
              </a:defRPr>
            </a:lvl1pPr>
            <a:lvl2pPr marL="342892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783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675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566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2" name="Text Placeholder 17">
            <a:extLst>
              <a:ext uri="{FF2B5EF4-FFF2-40B4-BE49-F238E27FC236}">
                <a16:creationId xmlns:a16="http://schemas.microsoft.com/office/drawing/2014/main" id="{ECF57AAC-A1E0-DD7E-92AD-CFF7D430158A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615995" y="3444485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Sun Life New Display" pitchFamily="2" charset="0"/>
              </a:defRPr>
            </a:lvl1pPr>
            <a:lvl2pPr marL="342892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783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675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566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3" name="Text Placeholder 17">
            <a:extLst>
              <a:ext uri="{FF2B5EF4-FFF2-40B4-BE49-F238E27FC236}">
                <a16:creationId xmlns:a16="http://schemas.microsoft.com/office/drawing/2014/main" id="{8CC48DB9-BEF8-4DB7-BED7-BD75E2464D5D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845628" y="3444485"/>
            <a:ext cx="2092412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Sun Life New Display" pitchFamily="2" charset="0"/>
              </a:defRPr>
            </a:lvl1pPr>
            <a:lvl2pPr marL="342892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783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675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566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8474B4D8-4C65-E890-B5DE-6BFDAF2A76B2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411414" y="2218825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>
                <a:latin typeface="Sun Life New Display" pitchFamily="2" charset="0"/>
              </a:defRPr>
            </a:lvl1pPr>
            <a:lvl2pPr marL="342892" indent="0">
              <a:buNone/>
              <a:defRPr sz="800"/>
            </a:lvl2pPr>
            <a:lvl3pPr marL="685783" indent="0">
              <a:buNone/>
              <a:defRPr sz="700"/>
            </a:lvl3pPr>
            <a:lvl4pPr marL="1028675" indent="0">
              <a:buNone/>
              <a:defRPr sz="600"/>
            </a:lvl4pPr>
            <a:lvl5pPr marL="1371566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28" name="Text Placeholder 26">
            <a:extLst>
              <a:ext uri="{FF2B5EF4-FFF2-40B4-BE49-F238E27FC236}">
                <a16:creationId xmlns:a16="http://schemas.microsoft.com/office/drawing/2014/main" id="{41775F53-27CA-6212-5A52-C45880B23427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615995" y="2218825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>
                <a:latin typeface="Sun Life New Display" pitchFamily="2" charset="0"/>
              </a:defRPr>
            </a:lvl1pPr>
            <a:lvl2pPr marL="342892" indent="0">
              <a:buNone/>
              <a:defRPr sz="800"/>
            </a:lvl2pPr>
            <a:lvl3pPr marL="685783" indent="0">
              <a:buNone/>
              <a:defRPr sz="700"/>
            </a:lvl3pPr>
            <a:lvl4pPr marL="1028675" indent="0">
              <a:buNone/>
              <a:defRPr sz="600"/>
            </a:lvl4pPr>
            <a:lvl5pPr marL="1371566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29" name="Text Placeholder 26">
            <a:extLst>
              <a:ext uri="{FF2B5EF4-FFF2-40B4-BE49-F238E27FC236}">
                <a16:creationId xmlns:a16="http://schemas.microsoft.com/office/drawing/2014/main" id="{D66A3B78-41DC-06D1-36A3-D91EC6C32F9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839365" y="2218825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>
                <a:latin typeface="Sun Life New Display" pitchFamily="2" charset="0"/>
              </a:defRPr>
            </a:lvl1pPr>
            <a:lvl2pPr marL="342892" indent="0">
              <a:buNone/>
              <a:defRPr sz="800"/>
            </a:lvl2pPr>
            <a:lvl3pPr marL="685783" indent="0">
              <a:buNone/>
              <a:defRPr sz="700"/>
            </a:lvl3pPr>
            <a:lvl4pPr marL="1028675" indent="0">
              <a:buNone/>
              <a:defRPr sz="600"/>
            </a:lvl4pPr>
            <a:lvl5pPr marL="1371566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30" name="Text Placeholder 26">
            <a:extLst>
              <a:ext uri="{FF2B5EF4-FFF2-40B4-BE49-F238E27FC236}">
                <a16:creationId xmlns:a16="http://schemas.microsoft.com/office/drawing/2014/main" id="{3EC79D14-346D-23BE-D99A-733F910EBFAA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2411414" y="3834683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>
                <a:latin typeface="Sun Life New Display" pitchFamily="2" charset="0"/>
              </a:defRPr>
            </a:lvl1pPr>
            <a:lvl2pPr marL="342892" indent="0">
              <a:buNone/>
              <a:defRPr sz="800"/>
            </a:lvl2pPr>
            <a:lvl3pPr marL="685783" indent="0">
              <a:buNone/>
              <a:defRPr sz="700"/>
            </a:lvl3pPr>
            <a:lvl4pPr marL="1028675" indent="0">
              <a:buNone/>
              <a:defRPr sz="600"/>
            </a:lvl4pPr>
            <a:lvl5pPr marL="1371566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31" name="Text Placeholder 26">
            <a:extLst>
              <a:ext uri="{FF2B5EF4-FFF2-40B4-BE49-F238E27FC236}">
                <a16:creationId xmlns:a16="http://schemas.microsoft.com/office/drawing/2014/main" id="{BBF6F0CC-4A3F-D822-3CD3-1B0ABB27FF9D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615995" y="3834683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>
                <a:latin typeface="Sun Life New Display" pitchFamily="2" charset="0"/>
              </a:defRPr>
            </a:lvl1pPr>
            <a:lvl2pPr marL="342892" indent="0">
              <a:buNone/>
              <a:defRPr sz="800"/>
            </a:lvl2pPr>
            <a:lvl3pPr marL="685783" indent="0">
              <a:buNone/>
              <a:defRPr sz="700"/>
            </a:lvl3pPr>
            <a:lvl4pPr marL="1028675" indent="0">
              <a:buNone/>
              <a:defRPr sz="600"/>
            </a:lvl4pPr>
            <a:lvl5pPr marL="1371566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32" name="Text Placeholder 26">
            <a:extLst>
              <a:ext uri="{FF2B5EF4-FFF2-40B4-BE49-F238E27FC236}">
                <a16:creationId xmlns:a16="http://schemas.microsoft.com/office/drawing/2014/main" id="{EBA69CA3-3E77-09CD-FFBE-B77B26582185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6839365" y="3834683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>
                <a:latin typeface="Sun Life New Display" pitchFamily="2" charset="0"/>
              </a:defRPr>
            </a:lvl1pPr>
            <a:lvl2pPr marL="342892" indent="0">
              <a:buNone/>
              <a:defRPr sz="800"/>
            </a:lvl2pPr>
            <a:lvl3pPr marL="685783" indent="0">
              <a:buNone/>
              <a:defRPr sz="700"/>
            </a:lvl3pPr>
            <a:lvl4pPr marL="1028675" indent="0">
              <a:buNone/>
              <a:defRPr sz="600"/>
            </a:lvl4pPr>
            <a:lvl5pPr marL="1371566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8940477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15900" y="1779374"/>
            <a:ext cx="1497570" cy="724930"/>
          </a:xfrm>
        </p:spPr>
        <p:txBody>
          <a:bodyPr anchor="b">
            <a:normAutofit/>
          </a:bodyPr>
          <a:lstStyle>
            <a:lvl1pPr>
              <a:defRPr sz="4800" b="1">
                <a:latin typeface="Sun Life New Display" pitchFamily="2" charset="0"/>
              </a:defRPr>
            </a:lvl1pPr>
          </a:lstStyle>
          <a:p>
            <a:r>
              <a:rPr lang="en-US" dirty="0"/>
              <a:t>01.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15901" y="2639198"/>
            <a:ext cx="4281959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Sun Life New Display" pitchFamily="2" charset="0"/>
              </a:defRPr>
            </a:lvl1pPr>
            <a:lvl2pPr marL="34289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783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67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566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457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348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24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13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>
            <a:lvl1pPr>
              <a:defRPr>
                <a:latin typeface="Sun Life New Display" pitchFamily="2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Sun Life New Display" pitchFamily="2" charset="0"/>
              </a:defRPr>
            </a:lvl1pPr>
          </a:lstStyle>
          <a:p>
            <a:fld id="{9FA635D2-B142-BE49-AECA-6169441F1F99}" type="slidenum">
              <a:rPr lang="en-US" smtClean="0"/>
              <a:pPr/>
              <a:t>‹N°›</a:t>
            </a:fld>
            <a:endParaRPr lang="en-US"/>
          </a:p>
        </p:txBody>
      </p:sp>
      <p:sp>
        <p:nvSpPr>
          <p:cNvPr id="12" name="Text Placeholder 26">
            <a:extLst>
              <a:ext uri="{FF2B5EF4-FFF2-40B4-BE49-F238E27FC236}">
                <a16:creationId xmlns:a16="http://schemas.microsoft.com/office/drawing/2014/main" id="{D04805F5-7E8C-D806-3F0A-79377EA8A2FF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15901" y="3767496"/>
            <a:ext cx="4281959" cy="778626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>
                <a:solidFill>
                  <a:schemeClr val="tx1"/>
                </a:solidFill>
                <a:latin typeface="Sun Life New Display" pitchFamily="2" charset="0"/>
              </a:defRPr>
            </a:lvl1pPr>
            <a:lvl2pPr marL="342892" indent="0">
              <a:buNone/>
              <a:defRPr sz="800"/>
            </a:lvl2pPr>
            <a:lvl3pPr marL="685783" indent="0">
              <a:buNone/>
              <a:defRPr sz="700"/>
            </a:lvl3pPr>
            <a:lvl4pPr marL="1028675" indent="0">
              <a:buNone/>
              <a:defRPr sz="600"/>
            </a:lvl4pPr>
            <a:lvl5pPr marL="1371566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4638675" y="2620483"/>
            <a:ext cx="4281958" cy="1818246"/>
          </a:xfrm>
        </p:spPr>
        <p:txBody>
          <a:bodyPr>
            <a:noAutofit/>
          </a:bodyPr>
          <a:lstStyle>
            <a:lvl1pPr marL="0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Sun Life New Display" pitchFamily="2" charset="0"/>
              </a:defRPr>
            </a:lvl1pPr>
            <a:lvl2pPr marL="342892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Sun Life New Display" pitchFamily="2" charset="0"/>
              </a:defRPr>
            </a:lvl2pPr>
            <a:lvl3pPr marL="685783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Sun Life New Display" pitchFamily="2" charset="0"/>
              </a:defRPr>
            </a:lvl3pPr>
            <a:lvl4pPr marL="1028675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Sun Life New Display" pitchFamily="2" charset="0"/>
              </a:defRPr>
            </a:lvl4pPr>
            <a:lvl5pPr marL="1371566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Sun Life New Display" pitchFamily="2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11870441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Medium Grey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32212" y="2639198"/>
            <a:ext cx="4258925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Sun Life New Display" pitchFamily="2" charset="0"/>
              </a:defRPr>
            </a:lvl1pPr>
            <a:lvl2pPr marL="34289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783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67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566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457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348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24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13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Subsection title goes here.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‹N°›</a:t>
            </a:fld>
            <a:endParaRPr lang="en-US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251206" y="3735151"/>
            <a:ext cx="4249358" cy="101168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892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783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675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566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4D439A0-A9B0-861F-CEF2-DA751F9DC45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41209" y="2275717"/>
            <a:ext cx="4258925" cy="249237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&lt;##&gt;. SECTION 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960632023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Image On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‹N°›</a:t>
            </a:fld>
            <a:endParaRPr lang="en-US"/>
          </a:p>
        </p:txBody>
      </p:sp>
      <p:sp>
        <p:nvSpPr>
          <p:cNvPr id="10" name="Picture Placeholder 42">
            <a:extLst>
              <a:ext uri="{FF2B5EF4-FFF2-40B4-BE49-F238E27FC236}">
                <a16:creationId xmlns:a16="http://schemas.microsoft.com/office/drawing/2014/main" id="{475CA766-0803-2CD7-140A-C6D1F4CDEC9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21217" y="206376"/>
            <a:ext cx="4300517" cy="47307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4EBF9D06-F3D9-0C5E-52ED-0BF5DDB7C5E3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4759379" y="2342394"/>
            <a:ext cx="1960421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4" name="Text Placeholder 32">
            <a:extLst>
              <a:ext uri="{FF2B5EF4-FFF2-40B4-BE49-F238E27FC236}">
                <a16:creationId xmlns:a16="http://schemas.microsoft.com/office/drawing/2014/main" id="{CD1C5905-6C50-FD04-B627-753F1CC01FC5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4759379" y="3040063"/>
            <a:ext cx="4151537" cy="11874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/>
            </a:lvl1pPr>
            <a:lvl2pPr marL="342892" indent="0">
              <a:lnSpc>
                <a:spcPct val="114000"/>
              </a:lnSpc>
              <a:buNone/>
              <a:defRPr sz="800"/>
            </a:lvl2pPr>
            <a:lvl3pPr marL="685783" indent="0">
              <a:lnSpc>
                <a:spcPct val="114000"/>
              </a:lnSpc>
              <a:buNone/>
              <a:defRPr sz="800"/>
            </a:lvl3pPr>
            <a:lvl4pPr marL="1028675" indent="0">
              <a:lnSpc>
                <a:spcPct val="114000"/>
              </a:lnSpc>
              <a:buNone/>
              <a:defRPr sz="800"/>
            </a:lvl4pPr>
            <a:lvl5pPr marL="1371566" indent="0">
              <a:lnSpc>
                <a:spcPct val="114000"/>
              </a:lnSpc>
              <a:buNone/>
              <a:defRPr sz="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Text Placeholder 9">
            <a:extLst>
              <a:ext uri="{FF2B5EF4-FFF2-40B4-BE49-F238E27FC236}">
                <a16:creationId xmlns:a16="http://schemas.microsoft.com/office/drawing/2014/main" id="{A874CF84-747E-7589-CA7F-7DE9988FCF76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4759378" y="2644199"/>
            <a:ext cx="1960422" cy="137914"/>
          </a:xfrm>
        </p:spPr>
        <p:txBody>
          <a:bodyPr anchor="b" anchorCtr="0">
            <a:noAutofit/>
          </a:bodyPr>
          <a:lstStyle>
            <a:lvl1pPr marL="0" indent="0">
              <a:buNone/>
              <a:defRPr sz="800" b="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Recommended count: 350 characters.</a:t>
            </a:r>
          </a:p>
        </p:txBody>
      </p:sp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E495CD0A-363B-1C73-7CD9-ACB163B10445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759379" y="1111252"/>
            <a:ext cx="413861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3" name="Text Placeholder 15">
            <a:extLst>
              <a:ext uri="{FF2B5EF4-FFF2-40B4-BE49-F238E27FC236}">
                <a16:creationId xmlns:a16="http://schemas.microsoft.com/office/drawing/2014/main" id="{B14A558D-2652-9586-15BD-60A531A9C264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4759378" y="1416986"/>
            <a:ext cx="4163406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</p:spTree>
    <p:extLst>
      <p:ext uri="{BB962C8B-B14F-4D97-AF65-F5344CB8AC3E}">
        <p14:creationId xmlns:p14="http://schemas.microsoft.com/office/powerpoint/2010/main" val="2262051141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Image 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‹N°›</a:t>
            </a:fld>
            <a:endParaRPr lang="en-US"/>
          </a:p>
        </p:txBody>
      </p:sp>
      <p:sp>
        <p:nvSpPr>
          <p:cNvPr id="10" name="Picture Placeholder 42">
            <a:extLst>
              <a:ext uri="{FF2B5EF4-FFF2-40B4-BE49-F238E27FC236}">
                <a16:creationId xmlns:a16="http://schemas.microsoft.com/office/drawing/2014/main" id="{475CA766-0803-2CD7-140A-C6D1F4CDEC9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626422" y="204789"/>
            <a:ext cx="4300517" cy="47307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4EBF9D06-F3D9-0C5E-52ED-0BF5DDB7C5E3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14199" y="1023939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4" name="Text Placeholder 32">
            <a:extLst>
              <a:ext uri="{FF2B5EF4-FFF2-40B4-BE49-F238E27FC236}">
                <a16:creationId xmlns:a16="http://schemas.microsoft.com/office/drawing/2014/main" id="{CD1C5905-6C50-FD04-B627-753F1CC01FC5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218597" y="1222376"/>
            <a:ext cx="2084867" cy="88106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92" indent="0">
              <a:lnSpc>
                <a:spcPct val="114000"/>
              </a:lnSpc>
              <a:buNone/>
              <a:defRPr sz="900"/>
            </a:lvl2pPr>
            <a:lvl3pPr marL="685783" indent="0">
              <a:lnSpc>
                <a:spcPct val="114000"/>
              </a:lnSpc>
              <a:buNone/>
              <a:defRPr sz="900"/>
            </a:lvl3pPr>
            <a:lvl4pPr marL="1028675" indent="0">
              <a:lnSpc>
                <a:spcPct val="114000"/>
              </a:lnSpc>
              <a:buNone/>
              <a:defRPr sz="900"/>
            </a:lvl4pPr>
            <a:lvl5pPr marL="1371566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Picture Placeholder 42">
            <a:extLst>
              <a:ext uri="{FF2B5EF4-FFF2-40B4-BE49-F238E27FC236}">
                <a16:creationId xmlns:a16="http://schemas.microsoft.com/office/drawing/2014/main" id="{3B887223-998B-4307-9C22-F26FD8CFC683}"/>
              </a:ext>
            </a:extLst>
          </p:cNvPr>
          <p:cNvSpPr>
            <a:spLocks noGrp="1"/>
          </p:cNvSpPr>
          <p:nvPr>
            <p:ph type="pic" sz="quarter" idx="40" hasCustomPrompt="1"/>
          </p:nvPr>
        </p:nvSpPr>
        <p:spPr>
          <a:xfrm>
            <a:off x="222777" y="195264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5" name="Text Placeholder 9">
            <a:extLst>
              <a:ext uri="{FF2B5EF4-FFF2-40B4-BE49-F238E27FC236}">
                <a16:creationId xmlns:a16="http://schemas.microsoft.com/office/drawing/2014/main" id="{508EA3EE-D630-D8C9-A3F8-C6182FF36777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2407384" y="1023939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8" name="Text Placeholder 32">
            <a:extLst>
              <a:ext uri="{FF2B5EF4-FFF2-40B4-BE49-F238E27FC236}">
                <a16:creationId xmlns:a16="http://schemas.microsoft.com/office/drawing/2014/main" id="{46FB238B-1C1F-BD84-1A8C-62290B97E6EE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>
          <a:xfrm>
            <a:off x="2411782" y="1222376"/>
            <a:ext cx="2084867" cy="88106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92" indent="0">
              <a:lnSpc>
                <a:spcPct val="114000"/>
              </a:lnSpc>
              <a:buNone/>
              <a:defRPr sz="900"/>
            </a:lvl2pPr>
            <a:lvl3pPr marL="685783" indent="0">
              <a:lnSpc>
                <a:spcPct val="114000"/>
              </a:lnSpc>
              <a:buNone/>
              <a:defRPr sz="900"/>
            </a:lvl3pPr>
            <a:lvl4pPr marL="1028675" indent="0">
              <a:lnSpc>
                <a:spcPct val="114000"/>
              </a:lnSpc>
              <a:buNone/>
              <a:defRPr sz="900"/>
            </a:lvl4pPr>
            <a:lvl5pPr marL="1371566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Picture Placeholder 42">
            <a:extLst>
              <a:ext uri="{FF2B5EF4-FFF2-40B4-BE49-F238E27FC236}">
                <a16:creationId xmlns:a16="http://schemas.microsoft.com/office/drawing/2014/main" id="{5E3FCDD4-E7AE-4EBC-0080-35ECF115344A}"/>
              </a:ext>
            </a:extLst>
          </p:cNvPr>
          <p:cNvSpPr>
            <a:spLocks noGrp="1"/>
          </p:cNvSpPr>
          <p:nvPr>
            <p:ph type="pic" sz="quarter" idx="43" hasCustomPrompt="1"/>
          </p:nvPr>
        </p:nvSpPr>
        <p:spPr>
          <a:xfrm>
            <a:off x="2415961" y="195264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57FEEB62-DDEE-713E-6617-589D9DE3F5C5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214199" y="3438078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7" name="Text Placeholder 32">
            <a:extLst>
              <a:ext uri="{FF2B5EF4-FFF2-40B4-BE49-F238E27FC236}">
                <a16:creationId xmlns:a16="http://schemas.microsoft.com/office/drawing/2014/main" id="{209D4E28-5A85-7F65-1663-7BFDD176E15D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218597" y="3636514"/>
            <a:ext cx="2084867" cy="9840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92" indent="0">
              <a:lnSpc>
                <a:spcPct val="114000"/>
              </a:lnSpc>
              <a:buNone/>
              <a:defRPr sz="900"/>
            </a:lvl2pPr>
            <a:lvl3pPr marL="685783" indent="0">
              <a:lnSpc>
                <a:spcPct val="114000"/>
              </a:lnSpc>
              <a:buNone/>
              <a:defRPr sz="900"/>
            </a:lvl3pPr>
            <a:lvl4pPr marL="1028675" indent="0">
              <a:lnSpc>
                <a:spcPct val="114000"/>
              </a:lnSpc>
              <a:buNone/>
              <a:defRPr sz="900"/>
            </a:lvl4pPr>
            <a:lvl5pPr marL="1371566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Picture Placeholder 42">
            <a:extLst>
              <a:ext uri="{FF2B5EF4-FFF2-40B4-BE49-F238E27FC236}">
                <a16:creationId xmlns:a16="http://schemas.microsoft.com/office/drawing/2014/main" id="{92C64E15-424B-2943-5EA9-1D657F59298E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222777" y="2609403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E73CB260-3973-C98D-22D8-7061846577B2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2407384" y="3438078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80FE44D2-903D-5A8A-80B2-D769466AC3E7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2411782" y="3636514"/>
            <a:ext cx="2084867" cy="9840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92" indent="0">
              <a:lnSpc>
                <a:spcPct val="114000"/>
              </a:lnSpc>
              <a:buNone/>
              <a:defRPr sz="900"/>
            </a:lvl2pPr>
            <a:lvl3pPr marL="685783" indent="0">
              <a:lnSpc>
                <a:spcPct val="114000"/>
              </a:lnSpc>
              <a:buNone/>
              <a:defRPr sz="900"/>
            </a:lvl3pPr>
            <a:lvl4pPr marL="1028675" indent="0">
              <a:lnSpc>
                <a:spcPct val="114000"/>
              </a:lnSpc>
              <a:buNone/>
              <a:defRPr sz="900"/>
            </a:lvl4pPr>
            <a:lvl5pPr marL="1371566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Picture Placeholder 42">
            <a:extLst>
              <a:ext uri="{FF2B5EF4-FFF2-40B4-BE49-F238E27FC236}">
                <a16:creationId xmlns:a16="http://schemas.microsoft.com/office/drawing/2014/main" id="{83E4C305-F76E-4E1E-D24E-8A49F9149F6E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2415961" y="2609403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43008339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Image 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‹N°›</a:t>
            </a:fld>
            <a:endParaRPr lang="en-US"/>
          </a:p>
        </p:txBody>
      </p:sp>
      <p:sp>
        <p:nvSpPr>
          <p:cNvPr id="10" name="Picture Placeholder 42">
            <a:extLst>
              <a:ext uri="{FF2B5EF4-FFF2-40B4-BE49-F238E27FC236}">
                <a16:creationId xmlns:a16="http://schemas.microsoft.com/office/drawing/2014/main" id="{475CA766-0803-2CD7-140A-C6D1F4CDEC9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626421" y="204788"/>
            <a:ext cx="4300517" cy="47307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4EBF9D06-F3D9-0C5E-52ED-0BF5DDB7C5E3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14198" y="1023938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4" name="Text Placeholder 32">
            <a:extLst>
              <a:ext uri="{FF2B5EF4-FFF2-40B4-BE49-F238E27FC236}">
                <a16:creationId xmlns:a16="http://schemas.microsoft.com/office/drawing/2014/main" id="{CD1C5905-6C50-FD04-B627-753F1CC01FC5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218596" y="1222375"/>
            <a:ext cx="2084867" cy="88106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900" indent="0">
              <a:lnSpc>
                <a:spcPct val="114000"/>
              </a:lnSpc>
              <a:buNone/>
              <a:defRPr sz="900"/>
            </a:lvl2pPr>
            <a:lvl3pPr marL="685800" indent="0">
              <a:lnSpc>
                <a:spcPct val="114000"/>
              </a:lnSpc>
              <a:buNone/>
              <a:defRPr sz="900"/>
            </a:lvl3pPr>
            <a:lvl4pPr marL="1028700" indent="0">
              <a:lnSpc>
                <a:spcPct val="114000"/>
              </a:lnSpc>
              <a:buNone/>
              <a:defRPr sz="900"/>
            </a:lvl4pPr>
            <a:lvl5pPr marL="1371600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Picture Placeholder 42">
            <a:extLst>
              <a:ext uri="{FF2B5EF4-FFF2-40B4-BE49-F238E27FC236}">
                <a16:creationId xmlns:a16="http://schemas.microsoft.com/office/drawing/2014/main" id="{3B887223-998B-4307-9C22-F26FD8CFC683}"/>
              </a:ext>
            </a:extLst>
          </p:cNvPr>
          <p:cNvSpPr>
            <a:spLocks noGrp="1"/>
          </p:cNvSpPr>
          <p:nvPr>
            <p:ph type="pic" sz="quarter" idx="40" hasCustomPrompt="1"/>
          </p:nvPr>
        </p:nvSpPr>
        <p:spPr>
          <a:xfrm>
            <a:off x="222776" y="195263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5" name="Text Placeholder 9">
            <a:extLst>
              <a:ext uri="{FF2B5EF4-FFF2-40B4-BE49-F238E27FC236}">
                <a16:creationId xmlns:a16="http://schemas.microsoft.com/office/drawing/2014/main" id="{508EA3EE-D630-D8C9-A3F8-C6182FF36777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2407383" y="1023938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8" name="Text Placeholder 32">
            <a:extLst>
              <a:ext uri="{FF2B5EF4-FFF2-40B4-BE49-F238E27FC236}">
                <a16:creationId xmlns:a16="http://schemas.microsoft.com/office/drawing/2014/main" id="{46FB238B-1C1F-BD84-1A8C-62290B97E6EE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>
          <a:xfrm>
            <a:off x="2411781" y="1222375"/>
            <a:ext cx="2084867" cy="88106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900" indent="0">
              <a:lnSpc>
                <a:spcPct val="114000"/>
              </a:lnSpc>
              <a:buNone/>
              <a:defRPr sz="900"/>
            </a:lvl2pPr>
            <a:lvl3pPr marL="685800" indent="0">
              <a:lnSpc>
                <a:spcPct val="114000"/>
              </a:lnSpc>
              <a:buNone/>
              <a:defRPr sz="900"/>
            </a:lvl3pPr>
            <a:lvl4pPr marL="1028700" indent="0">
              <a:lnSpc>
                <a:spcPct val="114000"/>
              </a:lnSpc>
              <a:buNone/>
              <a:defRPr sz="900"/>
            </a:lvl4pPr>
            <a:lvl5pPr marL="1371600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Picture Placeholder 42">
            <a:extLst>
              <a:ext uri="{FF2B5EF4-FFF2-40B4-BE49-F238E27FC236}">
                <a16:creationId xmlns:a16="http://schemas.microsoft.com/office/drawing/2014/main" id="{5E3FCDD4-E7AE-4EBC-0080-35ECF115344A}"/>
              </a:ext>
            </a:extLst>
          </p:cNvPr>
          <p:cNvSpPr>
            <a:spLocks noGrp="1"/>
          </p:cNvSpPr>
          <p:nvPr>
            <p:ph type="pic" sz="quarter" idx="43" hasCustomPrompt="1"/>
          </p:nvPr>
        </p:nvSpPr>
        <p:spPr>
          <a:xfrm>
            <a:off x="2415961" y="195263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57FEEB62-DDEE-713E-6617-589D9DE3F5C5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214198" y="3438077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7" name="Text Placeholder 32">
            <a:extLst>
              <a:ext uri="{FF2B5EF4-FFF2-40B4-BE49-F238E27FC236}">
                <a16:creationId xmlns:a16="http://schemas.microsoft.com/office/drawing/2014/main" id="{209D4E28-5A85-7F65-1663-7BFDD176E15D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218596" y="3636514"/>
            <a:ext cx="2084867" cy="9840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900" indent="0">
              <a:lnSpc>
                <a:spcPct val="114000"/>
              </a:lnSpc>
              <a:buNone/>
              <a:defRPr sz="900"/>
            </a:lvl2pPr>
            <a:lvl3pPr marL="685800" indent="0">
              <a:lnSpc>
                <a:spcPct val="114000"/>
              </a:lnSpc>
              <a:buNone/>
              <a:defRPr sz="900"/>
            </a:lvl3pPr>
            <a:lvl4pPr marL="1028700" indent="0">
              <a:lnSpc>
                <a:spcPct val="114000"/>
              </a:lnSpc>
              <a:buNone/>
              <a:defRPr sz="900"/>
            </a:lvl4pPr>
            <a:lvl5pPr marL="1371600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Picture Placeholder 42">
            <a:extLst>
              <a:ext uri="{FF2B5EF4-FFF2-40B4-BE49-F238E27FC236}">
                <a16:creationId xmlns:a16="http://schemas.microsoft.com/office/drawing/2014/main" id="{92C64E15-424B-2943-5EA9-1D657F59298E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222776" y="2609402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E73CB260-3973-C98D-22D8-7061846577B2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2407383" y="3438077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80FE44D2-903D-5A8A-80B2-D769466AC3E7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2411781" y="3636514"/>
            <a:ext cx="2084867" cy="9840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900" indent="0">
              <a:lnSpc>
                <a:spcPct val="114000"/>
              </a:lnSpc>
              <a:buNone/>
              <a:defRPr sz="900"/>
            </a:lvl2pPr>
            <a:lvl3pPr marL="685800" indent="0">
              <a:lnSpc>
                <a:spcPct val="114000"/>
              </a:lnSpc>
              <a:buNone/>
              <a:defRPr sz="900"/>
            </a:lvl3pPr>
            <a:lvl4pPr marL="1028700" indent="0">
              <a:lnSpc>
                <a:spcPct val="114000"/>
              </a:lnSpc>
              <a:buNone/>
              <a:defRPr sz="900"/>
            </a:lvl4pPr>
            <a:lvl5pPr marL="1371600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Picture Placeholder 42">
            <a:extLst>
              <a:ext uri="{FF2B5EF4-FFF2-40B4-BE49-F238E27FC236}">
                <a16:creationId xmlns:a16="http://schemas.microsoft.com/office/drawing/2014/main" id="{83E4C305-F76E-4E1E-D24E-8A49F9149F6E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2415961" y="2609402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307771243"/>
      </p:ext>
    </p:extLst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Large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‹N°›</a:t>
            </a:fld>
            <a:endParaRPr lang="en-US"/>
          </a:p>
        </p:txBody>
      </p:sp>
      <p:sp>
        <p:nvSpPr>
          <p:cNvPr id="7" name="Picture Placeholder 42">
            <a:extLst>
              <a:ext uri="{FF2B5EF4-FFF2-40B4-BE49-F238E27FC236}">
                <a16:creationId xmlns:a16="http://schemas.microsoft.com/office/drawing/2014/main" id="{0D5DD147-C73A-B4DA-1321-B559075FE55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3167064" y="204789"/>
            <a:ext cx="5759875" cy="47307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9" name="Text Placeholder 15">
            <a:extLst>
              <a:ext uri="{FF2B5EF4-FFF2-40B4-BE49-F238E27FC236}">
                <a16:creationId xmlns:a16="http://schemas.microsoft.com/office/drawing/2014/main" id="{9D5A45A1-3577-DE4C-DF6F-5B433B6C18C3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215901" y="202138"/>
            <a:ext cx="2843213" cy="2369612"/>
          </a:xfrm>
        </p:spPr>
        <p:txBody>
          <a:bodyPr rIns="144000" anchor="t" anchorCtr="0">
            <a:noAutofit/>
          </a:bodyPr>
          <a:lstStyle>
            <a:lvl1pPr marL="0" indent="0">
              <a:lnSpc>
                <a:spcPct val="95000"/>
              </a:lnSpc>
              <a:buNone/>
              <a:defRPr sz="2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Large header </a:t>
            </a:r>
            <a:br>
              <a:rPr lang="en-US" dirty="0"/>
            </a:br>
            <a:r>
              <a:rPr lang="en-US" dirty="0"/>
              <a:t>text can go here.</a:t>
            </a:r>
          </a:p>
        </p:txBody>
      </p:sp>
    </p:spTree>
    <p:extLst>
      <p:ext uri="{BB962C8B-B14F-4D97-AF65-F5344CB8AC3E}">
        <p14:creationId xmlns:p14="http://schemas.microsoft.com/office/powerpoint/2010/main" val="2557660172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‹N°›</a:t>
            </a:fld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8F9DF10-5C87-3222-7342-BAB7A22B6C62}"/>
              </a:ext>
            </a:extLst>
          </p:cNvPr>
          <p:cNvSpPr/>
          <p:nvPr userDrawn="1"/>
        </p:nvSpPr>
        <p:spPr>
          <a:xfrm>
            <a:off x="131227" y="195263"/>
            <a:ext cx="2087563" cy="444158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582F32D-1FE9-85D2-2F1E-95069B1E7EF0}"/>
              </a:ext>
            </a:extLst>
          </p:cNvPr>
          <p:cNvSpPr/>
          <p:nvPr userDrawn="1"/>
        </p:nvSpPr>
        <p:spPr>
          <a:xfrm>
            <a:off x="2333766" y="195263"/>
            <a:ext cx="2087563" cy="444158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C06C5FF-85CD-EC6D-BBE9-72AEE39E5BAD}"/>
              </a:ext>
            </a:extLst>
          </p:cNvPr>
          <p:cNvSpPr/>
          <p:nvPr userDrawn="1"/>
        </p:nvSpPr>
        <p:spPr>
          <a:xfrm>
            <a:off x="4536305" y="195263"/>
            <a:ext cx="2087563" cy="444158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2" name="Text Placeholder 15">
            <a:extLst>
              <a:ext uri="{FF2B5EF4-FFF2-40B4-BE49-F238E27FC236}">
                <a16:creationId xmlns:a16="http://schemas.microsoft.com/office/drawing/2014/main" id="{EFC1E3D1-472F-9835-7DC6-AD658A295FB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45110" y="1416986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two goes here.</a:t>
            </a:r>
          </a:p>
        </p:txBody>
      </p:sp>
      <p:sp>
        <p:nvSpPr>
          <p:cNvPr id="13" name="Text Placeholder 15">
            <a:extLst>
              <a:ext uri="{FF2B5EF4-FFF2-40B4-BE49-F238E27FC236}">
                <a16:creationId xmlns:a16="http://schemas.microsoft.com/office/drawing/2014/main" id="{86F5C8FC-F5E5-8ABF-AE08-1810B37DC1F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463655" y="1416986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three goes here.</a:t>
            </a:r>
          </a:p>
        </p:txBody>
      </p:sp>
      <p:sp>
        <p:nvSpPr>
          <p:cNvPr id="14" name="Text Placeholder 15">
            <a:extLst>
              <a:ext uri="{FF2B5EF4-FFF2-40B4-BE49-F238E27FC236}">
                <a16:creationId xmlns:a16="http://schemas.microsoft.com/office/drawing/2014/main" id="{D9061F47-6EFB-73DC-B51C-FC4AFFE7497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674704" y="1416986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four goes here.</a:t>
            </a:r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1109AEB5-A705-B1E3-C50A-E4713A363CF0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245109" y="2783425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A8F0BEC8-81AB-BEC9-97A4-5329385620EC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245110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6F3F4150-A89F-9860-1925-5439571394A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2463654" y="2783425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8B3A13E3-50DE-E7AD-7CDC-E5F7336F97F6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2463655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B09EDD68-8884-92F9-5D26-76930F77228C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4674703" y="2783425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2" name="Text Placeholder 32">
            <a:extLst>
              <a:ext uri="{FF2B5EF4-FFF2-40B4-BE49-F238E27FC236}">
                <a16:creationId xmlns:a16="http://schemas.microsoft.com/office/drawing/2014/main" id="{9D2A4232-20EE-2827-23C2-ACE4C2C18918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4674703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4" name="Picture Placeholder 42">
            <a:extLst>
              <a:ext uri="{FF2B5EF4-FFF2-40B4-BE49-F238E27FC236}">
                <a16:creationId xmlns:a16="http://schemas.microsoft.com/office/drawing/2014/main" id="{3F95AB88-1959-29F2-17F9-707484C9F481}"/>
              </a:ext>
            </a:extLst>
          </p:cNvPr>
          <p:cNvSpPr>
            <a:spLocks noGrp="1"/>
          </p:cNvSpPr>
          <p:nvPr>
            <p:ph type="pic" sz="quarter" idx="47" hasCustomPrompt="1"/>
          </p:nvPr>
        </p:nvSpPr>
        <p:spPr>
          <a:xfrm>
            <a:off x="244104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5" name="Picture Placeholder 42">
            <a:extLst>
              <a:ext uri="{FF2B5EF4-FFF2-40B4-BE49-F238E27FC236}">
                <a16:creationId xmlns:a16="http://schemas.microsoft.com/office/drawing/2014/main" id="{F783E5A6-D544-5F28-F224-AFDFA2B1FC93}"/>
              </a:ext>
            </a:extLst>
          </p:cNvPr>
          <p:cNvSpPr>
            <a:spLocks noGrp="1"/>
          </p:cNvSpPr>
          <p:nvPr>
            <p:ph type="pic" sz="quarter" idx="48" hasCustomPrompt="1"/>
          </p:nvPr>
        </p:nvSpPr>
        <p:spPr>
          <a:xfrm>
            <a:off x="2463654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6" name="Picture Placeholder 42">
            <a:extLst>
              <a:ext uri="{FF2B5EF4-FFF2-40B4-BE49-F238E27FC236}">
                <a16:creationId xmlns:a16="http://schemas.microsoft.com/office/drawing/2014/main" id="{BECF269F-F2F6-081F-E14E-8CE4EDAB79F3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4674704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2371740742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Four Ti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‹N°›</a:t>
            </a:fld>
            <a:endParaRPr lang="en-US"/>
          </a:p>
        </p:txBody>
      </p:sp>
      <p:sp>
        <p:nvSpPr>
          <p:cNvPr id="8" name="Picture Placeholder 42">
            <a:extLst>
              <a:ext uri="{FF2B5EF4-FFF2-40B4-BE49-F238E27FC236}">
                <a16:creationId xmlns:a16="http://schemas.microsoft.com/office/drawing/2014/main" id="{5E50BEDE-12F8-C493-D1C5-A6F59F0EF74F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21216" y="206376"/>
            <a:ext cx="4279347" cy="2328863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9" name="Picture Placeholder 42">
            <a:extLst>
              <a:ext uri="{FF2B5EF4-FFF2-40B4-BE49-F238E27FC236}">
                <a16:creationId xmlns:a16="http://schemas.microsoft.com/office/drawing/2014/main" id="{10A48A3F-D2D4-3681-218B-4627129E090B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4608514" y="2643188"/>
            <a:ext cx="4319587" cy="23050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955B7B2-BFF6-F30D-F1CA-0E0B1DCBDDC6}"/>
              </a:ext>
            </a:extLst>
          </p:cNvPr>
          <p:cNvSpPr/>
          <p:nvPr userDrawn="1"/>
        </p:nvSpPr>
        <p:spPr>
          <a:xfrm>
            <a:off x="4608514" y="195264"/>
            <a:ext cx="4319587" cy="233997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9532E05-1B05-0DD1-4003-824295BD069F}"/>
              </a:ext>
            </a:extLst>
          </p:cNvPr>
          <p:cNvSpPr/>
          <p:nvPr userDrawn="1"/>
        </p:nvSpPr>
        <p:spPr>
          <a:xfrm>
            <a:off x="211681" y="2643189"/>
            <a:ext cx="4300517" cy="231048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4DE9FAA5-4D97-85D2-696A-B97472BC0BB1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4766404" y="1168285"/>
            <a:ext cx="3982308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3" name="Text Placeholder 32">
            <a:extLst>
              <a:ext uri="{FF2B5EF4-FFF2-40B4-BE49-F238E27FC236}">
                <a16:creationId xmlns:a16="http://schemas.microsoft.com/office/drawing/2014/main" id="{93881D5E-D7BA-1080-8686-8AF960E041C3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4766404" y="1426681"/>
            <a:ext cx="3982309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Picture Placeholder 42">
            <a:extLst>
              <a:ext uri="{FF2B5EF4-FFF2-40B4-BE49-F238E27FC236}">
                <a16:creationId xmlns:a16="http://schemas.microsoft.com/office/drawing/2014/main" id="{7516312C-4CBD-87AC-3F09-00C3A9ECDCE6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4752975" y="300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7D9075EF-66DF-8532-5BDC-5413AF114AB1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403141" y="3587199"/>
            <a:ext cx="3982308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6" name="Text Placeholder 32">
            <a:extLst>
              <a:ext uri="{FF2B5EF4-FFF2-40B4-BE49-F238E27FC236}">
                <a16:creationId xmlns:a16="http://schemas.microsoft.com/office/drawing/2014/main" id="{B641C6B7-2682-04C2-5546-54F21B1895B8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403141" y="3833965"/>
            <a:ext cx="3982309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Picture Placeholder 42">
            <a:extLst>
              <a:ext uri="{FF2B5EF4-FFF2-40B4-BE49-F238E27FC236}">
                <a16:creationId xmlns:a16="http://schemas.microsoft.com/office/drawing/2014/main" id="{8AD98225-F6FF-6097-07BF-A4B8A705A96F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395289" y="2773077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1849852452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Warm Yellow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‹N°›</a:t>
            </a:fld>
            <a:endParaRPr lang="en-US"/>
          </a:p>
        </p:txBody>
      </p:sp>
      <p:sp>
        <p:nvSpPr>
          <p:cNvPr id="8" name="Text Placeholder 15">
            <a:extLst>
              <a:ext uri="{FF2B5EF4-FFF2-40B4-BE49-F238E27FC236}">
                <a16:creationId xmlns:a16="http://schemas.microsoft.com/office/drawing/2014/main" id="{B92AED2F-7E09-5FBA-1CE8-AF2BEB53912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212185"/>
            <a:ext cx="8353425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</p:spTree>
    <p:extLst>
      <p:ext uri="{BB962C8B-B14F-4D97-AF65-F5344CB8AC3E}">
        <p14:creationId xmlns:p14="http://schemas.microsoft.com/office/powerpoint/2010/main" val="1847125650"/>
      </p:ext>
    </p:extLst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Light Grey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‹N°›</a:t>
            </a:fld>
            <a:endParaRPr lang="en-US"/>
          </a:p>
        </p:txBody>
      </p:sp>
      <p:sp>
        <p:nvSpPr>
          <p:cNvPr id="6" name="Text Placeholder 15">
            <a:extLst>
              <a:ext uri="{FF2B5EF4-FFF2-40B4-BE49-F238E27FC236}">
                <a16:creationId xmlns:a16="http://schemas.microsoft.com/office/drawing/2014/main" id="{05DA9270-0C8F-AE43-9DDB-CCD2F8C3C5F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212185"/>
            <a:ext cx="8353425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</p:spTree>
    <p:extLst>
      <p:ext uri="{BB962C8B-B14F-4D97-AF65-F5344CB8AC3E}">
        <p14:creationId xmlns:p14="http://schemas.microsoft.com/office/powerpoint/2010/main" val="3159286921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‹N°›</a:t>
            </a:fld>
            <a:endParaRPr lang="en-US"/>
          </a:p>
        </p:txBody>
      </p:sp>
      <p:sp>
        <p:nvSpPr>
          <p:cNvPr id="5" name="Text Placeholder 15">
            <a:extLst>
              <a:ext uri="{FF2B5EF4-FFF2-40B4-BE49-F238E27FC236}">
                <a16:creationId xmlns:a16="http://schemas.microsoft.com/office/drawing/2014/main" id="{08147F08-5EB9-9345-BD50-B2D4254A446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212185"/>
            <a:ext cx="8353425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</p:spTree>
    <p:extLst>
      <p:ext uri="{BB962C8B-B14F-4D97-AF65-F5344CB8AC3E}">
        <p14:creationId xmlns:p14="http://schemas.microsoft.com/office/powerpoint/2010/main" val="3644734004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White 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‹N°›</a:t>
            </a:fld>
            <a:endParaRPr lang="en-US"/>
          </a:p>
        </p:txBody>
      </p:sp>
      <p:sp>
        <p:nvSpPr>
          <p:cNvPr id="8" name="Text Placeholder 15">
            <a:extLst>
              <a:ext uri="{FF2B5EF4-FFF2-40B4-BE49-F238E27FC236}">
                <a16:creationId xmlns:a16="http://schemas.microsoft.com/office/drawing/2014/main" id="{B92AED2F-7E09-5FBA-1CE8-AF2BEB53912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617008"/>
            <a:ext cx="8724900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1F23F4A2-995F-91FA-375C-59861C4C3D04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15900" y="319090"/>
            <a:ext cx="4284663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</p:spTree>
    <p:extLst>
      <p:ext uri="{BB962C8B-B14F-4D97-AF65-F5344CB8AC3E}">
        <p14:creationId xmlns:p14="http://schemas.microsoft.com/office/powerpoint/2010/main" val="4018822663"/>
      </p:ext>
    </p:extLst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Blank White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t="-2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84328485"/>
      </p:ext>
    </p:extLst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 White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6440819"/>
      </p:ext>
    </p:extLst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i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‹N°›</a:t>
            </a:fld>
            <a:endParaRPr lang="en-US"/>
          </a:p>
        </p:txBody>
      </p:sp>
      <p:sp>
        <p:nvSpPr>
          <p:cNvPr id="8" name="Text Placeholder 15">
            <a:extLst>
              <a:ext uri="{FF2B5EF4-FFF2-40B4-BE49-F238E27FC236}">
                <a16:creationId xmlns:a16="http://schemas.microsoft.com/office/drawing/2014/main" id="{B92AED2F-7E09-5FBA-1CE8-AF2BEB53912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617008"/>
            <a:ext cx="8724900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1F23F4A2-995F-91FA-375C-59861C4C3D04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15900" y="319090"/>
            <a:ext cx="4284663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8927A4D-6948-2588-3C64-B2E81481CDB5}"/>
              </a:ext>
            </a:extLst>
          </p:cNvPr>
          <p:cNvSpPr/>
          <p:nvPr userDrawn="1"/>
        </p:nvSpPr>
        <p:spPr>
          <a:xfrm>
            <a:off x="215901" y="1419226"/>
            <a:ext cx="284321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4923238-AAEA-3311-1B76-232B599FDABD}"/>
              </a:ext>
            </a:extLst>
          </p:cNvPr>
          <p:cNvSpPr/>
          <p:nvPr userDrawn="1"/>
        </p:nvSpPr>
        <p:spPr>
          <a:xfrm>
            <a:off x="3156744" y="1419226"/>
            <a:ext cx="284321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3B788F1-6012-D560-F1CD-EE5F2B838BA1}"/>
              </a:ext>
            </a:extLst>
          </p:cNvPr>
          <p:cNvSpPr/>
          <p:nvPr userDrawn="1"/>
        </p:nvSpPr>
        <p:spPr>
          <a:xfrm>
            <a:off x="6084888" y="1419226"/>
            <a:ext cx="284321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33D8033-4A90-1E75-9747-999B07E26A66}"/>
              </a:ext>
            </a:extLst>
          </p:cNvPr>
          <p:cNvSpPr/>
          <p:nvPr userDrawn="1"/>
        </p:nvSpPr>
        <p:spPr>
          <a:xfrm>
            <a:off x="215900" y="2608264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D37C1A9-0D32-5D38-442A-20AB9B875D32}"/>
              </a:ext>
            </a:extLst>
          </p:cNvPr>
          <p:cNvSpPr/>
          <p:nvPr userDrawn="1"/>
        </p:nvSpPr>
        <p:spPr>
          <a:xfrm>
            <a:off x="4643438" y="2608264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6E96CFFF-6D63-3B93-E817-82FFD599E098}"/>
              </a:ext>
            </a:extLst>
          </p:cNvPr>
          <p:cNvSpPr/>
          <p:nvPr userDrawn="1"/>
        </p:nvSpPr>
        <p:spPr>
          <a:xfrm>
            <a:off x="215900" y="3824881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BE2293B-519A-F72D-D662-879CCCF478DE}"/>
              </a:ext>
            </a:extLst>
          </p:cNvPr>
          <p:cNvSpPr/>
          <p:nvPr userDrawn="1"/>
        </p:nvSpPr>
        <p:spPr>
          <a:xfrm>
            <a:off x="4643438" y="3824881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25BEF1AC-6CBD-F292-CB10-8BFDF79B2800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35040" y="1568887"/>
            <a:ext cx="2010035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6" name="Text Placeholder 32">
            <a:extLst>
              <a:ext uri="{FF2B5EF4-FFF2-40B4-BE49-F238E27FC236}">
                <a16:creationId xmlns:a16="http://schemas.microsoft.com/office/drawing/2014/main" id="{306DD891-EA8A-9247-4E03-C8F7BA9DDC43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935039" y="1767323"/>
            <a:ext cx="2010036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Picture Placeholder 42">
            <a:extLst>
              <a:ext uri="{FF2B5EF4-FFF2-40B4-BE49-F238E27FC236}">
                <a16:creationId xmlns:a16="http://schemas.microsoft.com/office/drawing/2014/main" id="{AE7043E8-FBCF-6007-B1D9-774B080363BB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348210" y="1615562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8" name="Text Placeholder 9">
            <a:extLst>
              <a:ext uri="{FF2B5EF4-FFF2-40B4-BE49-F238E27FC236}">
                <a16:creationId xmlns:a16="http://schemas.microsoft.com/office/drawing/2014/main" id="{19F6B059-D5DD-4A0D-D3AA-9AA2D5249932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3856307" y="1568887"/>
            <a:ext cx="2010035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9" name="Text Placeholder 32">
            <a:extLst>
              <a:ext uri="{FF2B5EF4-FFF2-40B4-BE49-F238E27FC236}">
                <a16:creationId xmlns:a16="http://schemas.microsoft.com/office/drawing/2014/main" id="{D38C44B3-A269-67F7-4EF3-4934DF3CF37C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3856306" y="1767323"/>
            <a:ext cx="2010036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0" name="Picture Placeholder 42">
            <a:extLst>
              <a:ext uri="{FF2B5EF4-FFF2-40B4-BE49-F238E27FC236}">
                <a16:creationId xmlns:a16="http://schemas.microsoft.com/office/drawing/2014/main" id="{DAC687B8-6538-7DA3-DF46-8E5E29C9EE7B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3269478" y="1615562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0FEFA35E-B823-AAE3-3188-9D7A3978FDA6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6785755" y="1568887"/>
            <a:ext cx="2010035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2" name="Text Placeholder 32">
            <a:extLst>
              <a:ext uri="{FF2B5EF4-FFF2-40B4-BE49-F238E27FC236}">
                <a16:creationId xmlns:a16="http://schemas.microsoft.com/office/drawing/2014/main" id="{A6B82983-BED2-D0BA-E34B-57A7DB4B91B3}"/>
              </a:ext>
            </a:extLst>
          </p:cNvPr>
          <p:cNvSpPr>
            <a:spLocks noGrp="1"/>
          </p:cNvSpPr>
          <p:nvPr>
            <p:ph type="body" sz="quarter" idx="51"/>
          </p:nvPr>
        </p:nvSpPr>
        <p:spPr>
          <a:xfrm>
            <a:off x="6785754" y="1767323"/>
            <a:ext cx="2010036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Picture Placeholder 42">
            <a:extLst>
              <a:ext uri="{FF2B5EF4-FFF2-40B4-BE49-F238E27FC236}">
                <a16:creationId xmlns:a16="http://schemas.microsoft.com/office/drawing/2014/main" id="{FF98E427-BE82-669F-F2CF-2BB448B764DB}"/>
              </a:ext>
            </a:extLst>
          </p:cNvPr>
          <p:cNvSpPr>
            <a:spLocks noGrp="1"/>
          </p:cNvSpPr>
          <p:nvPr>
            <p:ph type="pic" sz="quarter" idx="52" hasCustomPrompt="1"/>
          </p:nvPr>
        </p:nvSpPr>
        <p:spPr>
          <a:xfrm>
            <a:off x="6198926" y="1615562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4" name="Text Placeholder 9">
            <a:extLst>
              <a:ext uri="{FF2B5EF4-FFF2-40B4-BE49-F238E27FC236}">
                <a16:creationId xmlns:a16="http://schemas.microsoft.com/office/drawing/2014/main" id="{C98C6CB1-222B-6AFE-169F-A237D4089113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935040" y="2743169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5" name="Text Placeholder 32">
            <a:extLst>
              <a:ext uri="{FF2B5EF4-FFF2-40B4-BE49-F238E27FC236}">
                <a16:creationId xmlns:a16="http://schemas.microsoft.com/office/drawing/2014/main" id="{83362D77-B6AD-46F5-B12B-0883235381CE}"/>
              </a:ext>
            </a:extLst>
          </p:cNvPr>
          <p:cNvSpPr>
            <a:spLocks noGrp="1"/>
          </p:cNvSpPr>
          <p:nvPr>
            <p:ph type="body" sz="quarter" idx="54"/>
          </p:nvPr>
        </p:nvSpPr>
        <p:spPr>
          <a:xfrm>
            <a:off x="935040" y="2941606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6" name="Picture Placeholder 42">
            <a:extLst>
              <a:ext uri="{FF2B5EF4-FFF2-40B4-BE49-F238E27FC236}">
                <a16:creationId xmlns:a16="http://schemas.microsoft.com/office/drawing/2014/main" id="{A800F9CE-9041-C86D-674B-609A51E04DDF}"/>
              </a:ext>
            </a:extLst>
          </p:cNvPr>
          <p:cNvSpPr>
            <a:spLocks noGrp="1"/>
          </p:cNvSpPr>
          <p:nvPr>
            <p:ph type="pic" sz="quarter" idx="55" hasCustomPrompt="1"/>
          </p:nvPr>
        </p:nvSpPr>
        <p:spPr>
          <a:xfrm>
            <a:off x="348210" y="2789844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7" name="Text Placeholder 9">
            <a:extLst>
              <a:ext uri="{FF2B5EF4-FFF2-40B4-BE49-F238E27FC236}">
                <a16:creationId xmlns:a16="http://schemas.microsoft.com/office/drawing/2014/main" id="{A1416BDE-92B4-54DA-1113-EA73E9844661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5365771" y="2743169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8" name="Text Placeholder 32">
            <a:extLst>
              <a:ext uri="{FF2B5EF4-FFF2-40B4-BE49-F238E27FC236}">
                <a16:creationId xmlns:a16="http://schemas.microsoft.com/office/drawing/2014/main" id="{AA7A5419-060B-866A-3638-18BD9ABD8EC5}"/>
              </a:ext>
            </a:extLst>
          </p:cNvPr>
          <p:cNvSpPr>
            <a:spLocks noGrp="1"/>
          </p:cNvSpPr>
          <p:nvPr>
            <p:ph type="body" sz="quarter" idx="57"/>
          </p:nvPr>
        </p:nvSpPr>
        <p:spPr>
          <a:xfrm>
            <a:off x="5365772" y="2941606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9" name="Picture Placeholder 42">
            <a:extLst>
              <a:ext uri="{FF2B5EF4-FFF2-40B4-BE49-F238E27FC236}">
                <a16:creationId xmlns:a16="http://schemas.microsoft.com/office/drawing/2014/main" id="{6ADAEBC5-AD26-30C8-0351-BB9C77FD7AC0}"/>
              </a:ext>
            </a:extLst>
          </p:cNvPr>
          <p:cNvSpPr>
            <a:spLocks noGrp="1"/>
          </p:cNvSpPr>
          <p:nvPr>
            <p:ph type="pic" sz="quarter" idx="58" hasCustomPrompt="1"/>
          </p:nvPr>
        </p:nvSpPr>
        <p:spPr>
          <a:xfrm>
            <a:off x="4778943" y="2789844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30" name="Text Placeholder 9">
            <a:extLst>
              <a:ext uri="{FF2B5EF4-FFF2-40B4-BE49-F238E27FC236}">
                <a16:creationId xmlns:a16="http://schemas.microsoft.com/office/drawing/2014/main" id="{4868867B-06CF-B338-EFA7-1B4285076BF2}"/>
              </a:ext>
            </a:extLst>
          </p:cNvPr>
          <p:cNvSpPr>
            <a:spLocks noGrp="1"/>
          </p:cNvSpPr>
          <p:nvPr>
            <p:ph type="body" sz="quarter" idx="59" hasCustomPrompt="1"/>
          </p:nvPr>
        </p:nvSpPr>
        <p:spPr>
          <a:xfrm>
            <a:off x="935040" y="3946327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1" name="Text Placeholder 32">
            <a:extLst>
              <a:ext uri="{FF2B5EF4-FFF2-40B4-BE49-F238E27FC236}">
                <a16:creationId xmlns:a16="http://schemas.microsoft.com/office/drawing/2014/main" id="{45856CB2-3EFB-0690-1F14-C969A0ABAC6A}"/>
              </a:ext>
            </a:extLst>
          </p:cNvPr>
          <p:cNvSpPr>
            <a:spLocks noGrp="1"/>
          </p:cNvSpPr>
          <p:nvPr>
            <p:ph type="body" sz="quarter" idx="60"/>
          </p:nvPr>
        </p:nvSpPr>
        <p:spPr>
          <a:xfrm>
            <a:off x="935040" y="4144763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2" name="Picture Placeholder 42">
            <a:extLst>
              <a:ext uri="{FF2B5EF4-FFF2-40B4-BE49-F238E27FC236}">
                <a16:creationId xmlns:a16="http://schemas.microsoft.com/office/drawing/2014/main" id="{AEC65C40-26B6-4785-C35A-E29368598AA9}"/>
              </a:ext>
            </a:extLst>
          </p:cNvPr>
          <p:cNvSpPr>
            <a:spLocks noGrp="1"/>
          </p:cNvSpPr>
          <p:nvPr>
            <p:ph type="pic" sz="quarter" idx="61" hasCustomPrompt="1"/>
          </p:nvPr>
        </p:nvSpPr>
        <p:spPr>
          <a:xfrm>
            <a:off x="348210" y="3993002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33" name="Text Placeholder 9">
            <a:extLst>
              <a:ext uri="{FF2B5EF4-FFF2-40B4-BE49-F238E27FC236}">
                <a16:creationId xmlns:a16="http://schemas.microsoft.com/office/drawing/2014/main" id="{EEC3CD7E-008A-0911-0C42-6CC6F76670E7}"/>
              </a:ext>
            </a:extLst>
          </p:cNvPr>
          <p:cNvSpPr>
            <a:spLocks noGrp="1"/>
          </p:cNvSpPr>
          <p:nvPr>
            <p:ph type="body" sz="quarter" idx="62" hasCustomPrompt="1"/>
          </p:nvPr>
        </p:nvSpPr>
        <p:spPr>
          <a:xfrm>
            <a:off x="5365771" y="3946327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4" name="Text Placeholder 32">
            <a:extLst>
              <a:ext uri="{FF2B5EF4-FFF2-40B4-BE49-F238E27FC236}">
                <a16:creationId xmlns:a16="http://schemas.microsoft.com/office/drawing/2014/main" id="{B5C9427E-D8DD-4AA3-033A-E5AB8628EEFF}"/>
              </a:ext>
            </a:extLst>
          </p:cNvPr>
          <p:cNvSpPr>
            <a:spLocks noGrp="1"/>
          </p:cNvSpPr>
          <p:nvPr>
            <p:ph type="body" sz="quarter" idx="63"/>
          </p:nvPr>
        </p:nvSpPr>
        <p:spPr>
          <a:xfrm>
            <a:off x="5365772" y="4144763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5" name="Picture Placeholder 42">
            <a:extLst>
              <a:ext uri="{FF2B5EF4-FFF2-40B4-BE49-F238E27FC236}">
                <a16:creationId xmlns:a16="http://schemas.microsoft.com/office/drawing/2014/main" id="{DEAA93CA-8846-45AB-5ADC-B6FB7B378705}"/>
              </a:ext>
            </a:extLst>
          </p:cNvPr>
          <p:cNvSpPr>
            <a:spLocks noGrp="1"/>
          </p:cNvSpPr>
          <p:nvPr>
            <p:ph type="pic" sz="quarter" idx="64" hasCustomPrompt="1"/>
          </p:nvPr>
        </p:nvSpPr>
        <p:spPr>
          <a:xfrm>
            <a:off x="4778943" y="3993002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399166429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 Slide Large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‹N°›</a:t>
            </a:fld>
            <a:endParaRPr lang="en-US"/>
          </a:p>
        </p:txBody>
      </p:sp>
      <p:sp>
        <p:nvSpPr>
          <p:cNvPr id="7" name="Picture Placeholder 42">
            <a:extLst>
              <a:ext uri="{FF2B5EF4-FFF2-40B4-BE49-F238E27FC236}">
                <a16:creationId xmlns:a16="http://schemas.microsoft.com/office/drawing/2014/main" id="{0D5DD147-C73A-B4DA-1321-B559075FE55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3167063" y="204788"/>
            <a:ext cx="5759875" cy="47307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9" name="Text Placeholder 15">
            <a:extLst>
              <a:ext uri="{FF2B5EF4-FFF2-40B4-BE49-F238E27FC236}">
                <a16:creationId xmlns:a16="http://schemas.microsoft.com/office/drawing/2014/main" id="{9D5A45A1-3577-DE4C-DF6F-5B433B6C18C3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215900" y="202138"/>
            <a:ext cx="2843213" cy="2369612"/>
          </a:xfrm>
        </p:spPr>
        <p:txBody>
          <a:bodyPr rIns="144000" anchor="t" anchorCtr="0">
            <a:noAutofit/>
          </a:bodyPr>
          <a:lstStyle>
            <a:lvl1pPr marL="0" indent="0">
              <a:lnSpc>
                <a:spcPct val="95000"/>
              </a:lnSpc>
              <a:buNone/>
              <a:defRPr sz="2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Large header </a:t>
            </a:r>
            <a:br>
              <a:rPr lang="en-US" dirty="0"/>
            </a:br>
            <a:r>
              <a:rPr lang="en-US" dirty="0"/>
              <a:t>text can go here.</a:t>
            </a:r>
          </a:p>
        </p:txBody>
      </p:sp>
    </p:spTree>
    <p:extLst>
      <p:ext uri="{BB962C8B-B14F-4D97-AF65-F5344CB8AC3E}">
        <p14:creationId xmlns:p14="http://schemas.microsoft.com/office/powerpoint/2010/main" val="3502570656"/>
      </p:ext>
    </p:extLst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ing Slide Warm Yellow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Group 53">
            <a:extLst>
              <a:ext uri="{FF2B5EF4-FFF2-40B4-BE49-F238E27FC236}">
                <a16:creationId xmlns:a16="http://schemas.microsoft.com/office/drawing/2014/main" id="{528A66DD-E13F-2C47-99F0-7BDEC1B3EE58}"/>
              </a:ext>
            </a:extLst>
          </p:cNvPr>
          <p:cNvGrpSpPr/>
          <p:nvPr userDrawn="1"/>
        </p:nvGrpSpPr>
        <p:grpSpPr>
          <a:xfrm>
            <a:off x="211588" y="4582634"/>
            <a:ext cx="1514666" cy="365605"/>
            <a:chOff x="211587" y="4593566"/>
            <a:chExt cx="1429538" cy="345057"/>
          </a:xfrm>
        </p:grpSpPr>
        <p:grpSp>
          <p:nvGrpSpPr>
            <p:cNvPr id="55" name="Graphic 11">
              <a:extLst>
                <a:ext uri="{FF2B5EF4-FFF2-40B4-BE49-F238E27FC236}">
                  <a16:creationId xmlns:a16="http://schemas.microsoft.com/office/drawing/2014/main" id="{40F98975-7FCD-844D-9889-8527072A9AB8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76" name="Freeform 75">
                <a:extLst>
                  <a:ext uri="{FF2B5EF4-FFF2-40B4-BE49-F238E27FC236}">
                    <a16:creationId xmlns:a16="http://schemas.microsoft.com/office/drawing/2014/main" id="{B57B3853-ADFF-4149-A7A6-E633CD2CFD2D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7" name="Freeform 76">
                <a:extLst>
                  <a:ext uri="{FF2B5EF4-FFF2-40B4-BE49-F238E27FC236}">
                    <a16:creationId xmlns:a16="http://schemas.microsoft.com/office/drawing/2014/main" id="{D1CF3B8F-C2D5-DE43-9EB8-A432C8CEB597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8" name="Freeform 77">
                <a:extLst>
                  <a:ext uri="{FF2B5EF4-FFF2-40B4-BE49-F238E27FC236}">
                    <a16:creationId xmlns:a16="http://schemas.microsoft.com/office/drawing/2014/main" id="{380334FD-3DFC-4045-822B-38E6C8E6BDA0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9" name="Freeform 78">
                <a:extLst>
                  <a:ext uri="{FF2B5EF4-FFF2-40B4-BE49-F238E27FC236}">
                    <a16:creationId xmlns:a16="http://schemas.microsoft.com/office/drawing/2014/main" id="{6471CD38-0CA4-664C-AA5A-04AE92F34C88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2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0" name="Freeform 79">
                <a:extLst>
                  <a:ext uri="{FF2B5EF4-FFF2-40B4-BE49-F238E27FC236}">
                    <a16:creationId xmlns:a16="http://schemas.microsoft.com/office/drawing/2014/main" id="{6837098D-3737-2142-9853-BEFD889F0324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1" name="Freeform 80">
                <a:extLst>
                  <a:ext uri="{FF2B5EF4-FFF2-40B4-BE49-F238E27FC236}">
                    <a16:creationId xmlns:a16="http://schemas.microsoft.com/office/drawing/2014/main" id="{D2B4F8FB-8C9B-D14C-A7BB-24161BFA0421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2" name="Freeform 81">
                <a:extLst>
                  <a:ext uri="{FF2B5EF4-FFF2-40B4-BE49-F238E27FC236}">
                    <a16:creationId xmlns:a16="http://schemas.microsoft.com/office/drawing/2014/main" id="{93218CD8-D191-B14D-BDF5-7712A24031AD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  <p:grpSp>
          <p:nvGrpSpPr>
            <p:cNvPr id="56" name="Graphic 11">
              <a:extLst>
                <a:ext uri="{FF2B5EF4-FFF2-40B4-BE49-F238E27FC236}">
                  <a16:creationId xmlns:a16="http://schemas.microsoft.com/office/drawing/2014/main" id="{1DC60074-FE00-7E45-A907-F525238EAB48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6E9ECE57-CDCD-E040-AD00-640910AF86D1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11929BE-3316-984B-96BA-4CF246723233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B7630551-220C-484B-BD0D-C636E8DA3F5A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476EEE4-6915-1842-856D-E15EDCC8B640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F6B36593-228C-E848-B7AA-EAC0A3AF1868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5FA45320-C7E4-E14A-A453-02661ECA9662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3" name="Freeform 62">
                <a:extLst>
                  <a:ext uri="{FF2B5EF4-FFF2-40B4-BE49-F238E27FC236}">
                    <a16:creationId xmlns:a16="http://schemas.microsoft.com/office/drawing/2014/main" id="{E27CD072-EFC4-964D-A411-CE2809B055D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4" name="Freeform 63">
                <a:extLst>
                  <a:ext uri="{FF2B5EF4-FFF2-40B4-BE49-F238E27FC236}">
                    <a16:creationId xmlns:a16="http://schemas.microsoft.com/office/drawing/2014/main" id="{E7EC9A50-35AA-3E4B-87DD-8EB0EB97A14C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5" name="Freeform 64">
                <a:extLst>
                  <a:ext uri="{FF2B5EF4-FFF2-40B4-BE49-F238E27FC236}">
                    <a16:creationId xmlns:a16="http://schemas.microsoft.com/office/drawing/2014/main" id="{07D665BD-B436-0C4A-BB5C-A2D93BE9538C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6" name="Freeform 65">
                <a:extLst>
                  <a:ext uri="{FF2B5EF4-FFF2-40B4-BE49-F238E27FC236}">
                    <a16:creationId xmlns:a16="http://schemas.microsoft.com/office/drawing/2014/main" id="{5D0BCD27-B4DC-774B-A362-6E82BD01A428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7" name="Freeform 66">
                <a:extLst>
                  <a:ext uri="{FF2B5EF4-FFF2-40B4-BE49-F238E27FC236}">
                    <a16:creationId xmlns:a16="http://schemas.microsoft.com/office/drawing/2014/main" id="{88583048-B3C8-E848-81EC-35398C74850E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8" name="Freeform 67">
                <a:extLst>
                  <a:ext uri="{FF2B5EF4-FFF2-40B4-BE49-F238E27FC236}">
                    <a16:creationId xmlns:a16="http://schemas.microsoft.com/office/drawing/2014/main" id="{66C11ADC-3A09-3847-BC25-70519EE378BA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9" name="Freeform 68">
                <a:extLst>
                  <a:ext uri="{FF2B5EF4-FFF2-40B4-BE49-F238E27FC236}">
                    <a16:creationId xmlns:a16="http://schemas.microsoft.com/office/drawing/2014/main" id="{B313BFFE-FB16-DE41-B806-6148BAACC0D7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0" name="Freeform 69">
                <a:extLst>
                  <a:ext uri="{FF2B5EF4-FFF2-40B4-BE49-F238E27FC236}">
                    <a16:creationId xmlns:a16="http://schemas.microsoft.com/office/drawing/2014/main" id="{5008E915-99ED-9745-9CCA-E9D650F71AD7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1" name="Freeform 70">
                <a:extLst>
                  <a:ext uri="{FF2B5EF4-FFF2-40B4-BE49-F238E27FC236}">
                    <a16:creationId xmlns:a16="http://schemas.microsoft.com/office/drawing/2014/main" id="{20157F9C-81B0-2146-B99E-D8BFF40F4075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2" name="Freeform 71">
                <a:extLst>
                  <a:ext uri="{FF2B5EF4-FFF2-40B4-BE49-F238E27FC236}">
                    <a16:creationId xmlns:a16="http://schemas.microsoft.com/office/drawing/2014/main" id="{98F18F33-AB28-A644-A8A8-74694A9532D1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3" name="Freeform 72">
                <a:extLst>
                  <a:ext uri="{FF2B5EF4-FFF2-40B4-BE49-F238E27FC236}">
                    <a16:creationId xmlns:a16="http://schemas.microsoft.com/office/drawing/2014/main" id="{6570459D-FF85-354E-996C-B4307DBC80FE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4" name="Freeform 73">
                <a:extLst>
                  <a:ext uri="{FF2B5EF4-FFF2-40B4-BE49-F238E27FC236}">
                    <a16:creationId xmlns:a16="http://schemas.microsoft.com/office/drawing/2014/main" id="{695AB8E3-9A53-6D46-91FD-E59C7A3B8AE4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5" name="Freeform 74">
                <a:extLst>
                  <a:ext uri="{FF2B5EF4-FFF2-40B4-BE49-F238E27FC236}">
                    <a16:creationId xmlns:a16="http://schemas.microsoft.com/office/drawing/2014/main" id="{D49AF016-69D5-C74D-B92C-F27D32F46B3B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</p:grpSp>
      <p:sp>
        <p:nvSpPr>
          <p:cNvPr id="83" name="Text Placeholder 15">
            <a:extLst>
              <a:ext uri="{FF2B5EF4-FFF2-40B4-BE49-F238E27FC236}">
                <a16:creationId xmlns:a16="http://schemas.microsoft.com/office/drawing/2014/main" id="{5245708D-39F0-0549-BEB2-D1CD4477F72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27192" y="1338610"/>
            <a:ext cx="4273372" cy="418736"/>
          </a:xfrm>
        </p:spPr>
        <p:txBody>
          <a:bodyPr anchor="t" anchorCtr="0">
            <a:noAutofit/>
          </a:bodyPr>
          <a:lstStyle>
            <a:lvl1pPr marL="0" indent="0"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Thank you!</a:t>
            </a:r>
          </a:p>
        </p:txBody>
      </p:sp>
      <p:sp>
        <p:nvSpPr>
          <p:cNvPr id="84" name="Text Placeholder 32">
            <a:extLst>
              <a:ext uri="{FF2B5EF4-FFF2-40B4-BE49-F238E27FC236}">
                <a16:creationId xmlns:a16="http://schemas.microsoft.com/office/drawing/2014/main" id="{8ABD3588-FD5B-CC46-B06E-456A729736FF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223203" y="2218265"/>
            <a:ext cx="4273372" cy="42492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85" name="Text Placeholder 9">
            <a:extLst>
              <a:ext uri="{FF2B5EF4-FFF2-40B4-BE49-F238E27FC236}">
                <a16:creationId xmlns:a16="http://schemas.microsoft.com/office/drawing/2014/main" id="{792CFF5D-6C9E-1F45-9D58-FD3D4D08AE32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3202" y="2802101"/>
            <a:ext cx="4277362" cy="130013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86" name="Text Placeholder 32">
            <a:extLst>
              <a:ext uri="{FF2B5EF4-FFF2-40B4-BE49-F238E27FC236}">
                <a16:creationId xmlns:a16="http://schemas.microsoft.com/office/drawing/2014/main" id="{45E670BD-D326-0A4E-86DC-7AF8A809964B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40619" y="3054545"/>
            <a:ext cx="2062844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  <a:p>
            <a:pPr lvl="0"/>
            <a:r>
              <a:rPr lang="en-US" dirty="0"/>
              <a:t>Job title</a:t>
            </a:r>
          </a:p>
          <a:p>
            <a:pPr lvl="0"/>
            <a:r>
              <a:rPr lang="en-US" dirty="0"/>
              <a:t>Phone:</a:t>
            </a:r>
          </a:p>
          <a:p>
            <a:pPr lvl="0"/>
            <a:r>
              <a:rPr lang="en-US" dirty="0"/>
              <a:t>Email:</a:t>
            </a:r>
          </a:p>
        </p:txBody>
      </p:sp>
      <p:sp>
        <p:nvSpPr>
          <p:cNvPr id="87" name="Text Placeholder 32">
            <a:extLst>
              <a:ext uri="{FF2B5EF4-FFF2-40B4-BE49-F238E27FC236}">
                <a16:creationId xmlns:a16="http://schemas.microsoft.com/office/drawing/2014/main" id="{9449C036-C3AD-E846-ACDA-73192F83706D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2411413" y="3054545"/>
            <a:ext cx="2089151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  <a:p>
            <a:pPr lvl="0"/>
            <a:r>
              <a:rPr lang="en-US" dirty="0"/>
              <a:t>Job title</a:t>
            </a:r>
          </a:p>
          <a:p>
            <a:pPr lvl="0"/>
            <a:r>
              <a:rPr lang="en-US" dirty="0"/>
              <a:t>Phone:</a:t>
            </a:r>
          </a:p>
          <a:p>
            <a:pPr lvl="0"/>
            <a:r>
              <a:rPr lang="en-US" dirty="0"/>
              <a:t>Email:</a:t>
            </a:r>
          </a:p>
        </p:txBody>
      </p:sp>
    </p:spTree>
    <p:extLst>
      <p:ext uri="{BB962C8B-B14F-4D97-AF65-F5344CB8AC3E}">
        <p14:creationId xmlns:p14="http://schemas.microsoft.com/office/powerpoint/2010/main" val="2328502958"/>
      </p:ext>
    </p:extLst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ing Slide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ext Placeholder 15">
            <a:extLst>
              <a:ext uri="{FF2B5EF4-FFF2-40B4-BE49-F238E27FC236}">
                <a16:creationId xmlns:a16="http://schemas.microsoft.com/office/drawing/2014/main" id="{5F9F1CC7-BCB0-5844-B142-02231C3E30F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27192" y="1338610"/>
            <a:ext cx="4273372" cy="418736"/>
          </a:xfrm>
        </p:spPr>
        <p:txBody>
          <a:bodyPr anchor="t" anchorCtr="0">
            <a:noAutofit/>
          </a:bodyPr>
          <a:lstStyle>
            <a:lvl1pPr marL="0" indent="0"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Thank you!</a:t>
            </a:r>
          </a:p>
        </p:txBody>
      </p:sp>
      <p:sp>
        <p:nvSpPr>
          <p:cNvPr id="50" name="Text Placeholder 32">
            <a:extLst>
              <a:ext uri="{FF2B5EF4-FFF2-40B4-BE49-F238E27FC236}">
                <a16:creationId xmlns:a16="http://schemas.microsoft.com/office/drawing/2014/main" id="{C04B0BAC-1678-9447-BFE6-A7D671988C1D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223203" y="2218265"/>
            <a:ext cx="4273372" cy="42492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51" name="Text Placeholder 9">
            <a:extLst>
              <a:ext uri="{FF2B5EF4-FFF2-40B4-BE49-F238E27FC236}">
                <a16:creationId xmlns:a16="http://schemas.microsoft.com/office/drawing/2014/main" id="{3CF649F7-AADA-034C-90E5-2FD2E10FE54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3202" y="2802101"/>
            <a:ext cx="4277362" cy="130013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52" name="Text Placeholder 32">
            <a:extLst>
              <a:ext uri="{FF2B5EF4-FFF2-40B4-BE49-F238E27FC236}">
                <a16:creationId xmlns:a16="http://schemas.microsoft.com/office/drawing/2014/main" id="{EEE903D1-E1BB-634A-9A28-B09E2D82649F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40619" y="3054545"/>
            <a:ext cx="2062844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  <a:p>
            <a:pPr lvl="0"/>
            <a:r>
              <a:rPr lang="en-US" dirty="0"/>
              <a:t>Job title</a:t>
            </a:r>
          </a:p>
          <a:p>
            <a:pPr lvl="0"/>
            <a:r>
              <a:rPr lang="en-US" dirty="0"/>
              <a:t>Phone:</a:t>
            </a:r>
          </a:p>
          <a:p>
            <a:pPr lvl="0"/>
            <a:r>
              <a:rPr lang="en-US" dirty="0"/>
              <a:t>Email:</a:t>
            </a:r>
          </a:p>
        </p:txBody>
      </p:sp>
      <p:sp>
        <p:nvSpPr>
          <p:cNvPr id="53" name="Text Placeholder 32">
            <a:extLst>
              <a:ext uri="{FF2B5EF4-FFF2-40B4-BE49-F238E27FC236}">
                <a16:creationId xmlns:a16="http://schemas.microsoft.com/office/drawing/2014/main" id="{4AD3A378-A47E-8947-9E8C-5D120F2D3287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2411413" y="3054545"/>
            <a:ext cx="2089151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  <a:p>
            <a:pPr lvl="0"/>
            <a:r>
              <a:rPr lang="en-US" dirty="0"/>
              <a:t>Job title</a:t>
            </a:r>
          </a:p>
          <a:p>
            <a:pPr lvl="0"/>
            <a:r>
              <a:rPr lang="en-US" dirty="0"/>
              <a:t>Phone:</a:t>
            </a:r>
          </a:p>
          <a:p>
            <a:pPr lvl="0"/>
            <a:r>
              <a:rPr lang="en-US" dirty="0"/>
              <a:t>Email:</a:t>
            </a:r>
          </a:p>
        </p:txBody>
      </p:sp>
      <p:grpSp>
        <p:nvGrpSpPr>
          <p:cNvPr id="54" name="Group 53">
            <a:extLst>
              <a:ext uri="{FF2B5EF4-FFF2-40B4-BE49-F238E27FC236}">
                <a16:creationId xmlns:a16="http://schemas.microsoft.com/office/drawing/2014/main" id="{528A66DD-E13F-2C47-99F0-7BDEC1B3EE58}"/>
              </a:ext>
            </a:extLst>
          </p:cNvPr>
          <p:cNvGrpSpPr/>
          <p:nvPr userDrawn="1"/>
        </p:nvGrpSpPr>
        <p:grpSpPr>
          <a:xfrm>
            <a:off x="211588" y="4582634"/>
            <a:ext cx="1514666" cy="365605"/>
            <a:chOff x="211587" y="4593566"/>
            <a:chExt cx="1429538" cy="345057"/>
          </a:xfrm>
        </p:grpSpPr>
        <p:grpSp>
          <p:nvGrpSpPr>
            <p:cNvPr id="55" name="Graphic 11">
              <a:extLst>
                <a:ext uri="{FF2B5EF4-FFF2-40B4-BE49-F238E27FC236}">
                  <a16:creationId xmlns:a16="http://schemas.microsoft.com/office/drawing/2014/main" id="{40F98975-7FCD-844D-9889-8527072A9AB8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76" name="Freeform 75">
                <a:extLst>
                  <a:ext uri="{FF2B5EF4-FFF2-40B4-BE49-F238E27FC236}">
                    <a16:creationId xmlns:a16="http://schemas.microsoft.com/office/drawing/2014/main" id="{B57B3853-ADFF-4149-A7A6-E633CD2CFD2D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7" name="Freeform 76">
                <a:extLst>
                  <a:ext uri="{FF2B5EF4-FFF2-40B4-BE49-F238E27FC236}">
                    <a16:creationId xmlns:a16="http://schemas.microsoft.com/office/drawing/2014/main" id="{D1CF3B8F-C2D5-DE43-9EB8-A432C8CEB597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8" name="Freeform 77">
                <a:extLst>
                  <a:ext uri="{FF2B5EF4-FFF2-40B4-BE49-F238E27FC236}">
                    <a16:creationId xmlns:a16="http://schemas.microsoft.com/office/drawing/2014/main" id="{380334FD-3DFC-4045-822B-38E6C8E6BDA0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9" name="Freeform 78">
                <a:extLst>
                  <a:ext uri="{FF2B5EF4-FFF2-40B4-BE49-F238E27FC236}">
                    <a16:creationId xmlns:a16="http://schemas.microsoft.com/office/drawing/2014/main" id="{6471CD38-0CA4-664C-AA5A-04AE92F34C88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2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0" name="Freeform 79">
                <a:extLst>
                  <a:ext uri="{FF2B5EF4-FFF2-40B4-BE49-F238E27FC236}">
                    <a16:creationId xmlns:a16="http://schemas.microsoft.com/office/drawing/2014/main" id="{6837098D-3737-2142-9853-BEFD889F0324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1" name="Freeform 80">
                <a:extLst>
                  <a:ext uri="{FF2B5EF4-FFF2-40B4-BE49-F238E27FC236}">
                    <a16:creationId xmlns:a16="http://schemas.microsoft.com/office/drawing/2014/main" id="{D2B4F8FB-8C9B-D14C-A7BB-24161BFA0421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2" name="Freeform 81">
                <a:extLst>
                  <a:ext uri="{FF2B5EF4-FFF2-40B4-BE49-F238E27FC236}">
                    <a16:creationId xmlns:a16="http://schemas.microsoft.com/office/drawing/2014/main" id="{93218CD8-D191-B14D-BDF5-7712A24031AD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  <p:grpSp>
          <p:nvGrpSpPr>
            <p:cNvPr id="56" name="Graphic 11">
              <a:extLst>
                <a:ext uri="{FF2B5EF4-FFF2-40B4-BE49-F238E27FC236}">
                  <a16:creationId xmlns:a16="http://schemas.microsoft.com/office/drawing/2014/main" id="{1DC60074-FE00-7E45-A907-F525238EAB48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6E9ECE57-CDCD-E040-AD00-640910AF86D1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11929BE-3316-984B-96BA-4CF246723233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B7630551-220C-484B-BD0D-C636E8DA3F5A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476EEE4-6915-1842-856D-E15EDCC8B640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F6B36593-228C-E848-B7AA-EAC0A3AF1868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5FA45320-C7E4-E14A-A453-02661ECA9662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3" name="Freeform 62">
                <a:extLst>
                  <a:ext uri="{FF2B5EF4-FFF2-40B4-BE49-F238E27FC236}">
                    <a16:creationId xmlns:a16="http://schemas.microsoft.com/office/drawing/2014/main" id="{E27CD072-EFC4-964D-A411-CE2809B055D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4" name="Freeform 63">
                <a:extLst>
                  <a:ext uri="{FF2B5EF4-FFF2-40B4-BE49-F238E27FC236}">
                    <a16:creationId xmlns:a16="http://schemas.microsoft.com/office/drawing/2014/main" id="{E7EC9A50-35AA-3E4B-87DD-8EB0EB97A14C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5" name="Freeform 64">
                <a:extLst>
                  <a:ext uri="{FF2B5EF4-FFF2-40B4-BE49-F238E27FC236}">
                    <a16:creationId xmlns:a16="http://schemas.microsoft.com/office/drawing/2014/main" id="{07D665BD-B436-0C4A-BB5C-A2D93BE9538C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6" name="Freeform 65">
                <a:extLst>
                  <a:ext uri="{FF2B5EF4-FFF2-40B4-BE49-F238E27FC236}">
                    <a16:creationId xmlns:a16="http://schemas.microsoft.com/office/drawing/2014/main" id="{5D0BCD27-B4DC-774B-A362-6E82BD01A428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7" name="Freeform 66">
                <a:extLst>
                  <a:ext uri="{FF2B5EF4-FFF2-40B4-BE49-F238E27FC236}">
                    <a16:creationId xmlns:a16="http://schemas.microsoft.com/office/drawing/2014/main" id="{88583048-B3C8-E848-81EC-35398C74850E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8" name="Freeform 67">
                <a:extLst>
                  <a:ext uri="{FF2B5EF4-FFF2-40B4-BE49-F238E27FC236}">
                    <a16:creationId xmlns:a16="http://schemas.microsoft.com/office/drawing/2014/main" id="{66C11ADC-3A09-3847-BC25-70519EE378BA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9" name="Freeform 68">
                <a:extLst>
                  <a:ext uri="{FF2B5EF4-FFF2-40B4-BE49-F238E27FC236}">
                    <a16:creationId xmlns:a16="http://schemas.microsoft.com/office/drawing/2014/main" id="{B313BFFE-FB16-DE41-B806-6148BAACC0D7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0" name="Freeform 69">
                <a:extLst>
                  <a:ext uri="{FF2B5EF4-FFF2-40B4-BE49-F238E27FC236}">
                    <a16:creationId xmlns:a16="http://schemas.microsoft.com/office/drawing/2014/main" id="{5008E915-99ED-9745-9CCA-E9D650F71AD7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1" name="Freeform 70">
                <a:extLst>
                  <a:ext uri="{FF2B5EF4-FFF2-40B4-BE49-F238E27FC236}">
                    <a16:creationId xmlns:a16="http://schemas.microsoft.com/office/drawing/2014/main" id="{20157F9C-81B0-2146-B99E-D8BFF40F4075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2" name="Freeform 71">
                <a:extLst>
                  <a:ext uri="{FF2B5EF4-FFF2-40B4-BE49-F238E27FC236}">
                    <a16:creationId xmlns:a16="http://schemas.microsoft.com/office/drawing/2014/main" id="{98F18F33-AB28-A644-A8A8-74694A9532D1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3" name="Freeform 72">
                <a:extLst>
                  <a:ext uri="{FF2B5EF4-FFF2-40B4-BE49-F238E27FC236}">
                    <a16:creationId xmlns:a16="http://schemas.microsoft.com/office/drawing/2014/main" id="{6570459D-FF85-354E-996C-B4307DBC80FE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4" name="Freeform 73">
                <a:extLst>
                  <a:ext uri="{FF2B5EF4-FFF2-40B4-BE49-F238E27FC236}">
                    <a16:creationId xmlns:a16="http://schemas.microsoft.com/office/drawing/2014/main" id="{695AB8E3-9A53-6D46-91FD-E59C7A3B8AE4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5" name="Freeform 74">
                <a:extLst>
                  <a:ext uri="{FF2B5EF4-FFF2-40B4-BE49-F238E27FC236}">
                    <a16:creationId xmlns:a16="http://schemas.microsoft.com/office/drawing/2014/main" id="{D49AF016-69D5-C74D-B92C-F27D32F46B3B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99892516"/>
      </p:ext>
    </p:extLst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 Slide Imag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42">
            <a:extLst>
              <a:ext uri="{FF2B5EF4-FFF2-40B4-BE49-F238E27FC236}">
                <a16:creationId xmlns:a16="http://schemas.microsoft.com/office/drawing/2014/main" id="{F8809E32-D55A-B026-A70E-B556A2B83C0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15901" y="204789"/>
            <a:ext cx="8711038" cy="3123298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‹N°›</a:t>
            </a:fld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14145BF-3C04-B770-EEC0-2BB4215FF942}"/>
              </a:ext>
            </a:extLst>
          </p:cNvPr>
          <p:cNvSpPr/>
          <p:nvPr userDrawn="1"/>
        </p:nvSpPr>
        <p:spPr>
          <a:xfrm>
            <a:off x="215901" y="3435350"/>
            <a:ext cx="8711038" cy="151288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48D24284-21AC-B155-FDE2-93BE1BDB0E5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3579952"/>
            <a:ext cx="8418579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2E49D26F-B81C-0FAE-7172-C3BDB033F292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37279" y="3778388"/>
            <a:ext cx="8437605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24227069"/>
      </p:ext>
    </p:extLst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ontent Slid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‹N°›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C98B7A5-0403-A06C-DFC5-CBD9F96E532C}"/>
              </a:ext>
            </a:extLst>
          </p:cNvPr>
          <p:cNvSpPr/>
          <p:nvPr userDrawn="1"/>
        </p:nvSpPr>
        <p:spPr>
          <a:xfrm>
            <a:off x="215901" y="195263"/>
            <a:ext cx="2087563" cy="475297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8F9DF10-5C87-3222-7342-BAB7A22B6C62}"/>
              </a:ext>
            </a:extLst>
          </p:cNvPr>
          <p:cNvSpPr/>
          <p:nvPr userDrawn="1"/>
        </p:nvSpPr>
        <p:spPr>
          <a:xfrm>
            <a:off x="2426951" y="195263"/>
            <a:ext cx="2087563" cy="475297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582F32D-1FE9-85D2-2F1E-95069B1E7EF0}"/>
              </a:ext>
            </a:extLst>
          </p:cNvPr>
          <p:cNvSpPr/>
          <p:nvPr userDrawn="1"/>
        </p:nvSpPr>
        <p:spPr>
          <a:xfrm>
            <a:off x="4629490" y="195263"/>
            <a:ext cx="2087563" cy="475297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C06C5FF-85CD-EC6D-BBE9-72AEE39E5BAD}"/>
              </a:ext>
            </a:extLst>
          </p:cNvPr>
          <p:cNvSpPr/>
          <p:nvPr userDrawn="1"/>
        </p:nvSpPr>
        <p:spPr>
          <a:xfrm>
            <a:off x="6832029" y="195263"/>
            <a:ext cx="2087563" cy="475297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Text Placeholder 15">
            <a:extLst>
              <a:ext uri="{FF2B5EF4-FFF2-40B4-BE49-F238E27FC236}">
                <a16:creationId xmlns:a16="http://schemas.microsoft.com/office/drawing/2014/main" id="{832D6164-9BE5-E5B3-D4A5-7CBB4C08D67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7280" y="1416986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one goes here.</a:t>
            </a:r>
          </a:p>
        </p:txBody>
      </p:sp>
      <p:sp>
        <p:nvSpPr>
          <p:cNvPr id="12" name="Text Placeholder 15">
            <a:extLst>
              <a:ext uri="{FF2B5EF4-FFF2-40B4-BE49-F238E27FC236}">
                <a16:creationId xmlns:a16="http://schemas.microsoft.com/office/drawing/2014/main" id="{EFC1E3D1-472F-9835-7DC6-AD658A295FB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540834" y="1416986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two goes here.</a:t>
            </a:r>
          </a:p>
        </p:txBody>
      </p:sp>
      <p:sp>
        <p:nvSpPr>
          <p:cNvPr id="13" name="Text Placeholder 15">
            <a:extLst>
              <a:ext uri="{FF2B5EF4-FFF2-40B4-BE49-F238E27FC236}">
                <a16:creationId xmlns:a16="http://schemas.microsoft.com/office/drawing/2014/main" id="{86F5C8FC-F5E5-8ABF-AE08-1810B37DC1F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759379" y="1416986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three goes here.</a:t>
            </a:r>
          </a:p>
        </p:txBody>
      </p:sp>
      <p:sp>
        <p:nvSpPr>
          <p:cNvPr id="14" name="Text Placeholder 15">
            <a:extLst>
              <a:ext uri="{FF2B5EF4-FFF2-40B4-BE49-F238E27FC236}">
                <a16:creationId xmlns:a16="http://schemas.microsoft.com/office/drawing/2014/main" id="{D9061F47-6EFB-73DC-B51C-FC4AFFE7497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970427" y="1416986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four goes here.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4AAD8114-419D-E3DE-8654-F6E6FA5285E8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2783425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6" name="Text Placeholder 32">
            <a:extLst>
              <a:ext uri="{FF2B5EF4-FFF2-40B4-BE49-F238E27FC236}">
                <a16:creationId xmlns:a16="http://schemas.microsoft.com/office/drawing/2014/main" id="{411DC17F-39A0-531C-57DE-EC1E993A7306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37279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1109AEB5-A705-B1E3-C50A-E4713A363CF0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2540833" y="2783425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A8F0BEC8-81AB-BEC9-97A4-5329385620EC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2540833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6F3F4150-A89F-9860-1925-5439571394A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759378" y="2783425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8B3A13E3-50DE-E7AD-7CDC-E5F7336F97F6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4759378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B09EDD68-8884-92F9-5D26-76930F77228C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6970427" y="2783425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2" name="Text Placeholder 32">
            <a:extLst>
              <a:ext uri="{FF2B5EF4-FFF2-40B4-BE49-F238E27FC236}">
                <a16:creationId xmlns:a16="http://schemas.microsoft.com/office/drawing/2014/main" id="{9D2A4232-20EE-2827-23C2-ACE4C2C18918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6970428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Picture Placeholder 42">
            <a:extLst>
              <a:ext uri="{FF2B5EF4-FFF2-40B4-BE49-F238E27FC236}">
                <a16:creationId xmlns:a16="http://schemas.microsoft.com/office/drawing/2014/main" id="{A8D30F47-1B63-CFF7-E8E1-69AAA63FDCB4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323850" y="391599"/>
            <a:ext cx="61118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4" name="Picture Placeholder 42">
            <a:extLst>
              <a:ext uri="{FF2B5EF4-FFF2-40B4-BE49-F238E27FC236}">
                <a16:creationId xmlns:a16="http://schemas.microsoft.com/office/drawing/2014/main" id="{3F95AB88-1959-29F2-17F9-707484C9F481}"/>
              </a:ext>
            </a:extLst>
          </p:cNvPr>
          <p:cNvSpPr>
            <a:spLocks noGrp="1"/>
          </p:cNvSpPr>
          <p:nvPr>
            <p:ph type="pic" sz="quarter" idx="47" hasCustomPrompt="1"/>
          </p:nvPr>
        </p:nvSpPr>
        <p:spPr>
          <a:xfrm>
            <a:off x="2539829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5" name="Picture Placeholder 42">
            <a:extLst>
              <a:ext uri="{FF2B5EF4-FFF2-40B4-BE49-F238E27FC236}">
                <a16:creationId xmlns:a16="http://schemas.microsoft.com/office/drawing/2014/main" id="{F783E5A6-D544-5F28-F224-AFDFA2B1FC93}"/>
              </a:ext>
            </a:extLst>
          </p:cNvPr>
          <p:cNvSpPr>
            <a:spLocks noGrp="1"/>
          </p:cNvSpPr>
          <p:nvPr>
            <p:ph type="pic" sz="quarter" idx="48" hasCustomPrompt="1"/>
          </p:nvPr>
        </p:nvSpPr>
        <p:spPr>
          <a:xfrm>
            <a:off x="4759379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6" name="Picture Placeholder 42">
            <a:extLst>
              <a:ext uri="{FF2B5EF4-FFF2-40B4-BE49-F238E27FC236}">
                <a16:creationId xmlns:a16="http://schemas.microsoft.com/office/drawing/2014/main" id="{BECF269F-F2F6-081F-E14E-8CE4EDAB79F3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6970428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367217482"/>
      </p:ext>
    </p:extLst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Warm Yellow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32212" y="2639198"/>
            <a:ext cx="4258925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783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67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566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457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348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24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13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Subsection title goes here.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‹N°›</a:t>
            </a:fld>
            <a:endParaRPr lang="en-US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251206" y="3735151"/>
            <a:ext cx="4249358" cy="101168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892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783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675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566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4D439A0-A9B0-861F-CEF2-DA751F9DC45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41209" y="2275717"/>
            <a:ext cx="4258925" cy="249237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&lt;##&gt;. SECTION 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4259160658"/>
      </p:ext>
    </p:extLst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Light Grey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32212" y="2639198"/>
            <a:ext cx="4258925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783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67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566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457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348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24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13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Subsection title goes here.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‹N°›</a:t>
            </a:fld>
            <a:endParaRPr lang="en-US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251206" y="3735151"/>
            <a:ext cx="4249358" cy="101168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892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783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675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566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4D439A0-A9B0-861F-CEF2-DA751F9DC45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41209" y="2275717"/>
            <a:ext cx="4258925" cy="249237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&lt;##&gt;. SECTION 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1008400899"/>
      </p:ext>
    </p:extLst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4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‹N°›</a:t>
            </a:fld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C21602C-1817-2D77-A081-1D7796E7C5B6}"/>
              </a:ext>
            </a:extLst>
          </p:cNvPr>
          <p:cNvSpPr/>
          <p:nvPr userDrawn="1"/>
        </p:nvSpPr>
        <p:spPr>
          <a:xfrm>
            <a:off x="215901" y="195264"/>
            <a:ext cx="2087563" cy="72072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09AE944-9E9A-E641-568E-43B357820865}"/>
              </a:ext>
            </a:extLst>
          </p:cNvPr>
          <p:cNvSpPr/>
          <p:nvPr userDrawn="1"/>
        </p:nvSpPr>
        <p:spPr>
          <a:xfrm>
            <a:off x="2426951" y="195264"/>
            <a:ext cx="2087563" cy="72072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D397701-33FC-1827-B791-3523EF2FEEE2}"/>
              </a:ext>
            </a:extLst>
          </p:cNvPr>
          <p:cNvSpPr/>
          <p:nvPr userDrawn="1"/>
        </p:nvSpPr>
        <p:spPr>
          <a:xfrm>
            <a:off x="4629490" y="195264"/>
            <a:ext cx="2087563" cy="72072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4C441049-7DCC-789E-9202-B5466EFE4C0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7280" y="330201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17" name="Text Placeholder 15">
            <a:extLst>
              <a:ext uri="{FF2B5EF4-FFF2-40B4-BE49-F238E27FC236}">
                <a16:creationId xmlns:a16="http://schemas.microsoft.com/office/drawing/2014/main" id="{14F9B1C3-BAFF-0618-1141-9AAA5425726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540834" y="330201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18" name="Text Placeholder 15">
            <a:extLst>
              <a:ext uri="{FF2B5EF4-FFF2-40B4-BE49-F238E27FC236}">
                <a16:creationId xmlns:a16="http://schemas.microsoft.com/office/drawing/2014/main" id="{B73DEC17-A2ED-C6B1-7627-4114335158D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759379" y="330201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19" name="Text Placeholder 15">
            <a:extLst>
              <a:ext uri="{FF2B5EF4-FFF2-40B4-BE49-F238E27FC236}">
                <a16:creationId xmlns:a16="http://schemas.microsoft.com/office/drawing/2014/main" id="{4992C5A0-AFE7-DC4B-061E-8F1D134CE4E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970427" y="330201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20" name="Text Placeholder 9">
            <a:extLst>
              <a:ext uri="{FF2B5EF4-FFF2-40B4-BE49-F238E27FC236}">
                <a16:creationId xmlns:a16="http://schemas.microsoft.com/office/drawing/2014/main" id="{5ACC3BA3-CB38-F60C-880B-784B3DE49A5E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37279" y="1111252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F4020213-FD1D-48D2-D5B9-FC1C316AD3FC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2540834" y="1111252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2" name="Text Placeholder 9">
            <a:extLst>
              <a:ext uri="{FF2B5EF4-FFF2-40B4-BE49-F238E27FC236}">
                <a16:creationId xmlns:a16="http://schemas.microsoft.com/office/drawing/2014/main" id="{F0FB1A36-7502-387F-9A00-B790FE5197E7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759379" y="1111252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3" name="Text Placeholder 9">
            <a:extLst>
              <a:ext uri="{FF2B5EF4-FFF2-40B4-BE49-F238E27FC236}">
                <a16:creationId xmlns:a16="http://schemas.microsoft.com/office/drawing/2014/main" id="{D688AB2E-D0DA-16A3-A057-1377E84481FC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6970428" y="1111252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4" name="Text Placeholder 15">
            <a:extLst>
              <a:ext uri="{FF2B5EF4-FFF2-40B4-BE49-F238E27FC236}">
                <a16:creationId xmlns:a16="http://schemas.microsoft.com/office/drawing/2014/main" id="{368B0EF8-930A-D4CC-FA42-DD1AE40F2F9B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337280" y="1416986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5" name="Text Placeholder 15">
            <a:extLst>
              <a:ext uri="{FF2B5EF4-FFF2-40B4-BE49-F238E27FC236}">
                <a16:creationId xmlns:a16="http://schemas.microsoft.com/office/drawing/2014/main" id="{49B6E47E-D3D1-E382-095D-913E79B452F9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540834" y="1416986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6" name="Text Placeholder 15">
            <a:extLst>
              <a:ext uri="{FF2B5EF4-FFF2-40B4-BE49-F238E27FC236}">
                <a16:creationId xmlns:a16="http://schemas.microsoft.com/office/drawing/2014/main" id="{528E9BF7-B39D-2EAE-E33F-B469445D8151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4759379" y="1416986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7" name="Text Placeholder 15">
            <a:extLst>
              <a:ext uri="{FF2B5EF4-FFF2-40B4-BE49-F238E27FC236}">
                <a16:creationId xmlns:a16="http://schemas.microsoft.com/office/drawing/2014/main" id="{ACA80DCC-6B5F-DBC6-057F-779BB84A0C9E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6970427" y="1416986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8" name="Text Placeholder 9">
            <a:extLst>
              <a:ext uri="{FF2B5EF4-FFF2-40B4-BE49-F238E27FC236}">
                <a16:creationId xmlns:a16="http://schemas.microsoft.com/office/drawing/2014/main" id="{57A68056-2B29-782E-3763-8AFAEBD187A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2705986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9" name="Text Placeholder 9">
            <a:extLst>
              <a:ext uri="{FF2B5EF4-FFF2-40B4-BE49-F238E27FC236}">
                <a16:creationId xmlns:a16="http://schemas.microsoft.com/office/drawing/2014/main" id="{9B2EB121-896A-3DF7-92E7-266C1E20F1E6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2540834" y="2705986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0" name="Text Placeholder 9">
            <a:extLst>
              <a:ext uri="{FF2B5EF4-FFF2-40B4-BE49-F238E27FC236}">
                <a16:creationId xmlns:a16="http://schemas.microsoft.com/office/drawing/2014/main" id="{CAFD655C-6EA7-1F97-1F5D-07C5C3F6BC9A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4759379" y="2705986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1" name="Text Placeholder 9">
            <a:extLst>
              <a:ext uri="{FF2B5EF4-FFF2-40B4-BE49-F238E27FC236}">
                <a16:creationId xmlns:a16="http://schemas.microsoft.com/office/drawing/2014/main" id="{007E23B5-D0F4-3EFC-7902-E038FA32F274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6970428" y="2705986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3" name="Text Placeholder 32">
            <a:extLst>
              <a:ext uri="{FF2B5EF4-FFF2-40B4-BE49-F238E27FC236}">
                <a16:creationId xmlns:a16="http://schemas.microsoft.com/office/drawing/2014/main" id="{13581A65-E016-F310-EB02-64983DA04394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41677" y="3034476"/>
            <a:ext cx="1820681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92" indent="0">
              <a:lnSpc>
                <a:spcPct val="114000"/>
              </a:lnSpc>
              <a:buNone/>
              <a:defRPr sz="900"/>
            </a:lvl2pPr>
            <a:lvl3pPr marL="685783" indent="0">
              <a:lnSpc>
                <a:spcPct val="114000"/>
              </a:lnSpc>
              <a:buNone/>
              <a:defRPr sz="900"/>
            </a:lvl3pPr>
            <a:lvl4pPr marL="1028675" indent="0">
              <a:lnSpc>
                <a:spcPct val="114000"/>
              </a:lnSpc>
              <a:buNone/>
              <a:defRPr sz="900"/>
            </a:lvl4pPr>
            <a:lvl5pPr marL="1371566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4" name="Text Placeholder 32">
            <a:extLst>
              <a:ext uri="{FF2B5EF4-FFF2-40B4-BE49-F238E27FC236}">
                <a16:creationId xmlns:a16="http://schemas.microsoft.com/office/drawing/2014/main" id="{0A225663-63EF-BCCA-A4C0-8496132464E5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>
          <a:xfrm>
            <a:off x="2536237" y="3041189"/>
            <a:ext cx="1829675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92" indent="0">
              <a:lnSpc>
                <a:spcPct val="114000"/>
              </a:lnSpc>
              <a:buNone/>
              <a:defRPr sz="900"/>
            </a:lvl2pPr>
            <a:lvl3pPr marL="685783" indent="0">
              <a:lnSpc>
                <a:spcPct val="114000"/>
              </a:lnSpc>
              <a:buNone/>
              <a:defRPr sz="900"/>
            </a:lvl3pPr>
            <a:lvl4pPr marL="1028675" indent="0">
              <a:lnSpc>
                <a:spcPct val="114000"/>
              </a:lnSpc>
              <a:buNone/>
              <a:defRPr sz="900"/>
            </a:lvl4pPr>
            <a:lvl5pPr marL="1371566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5" name="Text Placeholder 32">
            <a:extLst>
              <a:ext uri="{FF2B5EF4-FFF2-40B4-BE49-F238E27FC236}">
                <a16:creationId xmlns:a16="http://schemas.microsoft.com/office/drawing/2014/main" id="{80474354-0A59-F05F-AF6E-74F85E8B81C2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4759379" y="3041189"/>
            <a:ext cx="1836009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92" indent="0">
              <a:lnSpc>
                <a:spcPct val="114000"/>
              </a:lnSpc>
              <a:buNone/>
              <a:defRPr sz="900"/>
            </a:lvl2pPr>
            <a:lvl3pPr marL="685783" indent="0">
              <a:lnSpc>
                <a:spcPct val="114000"/>
              </a:lnSpc>
              <a:buNone/>
              <a:defRPr sz="900"/>
            </a:lvl3pPr>
            <a:lvl4pPr marL="1028675" indent="0">
              <a:lnSpc>
                <a:spcPct val="114000"/>
              </a:lnSpc>
              <a:buNone/>
              <a:defRPr sz="900"/>
            </a:lvl4pPr>
            <a:lvl5pPr marL="1371566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6" name="Text Placeholder 32">
            <a:extLst>
              <a:ext uri="{FF2B5EF4-FFF2-40B4-BE49-F238E27FC236}">
                <a16:creationId xmlns:a16="http://schemas.microsoft.com/office/drawing/2014/main" id="{CC6B5DA9-7035-E337-2946-3DC9393E8ECE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>
          <a:xfrm>
            <a:off x="6964961" y="3041189"/>
            <a:ext cx="1836009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92" indent="0">
              <a:lnSpc>
                <a:spcPct val="114000"/>
              </a:lnSpc>
              <a:buNone/>
              <a:defRPr sz="900"/>
            </a:lvl2pPr>
            <a:lvl3pPr marL="685783" indent="0">
              <a:lnSpc>
                <a:spcPct val="114000"/>
              </a:lnSpc>
              <a:buNone/>
              <a:defRPr sz="900"/>
            </a:lvl3pPr>
            <a:lvl4pPr marL="1028675" indent="0">
              <a:lnSpc>
                <a:spcPct val="114000"/>
              </a:lnSpc>
              <a:buNone/>
              <a:defRPr sz="900"/>
            </a:lvl4pPr>
            <a:lvl5pPr marL="1371566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3106587"/>
      </p:ext>
    </p:extLst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 Slide Image On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‹N°›</a:t>
            </a:fld>
            <a:endParaRPr lang="en-US"/>
          </a:p>
        </p:txBody>
      </p:sp>
      <p:sp>
        <p:nvSpPr>
          <p:cNvPr id="10" name="Picture Placeholder 42">
            <a:extLst>
              <a:ext uri="{FF2B5EF4-FFF2-40B4-BE49-F238E27FC236}">
                <a16:creationId xmlns:a16="http://schemas.microsoft.com/office/drawing/2014/main" id="{475CA766-0803-2CD7-140A-C6D1F4CDEC9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21217" y="206376"/>
            <a:ext cx="4300517" cy="47307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4EBF9D06-F3D9-0C5E-52ED-0BF5DDB7C5E3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4759379" y="2342394"/>
            <a:ext cx="1960421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4" name="Text Placeholder 32">
            <a:extLst>
              <a:ext uri="{FF2B5EF4-FFF2-40B4-BE49-F238E27FC236}">
                <a16:creationId xmlns:a16="http://schemas.microsoft.com/office/drawing/2014/main" id="{CD1C5905-6C50-FD04-B627-753F1CC01FC5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4759379" y="3040063"/>
            <a:ext cx="4151537" cy="11874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/>
            </a:lvl1pPr>
            <a:lvl2pPr marL="342892" indent="0">
              <a:lnSpc>
                <a:spcPct val="114000"/>
              </a:lnSpc>
              <a:buNone/>
              <a:defRPr sz="800"/>
            </a:lvl2pPr>
            <a:lvl3pPr marL="685783" indent="0">
              <a:lnSpc>
                <a:spcPct val="114000"/>
              </a:lnSpc>
              <a:buNone/>
              <a:defRPr sz="800"/>
            </a:lvl3pPr>
            <a:lvl4pPr marL="1028675" indent="0">
              <a:lnSpc>
                <a:spcPct val="114000"/>
              </a:lnSpc>
              <a:buNone/>
              <a:defRPr sz="800"/>
            </a:lvl4pPr>
            <a:lvl5pPr marL="1371566" indent="0">
              <a:lnSpc>
                <a:spcPct val="114000"/>
              </a:lnSpc>
              <a:buNone/>
              <a:defRPr sz="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Text Placeholder 9">
            <a:extLst>
              <a:ext uri="{FF2B5EF4-FFF2-40B4-BE49-F238E27FC236}">
                <a16:creationId xmlns:a16="http://schemas.microsoft.com/office/drawing/2014/main" id="{A874CF84-747E-7589-CA7F-7DE9988FCF76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4759378" y="2644199"/>
            <a:ext cx="1960422" cy="137914"/>
          </a:xfrm>
        </p:spPr>
        <p:txBody>
          <a:bodyPr anchor="b" anchorCtr="0">
            <a:noAutofit/>
          </a:bodyPr>
          <a:lstStyle>
            <a:lvl1pPr marL="0" indent="0">
              <a:buNone/>
              <a:defRPr sz="800" b="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Recommended count: 350 characters.</a:t>
            </a:r>
          </a:p>
        </p:txBody>
      </p:sp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E495CD0A-363B-1C73-7CD9-ACB163B10445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759379" y="1111252"/>
            <a:ext cx="413861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3" name="Text Placeholder 15">
            <a:extLst>
              <a:ext uri="{FF2B5EF4-FFF2-40B4-BE49-F238E27FC236}">
                <a16:creationId xmlns:a16="http://schemas.microsoft.com/office/drawing/2014/main" id="{B14A558D-2652-9586-15BD-60A531A9C264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4759378" y="1416986"/>
            <a:ext cx="4163406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</p:spTree>
    <p:extLst>
      <p:ext uri="{BB962C8B-B14F-4D97-AF65-F5344CB8AC3E}">
        <p14:creationId xmlns:p14="http://schemas.microsoft.com/office/powerpoint/2010/main" val="1159300363"/>
      </p:ext>
    </p:extLst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 Warm Yel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‹N°›</a:t>
            </a:fld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0414D47-2E79-0DFD-30E8-6DE211F7F62D}"/>
              </a:ext>
            </a:extLst>
          </p:cNvPr>
          <p:cNvSpPr/>
          <p:nvPr userDrawn="1"/>
        </p:nvSpPr>
        <p:spPr>
          <a:xfrm>
            <a:off x="215901" y="195263"/>
            <a:ext cx="8712200" cy="475297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B3D089EF-1FFD-0D2D-8D12-EC38E66A32E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35038" y="1419226"/>
            <a:ext cx="7237412" cy="1223963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>
                <a:solidFill>
                  <a:schemeClr val="tx2"/>
                </a:solidFill>
                <a:latin typeface="+mj-lt"/>
              </a:defRPr>
            </a:lvl2pPr>
            <a:lvl3pPr marL="685783" indent="0">
              <a:buNone/>
              <a:defRPr>
                <a:solidFill>
                  <a:schemeClr val="tx2"/>
                </a:solidFill>
                <a:latin typeface="+mj-lt"/>
              </a:defRPr>
            </a:lvl3pPr>
            <a:lvl4pPr marL="1028675" indent="0">
              <a:buNone/>
              <a:defRPr>
                <a:solidFill>
                  <a:schemeClr val="tx2"/>
                </a:solidFill>
                <a:latin typeface="+mj-lt"/>
              </a:defRPr>
            </a:lvl4pPr>
            <a:lvl5pPr marL="1371566" indent="0">
              <a:buNone/>
              <a:defRPr>
                <a:solidFill>
                  <a:schemeClr val="tx2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“Lorem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</a:t>
            </a:r>
            <a:r>
              <a:rPr lang="en-US" dirty="0"/>
              <a:t> </a:t>
            </a:r>
            <a:r>
              <a:rPr lang="en-US" dirty="0" err="1"/>
              <a:t>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diam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magna.”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4E9D42CF-D2C4-43DB-4B4A-9B1C7EEC28C4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 rot="5400000">
            <a:off x="1259931" y="2597111"/>
            <a:ext cx="3274" cy="659265"/>
          </a:xfrm>
          <a:solidFill>
            <a:schemeClr val="tx2"/>
          </a:solidFill>
          <a:ln w="12700">
            <a:solidFill>
              <a:schemeClr val="tx2"/>
            </a:solidFill>
          </a:ln>
        </p:spPr>
        <p:txBody>
          <a:bodyPr wrap="none" lIns="0" tIns="0" rIns="0" bIns="0">
            <a:noAutofit/>
          </a:bodyPr>
          <a:lstStyle>
            <a:lvl1pPr marL="0" indent="0">
              <a:buNone/>
              <a:defRPr sz="100">
                <a:noFill/>
              </a:defRPr>
            </a:lvl1pPr>
            <a:lvl2pPr marL="457189" indent="0">
              <a:buNone/>
              <a:defRPr sz="100"/>
            </a:lvl2pPr>
            <a:lvl3pPr marL="914378" indent="0">
              <a:buNone/>
              <a:defRPr sz="100"/>
            </a:lvl3pPr>
            <a:lvl4pPr marL="1371566" indent="0">
              <a:buNone/>
              <a:defRPr sz="100"/>
            </a:lvl4pPr>
            <a:lvl5pPr marL="1828754" indent="0">
              <a:buNone/>
              <a:defRPr sz="100"/>
            </a:lvl5pPr>
          </a:lstStyle>
          <a:p>
            <a:pPr lvl="0"/>
            <a:r>
              <a:rPr lang="en-US"/>
              <a:t>.</a:t>
            </a:r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A2DA35A8-B74A-F135-D7CC-769A96F32532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35039" y="3186876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8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</p:txBody>
      </p:sp>
      <p:sp>
        <p:nvSpPr>
          <p:cNvPr id="12" name="Text Placeholder 32">
            <a:extLst>
              <a:ext uri="{FF2B5EF4-FFF2-40B4-BE49-F238E27FC236}">
                <a16:creationId xmlns:a16="http://schemas.microsoft.com/office/drawing/2014/main" id="{C2B432E4-26D8-D91A-78DA-42F0BF30541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939437" y="3359802"/>
            <a:ext cx="2084867" cy="137352"/>
          </a:xfrm>
        </p:spPr>
        <p:txBody>
          <a:bodyPr>
            <a:noAutofit/>
          </a:bodyPr>
          <a:lstStyle>
            <a:lvl1pPr marL="0" indent="0">
              <a:buNone/>
              <a:defRPr sz="800"/>
            </a:lvl1pPr>
            <a:lvl2pPr marL="342892" indent="0">
              <a:buNone/>
              <a:defRPr sz="800"/>
            </a:lvl2pPr>
            <a:lvl3pPr marL="685783" indent="0">
              <a:buNone/>
              <a:defRPr sz="800"/>
            </a:lvl3pPr>
            <a:lvl4pPr marL="1028675" indent="0">
              <a:buNone/>
              <a:defRPr sz="800"/>
            </a:lvl4pPr>
            <a:lvl5pPr marL="1371566" indent="0">
              <a:buNone/>
              <a:defRPr sz="800"/>
            </a:lvl5pPr>
          </a:lstStyle>
          <a:p>
            <a:pPr lvl="0"/>
            <a:r>
              <a:rPr lang="en-US" dirty="0"/>
              <a:t>Job title / Credential</a:t>
            </a:r>
          </a:p>
        </p:txBody>
      </p:sp>
    </p:spTree>
    <p:extLst>
      <p:ext uri="{BB962C8B-B14F-4D97-AF65-F5344CB8AC3E}">
        <p14:creationId xmlns:p14="http://schemas.microsoft.com/office/powerpoint/2010/main" val="4190776622"/>
      </p:ext>
    </p:extLst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‹N°›</a:t>
            </a:fld>
            <a:endParaRPr lang="en-US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B3D089EF-1FFD-0D2D-8D12-EC38E66A32E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35038" y="1419226"/>
            <a:ext cx="7237412" cy="1223963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>
                <a:solidFill>
                  <a:schemeClr val="tx2"/>
                </a:solidFill>
                <a:latin typeface="+mj-lt"/>
              </a:defRPr>
            </a:lvl2pPr>
            <a:lvl3pPr marL="685783" indent="0">
              <a:buNone/>
              <a:defRPr>
                <a:solidFill>
                  <a:schemeClr val="tx2"/>
                </a:solidFill>
                <a:latin typeface="+mj-lt"/>
              </a:defRPr>
            </a:lvl3pPr>
            <a:lvl4pPr marL="1028675" indent="0">
              <a:buNone/>
              <a:defRPr>
                <a:solidFill>
                  <a:schemeClr val="tx2"/>
                </a:solidFill>
                <a:latin typeface="+mj-lt"/>
              </a:defRPr>
            </a:lvl4pPr>
            <a:lvl5pPr marL="1371566" indent="0">
              <a:buNone/>
              <a:defRPr>
                <a:solidFill>
                  <a:schemeClr val="tx2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“Lorem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</a:t>
            </a:r>
            <a:r>
              <a:rPr lang="en-US" dirty="0"/>
              <a:t> </a:t>
            </a:r>
            <a:r>
              <a:rPr lang="en-US" dirty="0" err="1"/>
              <a:t>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diam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magna.”</a:t>
            </a:r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A2DA35A8-B74A-F135-D7CC-769A96F32532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35039" y="3186876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8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</p:txBody>
      </p:sp>
      <p:sp>
        <p:nvSpPr>
          <p:cNvPr id="12" name="Text Placeholder 32">
            <a:extLst>
              <a:ext uri="{FF2B5EF4-FFF2-40B4-BE49-F238E27FC236}">
                <a16:creationId xmlns:a16="http://schemas.microsoft.com/office/drawing/2014/main" id="{C2B432E4-26D8-D91A-78DA-42F0BF30541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939437" y="3359802"/>
            <a:ext cx="2084867" cy="137352"/>
          </a:xfrm>
        </p:spPr>
        <p:txBody>
          <a:bodyPr>
            <a:noAutofit/>
          </a:bodyPr>
          <a:lstStyle>
            <a:lvl1pPr marL="0" indent="0">
              <a:buNone/>
              <a:defRPr sz="800"/>
            </a:lvl1pPr>
            <a:lvl2pPr marL="342892" indent="0">
              <a:buNone/>
              <a:defRPr sz="800"/>
            </a:lvl2pPr>
            <a:lvl3pPr marL="685783" indent="0">
              <a:buNone/>
              <a:defRPr sz="800"/>
            </a:lvl3pPr>
            <a:lvl4pPr marL="1028675" indent="0">
              <a:buNone/>
              <a:defRPr sz="800"/>
            </a:lvl4pPr>
            <a:lvl5pPr marL="1371566" indent="0">
              <a:buNone/>
              <a:defRPr sz="800"/>
            </a:lvl5pPr>
          </a:lstStyle>
          <a:p>
            <a:pPr lvl="0"/>
            <a:r>
              <a:rPr lang="en-US" dirty="0"/>
              <a:t>Job title / Credential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F21CC044-6F5F-184E-9C25-8C2B078EC7A9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 rot="5400000">
            <a:off x="1259931" y="2597111"/>
            <a:ext cx="3274" cy="659265"/>
          </a:xfrm>
          <a:solidFill>
            <a:schemeClr val="tx2"/>
          </a:solidFill>
          <a:ln w="12700">
            <a:solidFill>
              <a:schemeClr val="tx2"/>
            </a:solidFill>
          </a:ln>
        </p:spPr>
        <p:txBody>
          <a:bodyPr wrap="none" lIns="0" tIns="0" rIns="0" bIns="0">
            <a:noAutofit/>
          </a:bodyPr>
          <a:lstStyle>
            <a:lvl1pPr marL="0" indent="0">
              <a:buNone/>
              <a:defRPr sz="100">
                <a:noFill/>
              </a:defRPr>
            </a:lvl1pPr>
            <a:lvl2pPr marL="457189" indent="0">
              <a:buNone/>
              <a:defRPr sz="100"/>
            </a:lvl2pPr>
            <a:lvl3pPr marL="914378" indent="0">
              <a:buNone/>
              <a:defRPr sz="100"/>
            </a:lvl3pPr>
            <a:lvl4pPr marL="1371566" indent="0">
              <a:buNone/>
              <a:defRPr sz="100"/>
            </a:lvl4pPr>
            <a:lvl5pPr marL="1828754" indent="0">
              <a:buNone/>
              <a:defRPr sz="100"/>
            </a:lvl5pPr>
          </a:lstStyle>
          <a:p>
            <a:pPr lvl="0"/>
            <a:r>
              <a:rPr lang="en-US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41073555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Four Ti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‹N°›</a:t>
            </a:fld>
            <a:endParaRPr lang="en-US"/>
          </a:p>
        </p:txBody>
      </p:sp>
      <p:sp>
        <p:nvSpPr>
          <p:cNvPr id="8" name="Picture Placeholder 42">
            <a:extLst>
              <a:ext uri="{FF2B5EF4-FFF2-40B4-BE49-F238E27FC236}">
                <a16:creationId xmlns:a16="http://schemas.microsoft.com/office/drawing/2014/main" id="{5E50BEDE-12F8-C493-D1C5-A6F59F0EF74F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21216" y="206375"/>
            <a:ext cx="4279347" cy="2328863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9" name="Picture Placeholder 42">
            <a:extLst>
              <a:ext uri="{FF2B5EF4-FFF2-40B4-BE49-F238E27FC236}">
                <a16:creationId xmlns:a16="http://schemas.microsoft.com/office/drawing/2014/main" id="{10A48A3F-D2D4-3681-218B-4627129E090B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4608513" y="2643188"/>
            <a:ext cx="4319587" cy="23050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955B7B2-BFF6-F30D-F1CA-0E0B1DCBDDC6}"/>
              </a:ext>
            </a:extLst>
          </p:cNvPr>
          <p:cNvSpPr/>
          <p:nvPr userDrawn="1"/>
        </p:nvSpPr>
        <p:spPr>
          <a:xfrm>
            <a:off x="4608513" y="195263"/>
            <a:ext cx="4319587" cy="233997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9532E05-1B05-0DD1-4003-824295BD069F}"/>
              </a:ext>
            </a:extLst>
          </p:cNvPr>
          <p:cNvSpPr/>
          <p:nvPr userDrawn="1"/>
        </p:nvSpPr>
        <p:spPr>
          <a:xfrm>
            <a:off x="211680" y="2643188"/>
            <a:ext cx="4300517" cy="231048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4DE9FAA5-4D97-85D2-696A-B97472BC0BB1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4766404" y="1168284"/>
            <a:ext cx="3982308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3" name="Text Placeholder 32">
            <a:extLst>
              <a:ext uri="{FF2B5EF4-FFF2-40B4-BE49-F238E27FC236}">
                <a16:creationId xmlns:a16="http://schemas.microsoft.com/office/drawing/2014/main" id="{93881D5E-D7BA-1080-8686-8AF960E041C3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4766403" y="1426681"/>
            <a:ext cx="3982309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Picture Placeholder 42">
            <a:extLst>
              <a:ext uri="{FF2B5EF4-FFF2-40B4-BE49-F238E27FC236}">
                <a16:creationId xmlns:a16="http://schemas.microsoft.com/office/drawing/2014/main" id="{7516312C-4CBD-87AC-3F09-00C3A9ECDCE6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4752975" y="300598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7D9075EF-66DF-8532-5BDC-5413AF114AB1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403141" y="3587198"/>
            <a:ext cx="3982308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6" name="Text Placeholder 32">
            <a:extLst>
              <a:ext uri="{FF2B5EF4-FFF2-40B4-BE49-F238E27FC236}">
                <a16:creationId xmlns:a16="http://schemas.microsoft.com/office/drawing/2014/main" id="{B641C6B7-2682-04C2-5546-54F21B1895B8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403140" y="3833965"/>
            <a:ext cx="3982309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Picture Placeholder 42">
            <a:extLst>
              <a:ext uri="{FF2B5EF4-FFF2-40B4-BE49-F238E27FC236}">
                <a16:creationId xmlns:a16="http://schemas.microsoft.com/office/drawing/2014/main" id="{8AD98225-F6FF-6097-07BF-A4B8A705A96F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395288" y="2773077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3682791960"/>
      </p:ext>
    </p:extLst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 Slide Imag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42">
            <a:extLst>
              <a:ext uri="{FF2B5EF4-FFF2-40B4-BE49-F238E27FC236}">
                <a16:creationId xmlns:a16="http://schemas.microsoft.com/office/drawing/2014/main" id="{F8809E32-D55A-B026-A70E-B556A2B83C0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15901" y="204789"/>
            <a:ext cx="8711038" cy="3123298"/>
          </a:xfrm>
          <a:solidFill>
            <a:schemeClr val="accent3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‹N°›</a:t>
            </a:fld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14145BF-3C04-B770-EEC0-2BB4215FF942}"/>
              </a:ext>
            </a:extLst>
          </p:cNvPr>
          <p:cNvSpPr/>
          <p:nvPr userDrawn="1"/>
        </p:nvSpPr>
        <p:spPr>
          <a:xfrm>
            <a:off x="215901" y="3435350"/>
            <a:ext cx="8711038" cy="151288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48D24284-21AC-B155-FDE2-93BE1BDB0E5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3579952"/>
            <a:ext cx="8418579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2E49D26F-B81C-0FAE-7172-C3BDB033F292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37279" y="3778388"/>
            <a:ext cx="8437605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06642254"/>
      </p:ext>
    </p:extLst>
  </p:cSld>
  <p:clrMapOvr>
    <a:masterClrMapping/>
  </p:clrMapOvr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Content Slide Imag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42">
            <a:extLst>
              <a:ext uri="{FF2B5EF4-FFF2-40B4-BE49-F238E27FC236}">
                <a16:creationId xmlns:a16="http://schemas.microsoft.com/office/drawing/2014/main" id="{F8809E32-D55A-B026-A70E-B556A2B83C0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15901" y="204789"/>
            <a:ext cx="8711038" cy="3123298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828495" y="4971429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‹N°›</a:t>
            </a:fld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14145BF-3C04-B770-EEC0-2BB4215FF942}"/>
              </a:ext>
            </a:extLst>
          </p:cNvPr>
          <p:cNvSpPr/>
          <p:nvPr userDrawn="1"/>
        </p:nvSpPr>
        <p:spPr>
          <a:xfrm>
            <a:off x="215903" y="3435350"/>
            <a:ext cx="2087563" cy="151288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C36A61E-E85D-B141-AB46-3B5843E38ECD}"/>
              </a:ext>
            </a:extLst>
          </p:cNvPr>
          <p:cNvSpPr/>
          <p:nvPr userDrawn="1"/>
        </p:nvSpPr>
        <p:spPr>
          <a:xfrm>
            <a:off x="2426953" y="3435350"/>
            <a:ext cx="2087563" cy="151288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DDD4F5D3-7D3C-601E-C77C-CC2BEF2215F0}"/>
              </a:ext>
            </a:extLst>
          </p:cNvPr>
          <p:cNvSpPr/>
          <p:nvPr userDrawn="1"/>
        </p:nvSpPr>
        <p:spPr>
          <a:xfrm>
            <a:off x="4629492" y="3435350"/>
            <a:ext cx="2087563" cy="15128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EA518629-76A3-B763-BAB7-696DA3291A3C}"/>
              </a:ext>
            </a:extLst>
          </p:cNvPr>
          <p:cNvSpPr/>
          <p:nvPr userDrawn="1"/>
        </p:nvSpPr>
        <p:spPr>
          <a:xfrm>
            <a:off x="6832031" y="3435350"/>
            <a:ext cx="2087563" cy="151288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48D24284-21AC-B155-FDE2-93BE1BDB0E5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3579954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75" indent="0">
              <a:buNone/>
              <a:defRPr sz="1000">
                <a:solidFill>
                  <a:schemeClr val="tx2"/>
                </a:solidFill>
              </a:defRPr>
            </a:lvl2pPr>
            <a:lvl3pPr marL="685749" indent="0">
              <a:buNone/>
              <a:defRPr sz="900">
                <a:solidFill>
                  <a:schemeClr val="tx2"/>
                </a:solidFill>
              </a:defRPr>
            </a:lvl3pPr>
            <a:lvl4pPr marL="1028624" indent="0">
              <a:buNone/>
              <a:defRPr sz="800">
                <a:solidFill>
                  <a:schemeClr val="tx2"/>
                </a:solidFill>
              </a:defRPr>
            </a:lvl4pPr>
            <a:lvl5pPr marL="1371498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2E49D26F-B81C-0FAE-7172-C3BDB033F292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37279" y="3778390"/>
            <a:ext cx="1831610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875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749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624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498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8BE3D0FC-2E75-E34E-72BB-CE9BD7CE6F79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2540833" y="3579954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75" indent="0">
              <a:buNone/>
              <a:defRPr sz="1000">
                <a:solidFill>
                  <a:schemeClr val="tx2"/>
                </a:solidFill>
              </a:defRPr>
            </a:lvl2pPr>
            <a:lvl3pPr marL="685749" indent="0">
              <a:buNone/>
              <a:defRPr sz="900">
                <a:solidFill>
                  <a:schemeClr val="tx2"/>
                </a:solidFill>
              </a:defRPr>
            </a:lvl3pPr>
            <a:lvl4pPr marL="1028624" indent="0">
              <a:buNone/>
              <a:defRPr sz="800">
                <a:solidFill>
                  <a:schemeClr val="tx2"/>
                </a:solidFill>
              </a:defRPr>
            </a:lvl4pPr>
            <a:lvl5pPr marL="1371498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BE0BA8A1-0C3F-6B57-B094-21EEFB7F7366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2540833" y="3778390"/>
            <a:ext cx="1831610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875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749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624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498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F51FB4F4-9FBA-1FB7-5EF7-C43CA10D102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759378" y="3579954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75" indent="0">
              <a:buNone/>
              <a:defRPr sz="1000">
                <a:solidFill>
                  <a:schemeClr val="tx2"/>
                </a:solidFill>
              </a:defRPr>
            </a:lvl2pPr>
            <a:lvl3pPr marL="685749" indent="0">
              <a:buNone/>
              <a:defRPr sz="900">
                <a:solidFill>
                  <a:schemeClr val="tx2"/>
                </a:solidFill>
              </a:defRPr>
            </a:lvl3pPr>
            <a:lvl4pPr marL="1028624" indent="0">
              <a:buNone/>
              <a:defRPr sz="800">
                <a:solidFill>
                  <a:schemeClr val="tx2"/>
                </a:solidFill>
              </a:defRPr>
            </a:lvl4pPr>
            <a:lvl5pPr marL="1371498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2" name="Text Placeholder 32">
            <a:extLst>
              <a:ext uri="{FF2B5EF4-FFF2-40B4-BE49-F238E27FC236}">
                <a16:creationId xmlns:a16="http://schemas.microsoft.com/office/drawing/2014/main" id="{6FF719E1-8629-FDE8-AA71-C6462CEA8D08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4759378" y="3778390"/>
            <a:ext cx="1831610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875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749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624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498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Text Placeholder 9">
            <a:extLst>
              <a:ext uri="{FF2B5EF4-FFF2-40B4-BE49-F238E27FC236}">
                <a16:creationId xmlns:a16="http://schemas.microsoft.com/office/drawing/2014/main" id="{ED53FA62-2A1A-CD38-823C-C465A1BDAD2A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6970427" y="3579954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75" indent="0">
              <a:buNone/>
              <a:defRPr sz="1000">
                <a:solidFill>
                  <a:schemeClr val="tx2"/>
                </a:solidFill>
              </a:defRPr>
            </a:lvl2pPr>
            <a:lvl3pPr marL="685749" indent="0">
              <a:buNone/>
              <a:defRPr sz="900">
                <a:solidFill>
                  <a:schemeClr val="tx2"/>
                </a:solidFill>
              </a:defRPr>
            </a:lvl3pPr>
            <a:lvl4pPr marL="1028624" indent="0">
              <a:buNone/>
              <a:defRPr sz="800">
                <a:solidFill>
                  <a:schemeClr val="tx2"/>
                </a:solidFill>
              </a:defRPr>
            </a:lvl4pPr>
            <a:lvl5pPr marL="1371498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4" name="Text Placeholder 32">
            <a:extLst>
              <a:ext uri="{FF2B5EF4-FFF2-40B4-BE49-F238E27FC236}">
                <a16:creationId xmlns:a16="http://schemas.microsoft.com/office/drawing/2014/main" id="{EC70EB82-438B-2CA2-2449-A4FD3C465DB2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6970429" y="3778390"/>
            <a:ext cx="1831610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875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749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624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498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27752088"/>
      </p:ext>
    </p:extLst>
  </p:cSld>
  <p:clrMapOvr>
    <a:masterClrMapping/>
  </p:clrMapOvr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Content Slide Imag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214145BF-3C04-B770-EEC0-2BB4215FF942}"/>
              </a:ext>
            </a:extLst>
          </p:cNvPr>
          <p:cNvSpPr/>
          <p:nvPr userDrawn="1"/>
        </p:nvSpPr>
        <p:spPr>
          <a:xfrm>
            <a:off x="215902" y="3435350"/>
            <a:ext cx="2087563" cy="151288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C36A61E-E85D-B141-AB46-3B5843E38ECD}"/>
              </a:ext>
            </a:extLst>
          </p:cNvPr>
          <p:cNvSpPr/>
          <p:nvPr userDrawn="1"/>
        </p:nvSpPr>
        <p:spPr>
          <a:xfrm>
            <a:off x="2426952" y="3435350"/>
            <a:ext cx="2087563" cy="151288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DDD4F5D3-7D3C-601E-C77C-CC2BEF2215F0}"/>
              </a:ext>
            </a:extLst>
          </p:cNvPr>
          <p:cNvSpPr/>
          <p:nvPr userDrawn="1"/>
        </p:nvSpPr>
        <p:spPr>
          <a:xfrm>
            <a:off x="4629491" y="3435350"/>
            <a:ext cx="2087563" cy="15128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EA518629-76A3-B763-BAB7-696DA3291A3C}"/>
              </a:ext>
            </a:extLst>
          </p:cNvPr>
          <p:cNvSpPr/>
          <p:nvPr userDrawn="1"/>
        </p:nvSpPr>
        <p:spPr>
          <a:xfrm>
            <a:off x="6832030" y="3435350"/>
            <a:ext cx="2087563" cy="151288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48D24284-21AC-B155-FDE2-93BE1BDB0E5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3579953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err="1"/>
              <a:t>Subheader</a:t>
            </a:r>
            <a:r>
              <a:rPr lang="en-US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2E49D26F-B81C-0FAE-7172-C3BDB033F292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37279" y="3778389"/>
            <a:ext cx="1831610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884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766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649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532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8BE3D0FC-2E75-E34E-72BB-CE9BD7CE6F79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2540833" y="3579953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err="1"/>
              <a:t>Subheader</a:t>
            </a:r>
            <a:r>
              <a:rPr lang="en-US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BE0BA8A1-0C3F-6B57-B094-21EEFB7F7366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2540833" y="3778389"/>
            <a:ext cx="1831610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884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766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649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532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F51FB4F4-9FBA-1FB7-5EF7-C43CA10D102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759378" y="3579953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err="1"/>
              <a:t>Subheader</a:t>
            </a:r>
            <a:r>
              <a:rPr lang="en-US"/>
              <a:t> goes here.</a:t>
            </a:r>
          </a:p>
        </p:txBody>
      </p:sp>
      <p:sp>
        <p:nvSpPr>
          <p:cNvPr id="22" name="Text Placeholder 32">
            <a:extLst>
              <a:ext uri="{FF2B5EF4-FFF2-40B4-BE49-F238E27FC236}">
                <a16:creationId xmlns:a16="http://schemas.microsoft.com/office/drawing/2014/main" id="{6FF719E1-8629-FDE8-AA71-C6462CEA8D08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4759378" y="3778389"/>
            <a:ext cx="1831610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884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766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649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532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3" name="Text Placeholder 9">
            <a:extLst>
              <a:ext uri="{FF2B5EF4-FFF2-40B4-BE49-F238E27FC236}">
                <a16:creationId xmlns:a16="http://schemas.microsoft.com/office/drawing/2014/main" id="{ED53FA62-2A1A-CD38-823C-C465A1BDAD2A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6970427" y="3579953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err="1"/>
              <a:t>Subheader</a:t>
            </a:r>
            <a:r>
              <a:rPr lang="en-US"/>
              <a:t> goes here.</a:t>
            </a:r>
          </a:p>
        </p:txBody>
      </p:sp>
      <p:sp>
        <p:nvSpPr>
          <p:cNvPr id="24" name="Text Placeholder 32">
            <a:extLst>
              <a:ext uri="{FF2B5EF4-FFF2-40B4-BE49-F238E27FC236}">
                <a16:creationId xmlns:a16="http://schemas.microsoft.com/office/drawing/2014/main" id="{EC70EB82-438B-2CA2-2449-A4FD3C465DB2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6970429" y="3778389"/>
            <a:ext cx="1831610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884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766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649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532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8C4D3A2C-7FD1-DBCF-3111-5BAD7ED310B6}"/>
              </a:ext>
            </a:extLst>
          </p:cNvPr>
          <p:cNvSpPr/>
          <p:nvPr userDrawn="1"/>
        </p:nvSpPr>
        <p:spPr>
          <a:xfrm>
            <a:off x="239384" y="142336"/>
            <a:ext cx="8673738" cy="317214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ln>
                <a:noFill/>
              </a:ln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3180314"/>
      </p:ext>
    </p:extLst>
  </p:cSld>
  <p:clrMapOvr>
    <a:masterClrMapping/>
  </p:clrMapOvr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5900" y="1414245"/>
            <a:ext cx="3600450" cy="818332"/>
          </a:xfrm>
        </p:spPr>
        <p:txBody>
          <a:bodyPr anchor="b">
            <a:noAutofit/>
          </a:bodyPr>
          <a:lstStyle>
            <a:lvl1pPr algn="l">
              <a:defRPr sz="2800">
                <a:solidFill>
                  <a:schemeClr val="tx2"/>
                </a:solidFill>
                <a:latin typeface="Sun Life New Display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15900" y="2647593"/>
            <a:ext cx="3600450" cy="273844"/>
          </a:xfrm>
        </p:spPr>
        <p:txBody>
          <a:bodyPr anchor="b" anchorCtr="0">
            <a:noAutofit/>
          </a:bodyPr>
          <a:lstStyle>
            <a:lvl1pPr marL="0" indent="0" algn="l">
              <a:buNone/>
              <a:defRPr sz="1800">
                <a:solidFill>
                  <a:schemeClr val="tx2"/>
                </a:solidFill>
                <a:latin typeface="+mj-lt"/>
              </a:defRPr>
            </a:lvl1pPr>
            <a:lvl2pPr marL="342884" indent="0" algn="ctr">
              <a:buNone/>
              <a:defRPr sz="1500"/>
            </a:lvl2pPr>
            <a:lvl3pPr marL="685766" indent="0" algn="ctr">
              <a:buNone/>
              <a:defRPr sz="1350"/>
            </a:lvl3pPr>
            <a:lvl4pPr marL="1028649" indent="0" algn="ctr">
              <a:buNone/>
              <a:defRPr sz="1200"/>
            </a:lvl4pPr>
            <a:lvl5pPr marL="1371532" indent="0" algn="ctr">
              <a:buNone/>
              <a:defRPr sz="1200"/>
            </a:lvl5pPr>
            <a:lvl6pPr marL="1714415" indent="0" algn="ctr">
              <a:buNone/>
              <a:defRPr sz="1200"/>
            </a:lvl6pPr>
            <a:lvl7pPr marL="2057297" indent="0" algn="ctr">
              <a:buNone/>
              <a:defRPr sz="1200"/>
            </a:lvl7pPr>
            <a:lvl8pPr marL="2400180" indent="0" algn="ctr">
              <a:buNone/>
              <a:defRPr sz="1200"/>
            </a:lvl8pPr>
            <a:lvl9pPr marL="2743064" indent="0" algn="ctr">
              <a:buNone/>
              <a:defRPr sz="1200"/>
            </a:lvl9pPr>
          </a:lstStyle>
          <a:p>
            <a:r>
              <a:rPr lang="en-US" dirty="0"/>
              <a:t>Click to insert subtitle.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AEE579C-8BF3-5AF2-FDA6-405F238F1FC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192807"/>
            <a:ext cx="3600450" cy="129953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050">
                <a:solidFill>
                  <a:schemeClr val="tx2"/>
                </a:solidFill>
                <a:latin typeface="Sun Life New Display" pitchFamily="2" charset="0"/>
              </a:defRPr>
            </a:lvl1pPr>
            <a:lvl2pPr marL="342884" indent="0">
              <a:buNone/>
              <a:defRPr/>
            </a:lvl2pPr>
            <a:lvl3pPr marL="685766" indent="0">
              <a:buNone/>
              <a:defRPr/>
            </a:lvl3pPr>
            <a:lvl4pPr marL="1028649" indent="0">
              <a:buNone/>
              <a:defRPr/>
            </a:lvl4pPr>
            <a:lvl5pPr marL="1371532" indent="0">
              <a:buNone/>
              <a:defRPr/>
            </a:lvl5pPr>
          </a:lstStyle>
          <a:p>
            <a:pPr lvl="0"/>
            <a:r>
              <a:rPr lang="en-US" dirty="0"/>
              <a:t>DD / MM / YYYY</a:t>
            </a:r>
          </a:p>
        </p:txBody>
      </p:sp>
      <p:sp>
        <p:nvSpPr>
          <p:cNvPr id="43" name="Picture Placeholder 42">
            <a:extLst>
              <a:ext uri="{FF2B5EF4-FFF2-40B4-BE49-F238E27FC236}">
                <a16:creationId xmlns:a16="http://schemas.microsoft.com/office/drawing/2014/main" id="{8EA885D4-90FB-BF40-DC43-B7F714E4A8CE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627584" y="204790"/>
            <a:ext cx="4300517" cy="4730750"/>
          </a:xfrm>
          <a:solidFill>
            <a:schemeClr val="bg1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CF43082B-CD40-8C3F-DC5C-2F5101E239D7}"/>
              </a:ext>
            </a:extLst>
          </p:cNvPr>
          <p:cNvGrpSpPr/>
          <p:nvPr userDrawn="1"/>
        </p:nvGrpSpPr>
        <p:grpSpPr>
          <a:xfrm>
            <a:off x="211588" y="4582635"/>
            <a:ext cx="1514666" cy="365605"/>
            <a:chOff x="211587" y="4593566"/>
            <a:chExt cx="1429538" cy="345057"/>
          </a:xfrm>
        </p:grpSpPr>
        <p:grpSp>
          <p:nvGrpSpPr>
            <p:cNvPr id="5" name="Graphic 11">
              <a:extLst>
                <a:ext uri="{FF2B5EF4-FFF2-40B4-BE49-F238E27FC236}">
                  <a16:creationId xmlns:a16="http://schemas.microsoft.com/office/drawing/2014/main" id="{7C6E4AE8-3014-F584-0A34-99DC87F67983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56" name="Freeform 55">
                <a:extLst>
                  <a:ext uri="{FF2B5EF4-FFF2-40B4-BE49-F238E27FC236}">
                    <a16:creationId xmlns:a16="http://schemas.microsoft.com/office/drawing/2014/main" id="{31FCB52D-45BB-1DC4-6C13-09DFAFCD57E9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28C842DC-0BC4-43F9-3166-7F99556234E4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AA17555-F54D-5856-A9CD-BDC4C9AE5B86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6DCCCBE3-854E-92EB-A384-37665845459F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2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1D4ED9F-839E-E741-1400-1E2CE9587755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6B33F132-74A5-78C5-B6AB-5C31CF31F96C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1A430638-798A-F097-09FC-B11B43051DA6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  <p:grpSp>
          <p:nvGrpSpPr>
            <p:cNvPr id="6" name="Graphic 11">
              <a:extLst>
                <a:ext uri="{FF2B5EF4-FFF2-40B4-BE49-F238E27FC236}">
                  <a16:creationId xmlns:a16="http://schemas.microsoft.com/office/drawing/2014/main" id="{C2E7E580-B960-24CA-17A0-CF1CCCCDB36B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7" name="Freeform 6">
                <a:extLst>
                  <a:ext uri="{FF2B5EF4-FFF2-40B4-BE49-F238E27FC236}">
                    <a16:creationId xmlns:a16="http://schemas.microsoft.com/office/drawing/2014/main" id="{2A537EAA-DEC9-40FF-C57A-EF0E1B331A68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" name="Freeform 7">
                <a:extLst>
                  <a:ext uri="{FF2B5EF4-FFF2-40B4-BE49-F238E27FC236}">
                    <a16:creationId xmlns:a16="http://schemas.microsoft.com/office/drawing/2014/main" id="{AA49F3E3-4F1A-ED3E-E4E7-B22B8F211719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9" name="Freeform 8">
                <a:extLst>
                  <a:ext uri="{FF2B5EF4-FFF2-40B4-BE49-F238E27FC236}">
                    <a16:creationId xmlns:a16="http://schemas.microsoft.com/office/drawing/2014/main" id="{B5E7CAD6-21F8-BC6B-A40C-7F7DEC05F38F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11" name="Freeform 10">
                <a:extLst>
                  <a:ext uri="{FF2B5EF4-FFF2-40B4-BE49-F238E27FC236}">
                    <a16:creationId xmlns:a16="http://schemas.microsoft.com/office/drawing/2014/main" id="{41A5FF07-0C32-0472-A569-782723C8FA8E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12" name="Freeform 11">
                <a:extLst>
                  <a:ext uri="{FF2B5EF4-FFF2-40B4-BE49-F238E27FC236}">
                    <a16:creationId xmlns:a16="http://schemas.microsoft.com/office/drawing/2014/main" id="{E6B39DFA-60ED-5330-1D12-7D72CB47CB4A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13" name="Freeform 12">
                <a:extLst>
                  <a:ext uri="{FF2B5EF4-FFF2-40B4-BE49-F238E27FC236}">
                    <a16:creationId xmlns:a16="http://schemas.microsoft.com/office/drawing/2014/main" id="{EA739B27-CF4D-AA1F-DCFE-7BFAB26E544C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2" name="Freeform 41">
                <a:extLst>
                  <a:ext uri="{FF2B5EF4-FFF2-40B4-BE49-F238E27FC236}">
                    <a16:creationId xmlns:a16="http://schemas.microsoft.com/office/drawing/2014/main" id="{1DB94C2D-D032-FFB7-D1EA-AA20B9EBB96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4" name="Freeform 43">
                <a:extLst>
                  <a:ext uri="{FF2B5EF4-FFF2-40B4-BE49-F238E27FC236}">
                    <a16:creationId xmlns:a16="http://schemas.microsoft.com/office/drawing/2014/main" id="{699B8C6A-AC95-55A1-73C5-968CAC112223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5" name="Freeform 44">
                <a:extLst>
                  <a:ext uri="{FF2B5EF4-FFF2-40B4-BE49-F238E27FC236}">
                    <a16:creationId xmlns:a16="http://schemas.microsoft.com/office/drawing/2014/main" id="{580EDE9A-3D2D-BAC1-3DF2-5E849923A5CF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6" name="Freeform 45">
                <a:extLst>
                  <a:ext uri="{FF2B5EF4-FFF2-40B4-BE49-F238E27FC236}">
                    <a16:creationId xmlns:a16="http://schemas.microsoft.com/office/drawing/2014/main" id="{E220FC21-6E16-F69F-043A-76A523072F49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7" name="Freeform 46">
                <a:extLst>
                  <a:ext uri="{FF2B5EF4-FFF2-40B4-BE49-F238E27FC236}">
                    <a16:creationId xmlns:a16="http://schemas.microsoft.com/office/drawing/2014/main" id="{0DE76647-A11D-E485-1F85-B9EA5E2473A6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8" name="Freeform 47">
                <a:extLst>
                  <a:ext uri="{FF2B5EF4-FFF2-40B4-BE49-F238E27FC236}">
                    <a16:creationId xmlns:a16="http://schemas.microsoft.com/office/drawing/2014/main" id="{73ABC87C-6CCF-1DFE-FF48-FF212CEE86DF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9" name="Freeform 48">
                <a:extLst>
                  <a:ext uri="{FF2B5EF4-FFF2-40B4-BE49-F238E27FC236}">
                    <a16:creationId xmlns:a16="http://schemas.microsoft.com/office/drawing/2014/main" id="{D97BF4F8-6010-74ED-9422-6866417EAF09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0" name="Freeform 49">
                <a:extLst>
                  <a:ext uri="{FF2B5EF4-FFF2-40B4-BE49-F238E27FC236}">
                    <a16:creationId xmlns:a16="http://schemas.microsoft.com/office/drawing/2014/main" id="{DE6761B5-F9C7-9B84-6E55-2BD24FC8D0D6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1" name="Freeform 50">
                <a:extLst>
                  <a:ext uri="{FF2B5EF4-FFF2-40B4-BE49-F238E27FC236}">
                    <a16:creationId xmlns:a16="http://schemas.microsoft.com/office/drawing/2014/main" id="{ACDA9A79-59A7-E6B2-3A4A-1B7A489BF073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2" name="Freeform 51">
                <a:extLst>
                  <a:ext uri="{FF2B5EF4-FFF2-40B4-BE49-F238E27FC236}">
                    <a16:creationId xmlns:a16="http://schemas.microsoft.com/office/drawing/2014/main" id="{38E9BCFD-4ACB-4D0C-4CA2-787692E01A42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3" name="Freeform 52">
                <a:extLst>
                  <a:ext uri="{FF2B5EF4-FFF2-40B4-BE49-F238E27FC236}">
                    <a16:creationId xmlns:a16="http://schemas.microsoft.com/office/drawing/2014/main" id="{7FC6AC7F-5738-CB7F-BF4B-D60C9346BCFD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4" name="Freeform 53">
                <a:extLst>
                  <a:ext uri="{FF2B5EF4-FFF2-40B4-BE49-F238E27FC236}">
                    <a16:creationId xmlns:a16="http://schemas.microsoft.com/office/drawing/2014/main" id="{DF0FE2F9-BC25-1ABE-9A91-B35ECA45F36A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5" name="Freeform 54">
                <a:extLst>
                  <a:ext uri="{FF2B5EF4-FFF2-40B4-BE49-F238E27FC236}">
                    <a16:creationId xmlns:a16="http://schemas.microsoft.com/office/drawing/2014/main" id="{492E3C8A-8993-1A60-BAFA-D5E2C5580BC0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</p:grpSp>
      <p:sp>
        <p:nvSpPr>
          <p:cNvPr id="35" name="Text Placeholder 9">
            <a:extLst>
              <a:ext uri="{FF2B5EF4-FFF2-40B4-BE49-F238E27FC236}">
                <a16:creationId xmlns:a16="http://schemas.microsoft.com/office/drawing/2014/main" id="{D1C9238D-353A-FC4D-8EE9-06DAB6A0BFBD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7193" y="3107458"/>
            <a:ext cx="1960421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Presenters goes here.</a:t>
            </a:r>
          </a:p>
        </p:txBody>
      </p:sp>
      <p:sp>
        <p:nvSpPr>
          <p:cNvPr id="36" name="Text Placeholder 32">
            <a:extLst>
              <a:ext uri="{FF2B5EF4-FFF2-40B4-BE49-F238E27FC236}">
                <a16:creationId xmlns:a16="http://schemas.microsoft.com/office/drawing/2014/main" id="{3CDDDA68-C26C-194C-8B2C-DDAB904CB0B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27193" y="3447004"/>
            <a:ext cx="4151537" cy="683071"/>
          </a:xfrm>
        </p:spPr>
        <p:txBody>
          <a:bodyPr numCol="2" spcCol="216000">
            <a:noAutofit/>
          </a:bodyPr>
          <a:lstStyle>
            <a:lvl1pPr marL="0" indent="0">
              <a:lnSpc>
                <a:spcPct val="114000"/>
              </a:lnSpc>
              <a:buNone/>
              <a:defRPr sz="800"/>
            </a:lvl1pPr>
            <a:lvl2pPr marL="342884" indent="0">
              <a:lnSpc>
                <a:spcPct val="114000"/>
              </a:lnSpc>
              <a:buNone/>
              <a:defRPr sz="800"/>
            </a:lvl2pPr>
            <a:lvl3pPr marL="685766" indent="0">
              <a:lnSpc>
                <a:spcPct val="114000"/>
              </a:lnSpc>
              <a:buNone/>
              <a:defRPr sz="800"/>
            </a:lvl3pPr>
            <a:lvl4pPr marL="1028649" indent="0">
              <a:lnSpc>
                <a:spcPct val="114000"/>
              </a:lnSpc>
              <a:buNone/>
              <a:defRPr sz="800"/>
            </a:lvl4pPr>
            <a:lvl5pPr marL="1371532" indent="0">
              <a:lnSpc>
                <a:spcPct val="114000"/>
              </a:lnSpc>
              <a:buNone/>
              <a:defRPr sz="800"/>
            </a:lvl5pPr>
          </a:lstStyle>
          <a:p>
            <a:pPr lvl="0"/>
            <a:r>
              <a:rPr lang="en-US" dirty="0"/>
              <a:t>First Last—Job Title</a:t>
            </a:r>
          </a:p>
          <a:p>
            <a:pPr marL="0" marR="0" lvl="0" indent="0" algn="l" defTabSz="685766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marL="0" marR="0" lvl="0" indent="0" algn="l" defTabSz="685766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lvl="0"/>
            <a:r>
              <a:rPr lang="en-US" dirty="0"/>
              <a:t>First Last—Job Title</a:t>
            </a:r>
          </a:p>
          <a:p>
            <a:pPr marL="0" marR="0" lvl="0" indent="0" algn="l" defTabSz="685766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marL="0" marR="0" lvl="0" indent="0" algn="l" defTabSz="685766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</p:txBody>
      </p:sp>
    </p:spTree>
    <p:extLst>
      <p:ext uri="{BB962C8B-B14F-4D97-AF65-F5344CB8AC3E}">
        <p14:creationId xmlns:p14="http://schemas.microsoft.com/office/powerpoint/2010/main" val="1606407277"/>
      </p:ext>
    </p:extLst>
  </p:cSld>
  <p:clrMapOvr>
    <a:masterClrMapping/>
  </p:clrMapOvr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5900" y="1414245"/>
            <a:ext cx="3600450" cy="818332"/>
          </a:xfrm>
        </p:spPr>
        <p:txBody>
          <a:bodyPr anchor="b">
            <a:noAutofit/>
          </a:bodyPr>
          <a:lstStyle>
            <a:lvl1pPr algn="l">
              <a:defRPr sz="2800">
                <a:solidFill>
                  <a:schemeClr val="tx2"/>
                </a:solidFill>
                <a:latin typeface="Sun Life New Display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15900" y="2647593"/>
            <a:ext cx="3600450" cy="273844"/>
          </a:xfrm>
        </p:spPr>
        <p:txBody>
          <a:bodyPr anchor="b" anchorCtr="0">
            <a:noAutofit/>
          </a:bodyPr>
          <a:lstStyle>
            <a:lvl1pPr marL="0" indent="0" algn="l">
              <a:buNone/>
              <a:defRPr sz="1800">
                <a:solidFill>
                  <a:schemeClr val="tx2"/>
                </a:solidFill>
                <a:latin typeface="+mj-lt"/>
              </a:defRPr>
            </a:lvl1pPr>
            <a:lvl2pPr marL="342884" indent="0" algn="ctr">
              <a:buNone/>
              <a:defRPr sz="1500"/>
            </a:lvl2pPr>
            <a:lvl3pPr marL="685766" indent="0" algn="ctr">
              <a:buNone/>
              <a:defRPr sz="1350"/>
            </a:lvl3pPr>
            <a:lvl4pPr marL="1028649" indent="0" algn="ctr">
              <a:buNone/>
              <a:defRPr sz="1200"/>
            </a:lvl4pPr>
            <a:lvl5pPr marL="1371532" indent="0" algn="ctr">
              <a:buNone/>
              <a:defRPr sz="1200"/>
            </a:lvl5pPr>
            <a:lvl6pPr marL="1714415" indent="0" algn="ctr">
              <a:buNone/>
              <a:defRPr sz="1200"/>
            </a:lvl6pPr>
            <a:lvl7pPr marL="2057297" indent="0" algn="ctr">
              <a:buNone/>
              <a:defRPr sz="1200"/>
            </a:lvl7pPr>
            <a:lvl8pPr marL="2400180" indent="0" algn="ctr">
              <a:buNone/>
              <a:defRPr sz="1200"/>
            </a:lvl8pPr>
            <a:lvl9pPr marL="2743064" indent="0" algn="ctr">
              <a:buNone/>
              <a:defRPr sz="1200"/>
            </a:lvl9pPr>
          </a:lstStyle>
          <a:p>
            <a:r>
              <a:rPr lang="en-US" dirty="0"/>
              <a:t>Click to insert subtitle.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AEE579C-8BF3-5AF2-FDA6-405F238F1FC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192807"/>
            <a:ext cx="3600450" cy="129953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050">
                <a:solidFill>
                  <a:schemeClr val="tx2"/>
                </a:solidFill>
                <a:latin typeface="Sun Life New Display" pitchFamily="2" charset="0"/>
              </a:defRPr>
            </a:lvl1pPr>
            <a:lvl2pPr marL="342884" indent="0">
              <a:buNone/>
              <a:defRPr/>
            </a:lvl2pPr>
            <a:lvl3pPr marL="685766" indent="0">
              <a:buNone/>
              <a:defRPr/>
            </a:lvl3pPr>
            <a:lvl4pPr marL="1028649" indent="0">
              <a:buNone/>
              <a:defRPr/>
            </a:lvl4pPr>
            <a:lvl5pPr marL="1371532" indent="0">
              <a:buNone/>
              <a:defRPr/>
            </a:lvl5pPr>
          </a:lstStyle>
          <a:p>
            <a:pPr lvl="0"/>
            <a:r>
              <a:rPr lang="en-US" dirty="0"/>
              <a:t>DD / MM / YYYY</a:t>
            </a:r>
          </a:p>
        </p:txBody>
      </p:sp>
      <p:sp>
        <p:nvSpPr>
          <p:cNvPr id="43" name="Picture Placeholder 42">
            <a:extLst>
              <a:ext uri="{FF2B5EF4-FFF2-40B4-BE49-F238E27FC236}">
                <a16:creationId xmlns:a16="http://schemas.microsoft.com/office/drawing/2014/main" id="{8EA885D4-90FB-BF40-DC43-B7F714E4A8CE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627584" y="204790"/>
            <a:ext cx="4300517" cy="4730750"/>
          </a:xfrm>
          <a:solidFill>
            <a:schemeClr val="bg1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CF43082B-CD40-8C3F-DC5C-2F5101E239D7}"/>
              </a:ext>
            </a:extLst>
          </p:cNvPr>
          <p:cNvGrpSpPr/>
          <p:nvPr userDrawn="1"/>
        </p:nvGrpSpPr>
        <p:grpSpPr>
          <a:xfrm>
            <a:off x="211588" y="4582635"/>
            <a:ext cx="1514666" cy="365605"/>
            <a:chOff x="211587" y="4593566"/>
            <a:chExt cx="1429538" cy="345057"/>
          </a:xfrm>
        </p:grpSpPr>
        <p:grpSp>
          <p:nvGrpSpPr>
            <p:cNvPr id="5" name="Graphic 11">
              <a:extLst>
                <a:ext uri="{FF2B5EF4-FFF2-40B4-BE49-F238E27FC236}">
                  <a16:creationId xmlns:a16="http://schemas.microsoft.com/office/drawing/2014/main" id="{7C6E4AE8-3014-F584-0A34-99DC87F67983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56" name="Freeform 55">
                <a:extLst>
                  <a:ext uri="{FF2B5EF4-FFF2-40B4-BE49-F238E27FC236}">
                    <a16:creationId xmlns:a16="http://schemas.microsoft.com/office/drawing/2014/main" id="{31FCB52D-45BB-1DC4-6C13-09DFAFCD57E9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28C842DC-0BC4-43F9-3166-7F99556234E4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AA17555-F54D-5856-A9CD-BDC4C9AE5B86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6DCCCBE3-854E-92EB-A384-37665845459F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2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1D4ED9F-839E-E741-1400-1E2CE9587755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6B33F132-74A5-78C5-B6AB-5C31CF31F96C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1A430638-798A-F097-09FC-B11B43051DA6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  <p:grpSp>
          <p:nvGrpSpPr>
            <p:cNvPr id="6" name="Graphic 11">
              <a:extLst>
                <a:ext uri="{FF2B5EF4-FFF2-40B4-BE49-F238E27FC236}">
                  <a16:creationId xmlns:a16="http://schemas.microsoft.com/office/drawing/2014/main" id="{C2E7E580-B960-24CA-17A0-CF1CCCCDB36B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7" name="Freeform 6">
                <a:extLst>
                  <a:ext uri="{FF2B5EF4-FFF2-40B4-BE49-F238E27FC236}">
                    <a16:creationId xmlns:a16="http://schemas.microsoft.com/office/drawing/2014/main" id="{2A537EAA-DEC9-40FF-C57A-EF0E1B331A68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" name="Freeform 7">
                <a:extLst>
                  <a:ext uri="{FF2B5EF4-FFF2-40B4-BE49-F238E27FC236}">
                    <a16:creationId xmlns:a16="http://schemas.microsoft.com/office/drawing/2014/main" id="{AA49F3E3-4F1A-ED3E-E4E7-B22B8F211719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9" name="Freeform 8">
                <a:extLst>
                  <a:ext uri="{FF2B5EF4-FFF2-40B4-BE49-F238E27FC236}">
                    <a16:creationId xmlns:a16="http://schemas.microsoft.com/office/drawing/2014/main" id="{B5E7CAD6-21F8-BC6B-A40C-7F7DEC05F38F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11" name="Freeform 10">
                <a:extLst>
                  <a:ext uri="{FF2B5EF4-FFF2-40B4-BE49-F238E27FC236}">
                    <a16:creationId xmlns:a16="http://schemas.microsoft.com/office/drawing/2014/main" id="{41A5FF07-0C32-0472-A569-782723C8FA8E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12" name="Freeform 11">
                <a:extLst>
                  <a:ext uri="{FF2B5EF4-FFF2-40B4-BE49-F238E27FC236}">
                    <a16:creationId xmlns:a16="http://schemas.microsoft.com/office/drawing/2014/main" id="{E6B39DFA-60ED-5330-1D12-7D72CB47CB4A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13" name="Freeform 12">
                <a:extLst>
                  <a:ext uri="{FF2B5EF4-FFF2-40B4-BE49-F238E27FC236}">
                    <a16:creationId xmlns:a16="http://schemas.microsoft.com/office/drawing/2014/main" id="{EA739B27-CF4D-AA1F-DCFE-7BFAB26E544C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2" name="Freeform 41">
                <a:extLst>
                  <a:ext uri="{FF2B5EF4-FFF2-40B4-BE49-F238E27FC236}">
                    <a16:creationId xmlns:a16="http://schemas.microsoft.com/office/drawing/2014/main" id="{1DB94C2D-D032-FFB7-D1EA-AA20B9EBB96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4" name="Freeform 43">
                <a:extLst>
                  <a:ext uri="{FF2B5EF4-FFF2-40B4-BE49-F238E27FC236}">
                    <a16:creationId xmlns:a16="http://schemas.microsoft.com/office/drawing/2014/main" id="{699B8C6A-AC95-55A1-73C5-968CAC112223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5" name="Freeform 44">
                <a:extLst>
                  <a:ext uri="{FF2B5EF4-FFF2-40B4-BE49-F238E27FC236}">
                    <a16:creationId xmlns:a16="http://schemas.microsoft.com/office/drawing/2014/main" id="{580EDE9A-3D2D-BAC1-3DF2-5E849923A5CF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6" name="Freeform 45">
                <a:extLst>
                  <a:ext uri="{FF2B5EF4-FFF2-40B4-BE49-F238E27FC236}">
                    <a16:creationId xmlns:a16="http://schemas.microsoft.com/office/drawing/2014/main" id="{E220FC21-6E16-F69F-043A-76A523072F49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7" name="Freeform 46">
                <a:extLst>
                  <a:ext uri="{FF2B5EF4-FFF2-40B4-BE49-F238E27FC236}">
                    <a16:creationId xmlns:a16="http://schemas.microsoft.com/office/drawing/2014/main" id="{0DE76647-A11D-E485-1F85-B9EA5E2473A6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8" name="Freeform 47">
                <a:extLst>
                  <a:ext uri="{FF2B5EF4-FFF2-40B4-BE49-F238E27FC236}">
                    <a16:creationId xmlns:a16="http://schemas.microsoft.com/office/drawing/2014/main" id="{73ABC87C-6CCF-1DFE-FF48-FF212CEE86DF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9" name="Freeform 48">
                <a:extLst>
                  <a:ext uri="{FF2B5EF4-FFF2-40B4-BE49-F238E27FC236}">
                    <a16:creationId xmlns:a16="http://schemas.microsoft.com/office/drawing/2014/main" id="{D97BF4F8-6010-74ED-9422-6866417EAF09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0" name="Freeform 49">
                <a:extLst>
                  <a:ext uri="{FF2B5EF4-FFF2-40B4-BE49-F238E27FC236}">
                    <a16:creationId xmlns:a16="http://schemas.microsoft.com/office/drawing/2014/main" id="{DE6761B5-F9C7-9B84-6E55-2BD24FC8D0D6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1" name="Freeform 50">
                <a:extLst>
                  <a:ext uri="{FF2B5EF4-FFF2-40B4-BE49-F238E27FC236}">
                    <a16:creationId xmlns:a16="http://schemas.microsoft.com/office/drawing/2014/main" id="{ACDA9A79-59A7-E6B2-3A4A-1B7A489BF073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2" name="Freeform 51">
                <a:extLst>
                  <a:ext uri="{FF2B5EF4-FFF2-40B4-BE49-F238E27FC236}">
                    <a16:creationId xmlns:a16="http://schemas.microsoft.com/office/drawing/2014/main" id="{38E9BCFD-4ACB-4D0C-4CA2-787692E01A42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3" name="Freeform 52">
                <a:extLst>
                  <a:ext uri="{FF2B5EF4-FFF2-40B4-BE49-F238E27FC236}">
                    <a16:creationId xmlns:a16="http://schemas.microsoft.com/office/drawing/2014/main" id="{7FC6AC7F-5738-CB7F-BF4B-D60C9346BCFD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4" name="Freeform 53">
                <a:extLst>
                  <a:ext uri="{FF2B5EF4-FFF2-40B4-BE49-F238E27FC236}">
                    <a16:creationId xmlns:a16="http://schemas.microsoft.com/office/drawing/2014/main" id="{DF0FE2F9-BC25-1ABE-9A91-B35ECA45F36A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5" name="Freeform 54">
                <a:extLst>
                  <a:ext uri="{FF2B5EF4-FFF2-40B4-BE49-F238E27FC236}">
                    <a16:creationId xmlns:a16="http://schemas.microsoft.com/office/drawing/2014/main" id="{492E3C8A-8993-1A60-BAFA-D5E2C5580BC0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</p:grpSp>
      <p:sp>
        <p:nvSpPr>
          <p:cNvPr id="35" name="Text Placeholder 9">
            <a:extLst>
              <a:ext uri="{FF2B5EF4-FFF2-40B4-BE49-F238E27FC236}">
                <a16:creationId xmlns:a16="http://schemas.microsoft.com/office/drawing/2014/main" id="{D1C9238D-353A-FC4D-8EE9-06DAB6A0BFBD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7193" y="3107458"/>
            <a:ext cx="1960421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Presenters goes here.</a:t>
            </a:r>
          </a:p>
        </p:txBody>
      </p:sp>
      <p:sp>
        <p:nvSpPr>
          <p:cNvPr id="36" name="Text Placeholder 32">
            <a:extLst>
              <a:ext uri="{FF2B5EF4-FFF2-40B4-BE49-F238E27FC236}">
                <a16:creationId xmlns:a16="http://schemas.microsoft.com/office/drawing/2014/main" id="{3CDDDA68-C26C-194C-8B2C-DDAB904CB0B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27193" y="3447004"/>
            <a:ext cx="4151537" cy="683071"/>
          </a:xfrm>
        </p:spPr>
        <p:txBody>
          <a:bodyPr numCol="2" spcCol="216000">
            <a:noAutofit/>
          </a:bodyPr>
          <a:lstStyle>
            <a:lvl1pPr marL="0" indent="0">
              <a:lnSpc>
                <a:spcPct val="114000"/>
              </a:lnSpc>
              <a:buNone/>
              <a:defRPr sz="800"/>
            </a:lvl1pPr>
            <a:lvl2pPr marL="342884" indent="0">
              <a:lnSpc>
                <a:spcPct val="114000"/>
              </a:lnSpc>
              <a:buNone/>
              <a:defRPr sz="800"/>
            </a:lvl2pPr>
            <a:lvl3pPr marL="685766" indent="0">
              <a:lnSpc>
                <a:spcPct val="114000"/>
              </a:lnSpc>
              <a:buNone/>
              <a:defRPr sz="800"/>
            </a:lvl3pPr>
            <a:lvl4pPr marL="1028649" indent="0">
              <a:lnSpc>
                <a:spcPct val="114000"/>
              </a:lnSpc>
              <a:buNone/>
              <a:defRPr sz="800"/>
            </a:lvl4pPr>
            <a:lvl5pPr marL="1371532" indent="0">
              <a:lnSpc>
                <a:spcPct val="114000"/>
              </a:lnSpc>
              <a:buNone/>
              <a:defRPr sz="800"/>
            </a:lvl5pPr>
          </a:lstStyle>
          <a:p>
            <a:pPr lvl="0"/>
            <a:r>
              <a:rPr lang="en-US" dirty="0"/>
              <a:t>First Last—Job Title</a:t>
            </a:r>
          </a:p>
          <a:p>
            <a:pPr marL="0" marR="0" lvl="0" indent="0" algn="l" defTabSz="685766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marL="0" marR="0" lvl="0" indent="0" algn="l" defTabSz="685766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lvl="0"/>
            <a:r>
              <a:rPr lang="en-US" dirty="0"/>
              <a:t>First Last—Job Title</a:t>
            </a:r>
          </a:p>
          <a:p>
            <a:pPr marL="0" marR="0" lvl="0" indent="0" algn="l" defTabSz="685766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marL="0" marR="0" lvl="0" indent="0" algn="l" defTabSz="685766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</p:txBody>
      </p:sp>
    </p:spTree>
    <p:extLst>
      <p:ext uri="{BB962C8B-B14F-4D97-AF65-F5344CB8AC3E}">
        <p14:creationId xmlns:p14="http://schemas.microsoft.com/office/powerpoint/2010/main" val="653072824"/>
      </p:ext>
    </p:extLst>
  </p:cSld>
  <p:clrMapOvr>
    <a:masterClrMapping/>
  </p:clrMapOvr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of Contents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8"/>
            <a:ext cx="3086100" cy="140525"/>
          </a:xfrm>
          <a:prstGeom prst="rect">
            <a:avLst/>
          </a:prstGeom>
        </p:spPr>
        <p:txBody>
          <a:bodyPr/>
          <a:lstStyle>
            <a:lvl1pPr>
              <a:defRPr>
                <a:latin typeface="Sun Life New Display" pitchFamily="2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Sun Life New Display" pitchFamily="2" charset="0"/>
              </a:defRPr>
            </a:lvl1pPr>
          </a:lstStyle>
          <a:p>
            <a:fld id="{9FA635D2-B142-BE49-AECA-6169441F1F99}" type="slidenum">
              <a:rPr lang="en-US" smtClean="0"/>
              <a:pPr/>
              <a:t>‹N°›</a:t>
            </a:fld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4726DB1-B7E6-1774-F331-3A22F3BF643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15901" y="1419225"/>
            <a:ext cx="1919788" cy="973246"/>
          </a:xfrm>
        </p:spPr>
        <p:txBody>
          <a:bodyPr anchor="ctr" anchorCtr="0">
            <a:noAutofit/>
          </a:bodyPr>
          <a:lstStyle>
            <a:lvl1pPr algn="l">
              <a:defRPr sz="3200">
                <a:solidFill>
                  <a:schemeClr val="tx2"/>
                </a:solidFill>
                <a:latin typeface="Sun Life New Display" pitchFamily="2" charset="0"/>
              </a:defRPr>
            </a:lvl1pPr>
          </a:lstStyle>
          <a:p>
            <a:r>
              <a:rPr lang="en-US" dirty="0"/>
              <a:t>Table of</a:t>
            </a:r>
            <a:br>
              <a:rPr lang="en-US" dirty="0"/>
            </a:br>
            <a:r>
              <a:rPr lang="en-US" dirty="0"/>
              <a:t>contents.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0A3387E6-AEDC-1EEF-F5B5-55F1233CAAF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411413" y="1349197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Sun Life New Display" pitchFamily="2" charset="0"/>
              </a:defRPr>
            </a:lvl1pPr>
            <a:lvl2pPr marL="342884" indent="0">
              <a:buNone/>
              <a:defRPr/>
            </a:lvl2pPr>
            <a:lvl3pPr marL="685766" indent="0">
              <a:buNone/>
              <a:defRPr/>
            </a:lvl3pPr>
            <a:lvl4pPr marL="1028649" indent="0">
              <a:buNone/>
              <a:defRPr/>
            </a:lvl4pPr>
            <a:lvl5pPr marL="1371532" indent="0">
              <a:buNone/>
              <a:defRPr/>
            </a:lvl5pPr>
          </a:lstStyle>
          <a:p>
            <a:pPr lvl="0"/>
            <a:r>
              <a:rPr lang="en-US" dirty="0"/>
              <a:t>01.</a:t>
            </a:r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7A4626EC-51F0-97F1-2D9E-32E394B5A7C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615994" y="1349197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Sun Life New Display" pitchFamily="2" charset="0"/>
              </a:defRPr>
            </a:lvl1pPr>
            <a:lvl2pPr marL="342884" indent="0">
              <a:buNone/>
              <a:defRPr/>
            </a:lvl2pPr>
            <a:lvl3pPr marL="685766" indent="0">
              <a:buNone/>
              <a:defRPr/>
            </a:lvl3pPr>
            <a:lvl4pPr marL="1028649" indent="0">
              <a:buNone/>
              <a:defRPr/>
            </a:lvl4pPr>
            <a:lvl5pPr marL="1371532" indent="0">
              <a:buNone/>
              <a:defRPr/>
            </a:lvl5pPr>
          </a:lstStyle>
          <a:p>
            <a:pPr lvl="0"/>
            <a:r>
              <a:rPr lang="en-US" dirty="0"/>
              <a:t>02.</a:t>
            </a:r>
          </a:p>
        </p:txBody>
      </p:sp>
      <p:sp>
        <p:nvSpPr>
          <p:cNvPr id="13" name="Text Placeholder 10">
            <a:extLst>
              <a:ext uri="{FF2B5EF4-FFF2-40B4-BE49-F238E27FC236}">
                <a16:creationId xmlns:a16="http://schemas.microsoft.com/office/drawing/2014/main" id="{8CB200F9-6303-78EB-9E3A-11D192A3D6F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845627" y="1349197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Sun Life New Display" pitchFamily="2" charset="0"/>
              </a:defRPr>
            </a:lvl1pPr>
            <a:lvl2pPr marL="342884" indent="0">
              <a:buNone/>
              <a:defRPr/>
            </a:lvl2pPr>
            <a:lvl3pPr marL="685766" indent="0">
              <a:buNone/>
              <a:defRPr/>
            </a:lvl3pPr>
            <a:lvl4pPr marL="1028649" indent="0">
              <a:buNone/>
              <a:defRPr/>
            </a:lvl4pPr>
            <a:lvl5pPr marL="1371532" indent="0">
              <a:buNone/>
              <a:defRPr/>
            </a:lvl5pPr>
          </a:lstStyle>
          <a:p>
            <a:pPr lvl="0"/>
            <a:r>
              <a:rPr lang="en-US" dirty="0"/>
              <a:t>03.</a:t>
            </a:r>
          </a:p>
        </p:txBody>
      </p: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D8644989-7F22-2D6A-8DAB-DEDFFCBA056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411413" y="2971930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Sun Life New Display" pitchFamily="2" charset="0"/>
              </a:defRPr>
            </a:lvl1pPr>
            <a:lvl2pPr marL="342884" indent="0">
              <a:buNone/>
              <a:defRPr/>
            </a:lvl2pPr>
            <a:lvl3pPr marL="685766" indent="0">
              <a:buNone/>
              <a:defRPr/>
            </a:lvl3pPr>
            <a:lvl4pPr marL="1028649" indent="0">
              <a:buNone/>
              <a:defRPr/>
            </a:lvl4pPr>
            <a:lvl5pPr marL="1371532" indent="0">
              <a:buNone/>
              <a:defRPr/>
            </a:lvl5pPr>
          </a:lstStyle>
          <a:p>
            <a:pPr lvl="0"/>
            <a:r>
              <a:rPr lang="en-US" dirty="0"/>
              <a:t>04.</a:t>
            </a:r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41BC573E-68DD-3A53-8495-2D83C448F86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615994" y="2971930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Sun Life New Display" pitchFamily="2" charset="0"/>
              </a:defRPr>
            </a:lvl1pPr>
            <a:lvl2pPr marL="342884" indent="0">
              <a:buNone/>
              <a:defRPr/>
            </a:lvl2pPr>
            <a:lvl3pPr marL="685766" indent="0">
              <a:buNone/>
              <a:defRPr/>
            </a:lvl3pPr>
            <a:lvl4pPr marL="1028649" indent="0">
              <a:buNone/>
              <a:defRPr/>
            </a:lvl4pPr>
            <a:lvl5pPr marL="1371532" indent="0">
              <a:buNone/>
              <a:defRPr/>
            </a:lvl5pPr>
          </a:lstStyle>
          <a:p>
            <a:pPr lvl="0"/>
            <a:r>
              <a:rPr lang="en-US" dirty="0"/>
              <a:t>05.</a:t>
            </a:r>
          </a:p>
        </p:txBody>
      </p:sp>
      <p:sp>
        <p:nvSpPr>
          <p:cNvPr id="16" name="Text Placeholder 10">
            <a:extLst>
              <a:ext uri="{FF2B5EF4-FFF2-40B4-BE49-F238E27FC236}">
                <a16:creationId xmlns:a16="http://schemas.microsoft.com/office/drawing/2014/main" id="{9F1AF766-EF3A-C147-4975-4E61F2964BE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845627" y="2971930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Sun Life New Display" pitchFamily="2" charset="0"/>
              </a:defRPr>
            </a:lvl1pPr>
            <a:lvl2pPr marL="342884" indent="0">
              <a:buNone/>
              <a:defRPr/>
            </a:lvl2pPr>
            <a:lvl3pPr marL="685766" indent="0">
              <a:buNone/>
              <a:defRPr/>
            </a:lvl3pPr>
            <a:lvl4pPr marL="1028649" indent="0">
              <a:buNone/>
              <a:defRPr/>
            </a:lvl4pPr>
            <a:lvl5pPr marL="1371532" indent="0">
              <a:buNone/>
              <a:defRPr/>
            </a:lvl5pPr>
          </a:lstStyle>
          <a:p>
            <a:pPr lvl="0"/>
            <a:r>
              <a:rPr lang="en-US" dirty="0"/>
              <a:t>06.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7C354461-06FE-8570-AD97-25189E294D69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2411415" y="1816102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Sun Life New Display" pitchFamily="2" charset="0"/>
              </a:defRPr>
            </a:lvl1pPr>
            <a:lvl2pPr marL="342884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766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649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532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19" name="Text Placeholder 17">
            <a:extLst>
              <a:ext uri="{FF2B5EF4-FFF2-40B4-BE49-F238E27FC236}">
                <a16:creationId xmlns:a16="http://schemas.microsoft.com/office/drawing/2014/main" id="{D6DDE41C-EE2D-AE60-0664-7A0FC9C6A54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615996" y="1816102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Sun Life New Display" pitchFamily="2" charset="0"/>
              </a:defRPr>
            </a:lvl1pPr>
            <a:lvl2pPr marL="342884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766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649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532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0" name="Text Placeholder 17">
            <a:extLst>
              <a:ext uri="{FF2B5EF4-FFF2-40B4-BE49-F238E27FC236}">
                <a16:creationId xmlns:a16="http://schemas.microsoft.com/office/drawing/2014/main" id="{1DB719A2-ECB3-1418-6F81-018BB5AA97E5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845629" y="1816102"/>
            <a:ext cx="2092412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Sun Life New Display" pitchFamily="2" charset="0"/>
              </a:defRPr>
            </a:lvl1pPr>
            <a:lvl2pPr marL="342884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766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649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532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1" name="Text Placeholder 17">
            <a:extLst>
              <a:ext uri="{FF2B5EF4-FFF2-40B4-BE49-F238E27FC236}">
                <a16:creationId xmlns:a16="http://schemas.microsoft.com/office/drawing/2014/main" id="{582135BD-34EE-D87B-0257-976D83410E4F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2411415" y="3444486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Sun Life New Display" pitchFamily="2" charset="0"/>
              </a:defRPr>
            </a:lvl1pPr>
            <a:lvl2pPr marL="342884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766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649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532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2" name="Text Placeholder 17">
            <a:extLst>
              <a:ext uri="{FF2B5EF4-FFF2-40B4-BE49-F238E27FC236}">
                <a16:creationId xmlns:a16="http://schemas.microsoft.com/office/drawing/2014/main" id="{ECF57AAC-A1E0-DD7E-92AD-CFF7D430158A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615996" y="3444486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Sun Life New Display" pitchFamily="2" charset="0"/>
              </a:defRPr>
            </a:lvl1pPr>
            <a:lvl2pPr marL="342884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766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649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532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3" name="Text Placeholder 17">
            <a:extLst>
              <a:ext uri="{FF2B5EF4-FFF2-40B4-BE49-F238E27FC236}">
                <a16:creationId xmlns:a16="http://schemas.microsoft.com/office/drawing/2014/main" id="{8CC48DB9-BEF8-4DB7-BED7-BD75E2464D5D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845629" y="3444486"/>
            <a:ext cx="2092412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Sun Life New Display" pitchFamily="2" charset="0"/>
              </a:defRPr>
            </a:lvl1pPr>
            <a:lvl2pPr marL="342884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766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649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532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8474B4D8-4C65-E890-B5DE-6BFDAF2A76B2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411415" y="2218826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>
                <a:latin typeface="Sun Life New Display" pitchFamily="2" charset="0"/>
              </a:defRPr>
            </a:lvl1pPr>
            <a:lvl2pPr marL="342884" indent="0">
              <a:buNone/>
              <a:defRPr sz="800"/>
            </a:lvl2pPr>
            <a:lvl3pPr marL="685766" indent="0">
              <a:buNone/>
              <a:defRPr sz="700"/>
            </a:lvl3pPr>
            <a:lvl4pPr marL="1028649" indent="0">
              <a:buNone/>
              <a:defRPr sz="600"/>
            </a:lvl4pPr>
            <a:lvl5pPr marL="1371532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28" name="Text Placeholder 26">
            <a:extLst>
              <a:ext uri="{FF2B5EF4-FFF2-40B4-BE49-F238E27FC236}">
                <a16:creationId xmlns:a16="http://schemas.microsoft.com/office/drawing/2014/main" id="{41775F53-27CA-6212-5A52-C45880B23427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615996" y="2218826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>
                <a:latin typeface="Sun Life New Display" pitchFamily="2" charset="0"/>
              </a:defRPr>
            </a:lvl1pPr>
            <a:lvl2pPr marL="342884" indent="0">
              <a:buNone/>
              <a:defRPr sz="800"/>
            </a:lvl2pPr>
            <a:lvl3pPr marL="685766" indent="0">
              <a:buNone/>
              <a:defRPr sz="700"/>
            </a:lvl3pPr>
            <a:lvl4pPr marL="1028649" indent="0">
              <a:buNone/>
              <a:defRPr sz="600"/>
            </a:lvl4pPr>
            <a:lvl5pPr marL="1371532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29" name="Text Placeholder 26">
            <a:extLst>
              <a:ext uri="{FF2B5EF4-FFF2-40B4-BE49-F238E27FC236}">
                <a16:creationId xmlns:a16="http://schemas.microsoft.com/office/drawing/2014/main" id="{D66A3B78-41DC-06D1-36A3-D91EC6C32F9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839366" y="2218826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>
                <a:latin typeface="Sun Life New Display" pitchFamily="2" charset="0"/>
              </a:defRPr>
            </a:lvl1pPr>
            <a:lvl2pPr marL="342884" indent="0">
              <a:buNone/>
              <a:defRPr sz="800"/>
            </a:lvl2pPr>
            <a:lvl3pPr marL="685766" indent="0">
              <a:buNone/>
              <a:defRPr sz="700"/>
            </a:lvl3pPr>
            <a:lvl4pPr marL="1028649" indent="0">
              <a:buNone/>
              <a:defRPr sz="600"/>
            </a:lvl4pPr>
            <a:lvl5pPr marL="1371532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30" name="Text Placeholder 26">
            <a:extLst>
              <a:ext uri="{FF2B5EF4-FFF2-40B4-BE49-F238E27FC236}">
                <a16:creationId xmlns:a16="http://schemas.microsoft.com/office/drawing/2014/main" id="{3EC79D14-346D-23BE-D99A-733F910EBFAA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2411415" y="3834683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>
                <a:latin typeface="Sun Life New Display" pitchFamily="2" charset="0"/>
              </a:defRPr>
            </a:lvl1pPr>
            <a:lvl2pPr marL="342884" indent="0">
              <a:buNone/>
              <a:defRPr sz="800"/>
            </a:lvl2pPr>
            <a:lvl3pPr marL="685766" indent="0">
              <a:buNone/>
              <a:defRPr sz="700"/>
            </a:lvl3pPr>
            <a:lvl4pPr marL="1028649" indent="0">
              <a:buNone/>
              <a:defRPr sz="600"/>
            </a:lvl4pPr>
            <a:lvl5pPr marL="1371532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31" name="Text Placeholder 26">
            <a:extLst>
              <a:ext uri="{FF2B5EF4-FFF2-40B4-BE49-F238E27FC236}">
                <a16:creationId xmlns:a16="http://schemas.microsoft.com/office/drawing/2014/main" id="{BBF6F0CC-4A3F-D822-3CD3-1B0ABB27FF9D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615996" y="3834683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>
                <a:latin typeface="Sun Life New Display" pitchFamily="2" charset="0"/>
              </a:defRPr>
            </a:lvl1pPr>
            <a:lvl2pPr marL="342884" indent="0">
              <a:buNone/>
              <a:defRPr sz="800"/>
            </a:lvl2pPr>
            <a:lvl3pPr marL="685766" indent="0">
              <a:buNone/>
              <a:defRPr sz="700"/>
            </a:lvl3pPr>
            <a:lvl4pPr marL="1028649" indent="0">
              <a:buNone/>
              <a:defRPr sz="600"/>
            </a:lvl4pPr>
            <a:lvl5pPr marL="1371532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32" name="Text Placeholder 26">
            <a:extLst>
              <a:ext uri="{FF2B5EF4-FFF2-40B4-BE49-F238E27FC236}">
                <a16:creationId xmlns:a16="http://schemas.microsoft.com/office/drawing/2014/main" id="{EBA69CA3-3E77-09CD-FFBE-B77B26582185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6839366" y="3834683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>
                <a:latin typeface="Sun Life New Display" pitchFamily="2" charset="0"/>
              </a:defRPr>
            </a:lvl1pPr>
            <a:lvl2pPr marL="342884" indent="0">
              <a:buNone/>
              <a:defRPr sz="800"/>
            </a:lvl2pPr>
            <a:lvl3pPr marL="685766" indent="0">
              <a:buNone/>
              <a:defRPr sz="700"/>
            </a:lvl3pPr>
            <a:lvl4pPr marL="1028649" indent="0">
              <a:buNone/>
              <a:defRPr sz="600"/>
            </a:lvl4pPr>
            <a:lvl5pPr marL="1371532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7357640"/>
      </p:ext>
    </p:extLst>
  </p:cSld>
  <p:clrMapOvr>
    <a:masterClrMapping/>
  </p:clrMapOvr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15900" y="1779375"/>
            <a:ext cx="1497570" cy="724930"/>
          </a:xfrm>
        </p:spPr>
        <p:txBody>
          <a:bodyPr anchor="b">
            <a:normAutofit/>
          </a:bodyPr>
          <a:lstStyle>
            <a:lvl1pPr>
              <a:defRPr sz="4800" b="1">
                <a:latin typeface="Sun Life New Display" pitchFamily="2" charset="0"/>
              </a:defRPr>
            </a:lvl1pPr>
          </a:lstStyle>
          <a:p>
            <a:r>
              <a:rPr lang="en-US" dirty="0"/>
              <a:t>01.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15902" y="2639198"/>
            <a:ext cx="4281959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Sun Life New Display" pitchFamily="2" charset="0"/>
              </a:defRPr>
            </a:lvl1pPr>
            <a:lvl2pPr marL="342884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766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649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53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41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297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18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064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8"/>
            <a:ext cx="3086100" cy="140525"/>
          </a:xfrm>
          <a:prstGeom prst="rect">
            <a:avLst/>
          </a:prstGeom>
        </p:spPr>
        <p:txBody>
          <a:bodyPr/>
          <a:lstStyle>
            <a:lvl1pPr>
              <a:defRPr>
                <a:latin typeface="Sun Life New Display" pitchFamily="2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Sun Life New Display" pitchFamily="2" charset="0"/>
              </a:defRPr>
            </a:lvl1pPr>
          </a:lstStyle>
          <a:p>
            <a:fld id="{9FA635D2-B142-BE49-AECA-6169441F1F99}" type="slidenum">
              <a:rPr lang="en-US" smtClean="0"/>
              <a:pPr/>
              <a:t>‹N°›</a:t>
            </a:fld>
            <a:endParaRPr lang="en-US"/>
          </a:p>
        </p:txBody>
      </p:sp>
      <p:sp>
        <p:nvSpPr>
          <p:cNvPr id="12" name="Text Placeholder 26">
            <a:extLst>
              <a:ext uri="{FF2B5EF4-FFF2-40B4-BE49-F238E27FC236}">
                <a16:creationId xmlns:a16="http://schemas.microsoft.com/office/drawing/2014/main" id="{D04805F5-7E8C-D806-3F0A-79377EA8A2FF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15902" y="3767496"/>
            <a:ext cx="4281959" cy="778626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>
                <a:solidFill>
                  <a:schemeClr val="tx1"/>
                </a:solidFill>
                <a:latin typeface="Sun Life New Display" pitchFamily="2" charset="0"/>
              </a:defRPr>
            </a:lvl1pPr>
            <a:lvl2pPr marL="342884" indent="0">
              <a:buNone/>
              <a:defRPr sz="800"/>
            </a:lvl2pPr>
            <a:lvl3pPr marL="685766" indent="0">
              <a:buNone/>
              <a:defRPr sz="700"/>
            </a:lvl3pPr>
            <a:lvl4pPr marL="1028649" indent="0">
              <a:buNone/>
              <a:defRPr sz="600"/>
            </a:lvl4pPr>
            <a:lvl5pPr marL="1371532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4638675" y="2620483"/>
            <a:ext cx="4281958" cy="1818246"/>
          </a:xfrm>
        </p:spPr>
        <p:txBody>
          <a:bodyPr>
            <a:noAutofit/>
          </a:bodyPr>
          <a:lstStyle>
            <a:lvl1pPr marL="0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Sun Life New Display" pitchFamily="2" charset="0"/>
              </a:defRPr>
            </a:lvl1pPr>
            <a:lvl2pPr marL="342884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Sun Life New Display" pitchFamily="2" charset="0"/>
              </a:defRPr>
            </a:lvl2pPr>
            <a:lvl3pPr marL="685766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Sun Life New Display" pitchFamily="2" charset="0"/>
              </a:defRPr>
            </a:lvl3pPr>
            <a:lvl4pPr marL="1028649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Sun Life New Display" pitchFamily="2" charset="0"/>
              </a:defRPr>
            </a:lvl4pPr>
            <a:lvl5pPr marL="1371532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Sun Life New Display" pitchFamily="2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02377447"/>
      </p:ext>
    </p:extLst>
  </p:cSld>
  <p:clrMapOvr>
    <a:masterClrMapping/>
  </p:clrMapOvr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Medium Grey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32212" y="2639198"/>
            <a:ext cx="4258925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Sun Life New Display" pitchFamily="2" charset="0"/>
              </a:defRPr>
            </a:lvl1pPr>
            <a:lvl2pPr marL="342884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766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649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53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41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297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18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064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Subsection title goes here.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8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‹N°›</a:t>
            </a:fld>
            <a:endParaRPr lang="en-US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251206" y="3735151"/>
            <a:ext cx="4249358" cy="101168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884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766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649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532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4D439A0-A9B0-861F-CEF2-DA751F9DC45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41210" y="2275718"/>
            <a:ext cx="4258925" cy="249237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>
                <a:solidFill>
                  <a:schemeClr val="tx2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&lt;##&gt;. SECTION 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3220406704"/>
      </p:ext>
    </p:extLst>
  </p:cSld>
  <p:clrMapOvr>
    <a:masterClrMapping/>
  </p:clrMapOvr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Image On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28495" y="4971428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‹N°›</a:t>
            </a:fld>
            <a:endParaRPr lang="en-US"/>
          </a:p>
        </p:txBody>
      </p:sp>
      <p:sp>
        <p:nvSpPr>
          <p:cNvPr id="10" name="Picture Placeholder 42">
            <a:extLst>
              <a:ext uri="{FF2B5EF4-FFF2-40B4-BE49-F238E27FC236}">
                <a16:creationId xmlns:a16="http://schemas.microsoft.com/office/drawing/2014/main" id="{475CA766-0803-2CD7-140A-C6D1F4CDEC9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21218" y="206377"/>
            <a:ext cx="4300517" cy="47307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4EBF9D06-F3D9-0C5E-52ED-0BF5DDB7C5E3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4759380" y="2342395"/>
            <a:ext cx="1960421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4" name="Text Placeholder 32">
            <a:extLst>
              <a:ext uri="{FF2B5EF4-FFF2-40B4-BE49-F238E27FC236}">
                <a16:creationId xmlns:a16="http://schemas.microsoft.com/office/drawing/2014/main" id="{CD1C5905-6C50-FD04-B627-753F1CC01FC5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4759380" y="3040063"/>
            <a:ext cx="4151537" cy="11874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/>
            </a:lvl1pPr>
            <a:lvl2pPr marL="342884" indent="0">
              <a:lnSpc>
                <a:spcPct val="114000"/>
              </a:lnSpc>
              <a:buNone/>
              <a:defRPr sz="800"/>
            </a:lvl2pPr>
            <a:lvl3pPr marL="685766" indent="0">
              <a:lnSpc>
                <a:spcPct val="114000"/>
              </a:lnSpc>
              <a:buNone/>
              <a:defRPr sz="800"/>
            </a:lvl3pPr>
            <a:lvl4pPr marL="1028649" indent="0">
              <a:lnSpc>
                <a:spcPct val="114000"/>
              </a:lnSpc>
              <a:buNone/>
              <a:defRPr sz="800"/>
            </a:lvl4pPr>
            <a:lvl5pPr marL="1371532" indent="0">
              <a:lnSpc>
                <a:spcPct val="114000"/>
              </a:lnSpc>
              <a:buNone/>
              <a:defRPr sz="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Text Placeholder 9">
            <a:extLst>
              <a:ext uri="{FF2B5EF4-FFF2-40B4-BE49-F238E27FC236}">
                <a16:creationId xmlns:a16="http://schemas.microsoft.com/office/drawing/2014/main" id="{A874CF84-747E-7589-CA7F-7DE9988FCF76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4759378" y="2644200"/>
            <a:ext cx="1960422" cy="137914"/>
          </a:xfrm>
        </p:spPr>
        <p:txBody>
          <a:bodyPr anchor="b" anchorCtr="0">
            <a:noAutofit/>
          </a:bodyPr>
          <a:lstStyle>
            <a:lvl1pPr marL="0" indent="0">
              <a:buNone/>
              <a:defRPr sz="800" b="0">
                <a:solidFill>
                  <a:schemeClr val="tx2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Recommended count: 350 characters.</a:t>
            </a:r>
          </a:p>
        </p:txBody>
      </p:sp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E495CD0A-363B-1C73-7CD9-ACB163B10445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759380" y="1111252"/>
            <a:ext cx="413861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3" name="Text Placeholder 15">
            <a:extLst>
              <a:ext uri="{FF2B5EF4-FFF2-40B4-BE49-F238E27FC236}">
                <a16:creationId xmlns:a16="http://schemas.microsoft.com/office/drawing/2014/main" id="{B14A558D-2652-9586-15BD-60A531A9C264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4759378" y="1416987"/>
            <a:ext cx="4163406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84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</p:spTree>
    <p:extLst>
      <p:ext uri="{BB962C8B-B14F-4D97-AF65-F5344CB8AC3E}">
        <p14:creationId xmlns:p14="http://schemas.microsoft.com/office/powerpoint/2010/main" val="3533751644"/>
      </p:ext>
    </p:extLst>
  </p:cSld>
  <p:clrMapOvr>
    <a:masterClrMapping/>
  </p:clrMapOvr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Image 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28495" y="4971428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‹N°›</a:t>
            </a:fld>
            <a:endParaRPr lang="en-US"/>
          </a:p>
        </p:txBody>
      </p:sp>
      <p:sp>
        <p:nvSpPr>
          <p:cNvPr id="10" name="Picture Placeholder 42">
            <a:extLst>
              <a:ext uri="{FF2B5EF4-FFF2-40B4-BE49-F238E27FC236}">
                <a16:creationId xmlns:a16="http://schemas.microsoft.com/office/drawing/2014/main" id="{475CA766-0803-2CD7-140A-C6D1F4CDEC9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626423" y="204790"/>
            <a:ext cx="4300517" cy="47307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4EBF9D06-F3D9-0C5E-52ED-0BF5DDB7C5E3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14199" y="1023940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4" name="Text Placeholder 32">
            <a:extLst>
              <a:ext uri="{FF2B5EF4-FFF2-40B4-BE49-F238E27FC236}">
                <a16:creationId xmlns:a16="http://schemas.microsoft.com/office/drawing/2014/main" id="{CD1C5905-6C50-FD04-B627-753F1CC01FC5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218598" y="1222377"/>
            <a:ext cx="2084867" cy="88106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84" indent="0">
              <a:lnSpc>
                <a:spcPct val="114000"/>
              </a:lnSpc>
              <a:buNone/>
              <a:defRPr sz="900"/>
            </a:lvl2pPr>
            <a:lvl3pPr marL="685766" indent="0">
              <a:lnSpc>
                <a:spcPct val="114000"/>
              </a:lnSpc>
              <a:buNone/>
              <a:defRPr sz="900"/>
            </a:lvl3pPr>
            <a:lvl4pPr marL="1028649" indent="0">
              <a:lnSpc>
                <a:spcPct val="114000"/>
              </a:lnSpc>
              <a:buNone/>
              <a:defRPr sz="900"/>
            </a:lvl4pPr>
            <a:lvl5pPr marL="1371532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Picture Placeholder 42">
            <a:extLst>
              <a:ext uri="{FF2B5EF4-FFF2-40B4-BE49-F238E27FC236}">
                <a16:creationId xmlns:a16="http://schemas.microsoft.com/office/drawing/2014/main" id="{3B887223-998B-4307-9C22-F26FD8CFC683}"/>
              </a:ext>
            </a:extLst>
          </p:cNvPr>
          <p:cNvSpPr>
            <a:spLocks noGrp="1"/>
          </p:cNvSpPr>
          <p:nvPr>
            <p:ph type="pic" sz="quarter" idx="40" hasCustomPrompt="1"/>
          </p:nvPr>
        </p:nvSpPr>
        <p:spPr>
          <a:xfrm>
            <a:off x="222777" y="195264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5" name="Text Placeholder 9">
            <a:extLst>
              <a:ext uri="{FF2B5EF4-FFF2-40B4-BE49-F238E27FC236}">
                <a16:creationId xmlns:a16="http://schemas.microsoft.com/office/drawing/2014/main" id="{508EA3EE-D630-D8C9-A3F8-C6182FF36777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2407385" y="1023940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8" name="Text Placeholder 32">
            <a:extLst>
              <a:ext uri="{FF2B5EF4-FFF2-40B4-BE49-F238E27FC236}">
                <a16:creationId xmlns:a16="http://schemas.microsoft.com/office/drawing/2014/main" id="{46FB238B-1C1F-BD84-1A8C-62290B97E6EE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>
          <a:xfrm>
            <a:off x="2411783" y="1222377"/>
            <a:ext cx="2084867" cy="88106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84" indent="0">
              <a:lnSpc>
                <a:spcPct val="114000"/>
              </a:lnSpc>
              <a:buNone/>
              <a:defRPr sz="900"/>
            </a:lvl2pPr>
            <a:lvl3pPr marL="685766" indent="0">
              <a:lnSpc>
                <a:spcPct val="114000"/>
              </a:lnSpc>
              <a:buNone/>
              <a:defRPr sz="900"/>
            </a:lvl3pPr>
            <a:lvl4pPr marL="1028649" indent="0">
              <a:lnSpc>
                <a:spcPct val="114000"/>
              </a:lnSpc>
              <a:buNone/>
              <a:defRPr sz="900"/>
            </a:lvl4pPr>
            <a:lvl5pPr marL="1371532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Picture Placeholder 42">
            <a:extLst>
              <a:ext uri="{FF2B5EF4-FFF2-40B4-BE49-F238E27FC236}">
                <a16:creationId xmlns:a16="http://schemas.microsoft.com/office/drawing/2014/main" id="{5E3FCDD4-E7AE-4EBC-0080-35ECF115344A}"/>
              </a:ext>
            </a:extLst>
          </p:cNvPr>
          <p:cNvSpPr>
            <a:spLocks noGrp="1"/>
          </p:cNvSpPr>
          <p:nvPr>
            <p:ph type="pic" sz="quarter" idx="43" hasCustomPrompt="1"/>
          </p:nvPr>
        </p:nvSpPr>
        <p:spPr>
          <a:xfrm>
            <a:off x="2415961" y="195264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57FEEB62-DDEE-713E-6617-589D9DE3F5C5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214199" y="3438079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7" name="Text Placeholder 32">
            <a:extLst>
              <a:ext uri="{FF2B5EF4-FFF2-40B4-BE49-F238E27FC236}">
                <a16:creationId xmlns:a16="http://schemas.microsoft.com/office/drawing/2014/main" id="{209D4E28-5A85-7F65-1663-7BFDD176E15D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218598" y="3636514"/>
            <a:ext cx="2084867" cy="9840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84" indent="0">
              <a:lnSpc>
                <a:spcPct val="114000"/>
              </a:lnSpc>
              <a:buNone/>
              <a:defRPr sz="900"/>
            </a:lvl2pPr>
            <a:lvl3pPr marL="685766" indent="0">
              <a:lnSpc>
                <a:spcPct val="114000"/>
              </a:lnSpc>
              <a:buNone/>
              <a:defRPr sz="900"/>
            </a:lvl3pPr>
            <a:lvl4pPr marL="1028649" indent="0">
              <a:lnSpc>
                <a:spcPct val="114000"/>
              </a:lnSpc>
              <a:buNone/>
              <a:defRPr sz="900"/>
            </a:lvl4pPr>
            <a:lvl5pPr marL="1371532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Picture Placeholder 42">
            <a:extLst>
              <a:ext uri="{FF2B5EF4-FFF2-40B4-BE49-F238E27FC236}">
                <a16:creationId xmlns:a16="http://schemas.microsoft.com/office/drawing/2014/main" id="{92C64E15-424B-2943-5EA9-1D657F59298E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222777" y="2609403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E73CB260-3973-C98D-22D8-7061846577B2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2407385" y="3438079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80FE44D2-903D-5A8A-80B2-D769466AC3E7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2411783" y="3636514"/>
            <a:ext cx="2084867" cy="9840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84" indent="0">
              <a:lnSpc>
                <a:spcPct val="114000"/>
              </a:lnSpc>
              <a:buNone/>
              <a:defRPr sz="900"/>
            </a:lvl2pPr>
            <a:lvl3pPr marL="685766" indent="0">
              <a:lnSpc>
                <a:spcPct val="114000"/>
              </a:lnSpc>
              <a:buNone/>
              <a:defRPr sz="900"/>
            </a:lvl3pPr>
            <a:lvl4pPr marL="1028649" indent="0">
              <a:lnSpc>
                <a:spcPct val="114000"/>
              </a:lnSpc>
              <a:buNone/>
              <a:defRPr sz="900"/>
            </a:lvl4pPr>
            <a:lvl5pPr marL="1371532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Picture Placeholder 42">
            <a:extLst>
              <a:ext uri="{FF2B5EF4-FFF2-40B4-BE49-F238E27FC236}">
                <a16:creationId xmlns:a16="http://schemas.microsoft.com/office/drawing/2014/main" id="{83E4C305-F76E-4E1E-D24E-8A49F9149F6E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2415961" y="2609403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81650316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 Slide Light Grey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‹N°›</a:t>
            </a:fld>
            <a:endParaRPr lang="en-US"/>
          </a:p>
        </p:txBody>
      </p:sp>
      <p:sp>
        <p:nvSpPr>
          <p:cNvPr id="6" name="Text Placeholder 15">
            <a:extLst>
              <a:ext uri="{FF2B5EF4-FFF2-40B4-BE49-F238E27FC236}">
                <a16:creationId xmlns:a16="http://schemas.microsoft.com/office/drawing/2014/main" id="{05DA9270-0C8F-AE43-9DDB-CCD2F8C3C5F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212184"/>
            <a:ext cx="8353425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</p:spTree>
    <p:extLst>
      <p:ext uri="{BB962C8B-B14F-4D97-AF65-F5344CB8AC3E}">
        <p14:creationId xmlns:p14="http://schemas.microsoft.com/office/powerpoint/2010/main" val="1794641882"/>
      </p:ext>
    </p:extLst>
  </p:cSld>
  <p:clrMapOvr>
    <a:masterClrMapping/>
  </p:clrMapOvr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Large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8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‹N°›</a:t>
            </a:fld>
            <a:endParaRPr lang="en-US"/>
          </a:p>
        </p:txBody>
      </p:sp>
      <p:sp>
        <p:nvSpPr>
          <p:cNvPr id="7" name="Picture Placeholder 42">
            <a:extLst>
              <a:ext uri="{FF2B5EF4-FFF2-40B4-BE49-F238E27FC236}">
                <a16:creationId xmlns:a16="http://schemas.microsoft.com/office/drawing/2014/main" id="{0D5DD147-C73A-B4DA-1321-B559075FE55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3167065" y="204790"/>
            <a:ext cx="5759875" cy="47307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9" name="Text Placeholder 15">
            <a:extLst>
              <a:ext uri="{FF2B5EF4-FFF2-40B4-BE49-F238E27FC236}">
                <a16:creationId xmlns:a16="http://schemas.microsoft.com/office/drawing/2014/main" id="{9D5A45A1-3577-DE4C-DF6F-5B433B6C18C3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215902" y="202138"/>
            <a:ext cx="2843213" cy="2369612"/>
          </a:xfrm>
        </p:spPr>
        <p:txBody>
          <a:bodyPr rIns="144000" anchor="t" anchorCtr="0">
            <a:noAutofit/>
          </a:bodyPr>
          <a:lstStyle>
            <a:lvl1pPr marL="0" indent="0">
              <a:lnSpc>
                <a:spcPct val="95000"/>
              </a:lnSpc>
              <a:buNone/>
              <a:defRPr sz="2400">
                <a:solidFill>
                  <a:schemeClr val="tx2"/>
                </a:solidFill>
                <a:latin typeface="+mj-lt"/>
              </a:defRPr>
            </a:lvl1pPr>
            <a:lvl2pPr marL="342884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Large header </a:t>
            </a:r>
            <a:br>
              <a:rPr lang="en-US" dirty="0"/>
            </a:br>
            <a:r>
              <a:rPr lang="en-US" dirty="0"/>
              <a:t>text can go here.</a:t>
            </a:r>
          </a:p>
        </p:txBody>
      </p:sp>
    </p:spTree>
    <p:extLst>
      <p:ext uri="{BB962C8B-B14F-4D97-AF65-F5344CB8AC3E}">
        <p14:creationId xmlns:p14="http://schemas.microsoft.com/office/powerpoint/2010/main" val="3021501905"/>
      </p:ext>
    </p:extLst>
  </p:cSld>
  <p:clrMapOvr>
    <a:masterClrMapping/>
  </p:clrMapOvr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8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‹N°›</a:t>
            </a:fld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8F9DF10-5C87-3222-7342-BAB7A22B6C62}"/>
              </a:ext>
            </a:extLst>
          </p:cNvPr>
          <p:cNvSpPr/>
          <p:nvPr userDrawn="1"/>
        </p:nvSpPr>
        <p:spPr>
          <a:xfrm>
            <a:off x="131228" y="195263"/>
            <a:ext cx="2087563" cy="444158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582F32D-1FE9-85D2-2F1E-95069B1E7EF0}"/>
              </a:ext>
            </a:extLst>
          </p:cNvPr>
          <p:cNvSpPr/>
          <p:nvPr userDrawn="1"/>
        </p:nvSpPr>
        <p:spPr>
          <a:xfrm>
            <a:off x="2333767" y="195263"/>
            <a:ext cx="2087563" cy="444158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C06C5FF-85CD-EC6D-BBE9-72AEE39E5BAD}"/>
              </a:ext>
            </a:extLst>
          </p:cNvPr>
          <p:cNvSpPr/>
          <p:nvPr userDrawn="1"/>
        </p:nvSpPr>
        <p:spPr>
          <a:xfrm>
            <a:off x="4536306" y="195263"/>
            <a:ext cx="2087563" cy="444158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2" name="Text Placeholder 15">
            <a:extLst>
              <a:ext uri="{FF2B5EF4-FFF2-40B4-BE49-F238E27FC236}">
                <a16:creationId xmlns:a16="http://schemas.microsoft.com/office/drawing/2014/main" id="{EFC1E3D1-472F-9835-7DC6-AD658A295FB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45111" y="1416987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84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two goes here.</a:t>
            </a:r>
          </a:p>
        </p:txBody>
      </p:sp>
      <p:sp>
        <p:nvSpPr>
          <p:cNvPr id="13" name="Text Placeholder 15">
            <a:extLst>
              <a:ext uri="{FF2B5EF4-FFF2-40B4-BE49-F238E27FC236}">
                <a16:creationId xmlns:a16="http://schemas.microsoft.com/office/drawing/2014/main" id="{86F5C8FC-F5E5-8ABF-AE08-1810B37DC1F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463656" y="1416987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84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three goes here.</a:t>
            </a:r>
          </a:p>
        </p:txBody>
      </p:sp>
      <p:sp>
        <p:nvSpPr>
          <p:cNvPr id="14" name="Text Placeholder 15">
            <a:extLst>
              <a:ext uri="{FF2B5EF4-FFF2-40B4-BE49-F238E27FC236}">
                <a16:creationId xmlns:a16="http://schemas.microsoft.com/office/drawing/2014/main" id="{D9061F47-6EFB-73DC-B51C-FC4AFFE7497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674704" y="1416987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84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four goes here.</a:t>
            </a:r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1109AEB5-A705-B1E3-C50A-E4713A363CF0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245109" y="2783426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A8F0BEC8-81AB-BEC9-97A4-5329385620EC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245110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84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49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53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6F3F4150-A89F-9860-1925-5439571394A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2463654" y="2783426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8B3A13E3-50DE-E7AD-7CDC-E5F7336F97F6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2463655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84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49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53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B09EDD68-8884-92F9-5D26-76930F77228C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4674703" y="2783426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2" name="Text Placeholder 32">
            <a:extLst>
              <a:ext uri="{FF2B5EF4-FFF2-40B4-BE49-F238E27FC236}">
                <a16:creationId xmlns:a16="http://schemas.microsoft.com/office/drawing/2014/main" id="{9D2A4232-20EE-2827-23C2-ACE4C2C18918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4674703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84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49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53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4" name="Picture Placeholder 42">
            <a:extLst>
              <a:ext uri="{FF2B5EF4-FFF2-40B4-BE49-F238E27FC236}">
                <a16:creationId xmlns:a16="http://schemas.microsoft.com/office/drawing/2014/main" id="{3F95AB88-1959-29F2-17F9-707484C9F481}"/>
              </a:ext>
            </a:extLst>
          </p:cNvPr>
          <p:cNvSpPr>
            <a:spLocks noGrp="1"/>
          </p:cNvSpPr>
          <p:nvPr>
            <p:ph type="pic" sz="quarter" idx="47" hasCustomPrompt="1"/>
          </p:nvPr>
        </p:nvSpPr>
        <p:spPr>
          <a:xfrm>
            <a:off x="244104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5" name="Picture Placeholder 42">
            <a:extLst>
              <a:ext uri="{FF2B5EF4-FFF2-40B4-BE49-F238E27FC236}">
                <a16:creationId xmlns:a16="http://schemas.microsoft.com/office/drawing/2014/main" id="{F783E5A6-D544-5F28-F224-AFDFA2B1FC93}"/>
              </a:ext>
            </a:extLst>
          </p:cNvPr>
          <p:cNvSpPr>
            <a:spLocks noGrp="1"/>
          </p:cNvSpPr>
          <p:nvPr>
            <p:ph type="pic" sz="quarter" idx="48" hasCustomPrompt="1"/>
          </p:nvPr>
        </p:nvSpPr>
        <p:spPr>
          <a:xfrm>
            <a:off x="2463654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6" name="Picture Placeholder 42">
            <a:extLst>
              <a:ext uri="{FF2B5EF4-FFF2-40B4-BE49-F238E27FC236}">
                <a16:creationId xmlns:a16="http://schemas.microsoft.com/office/drawing/2014/main" id="{BECF269F-F2F6-081F-E14E-8CE4EDAB79F3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4674705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258902748"/>
      </p:ext>
    </p:extLst>
  </p:cSld>
  <p:clrMapOvr>
    <a:masterClrMapping/>
  </p:clrMapOvr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Four Ti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828495" y="4971428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‹N°›</a:t>
            </a:fld>
            <a:endParaRPr lang="en-US"/>
          </a:p>
        </p:txBody>
      </p:sp>
      <p:sp>
        <p:nvSpPr>
          <p:cNvPr id="8" name="Picture Placeholder 42">
            <a:extLst>
              <a:ext uri="{FF2B5EF4-FFF2-40B4-BE49-F238E27FC236}">
                <a16:creationId xmlns:a16="http://schemas.microsoft.com/office/drawing/2014/main" id="{5E50BEDE-12F8-C493-D1C5-A6F59F0EF74F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21216" y="206376"/>
            <a:ext cx="4279347" cy="2328863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9" name="Picture Placeholder 42">
            <a:extLst>
              <a:ext uri="{FF2B5EF4-FFF2-40B4-BE49-F238E27FC236}">
                <a16:creationId xmlns:a16="http://schemas.microsoft.com/office/drawing/2014/main" id="{10A48A3F-D2D4-3681-218B-4627129E090B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4608515" y="2643188"/>
            <a:ext cx="4319587" cy="23050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955B7B2-BFF6-F30D-F1CA-0E0B1DCBDDC6}"/>
              </a:ext>
            </a:extLst>
          </p:cNvPr>
          <p:cNvSpPr/>
          <p:nvPr userDrawn="1"/>
        </p:nvSpPr>
        <p:spPr>
          <a:xfrm>
            <a:off x="4608515" y="195265"/>
            <a:ext cx="4319587" cy="233997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9532E05-1B05-0DD1-4003-824295BD069F}"/>
              </a:ext>
            </a:extLst>
          </p:cNvPr>
          <p:cNvSpPr/>
          <p:nvPr userDrawn="1"/>
        </p:nvSpPr>
        <p:spPr>
          <a:xfrm>
            <a:off x="211682" y="2643190"/>
            <a:ext cx="4300517" cy="231048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4DE9FAA5-4D97-85D2-696A-B97472BC0BB1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4766404" y="1168286"/>
            <a:ext cx="3982308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3" name="Text Placeholder 32">
            <a:extLst>
              <a:ext uri="{FF2B5EF4-FFF2-40B4-BE49-F238E27FC236}">
                <a16:creationId xmlns:a16="http://schemas.microsoft.com/office/drawing/2014/main" id="{93881D5E-D7BA-1080-8686-8AF960E041C3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4766405" y="1426681"/>
            <a:ext cx="3982309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1pPr>
            <a:lvl2pPr marL="342884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2pPr>
            <a:lvl3pPr marL="685766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3pPr>
            <a:lvl4pPr marL="1028649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4pPr>
            <a:lvl5pPr marL="1371532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Picture Placeholder 42">
            <a:extLst>
              <a:ext uri="{FF2B5EF4-FFF2-40B4-BE49-F238E27FC236}">
                <a16:creationId xmlns:a16="http://schemas.microsoft.com/office/drawing/2014/main" id="{7516312C-4CBD-87AC-3F09-00C3A9ECDCE6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4752975" y="300600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7D9075EF-66DF-8532-5BDC-5413AF114AB1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403141" y="3587200"/>
            <a:ext cx="3982308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6" name="Text Placeholder 32">
            <a:extLst>
              <a:ext uri="{FF2B5EF4-FFF2-40B4-BE49-F238E27FC236}">
                <a16:creationId xmlns:a16="http://schemas.microsoft.com/office/drawing/2014/main" id="{B641C6B7-2682-04C2-5546-54F21B1895B8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403142" y="3833965"/>
            <a:ext cx="3982309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1pPr>
            <a:lvl2pPr marL="342884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2pPr>
            <a:lvl3pPr marL="685766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3pPr>
            <a:lvl4pPr marL="1028649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4pPr>
            <a:lvl5pPr marL="1371532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Picture Placeholder 42">
            <a:extLst>
              <a:ext uri="{FF2B5EF4-FFF2-40B4-BE49-F238E27FC236}">
                <a16:creationId xmlns:a16="http://schemas.microsoft.com/office/drawing/2014/main" id="{8AD98225-F6FF-6097-07BF-A4B8A705A96F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395289" y="2773077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2883820781"/>
      </p:ext>
    </p:extLst>
  </p:cSld>
  <p:clrMapOvr>
    <a:masterClrMapping/>
  </p:clrMapOvr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Warm Yellow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8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‹N°›</a:t>
            </a:fld>
            <a:endParaRPr lang="en-US"/>
          </a:p>
        </p:txBody>
      </p:sp>
      <p:sp>
        <p:nvSpPr>
          <p:cNvPr id="8" name="Text Placeholder 15">
            <a:extLst>
              <a:ext uri="{FF2B5EF4-FFF2-40B4-BE49-F238E27FC236}">
                <a16:creationId xmlns:a16="http://schemas.microsoft.com/office/drawing/2014/main" id="{B92AED2F-7E09-5FBA-1CE8-AF2BEB53912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212186"/>
            <a:ext cx="8353425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84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</p:spTree>
    <p:extLst>
      <p:ext uri="{BB962C8B-B14F-4D97-AF65-F5344CB8AC3E}">
        <p14:creationId xmlns:p14="http://schemas.microsoft.com/office/powerpoint/2010/main" val="2595041387"/>
      </p:ext>
    </p:extLst>
  </p:cSld>
  <p:clrMapOvr>
    <a:masterClrMapping/>
  </p:clrMapOvr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Light Grey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8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‹N°›</a:t>
            </a:fld>
            <a:endParaRPr lang="en-US"/>
          </a:p>
        </p:txBody>
      </p:sp>
      <p:sp>
        <p:nvSpPr>
          <p:cNvPr id="6" name="Text Placeholder 15">
            <a:extLst>
              <a:ext uri="{FF2B5EF4-FFF2-40B4-BE49-F238E27FC236}">
                <a16:creationId xmlns:a16="http://schemas.microsoft.com/office/drawing/2014/main" id="{05DA9270-0C8F-AE43-9DDB-CCD2F8C3C5F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212186"/>
            <a:ext cx="8353425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84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</p:spTree>
    <p:extLst>
      <p:ext uri="{BB962C8B-B14F-4D97-AF65-F5344CB8AC3E}">
        <p14:creationId xmlns:p14="http://schemas.microsoft.com/office/powerpoint/2010/main" val="111415028"/>
      </p:ext>
    </p:extLst>
  </p:cSld>
  <p:clrMapOvr>
    <a:masterClrMapping/>
  </p:clrMapOvr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8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‹N°›</a:t>
            </a:fld>
            <a:endParaRPr lang="en-US"/>
          </a:p>
        </p:txBody>
      </p:sp>
      <p:sp>
        <p:nvSpPr>
          <p:cNvPr id="5" name="Text Placeholder 15">
            <a:extLst>
              <a:ext uri="{FF2B5EF4-FFF2-40B4-BE49-F238E27FC236}">
                <a16:creationId xmlns:a16="http://schemas.microsoft.com/office/drawing/2014/main" id="{08147F08-5EB9-9345-BD50-B2D4254A446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212186"/>
            <a:ext cx="8353425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84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</p:spTree>
    <p:extLst>
      <p:ext uri="{BB962C8B-B14F-4D97-AF65-F5344CB8AC3E}">
        <p14:creationId xmlns:p14="http://schemas.microsoft.com/office/powerpoint/2010/main" val="3164627682"/>
      </p:ext>
    </p:extLst>
  </p:cSld>
  <p:clrMapOvr>
    <a:masterClrMapping/>
  </p:clrMapOvr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White 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8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‹N°›</a:t>
            </a:fld>
            <a:endParaRPr lang="en-US"/>
          </a:p>
        </p:txBody>
      </p:sp>
      <p:sp>
        <p:nvSpPr>
          <p:cNvPr id="8" name="Text Placeholder 15">
            <a:extLst>
              <a:ext uri="{FF2B5EF4-FFF2-40B4-BE49-F238E27FC236}">
                <a16:creationId xmlns:a16="http://schemas.microsoft.com/office/drawing/2014/main" id="{B92AED2F-7E09-5FBA-1CE8-AF2BEB53912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617009"/>
            <a:ext cx="8724900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84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1F23F4A2-995F-91FA-375C-59861C4C3D04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15900" y="319090"/>
            <a:ext cx="4284663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</p:spTree>
    <p:extLst>
      <p:ext uri="{BB962C8B-B14F-4D97-AF65-F5344CB8AC3E}">
        <p14:creationId xmlns:p14="http://schemas.microsoft.com/office/powerpoint/2010/main" val="2611326700"/>
      </p:ext>
    </p:extLst>
  </p:cSld>
  <p:clrMapOvr>
    <a:masterClrMapping/>
  </p:clrMapOvr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Blank White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t="-2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38535398"/>
      </p:ext>
    </p:extLst>
  </p:cSld>
  <p:clrMapOvr>
    <a:masterClrMapping/>
  </p:clrMapOvr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 White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91589631"/>
      </p:ext>
    </p:extLst>
  </p:cSld>
  <p:clrMapOvr>
    <a:masterClrMapping/>
  </p:clrMapOvr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i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8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‹N°›</a:t>
            </a:fld>
            <a:endParaRPr lang="en-US"/>
          </a:p>
        </p:txBody>
      </p:sp>
      <p:sp>
        <p:nvSpPr>
          <p:cNvPr id="8" name="Text Placeholder 15">
            <a:extLst>
              <a:ext uri="{FF2B5EF4-FFF2-40B4-BE49-F238E27FC236}">
                <a16:creationId xmlns:a16="http://schemas.microsoft.com/office/drawing/2014/main" id="{B92AED2F-7E09-5FBA-1CE8-AF2BEB53912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617009"/>
            <a:ext cx="8724900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84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1F23F4A2-995F-91FA-375C-59861C4C3D04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15900" y="319090"/>
            <a:ext cx="4284663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8927A4D-6948-2588-3C64-B2E81481CDB5}"/>
              </a:ext>
            </a:extLst>
          </p:cNvPr>
          <p:cNvSpPr/>
          <p:nvPr userDrawn="1"/>
        </p:nvSpPr>
        <p:spPr>
          <a:xfrm>
            <a:off x="215902" y="1419227"/>
            <a:ext cx="284321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4923238-AAEA-3311-1B76-232B599FDABD}"/>
              </a:ext>
            </a:extLst>
          </p:cNvPr>
          <p:cNvSpPr/>
          <p:nvPr userDrawn="1"/>
        </p:nvSpPr>
        <p:spPr>
          <a:xfrm>
            <a:off x="3156745" y="1419227"/>
            <a:ext cx="284321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3B788F1-6012-D560-F1CD-EE5F2B838BA1}"/>
              </a:ext>
            </a:extLst>
          </p:cNvPr>
          <p:cNvSpPr/>
          <p:nvPr userDrawn="1"/>
        </p:nvSpPr>
        <p:spPr>
          <a:xfrm>
            <a:off x="6084889" y="1419227"/>
            <a:ext cx="284321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33D8033-4A90-1E75-9747-999B07E26A66}"/>
              </a:ext>
            </a:extLst>
          </p:cNvPr>
          <p:cNvSpPr/>
          <p:nvPr userDrawn="1"/>
        </p:nvSpPr>
        <p:spPr>
          <a:xfrm>
            <a:off x="215900" y="2608265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D37C1A9-0D32-5D38-442A-20AB9B875D32}"/>
              </a:ext>
            </a:extLst>
          </p:cNvPr>
          <p:cNvSpPr/>
          <p:nvPr userDrawn="1"/>
        </p:nvSpPr>
        <p:spPr>
          <a:xfrm>
            <a:off x="4643438" y="2608265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6E96CFFF-6D63-3B93-E817-82FFD599E098}"/>
              </a:ext>
            </a:extLst>
          </p:cNvPr>
          <p:cNvSpPr/>
          <p:nvPr userDrawn="1"/>
        </p:nvSpPr>
        <p:spPr>
          <a:xfrm>
            <a:off x="215900" y="3824882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BE2293B-519A-F72D-D662-879CCCF478DE}"/>
              </a:ext>
            </a:extLst>
          </p:cNvPr>
          <p:cNvSpPr/>
          <p:nvPr userDrawn="1"/>
        </p:nvSpPr>
        <p:spPr>
          <a:xfrm>
            <a:off x="4643438" y="3824882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25BEF1AC-6CBD-F292-CB10-8BFDF79B2800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35041" y="1568888"/>
            <a:ext cx="2010035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6" name="Text Placeholder 32">
            <a:extLst>
              <a:ext uri="{FF2B5EF4-FFF2-40B4-BE49-F238E27FC236}">
                <a16:creationId xmlns:a16="http://schemas.microsoft.com/office/drawing/2014/main" id="{306DD891-EA8A-9247-4E03-C8F7BA9DDC43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935039" y="1767323"/>
            <a:ext cx="2010036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884" indent="0">
              <a:buNone/>
              <a:defRPr sz="800">
                <a:solidFill>
                  <a:schemeClr val="tx1"/>
                </a:solidFill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Picture Placeholder 42">
            <a:extLst>
              <a:ext uri="{FF2B5EF4-FFF2-40B4-BE49-F238E27FC236}">
                <a16:creationId xmlns:a16="http://schemas.microsoft.com/office/drawing/2014/main" id="{AE7043E8-FBCF-6007-B1D9-774B080363BB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348210" y="1615563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8" name="Text Placeholder 9">
            <a:extLst>
              <a:ext uri="{FF2B5EF4-FFF2-40B4-BE49-F238E27FC236}">
                <a16:creationId xmlns:a16="http://schemas.microsoft.com/office/drawing/2014/main" id="{19F6B059-D5DD-4A0D-D3AA-9AA2D5249932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3856308" y="1568888"/>
            <a:ext cx="2010035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9" name="Text Placeholder 32">
            <a:extLst>
              <a:ext uri="{FF2B5EF4-FFF2-40B4-BE49-F238E27FC236}">
                <a16:creationId xmlns:a16="http://schemas.microsoft.com/office/drawing/2014/main" id="{D38C44B3-A269-67F7-4EF3-4934DF3CF37C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3856306" y="1767323"/>
            <a:ext cx="2010036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884" indent="0">
              <a:buNone/>
              <a:defRPr sz="800">
                <a:solidFill>
                  <a:schemeClr val="tx1"/>
                </a:solidFill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0" name="Picture Placeholder 42">
            <a:extLst>
              <a:ext uri="{FF2B5EF4-FFF2-40B4-BE49-F238E27FC236}">
                <a16:creationId xmlns:a16="http://schemas.microsoft.com/office/drawing/2014/main" id="{DAC687B8-6538-7DA3-DF46-8E5E29C9EE7B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3269478" y="1615563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0FEFA35E-B823-AAE3-3188-9D7A3978FDA6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6785756" y="1568888"/>
            <a:ext cx="2010035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2" name="Text Placeholder 32">
            <a:extLst>
              <a:ext uri="{FF2B5EF4-FFF2-40B4-BE49-F238E27FC236}">
                <a16:creationId xmlns:a16="http://schemas.microsoft.com/office/drawing/2014/main" id="{A6B82983-BED2-D0BA-E34B-57A7DB4B91B3}"/>
              </a:ext>
            </a:extLst>
          </p:cNvPr>
          <p:cNvSpPr>
            <a:spLocks noGrp="1"/>
          </p:cNvSpPr>
          <p:nvPr>
            <p:ph type="body" sz="quarter" idx="51"/>
          </p:nvPr>
        </p:nvSpPr>
        <p:spPr>
          <a:xfrm>
            <a:off x="6785754" y="1767323"/>
            <a:ext cx="2010036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884" indent="0">
              <a:buNone/>
              <a:defRPr sz="800">
                <a:solidFill>
                  <a:schemeClr val="tx1"/>
                </a:solidFill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Picture Placeholder 42">
            <a:extLst>
              <a:ext uri="{FF2B5EF4-FFF2-40B4-BE49-F238E27FC236}">
                <a16:creationId xmlns:a16="http://schemas.microsoft.com/office/drawing/2014/main" id="{FF98E427-BE82-669F-F2CF-2BB448B764DB}"/>
              </a:ext>
            </a:extLst>
          </p:cNvPr>
          <p:cNvSpPr>
            <a:spLocks noGrp="1"/>
          </p:cNvSpPr>
          <p:nvPr>
            <p:ph type="pic" sz="quarter" idx="52" hasCustomPrompt="1"/>
          </p:nvPr>
        </p:nvSpPr>
        <p:spPr>
          <a:xfrm>
            <a:off x="6198927" y="1615563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4" name="Text Placeholder 9">
            <a:extLst>
              <a:ext uri="{FF2B5EF4-FFF2-40B4-BE49-F238E27FC236}">
                <a16:creationId xmlns:a16="http://schemas.microsoft.com/office/drawing/2014/main" id="{C98C6CB1-222B-6AFE-169F-A237D4089113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935041" y="2743170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5" name="Text Placeholder 32">
            <a:extLst>
              <a:ext uri="{FF2B5EF4-FFF2-40B4-BE49-F238E27FC236}">
                <a16:creationId xmlns:a16="http://schemas.microsoft.com/office/drawing/2014/main" id="{83362D77-B6AD-46F5-B12B-0883235381CE}"/>
              </a:ext>
            </a:extLst>
          </p:cNvPr>
          <p:cNvSpPr>
            <a:spLocks noGrp="1"/>
          </p:cNvSpPr>
          <p:nvPr>
            <p:ph type="body" sz="quarter" idx="54"/>
          </p:nvPr>
        </p:nvSpPr>
        <p:spPr>
          <a:xfrm>
            <a:off x="935040" y="2941607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884" indent="0">
              <a:buNone/>
              <a:defRPr sz="800">
                <a:solidFill>
                  <a:schemeClr val="tx1"/>
                </a:solidFill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6" name="Picture Placeholder 42">
            <a:extLst>
              <a:ext uri="{FF2B5EF4-FFF2-40B4-BE49-F238E27FC236}">
                <a16:creationId xmlns:a16="http://schemas.microsoft.com/office/drawing/2014/main" id="{A800F9CE-9041-C86D-674B-609A51E04DDF}"/>
              </a:ext>
            </a:extLst>
          </p:cNvPr>
          <p:cNvSpPr>
            <a:spLocks noGrp="1"/>
          </p:cNvSpPr>
          <p:nvPr>
            <p:ph type="pic" sz="quarter" idx="55" hasCustomPrompt="1"/>
          </p:nvPr>
        </p:nvSpPr>
        <p:spPr>
          <a:xfrm>
            <a:off x="348210" y="2789844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7" name="Text Placeholder 9">
            <a:extLst>
              <a:ext uri="{FF2B5EF4-FFF2-40B4-BE49-F238E27FC236}">
                <a16:creationId xmlns:a16="http://schemas.microsoft.com/office/drawing/2014/main" id="{A1416BDE-92B4-54DA-1113-EA73E9844661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5365771" y="2743170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8" name="Text Placeholder 32">
            <a:extLst>
              <a:ext uri="{FF2B5EF4-FFF2-40B4-BE49-F238E27FC236}">
                <a16:creationId xmlns:a16="http://schemas.microsoft.com/office/drawing/2014/main" id="{AA7A5419-060B-866A-3638-18BD9ABD8EC5}"/>
              </a:ext>
            </a:extLst>
          </p:cNvPr>
          <p:cNvSpPr>
            <a:spLocks noGrp="1"/>
          </p:cNvSpPr>
          <p:nvPr>
            <p:ph type="body" sz="quarter" idx="57"/>
          </p:nvPr>
        </p:nvSpPr>
        <p:spPr>
          <a:xfrm>
            <a:off x="5365773" y="2941607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884" indent="0">
              <a:buNone/>
              <a:defRPr sz="800">
                <a:solidFill>
                  <a:schemeClr val="tx1"/>
                </a:solidFill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9" name="Picture Placeholder 42">
            <a:extLst>
              <a:ext uri="{FF2B5EF4-FFF2-40B4-BE49-F238E27FC236}">
                <a16:creationId xmlns:a16="http://schemas.microsoft.com/office/drawing/2014/main" id="{6ADAEBC5-AD26-30C8-0351-BB9C77FD7AC0}"/>
              </a:ext>
            </a:extLst>
          </p:cNvPr>
          <p:cNvSpPr>
            <a:spLocks noGrp="1"/>
          </p:cNvSpPr>
          <p:nvPr>
            <p:ph type="pic" sz="quarter" idx="58" hasCustomPrompt="1"/>
          </p:nvPr>
        </p:nvSpPr>
        <p:spPr>
          <a:xfrm>
            <a:off x="4778943" y="2789844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30" name="Text Placeholder 9">
            <a:extLst>
              <a:ext uri="{FF2B5EF4-FFF2-40B4-BE49-F238E27FC236}">
                <a16:creationId xmlns:a16="http://schemas.microsoft.com/office/drawing/2014/main" id="{4868867B-06CF-B338-EFA7-1B4285076BF2}"/>
              </a:ext>
            </a:extLst>
          </p:cNvPr>
          <p:cNvSpPr>
            <a:spLocks noGrp="1"/>
          </p:cNvSpPr>
          <p:nvPr>
            <p:ph type="body" sz="quarter" idx="59" hasCustomPrompt="1"/>
          </p:nvPr>
        </p:nvSpPr>
        <p:spPr>
          <a:xfrm>
            <a:off x="935041" y="3946328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1" name="Text Placeholder 32">
            <a:extLst>
              <a:ext uri="{FF2B5EF4-FFF2-40B4-BE49-F238E27FC236}">
                <a16:creationId xmlns:a16="http://schemas.microsoft.com/office/drawing/2014/main" id="{45856CB2-3EFB-0690-1F14-C969A0ABAC6A}"/>
              </a:ext>
            </a:extLst>
          </p:cNvPr>
          <p:cNvSpPr>
            <a:spLocks noGrp="1"/>
          </p:cNvSpPr>
          <p:nvPr>
            <p:ph type="body" sz="quarter" idx="60"/>
          </p:nvPr>
        </p:nvSpPr>
        <p:spPr>
          <a:xfrm>
            <a:off x="935040" y="4144763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884" indent="0">
              <a:buNone/>
              <a:defRPr sz="800">
                <a:solidFill>
                  <a:schemeClr val="tx1"/>
                </a:solidFill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2" name="Picture Placeholder 42">
            <a:extLst>
              <a:ext uri="{FF2B5EF4-FFF2-40B4-BE49-F238E27FC236}">
                <a16:creationId xmlns:a16="http://schemas.microsoft.com/office/drawing/2014/main" id="{AEC65C40-26B6-4785-C35A-E29368598AA9}"/>
              </a:ext>
            </a:extLst>
          </p:cNvPr>
          <p:cNvSpPr>
            <a:spLocks noGrp="1"/>
          </p:cNvSpPr>
          <p:nvPr>
            <p:ph type="pic" sz="quarter" idx="61" hasCustomPrompt="1"/>
          </p:nvPr>
        </p:nvSpPr>
        <p:spPr>
          <a:xfrm>
            <a:off x="348210" y="3993003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33" name="Text Placeholder 9">
            <a:extLst>
              <a:ext uri="{FF2B5EF4-FFF2-40B4-BE49-F238E27FC236}">
                <a16:creationId xmlns:a16="http://schemas.microsoft.com/office/drawing/2014/main" id="{EEC3CD7E-008A-0911-0C42-6CC6F76670E7}"/>
              </a:ext>
            </a:extLst>
          </p:cNvPr>
          <p:cNvSpPr>
            <a:spLocks noGrp="1"/>
          </p:cNvSpPr>
          <p:nvPr>
            <p:ph type="body" sz="quarter" idx="62" hasCustomPrompt="1"/>
          </p:nvPr>
        </p:nvSpPr>
        <p:spPr>
          <a:xfrm>
            <a:off x="5365771" y="3946328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4" name="Text Placeholder 32">
            <a:extLst>
              <a:ext uri="{FF2B5EF4-FFF2-40B4-BE49-F238E27FC236}">
                <a16:creationId xmlns:a16="http://schemas.microsoft.com/office/drawing/2014/main" id="{B5C9427E-D8DD-4AA3-033A-E5AB8628EEFF}"/>
              </a:ext>
            </a:extLst>
          </p:cNvPr>
          <p:cNvSpPr>
            <a:spLocks noGrp="1"/>
          </p:cNvSpPr>
          <p:nvPr>
            <p:ph type="body" sz="quarter" idx="63"/>
          </p:nvPr>
        </p:nvSpPr>
        <p:spPr>
          <a:xfrm>
            <a:off x="5365773" y="4144763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884" indent="0">
              <a:buNone/>
              <a:defRPr sz="800">
                <a:solidFill>
                  <a:schemeClr val="tx1"/>
                </a:solidFill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5" name="Picture Placeholder 42">
            <a:extLst>
              <a:ext uri="{FF2B5EF4-FFF2-40B4-BE49-F238E27FC236}">
                <a16:creationId xmlns:a16="http://schemas.microsoft.com/office/drawing/2014/main" id="{DEAA93CA-8846-45AB-5ADC-B6FB7B378705}"/>
              </a:ext>
            </a:extLst>
          </p:cNvPr>
          <p:cNvSpPr>
            <a:spLocks noGrp="1"/>
          </p:cNvSpPr>
          <p:nvPr>
            <p:ph type="pic" sz="quarter" idx="64" hasCustomPrompt="1"/>
          </p:nvPr>
        </p:nvSpPr>
        <p:spPr>
          <a:xfrm>
            <a:off x="4778943" y="3993003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136187384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‹N°›</a:t>
            </a:fld>
            <a:endParaRPr lang="en-US"/>
          </a:p>
        </p:txBody>
      </p:sp>
      <p:sp>
        <p:nvSpPr>
          <p:cNvPr id="5" name="Text Placeholder 15">
            <a:extLst>
              <a:ext uri="{FF2B5EF4-FFF2-40B4-BE49-F238E27FC236}">
                <a16:creationId xmlns:a16="http://schemas.microsoft.com/office/drawing/2014/main" id="{08147F08-5EB9-9345-BD50-B2D4254A446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212184"/>
            <a:ext cx="8353425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</p:spTree>
    <p:extLst>
      <p:ext uri="{BB962C8B-B14F-4D97-AF65-F5344CB8AC3E}">
        <p14:creationId xmlns:p14="http://schemas.microsoft.com/office/powerpoint/2010/main" val="3367708553"/>
      </p:ext>
    </p:extLst>
  </p:cSld>
  <p:clrMapOvr>
    <a:masterClrMapping/>
  </p:clrMapOvr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ing Slide Warm Yellow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Group 53">
            <a:extLst>
              <a:ext uri="{FF2B5EF4-FFF2-40B4-BE49-F238E27FC236}">
                <a16:creationId xmlns:a16="http://schemas.microsoft.com/office/drawing/2014/main" id="{528A66DD-E13F-2C47-99F0-7BDEC1B3EE58}"/>
              </a:ext>
            </a:extLst>
          </p:cNvPr>
          <p:cNvGrpSpPr/>
          <p:nvPr userDrawn="1"/>
        </p:nvGrpSpPr>
        <p:grpSpPr>
          <a:xfrm>
            <a:off x="211588" y="4582635"/>
            <a:ext cx="1514666" cy="365605"/>
            <a:chOff x="211587" y="4593566"/>
            <a:chExt cx="1429538" cy="345057"/>
          </a:xfrm>
        </p:grpSpPr>
        <p:grpSp>
          <p:nvGrpSpPr>
            <p:cNvPr id="55" name="Graphic 11">
              <a:extLst>
                <a:ext uri="{FF2B5EF4-FFF2-40B4-BE49-F238E27FC236}">
                  <a16:creationId xmlns:a16="http://schemas.microsoft.com/office/drawing/2014/main" id="{40F98975-7FCD-844D-9889-8527072A9AB8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76" name="Freeform 75">
                <a:extLst>
                  <a:ext uri="{FF2B5EF4-FFF2-40B4-BE49-F238E27FC236}">
                    <a16:creationId xmlns:a16="http://schemas.microsoft.com/office/drawing/2014/main" id="{B57B3853-ADFF-4149-A7A6-E633CD2CFD2D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7" name="Freeform 76">
                <a:extLst>
                  <a:ext uri="{FF2B5EF4-FFF2-40B4-BE49-F238E27FC236}">
                    <a16:creationId xmlns:a16="http://schemas.microsoft.com/office/drawing/2014/main" id="{D1CF3B8F-C2D5-DE43-9EB8-A432C8CEB597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8" name="Freeform 77">
                <a:extLst>
                  <a:ext uri="{FF2B5EF4-FFF2-40B4-BE49-F238E27FC236}">
                    <a16:creationId xmlns:a16="http://schemas.microsoft.com/office/drawing/2014/main" id="{380334FD-3DFC-4045-822B-38E6C8E6BDA0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9" name="Freeform 78">
                <a:extLst>
                  <a:ext uri="{FF2B5EF4-FFF2-40B4-BE49-F238E27FC236}">
                    <a16:creationId xmlns:a16="http://schemas.microsoft.com/office/drawing/2014/main" id="{6471CD38-0CA4-664C-AA5A-04AE92F34C88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2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0" name="Freeform 79">
                <a:extLst>
                  <a:ext uri="{FF2B5EF4-FFF2-40B4-BE49-F238E27FC236}">
                    <a16:creationId xmlns:a16="http://schemas.microsoft.com/office/drawing/2014/main" id="{6837098D-3737-2142-9853-BEFD889F0324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1" name="Freeform 80">
                <a:extLst>
                  <a:ext uri="{FF2B5EF4-FFF2-40B4-BE49-F238E27FC236}">
                    <a16:creationId xmlns:a16="http://schemas.microsoft.com/office/drawing/2014/main" id="{D2B4F8FB-8C9B-D14C-A7BB-24161BFA0421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2" name="Freeform 81">
                <a:extLst>
                  <a:ext uri="{FF2B5EF4-FFF2-40B4-BE49-F238E27FC236}">
                    <a16:creationId xmlns:a16="http://schemas.microsoft.com/office/drawing/2014/main" id="{93218CD8-D191-B14D-BDF5-7712A24031AD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  <p:grpSp>
          <p:nvGrpSpPr>
            <p:cNvPr id="56" name="Graphic 11">
              <a:extLst>
                <a:ext uri="{FF2B5EF4-FFF2-40B4-BE49-F238E27FC236}">
                  <a16:creationId xmlns:a16="http://schemas.microsoft.com/office/drawing/2014/main" id="{1DC60074-FE00-7E45-A907-F525238EAB48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6E9ECE57-CDCD-E040-AD00-640910AF86D1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11929BE-3316-984B-96BA-4CF246723233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B7630551-220C-484B-BD0D-C636E8DA3F5A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476EEE4-6915-1842-856D-E15EDCC8B640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F6B36593-228C-E848-B7AA-EAC0A3AF1868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5FA45320-C7E4-E14A-A453-02661ECA9662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3" name="Freeform 62">
                <a:extLst>
                  <a:ext uri="{FF2B5EF4-FFF2-40B4-BE49-F238E27FC236}">
                    <a16:creationId xmlns:a16="http://schemas.microsoft.com/office/drawing/2014/main" id="{E27CD072-EFC4-964D-A411-CE2809B055D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4" name="Freeform 63">
                <a:extLst>
                  <a:ext uri="{FF2B5EF4-FFF2-40B4-BE49-F238E27FC236}">
                    <a16:creationId xmlns:a16="http://schemas.microsoft.com/office/drawing/2014/main" id="{E7EC9A50-35AA-3E4B-87DD-8EB0EB97A14C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5" name="Freeform 64">
                <a:extLst>
                  <a:ext uri="{FF2B5EF4-FFF2-40B4-BE49-F238E27FC236}">
                    <a16:creationId xmlns:a16="http://schemas.microsoft.com/office/drawing/2014/main" id="{07D665BD-B436-0C4A-BB5C-A2D93BE9538C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6" name="Freeform 65">
                <a:extLst>
                  <a:ext uri="{FF2B5EF4-FFF2-40B4-BE49-F238E27FC236}">
                    <a16:creationId xmlns:a16="http://schemas.microsoft.com/office/drawing/2014/main" id="{5D0BCD27-B4DC-774B-A362-6E82BD01A428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7" name="Freeform 66">
                <a:extLst>
                  <a:ext uri="{FF2B5EF4-FFF2-40B4-BE49-F238E27FC236}">
                    <a16:creationId xmlns:a16="http://schemas.microsoft.com/office/drawing/2014/main" id="{88583048-B3C8-E848-81EC-35398C74850E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8" name="Freeform 67">
                <a:extLst>
                  <a:ext uri="{FF2B5EF4-FFF2-40B4-BE49-F238E27FC236}">
                    <a16:creationId xmlns:a16="http://schemas.microsoft.com/office/drawing/2014/main" id="{66C11ADC-3A09-3847-BC25-70519EE378BA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9" name="Freeform 68">
                <a:extLst>
                  <a:ext uri="{FF2B5EF4-FFF2-40B4-BE49-F238E27FC236}">
                    <a16:creationId xmlns:a16="http://schemas.microsoft.com/office/drawing/2014/main" id="{B313BFFE-FB16-DE41-B806-6148BAACC0D7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0" name="Freeform 69">
                <a:extLst>
                  <a:ext uri="{FF2B5EF4-FFF2-40B4-BE49-F238E27FC236}">
                    <a16:creationId xmlns:a16="http://schemas.microsoft.com/office/drawing/2014/main" id="{5008E915-99ED-9745-9CCA-E9D650F71AD7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1" name="Freeform 70">
                <a:extLst>
                  <a:ext uri="{FF2B5EF4-FFF2-40B4-BE49-F238E27FC236}">
                    <a16:creationId xmlns:a16="http://schemas.microsoft.com/office/drawing/2014/main" id="{20157F9C-81B0-2146-B99E-D8BFF40F4075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2" name="Freeform 71">
                <a:extLst>
                  <a:ext uri="{FF2B5EF4-FFF2-40B4-BE49-F238E27FC236}">
                    <a16:creationId xmlns:a16="http://schemas.microsoft.com/office/drawing/2014/main" id="{98F18F33-AB28-A644-A8A8-74694A9532D1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3" name="Freeform 72">
                <a:extLst>
                  <a:ext uri="{FF2B5EF4-FFF2-40B4-BE49-F238E27FC236}">
                    <a16:creationId xmlns:a16="http://schemas.microsoft.com/office/drawing/2014/main" id="{6570459D-FF85-354E-996C-B4307DBC80FE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4" name="Freeform 73">
                <a:extLst>
                  <a:ext uri="{FF2B5EF4-FFF2-40B4-BE49-F238E27FC236}">
                    <a16:creationId xmlns:a16="http://schemas.microsoft.com/office/drawing/2014/main" id="{695AB8E3-9A53-6D46-91FD-E59C7A3B8AE4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5" name="Freeform 74">
                <a:extLst>
                  <a:ext uri="{FF2B5EF4-FFF2-40B4-BE49-F238E27FC236}">
                    <a16:creationId xmlns:a16="http://schemas.microsoft.com/office/drawing/2014/main" id="{D49AF016-69D5-C74D-B92C-F27D32F46B3B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</p:grpSp>
      <p:sp>
        <p:nvSpPr>
          <p:cNvPr id="83" name="Text Placeholder 15">
            <a:extLst>
              <a:ext uri="{FF2B5EF4-FFF2-40B4-BE49-F238E27FC236}">
                <a16:creationId xmlns:a16="http://schemas.microsoft.com/office/drawing/2014/main" id="{5245708D-39F0-0549-BEB2-D1CD4477F72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27193" y="1338610"/>
            <a:ext cx="4273372" cy="418736"/>
          </a:xfrm>
        </p:spPr>
        <p:txBody>
          <a:bodyPr anchor="t" anchorCtr="0">
            <a:noAutofit/>
          </a:bodyPr>
          <a:lstStyle>
            <a:lvl1pPr marL="0" indent="0"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884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Thank you!</a:t>
            </a:r>
          </a:p>
        </p:txBody>
      </p:sp>
      <p:sp>
        <p:nvSpPr>
          <p:cNvPr id="84" name="Text Placeholder 32">
            <a:extLst>
              <a:ext uri="{FF2B5EF4-FFF2-40B4-BE49-F238E27FC236}">
                <a16:creationId xmlns:a16="http://schemas.microsoft.com/office/drawing/2014/main" id="{8ABD3588-FD5B-CC46-B06E-456A729736FF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223203" y="2218265"/>
            <a:ext cx="4273372" cy="42492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1pPr>
            <a:lvl2pPr marL="342884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85" name="Text Placeholder 9">
            <a:extLst>
              <a:ext uri="{FF2B5EF4-FFF2-40B4-BE49-F238E27FC236}">
                <a16:creationId xmlns:a16="http://schemas.microsoft.com/office/drawing/2014/main" id="{792CFF5D-6C9E-1F45-9D58-FD3D4D08AE32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3203" y="2802102"/>
            <a:ext cx="4277362" cy="130013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86" name="Text Placeholder 32">
            <a:extLst>
              <a:ext uri="{FF2B5EF4-FFF2-40B4-BE49-F238E27FC236}">
                <a16:creationId xmlns:a16="http://schemas.microsoft.com/office/drawing/2014/main" id="{45E670BD-D326-0A4E-86DC-7AF8A809964B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40619" y="3054545"/>
            <a:ext cx="2062844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884" indent="0">
              <a:buNone/>
              <a:defRPr sz="800">
                <a:solidFill>
                  <a:schemeClr val="tx1"/>
                </a:solidFill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  <a:p>
            <a:pPr lvl="0"/>
            <a:r>
              <a:rPr lang="en-US" dirty="0"/>
              <a:t>Job title</a:t>
            </a:r>
          </a:p>
          <a:p>
            <a:pPr lvl="0"/>
            <a:r>
              <a:rPr lang="en-US" dirty="0"/>
              <a:t>Phone:</a:t>
            </a:r>
          </a:p>
          <a:p>
            <a:pPr lvl="0"/>
            <a:r>
              <a:rPr lang="en-US" dirty="0"/>
              <a:t>Email:</a:t>
            </a:r>
          </a:p>
        </p:txBody>
      </p:sp>
      <p:sp>
        <p:nvSpPr>
          <p:cNvPr id="87" name="Text Placeholder 32">
            <a:extLst>
              <a:ext uri="{FF2B5EF4-FFF2-40B4-BE49-F238E27FC236}">
                <a16:creationId xmlns:a16="http://schemas.microsoft.com/office/drawing/2014/main" id="{9449C036-C3AD-E846-ACDA-73192F83706D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2411414" y="3054545"/>
            <a:ext cx="2089151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884" indent="0">
              <a:buNone/>
              <a:defRPr sz="800">
                <a:solidFill>
                  <a:schemeClr val="tx1"/>
                </a:solidFill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  <a:p>
            <a:pPr lvl="0"/>
            <a:r>
              <a:rPr lang="en-US" dirty="0"/>
              <a:t>Job title</a:t>
            </a:r>
          </a:p>
          <a:p>
            <a:pPr lvl="0"/>
            <a:r>
              <a:rPr lang="en-US" dirty="0"/>
              <a:t>Phone:</a:t>
            </a:r>
          </a:p>
          <a:p>
            <a:pPr lvl="0"/>
            <a:r>
              <a:rPr lang="en-US" dirty="0"/>
              <a:t>Email:</a:t>
            </a:r>
          </a:p>
        </p:txBody>
      </p:sp>
    </p:spTree>
    <p:extLst>
      <p:ext uri="{BB962C8B-B14F-4D97-AF65-F5344CB8AC3E}">
        <p14:creationId xmlns:p14="http://schemas.microsoft.com/office/powerpoint/2010/main" val="585820233"/>
      </p:ext>
    </p:extLst>
  </p:cSld>
  <p:clrMapOvr>
    <a:masterClrMapping/>
  </p:clrMapOvr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ing Slide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ext Placeholder 15">
            <a:extLst>
              <a:ext uri="{FF2B5EF4-FFF2-40B4-BE49-F238E27FC236}">
                <a16:creationId xmlns:a16="http://schemas.microsoft.com/office/drawing/2014/main" id="{5F9F1CC7-BCB0-5844-B142-02231C3E30F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27193" y="1338610"/>
            <a:ext cx="4273372" cy="418736"/>
          </a:xfrm>
        </p:spPr>
        <p:txBody>
          <a:bodyPr anchor="t" anchorCtr="0">
            <a:noAutofit/>
          </a:bodyPr>
          <a:lstStyle>
            <a:lvl1pPr marL="0" indent="0"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884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Thank you!</a:t>
            </a:r>
          </a:p>
        </p:txBody>
      </p:sp>
      <p:sp>
        <p:nvSpPr>
          <p:cNvPr id="50" name="Text Placeholder 32">
            <a:extLst>
              <a:ext uri="{FF2B5EF4-FFF2-40B4-BE49-F238E27FC236}">
                <a16:creationId xmlns:a16="http://schemas.microsoft.com/office/drawing/2014/main" id="{C04B0BAC-1678-9447-BFE6-A7D671988C1D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223203" y="2218265"/>
            <a:ext cx="4273372" cy="42492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1pPr>
            <a:lvl2pPr marL="342884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51" name="Text Placeholder 9">
            <a:extLst>
              <a:ext uri="{FF2B5EF4-FFF2-40B4-BE49-F238E27FC236}">
                <a16:creationId xmlns:a16="http://schemas.microsoft.com/office/drawing/2014/main" id="{3CF649F7-AADA-034C-90E5-2FD2E10FE54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3203" y="2802102"/>
            <a:ext cx="4277362" cy="130013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52" name="Text Placeholder 32">
            <a:extLst>
              <a:ext uri="{FF2B5EF4-FFF2-40B4-BE49-F238E27FC236}">
                <a16:creationId xmlns:a16="http://schemas.microsoft.com/office/drawing/2014/main" id="{EEE903D1-E1BB-634A-9A28-B09E2D82649F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40619" y="3054545"/>
            <a:ext cx="2062844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884" indent="0">
              <a:buNone/>
              <a:defRPr sz="800">
                <a:solidFill>
                  <a:schemeClr val="tx1"/>
                </a:solidFill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  <a:p>
            <a:pPr lvl="0"/>
            <a:r>
              <a:rPr lang="en-US" dirty="0"/>
              <a:t>Job title</a:t>
            </a:r>
          </a:p>
          <a:p>
            <a:pPr lvl="0"/>
            <a:r>
              <a:rPr lang="en-US" dirty="0"/>
              <a:t>Phone:</a:t>
            </a:r>
          </a:p>
          <a:p>
            <a:pPr lvl="0"/>
            <a:r>
              <a:rPr lang="en-US" dirty="0"/>
              <a:t>Email:</a:t>
            </a:r>
          </a:p>
        </p:txBody>
      </p:sp>
      <p:sp>
        <p:nvSpPr>
          <p:cNvPr id="53" name="Text Placeholder 32">
            <a:extLst>
              <a:ext uri="{FF2B5EF4-FFF2-40B4-BE49-F238E27FC236}">
                <a16:creationId xmlns:a16="http://schemas.microsoft.com/office/drawing/2014/main" id="{4AD3A378-A47E-8947-9E8C-5D120F2D3287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2411414" y="3054545"/>
            <a:ext cx="2089151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884" indent="0">
              <a:buNone/>
              <a:defRPr sz="800">
                <a:solidFill>
                  <a:schemeClr val="tx1"/>
                </a:solidFill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  <a:p>
            <a:pPr lvl="0"/>
            <a:r>
              <a:rPr lang="en-US" dirty="0"/>
              <a:t>Job title</a:t>
            </a:r>
          </a:p>
          <a:p>
            <a:pPr lvl="0"/>
            <a:r>
              <a:rPr lang="en-US" dirty="0"/>
              <a:t>Phone:</a:t>
            </a:r>
          </a:p>
          <a:p>
            <a:pPr lvl="0"/>
            <a:r>
              <a:rPr lang="en-US" dirty="0"/>
              <a:t>Email:</a:t>
            </a:r>
          </a:p>
        </p:txBody>
      </p:sp>
      <p:grpSp>
        <p:nvGrpSpPr>
          <p:cNvPr id="54" name="Group 53">
            <a:extLst>
              <a:ext uri="{FF2B5EF4-FFF2-40B4-BE49-F238E27FC236}">
                <a16:creationId xmlns:a16="http://schemas.microsoft.com/office/drawing/2014/main" id="{528A66DD-E13F-2C47-99F0-7BDEC1B3EE58}"/>
              </a:ext>
            </a:extLst>
          </p:cNvPr>
          <p:cNvGrpSpPr/>
          <p:nvPr userDrawn="1"/>
        </p:nvGrpSpPr>
        <p:grpSpPr>
          <a:xfrm>
            <a:off x="211588" y="4582635"/>
            <a:ext cx="1514666" cy="365605"/>
            <a:chOff x="211587" y="4593566"/>
            <a:chExt cx="1429538" cy="345057"/>
          </a:xfrm>
        </p:grpSpPr>
        <p:grpSp>
          <p:nvGrpSpPr>
            <p:cNvPr id="55" name="Graphic 11">
              <a:extLst>
                <a:ext uri="{FF2B5EF4-FFF2-40B4-BE49-F238E27FC236}">
                  <a16:creationId xmlns:a16="http://schemas.microsoft.com/office/drawing/2014/main" id="{40F98975-7FCD-844D-9889-8527072A9AB8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76" name="Freeform 75">
                <a:extLst>
                  <a:ext uri="{FF2B5EF4-FFF2-40B4-BE49-F238E27FC236}">
                    <a16:creationId xmlns:a16="http://schemas.microsoft.com/office/drawing/2014/main" id="{B57B3853-ADFF-4149-A7A6-E633CD2CFD2D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7" name="Freeform 76">
                <a:extLst>
                  <a:ext uri="{FF2B5EF4-FFF2-40B4-BE49-F238E27FC236}">
                    <a16:creationId xmlns:a16="http://schemas.microsoft.com/office/drawing/2014/main" id="{D1CF3B8F-C2D5-DE43-9EB8-A432C8CEB597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8" name="Freeform 77">
                <a:extLst>
                  <a:ext uri="{FF2B5EF4-FFF2-40B4-BE49-F238E27FC236}">
                    <a16:creationId xmlns:a16="http://schemas.microsoft.com/office/drawing/2014/main" id="{380334FD-3DFC-4045-822B-38E6C8E6BDA0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9" name="Freeform 78">
                <a:extLst>
                  <a:ext uri="{FF2B5EF4-FFF2-40B4-BE49-F238E27FC236}">
                    <a16:creationId xmlns:a16="http://schemas.microsoft.com/office/drawing/2014/main" id="{6471CD38-0CA4-664C-AA5A-04AE92F34C88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2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0" name="Freeform 79">
                <a:extLst>
                  <a:ext uri="{FF2B5EF4-FFF2-40B4-BE49-F238E27FC236}">
                    <a16:creationId xmlns:a16="http://schemas.microsoft.com/office/drawing/2014/main" id="{6837098D-3737-2142-9853-BEFD889F0324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1" name="Freeform 80">
                <a:extLst>
                  <a:ext uri="{FF2B5EF4-FFF2-40B4-BE49-F238E27FC236}">
                    <a16:creationId xmlns:a16="http://schemas.microsoft.com/office/drawing/2014/main" id="{D2B4F8FB-8C9B-D14C-A7BB-24161BFA0421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2" name="Freeform 81">
                <a:extLst>
                  <a:ext uri="{FF2B5EF4-FFF2-40B4-BE49-F238E27FC236}">
                    <a16:creationId xmlns:a16="http://schemas.microsoft.com/office/drawing/2014/main" id="{93218CD8-D191-B14D-BDF5-7712A24031AD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  <p:grpSp>
          <p:nvGrpSpPr>
            <p:cNvPr id="56" name="Graphic 11">
              <a:extLst>
                <a:ext uri="{FF2B5EF4-FFF2-40B4-BE49-F238E27FC236}">
                  <a16:creationId xmlns:a16="http://schemas.microsoft.com/office/drawing/2014/main" id="{1DC60074-FE00-7E45-A907-F525238EAB48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6E9ECE57-CDCD-E040-AD00-640910AF86D1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11929BE-3316-984B-96BA-4CF246723233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B7630551-220C-484B-BD0D-C636E8DA3F5A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476EEE4-6915-1842-856D-E15EDCC8B640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F6B36593-228C-E848-B7AA-EAC0A3AF1868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5FA45320-C7E4-E14A-A453-02661ECA9662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3" name="Freeform 62">
                <a:extLst>
                  <a:ext uri="{FF2B5EF4-FFF2-40B4-BE49-F238E27FC236}">
                    <a16:creationId xmlns:a16="http://schemas.microsoft.com/office/drawing/2014/main" id="{E27CD072-EFC4-964D-A411-CE2809B055D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4" name="Freeform 63">
                <a:extLst>
                  <a:ext uri="{FF2B5EF4-FFF2-40B4-BE49-F238E27FC236}">
                    <a16:creationId xmlns:a16="http://schemas.microsoft.com/office/drawing/2014/main" id="{E7EC9A50-35AA-3E4B-87DD-8EB0EB97A14C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5" name="Freeform 64">
                <a:extLst>
                  <a:ext uri="{FF2B5EF4-FFF2-40B4-BE49-F238E27FC236}">
                    <a16:creationId xmlns:a16="http://schemas.microsoft.com/office/drawing/2014/main" id="{07D665BD-B436-0C4A-BB5C-A2D93BE9538C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6" name="Freeform 65">
                <a:extLst>
                  <a:ext uri="{FF2B5EF4-FFF2-40B4-BE49-F238E27FC236}">
                    <a16:creationId xmlns:a16="http://schemas.microsoft.com/office/drawing/2014/main" id="{5D0BCD27-B4DC-774B-A362-6E82BD01A428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7" name="Freeform 66">
                <a:extLst>
                  <a:ext uri="{FF2B5EF4-FFF2-40B4-BE49-F238E27FC236}">
                    <a16:creationId xmlns:a16="http://schemas.microsoft.com/office/drawing/2014/main" id="{88583048-B3C8-E848-81EC-35398C74850E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8" name="Freeform 67">
                <a:extLst>
                  <a:ext uri="{FF2B5EF4-FFF2-40B4-BE49-F238E27FC236}">
                    <a16:creationId xmlns:a16="http://schemas.microsoft.com/office/drawing/2014/main" id="{66C11ADC-3A09-3847-BC25-70519EE378BA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9" name="Freeform 68">
                <a:extLst>
                  <a:ext uri="{FF2B5EF4-FFF2-40B4-BE49-F238E27FC236}">
                    <a16:creationId xmlns:a16="http://schemas.microsoft.com/office/drawing/2014/main" id="{B313BFFE-FB16-DE41-B806-6148BAACC0D7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0" name="Freeform 69">
                <a:extLst>
                  <a:ext uri="{FF2B5EF4-FFF2-40B4-BE49-F238E27FC236}">
                    <a16:creationId xmlns:a16="http://schemas.microsoft.com/office/drawing/2014/main" id="{5008E915-99ED-9745-9CCA-E9D650F71AD7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1" name="Freeform 70">
                <a:extLst>
                  <a:ext uri="{FF2B5EF4-FFF2-40B4-BE49-F238E27FC236}">
                    <a16:creationId xmlns:a16="http://schemas.microsoft.com/office/drawing/2014/main" id="{20157F9C-81B0-2146-B99E-D8BFF40F4075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2" name="Freeform 71">
                <a:extLst>
                  <a:ext uri="{FF2B5EF4-FFF2-40B4-BE49-F238E27FC236}">
                    <a16:creationId xmlns:a16="http://schemas.microsoft.com/office/drawing/2014/main" id="{98F18F33-AB28-A644-A8A8-74694A9532D1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3" name="Freeform 72">
                <a:extLst>
                  <a:ext uri="{FF2B5EF4-FFF2-40B4-BE49-F238E27FC236}">
                    <a16:creationId xmlns:a16="http://schemas.microsoft.com/office/drawing/2014/main" id="{6570459D-FF85-354E-996C-B4307DBC80FE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4" name="Freeform 73">
                <a:extLst>
                  <a:ext uri="{FF2B5EF4-FFF2-40B4-BE49-F238E27FC236}">
                    <a16:creationId xmlns:a16="http://schemas.microsoft.com/office/drawing/2014/main" id="{695AB8E3-9A53-6D46-91FD-E59C7A3B8AE4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5" name="Freeform 74">
                <a:extLst>
                  <a:ext uri="{FF2B5EF4-FFF2-40B4-BE49-F238E27FC236}">
                    <a16:creationId xmlns:a16="http://schemas.microsoft.com/office/drawing/2014/main" id="{D49AF016-69D5-C74D-B92C-F27D32F46B3B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695354793"/>
      </p:ext>
    </p:extLst>
  </p:cSld>
  <p:clrMapOvr>
    <a:masterClrMapping/>
  </p:clrMapOvr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 Slide Imag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42">
            <a:extLst>
              <a:ext uri="{FF2B5EF4-FFF2-40B4-BE49-F238E27FC236}">
                <a16:creationId xmlns:a16="http://schemas.microsoft.com/office/drawing/2014/main" id="{F8809E32-D55A-B026-A70E-B556A2B83C0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15901" y="204789"/>
            <a:ext cx="8711038" cy="3123298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‹N°›</a:t>
            </a:fld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14145BF-3C04-B770-EEC0-2BB4215FF942}"/>
              </a:ext>
            </a:extLst>
          </p:cNvPr>
          <p:cNvSpPr/>
          <p:nvPr userDrawn="1"/>
        </p:nvSpPr>
        <p:spPr>
          <a:xfrm>
            <a:off x="215901" y="3435350"/>
            <a:ext cx="8711038" cy="151288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48D24284-21AC-B155-FDE2-93BE1BDB0E5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80" y="3579953"/>
            <a:ext cx="8418579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2E49D26F-B81C-0FAE-7172-C3BDB033F292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37280" y="3778389"/>
            <a:ext cx="8437605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884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766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649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532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71617163"/>
      </p:ext>
    </p:extLst>
  </p:cSld>
  <p:clrMapOvr>
    <a:masterClrMapping/>
  </p:clrMapOvr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ontent Slid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‹N°›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C98B7A5-0403-A06C-DFC5-CBD9F96E532C}"/>
              </a:ext>
            </a:extLst>
          </p:cNvPr>
          <p:cNvSpPr/>
          <p:nvPr userDrawn="1"/>
        </p:nvSpPr>
        <p:spPr>
          <a:xfrm>
            <a:off x="215902" y="195263"/>
            <a:ext cx="2087563" cy="475297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8F9DF10-5C87-3222-7342-BAB7A22B6C62}"/>
              </a:ext>
            </a:extLst>
          </p:cNvPr>
          <p:cNvSpPr/>
          <p:nvPr userDrawn="1"/>
        </p:nvSpPr>
        <p:spPr>
          <a:xfrm>
            <a:off x="2426952" y="195263"/>
            <a:ext cx="2087563" cy="475297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582F32D-1FE9-85D2-2F1E-95069B1E7EF0}"/>
              </a:ext>
            </a:extLst>
          </p:cNvPr>
          <p:cNvSpPr/>
          <p:nvPr userDrawn="1"/>
        </p:nvSpPr>
        <p:spPr>
          <a:xfrm>
            <a:off x="4629491" y="195263"/>
            <a:ext cx="2087563" cy="475297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C06C5FF-85CD-EC6D-BBE9-72AEE39E5BAD}"/>
              </a:ext>
            </a:extLst>
          </p:cNvPr>
          <p:cNvSpPr/>
          <p:nvPr userDrawn="1"/>
        </p:nvSpPr>
        <p:spPr>
          <a:xfrm>
            <a:off x="6832030" y="195263"/>
            <a:ext cx="2087563" cy="475297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Text Placeholder 15">
            <a:extLst>
              <a:ext uri="{FF2B5EF4-FFF2-40B4-BE49-F238E27FC236}">
                <a16:creationId xmlns:a16="http://schemas.microsoft.com/office/drawing/2014/main" id="{832D6164-9BE5-E5B3-D4A5-7CBB4C08D67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7280" y="1416987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84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one goes here.</a:t>
            </a:r>
          </a:p>
        </p:txBody>
      </p:sp>
      <p:sp>
        <p:nvSpPr>
          <p:cNvPr id="12" name="Text Placeholder 15">
            <a:extLst>
              <a:ext uri="{FF2B5EF4-FFF2-40B4-BE49-F238E27FC236}">
                <a16:creationId xmlns:a16="http://schemas.microsoft.com/office/drawing/2014/main" id="{EFC1E3D1-472F-9835-7DC6-AD658A295FB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540834" y="1416987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84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two goes here.</a:t>
            </a:r>
          </a:p>
        </p:txBody>
      </p:sp>
      <p:sp>
        <p:nvSpPr>
          <p:cNvPr id="13" name="Text Placeholder 15">
            <a:extLst>
              <a:ext uri="{FF2B5EF4-FFF2-40B4-BE49-F238E27FC236}">
                <a16:creationId xmlns:a16="http://schemas.microsoft.com/office/drawing/2014/main" id="{86F5C8FC-F5E5-8ABF-AE08-1810B37DC1F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759379" y="1416987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84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three goes here.</a:t>
            </a:r>
          </a:p>
        </p:txBody>
      </p:sp>
      <p:sp>
        <p:nvSpPr>
          <p:cNvPr id="14" name="Text Placeholder 15">
            <a:extLst>
              <a:ext uri="{FF2B5EF4-FFF2-40B4-BE49-F238E27FC236}">
                <a16:creationId xmlns:a16="http://schemas.microsoft.com/office/drawing/2014/main" id="{D9061F47-6EFB-73DC-B51C-FC4AFFE7497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970427" y="1416987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84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four goes here.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4AAD8114-419D-E3DE-8654-F6E6FA5285E8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2783426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6" name="Text Placeholder 32">
            <a:extLst>
              <a:ext uri="{FF2B5EF4-FFF2-40B4-BE49-F238E27FC236}">
                <a16:creationId xmlns:a16="http://schemas.microsoft.com/office/drawing/2014/main" id="{411DC17F-39A0-531C-57DE-EC1E993A7306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37279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84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49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53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1109AEB5-A705-B1E3-C50A-E4713A363CF0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2540833" y="2783426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A8F0BEC8-81AB-BEC9-97A4-5329385620EC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2540833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84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49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53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6F3F4150-A89F-9860-1925-5439571394A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759378" y="2783426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8B3A13E3-50DE-E7AD-7CDC-E5F7336F97F6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4759378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84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49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53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B09EDD68-8884-92F9-5D26-76930F77228C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6970427" y="2783426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2" name="Text Placeholder 32">
            <a:extLst>
              <a:ext uri="{FF2B5EF4-FFF2-40B4-BE49-F238E27FC236}">
                <a16:creationId xmlns:a16="http://schemas.microsoft.com/office/drawing/2014/main" id="{9D2A4232-20EE-2827-23C2-ACE4C2C18918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6970429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84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49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53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Picture Placeholder 42">
            <a:extLst>
              <a:ext uri="{FF2B5EF4-FFF2-40B4-BE49-F238E27FC236}">
                <a16:creationId xmlns:a16="http://schemas.microsoft.com/office/drawing/2014/main" id="{A8D30F47-1B63-CFF7-E8E1-69AAA63FDCB4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323850" y="391599"/>
            <a:ext cx="61118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4" name="Picture Placeholder 42">
            <a:extLst>
              <a:ext uri="{FF2B5EF4-FFF2-40B4-BE49-F238E27FC236}">
                <a16:creationId xmlns:a16="http://schemas.microsoft.com/office/drawing/2014/main" id="{3F95AB88-1959-29F2-17F9-707484C9F481}"/>
              </a:ext>
            </a:extLst>
          </p:cNvPr>
          <p:cNvSpPr>
            <a:spLocks noGrp="1"/>
          </p:cNvSpPr>
          <p:nvPr>
            <p:ph type="pic" sz="quarter" idx="47" hasCustomPrompt="1"/>
          </p:nvPr>
        </p:nvSpPr>
        <p:spPr>
          <a:xfrm>
            <a:off x="2539829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5" name="Picture Placeholder 42">
            <a:extLst>
              <a:ext uri="{FF2B5EF4-FFF2-40B4-BE49-F238E27FC236}">
                <a16:creationId xmlns:a16="http://schemas.microsoft.com/office/drawing/2014/main" id="{F783E5A6-D544-5F28-F224-AFDFA2B1FC93}"/>
              </a:ext>
            </a:extLst>
          </p:cNvPr>
          <p:cNvSpPr>
            <a:spLocks noGrp="1"/>
          </p:cNvSpPr>
          <p:nvPr>
            <p:ph type="pic" sz="quarter" idx="48" hasCustomPrompt="1"/>
          </p:nvPr>
        </p:nvSpPr>
        <p:spPr>
          <a:xfrm>
            <a:off x="4759380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6" name="Picture Placeholder 42">
            <a:extLst>
              <a:ext uri="{FF2B5EF4-FFF2-40B4-BE49-F238E27FC236}">
                <a16:creationId xmlns:a16="http://schemas.microsoft.com/office/drawing/2014/main" id="{BECF269F-F2F6-081F-E14E-8CE4EDAB79F3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6970428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549402128"/>
      </p:ext>
    </p:extLst>
  </p:cSld>
  <p:clrMapOvr>
    <a:masterClrMapping/>
  </p:clrMapOvr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Warm Yellow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32212" y="2639198"/>
            <a:ext cx="4258925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884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766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649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53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41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297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18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064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Subsection title goes here.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8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‹N°›</a:t>
            </a:fld>
            <a:endParaRPr lang="en-US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251206" y="3735151"/>
            <a:ext cx="4249358" cy="101168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884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766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649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532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4D439A0-A9B0-861F-CEF2-DA751F9DC45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41210" y="2275718"/>
            <a:ext cx="4258925" cy="249237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>
                <a:solidFill>
                  <a:schemeClr val="tx2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&lt;##&gt;. SECTION 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2800190732"/>
      </p:ext>
    </p:extLst>
  </p:cSld>
  <p:clrMapOvr>
    <a:masterClrMapping/>
  </p:clrMapOvr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Light Grey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32212" y="2639198"/>
            <a:ext cx="4258925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884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766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649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53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41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297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18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064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Subsection title goes here.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8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‹N°›</a:t>
            </a:fld>
            <a:endParaRPr lang="en-US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251206" y="3735151"/>
            <a:ext cx="4249358" cy="101168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884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766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649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532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4D439A0-A9B0-861F-CEF2-DA751F9DC45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41210" y="2275718"/>
            <a:ext cx="4258925" cy="249237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>
                <a:solidFill>
                  <a:schemeClr val="tx2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&lt;##&gt;. SECTION 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3646655350"/>
      </p:ext>
    </p:extLst>
  </p:cSld>
  <p:clrMapOvr>
    <a:masterClrMapping/>
  </p:clrMapOvr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4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828495" y="4971428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‹N°›</a:t>
            </a:fld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C21602C-1817-2D77-A081-1D7796E7C5B6}"/>
              </a:ext>
            </a:extLst>
          </p:cNvPr>
          <p:cNvSpPr/>
          <p:nvPr userDrawn="1"/>
        </p:nvSpPr>
        <p:spPr>
          <a:xfrm>
            <a:off x="215902" y="195265"/>
            <a:ext cx="2087563" cy="72072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09AE944-9E9A-E641-568E-43B357820865}"/>
              </a:ext>
            </a:extLst>
          </p:cNvPr>
          <p:cNvSpPr/>
          <p:nvPr userDrawn="1"/>
        </p:nvSpPr>
        <p:spPr>
          <a:xfrm>
            <a:off x="2426952" y="195265"/>
            <a:ext cx="2087563" cy="72072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D397701-33FC-1827-B791-3523EF2FEEE2}"/>
              </a:ext>
            </a:extLst>
          </p:cNvPr>
          <p:cNvSpPr/>
          <p:nvPr userDrawn="1"/>
        </p:nvSpPr>
        <p:spPr>
          <a:xfrm>
            <a:off x="4629491" y="195265"/>
            <a:ext cx="2087563" cy="72072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4C441049-7DCC-789E-9202-B5466EFE4C0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7280" y="330202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84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17" name="Text Placeholder 15">
            <a:extLst>
              <a:ext uri="{FF2B5EF4-FFF2-40B4-BE49-F238E27FC236}">
                <a16:creationId xmlns:a16="http://schemas.microsoft.com/office/drawing/2014/main" id="{14F9B1C3-BAFF-0618-1141-9AAA5425726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540834" y="330202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84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18" name="Text Placeholder 15">
            <a:extLst>
              <a:ext uri="{FF2B5EF4-FFF2-40B4-BE49-F238E27FC236}">
                <a16:creationId xmlns:a16="http://schemas.microsoft.com/office/drawing/2014/main" id="{B73DEC17-A2ED-C6B1-7627-4114335158D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759379" y="330202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84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19" name="Text Placeholder 15">
            <a:extLst>
              <a:ext uri="{FF2B5EF4-FFF2-40B4-BE49-F238E27FC236}">
                <a16:creationId xmlns:a16="http://schemas.microsoft.com/office/drawing/2014/main" id="{4992C5A0-AFE7-DC4B-061E-8F1D134CE4E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970427" y="330202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84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20" name="Text Placeholder 9">
            <a:extLst>
              <a:ext uri="{FF2B5EF4-FFF2-40B4-BE49-F238E27FC236}">
                <a16:creationId xmlns:a16="http://schemas.microsoft.com/office/drawing/2014/main" id="{5ACC3BA3-CB38-F60C-880B-784B3DE49A5E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37279" y="1111252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F4020213-FD1D-48D2-D5B9-FC1C316AD3FC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2540835" y="1111252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2" name="Text Placeholder 9">
            <a:extLst>
              <a:ext uri="{FF2B5EF4-FFF2-40B4-BE49-F238E27FC236}">
                <a16:creationId xmlns:a16="http://schemas.microsoft.com/office/drawing/2014/main" id="{F0FB1A36-7502-387F-9A00-B790FE5197E7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759380" y="1111252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3" name="Text Placeholder 9">
            <a:extLst>
              <a:ext uri="{FF2B5EF4-FFF2-40B4-BE49-F238E27FC236}">
                <a16:creationId xmlns:a16="http://schemas.microsoft.com/office/drawing/2014/main" id="{D688AB2E-D0DA-16A3-A057-1377E84481FC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6970428" y="1111252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4" name="Text Placeholder 15">
            <a:extLst>
              <a:ext uri="{FF2B5EF4-FFF2-40B4-BE49-F238E27FC236}">
                <a16:creationId xmlns:a16="http://schemas.microsoft.com/office/drawing/2014/main" id="{368B0EF8-930A-D4CC-FA42-DD1AE40F2F9B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337280" y="1416987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84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5" name="Text Placeholder 15">
            <a:extLst>
              <a:ext uri="{FF2B5EF4-FFF2-40B4-BE49-F238E27FC236}">
                <a16:creationId xmlns:a16="http://schemas.microsoft.com/office/drawing/2014/main" id="{49B6E47E-D3D1-E382-095D-913E79B452F9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540834" y="1416987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84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6" name="Text Placeholder 15">
            <a:extLst>
              <a:ext uri="{FF2B5EF4-FFF2-40B4-BE49-F238E27FC236}">
                <a16:creationId xmlns:a16="http://schemas.microsoft.com/office/drawing/2014/main" id="{528E9BF7-B39D-2EAE-E33F-B469445D8151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4759379" y="1416987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84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7" name="Text Placeholder 15">
            <a:extLst>
              <a:ext uri="{FF2B5EF4-FFF2-40B4-BE49-F238E27FC236}">
                <a16:creationId xmlns:a16="http://schemas.microsoft.com/office/drawing/2014/main" id="{ACA80DCC-6B5F-DBC6-057F-779BB84A0C9E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6970427" y="1416987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84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8" name="Text Placeholder 9">
            <a:extLst>
              <a:ext uri="{FF2B5EF4-FFF2-40B4-BE49-F238E27FC236}">
                <a16:creationId xmlns:a16="http://schemas.microsoft.com/office/drawing/2014/main" id="{57A68056-2B29-782E-3763-8AFAEBD187A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2705986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9" name="Text Placeholder 9">
            <a:extLst>
              <a:ext uri="{FF2B5EF4-FFF2-40B4-BE49-F238E27FC236}">
                <a16:creationId xmlns:a16="http://schemas.microsoft.com/office/drawing/2014/main" id="{9B2EB121-896A-3DF7-92E7-266C1E20F1E6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2540835" y="2705986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0" name="Text Placeholder 9">
            <a:extLst>
              <a:ext uri="{FF2B5EF4-FFF2-40B4-BE49-F238E27FC236}">
                <a16:creationId xmlns:a16="http://schemas.microsoft.com/office/drawing/2014/main" id="{CAFD655C-6EA7-1F97-1F5D-07C5C3F6BC9A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4759380" y="2705986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1" name="Text Placeholder 9">
            <a:extLst>
              <a:ext uri="{FF2B5EF4-FFF2-40B4-BE49-F238E27FC236}">
                <a16:creationId xmlns:a16="http://schemas.microsoft.com/office/drawing/2014/main" id="{007E23B5-D0F4-3EFC-7902-E038FA32F274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6970428" y="2705986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3" name="Text Placeholder 32">
            <a:extLst>
              <a:ext uri="{FF2B5EF4-FFF2-40B4-BE49-F238E27FC236}">
                <a16:creationId xmlns:a16="http://schemas.microsoft.com/office/drawing/2014/main" id="{13581A65-E016-F310-EB02-64983DA04394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41678" y="3034476"/>
            <a:ext cx="1820681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84" indent="0">
              <a:lnSpc>
                <a:spcPct val="114000"/>
              </a:lnSpc>
              <a:buNone/>
              <a:defRPr sz="900"/>
            </a:lvl2pPr>
            <a:lvl3pPr marL="685766" indent="0">
              <a:lnSpc>
                <a:spcPct val="114000"/>
              </a:lnSpc>
              <a:buNone/>
              <a:defRPr sz="900"/>
            </a:lvl3pPr>
            <a:lvl4pPr marL="1028649" indent="0">
              <a:lnSpc>
                <a:spcPct val="114000"/>
              </a:lnSpc>
              <a:buNone/>
              <a:defRPr sz="900"/>
            </a:lvl4pPr>
            <a:lvl5pPr marL="1371532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4" name="Text Placeholder 32">
            <a:extLst>
              <a:ext uri="{FF2B5EF4-FFF2-40B4-BE49-F238E27FC236}">
                <a16:creationId xmlns:a16="http://schemas.microsoft.com/office/drawing/2014/main" id="{0A225663-63EF-BCCA-A4C0-8496132464E5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>
          <a:xfrm>
            <a:off x="2536238" y="3041190"/>
            <a:ext cx="1829675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84" indent="0">
              <a:lnSpc>
                <a:spcPct val="114000"/>
              </a:lnSpc>
              <a:buNone/>
              <a:defRPr sz="900"/>
            </a:lvl2pPr>
            <a:lvl3pPr marL="685766" indent="0">
              <a:lnSpc>
                <a:spcPct val="114000"/>
              </a:lnSpc>
              <a:buNone/>
              <a:defRPr sz="900"/>
            </a:lvl3pPr>
            <a:lvl4pPr marL="1028649" indent="0">
              <a:lnSpc>
                <a:spcPct val="114000"/>
              </a:lnSpc>
              <a:buNone/>
              <a:defRPr sz="900"/>
            </a:lvl4pPr>
            <a:lvl5pPr marL="1371532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5" name="Text Placeholder 32">
            <a:extLst>
              <a:ext uri="{FF2B5EF4-FFF2-40B4-BE49-F238E27FC236}">
                <a16:creationId xmlns:a16="http://schemas.microsoft.com/office/drawing/2014/main" id="{80474354-0A59-F05F-AF6E-74F85E8B81C2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4759379" y="3041190"/>
            <a:ext cx="1836009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84" indent="0">
              <a:lnSpc>
                <a:spcPct val="114000"/>
              </a:lnSpc>
              <a:buNone/>
              <a:defRPr sz="900"/>
            </a:lvl2pPr>
            <a:lvl3pPr marL="685766" indent="0">
              <a:lnSpc>
                <a:spcPct val="114000"/>
              </a:lnSpc>
              <a:buNone/>
              <a:defRPr sz="900"/>
            </a:lvl3pPr>
            <a:lvl4pPr marL="1028649" indent="0">
              <a:lnSpc>
                <a:spcPct val="114000"/>
              </a:lnSpc>
              <a:buNone/>
              <a:defRPr sz="900"/>
            </a:lvl4pPr>
            <a:lvl5pPr marL="1371532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6" name="Text Placeholder 32">
            <a:extLst>
              <a:ext uri="{FF2B5EF4-FFF2-40B4-BE49-F238E27FC236}">
                <a16:creationId xmlns:a16="http://schemas.microsoft.com/office/drawing/2014/main" id="{CC6B5DA9-7035-E337-2946-3DC9393E8ECE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>
          <a:xfrm>
            <a:off x="6964961" y="3041190"/>
            <a:ext cx="1836009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84" indent="0">
              <a:lnSpc>
                <a:spcPct val="114000"/>
              </a:lnSpc>
              <a:buNone/>
              <a:defRPr sz="900"/>
            </a:lvl2pPr>
            <a:lvl3pPr marL="685766" indent="0">
              <a:lnSpc>
                <a:spcPct val="114000"/>
              </a:lnSpc>
              <a:buNone/>
              <a:defRPr sz="900"/>
            </a:lvl3pPr>
            <a:lvl4pPr marL="1028649" indent="0">
              <a:lnSpc>
                <a:spcPct val="114000"/>
              </a:lnSpc>
              <a:buNone/>
              <a:defRPr sz="900"/>
            </a:lvl4pPr>
            <a:lvl5pPr marL="1371532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01159682"/>
      </p:ext>
    </p:extLst>
  </p:cSld>
  <p:clrMapOvr>
    <a:masterClrMapping/>
  </p:clrMapOvr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 Warm Yel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8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‹N°›</a:t>
            </a:fld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0414D47-2E79-0DFD-30E8-6DE211F7F62D}"/>
              </a:ext>
            </a:extLst>
          </p:cNvPr>
          <p:cNvSpPr/>
          <p:nvPr userDrawn="1"/>
        </p:nvSpPr>
        <p:spPr>
          <a:xfrm>
            <a:off x="215902" y="195263"/>
            <a:ext cx="8712200" cy="475297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B3D089EF-1FFD-0D2D-8D12-EC38E66A32E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35038" y="1419227"/>
            <a:ext cx="7237412" cy="1223963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tx2"/>
                </a:solidFill>
                <a:latin typeface="+mj-lt"/>
              </a:defRPr>
            </a:lvl1pPr>
            <a:lvl2pPr marL="342884" indent="0">
              <a:buNone/>
              <a:defRPr>
                <a:solidFill>
                  <a:schemeClr val="tx2"/>
                </a:solidFill>
                <a:latin typeface="+mj-lt"/>
              </a:defRPr>
            </a:lvl2pPr>
            <a:lvl3pPr marL="685766" indent="0">
              <a:buNone/>
              <a:defRPr>
                <a:solidFill>
                  <a:schemeClr val="tx2"/>
                </a:solidFill>
                <a:latin typeface="+mj-lt"/>
              </a:defRPr>
            </a:lvl3pPr>
            <a:lvl4pPr marL="1028649" indent="0">
              <a:buNone/>
              <a:defRPr>
                <a:solidFill>
                  <a:schemeClr val="tx2"/>
                </a:solidFill>
                <a:latin typeface="+mj-lt"/>
              </a:defRPr>
            </a:lvl4pPr>
            <a:lvl5pPr marL="1371532" indent="0">
              <a:buNone/>
              <a:defRPr>
                <a:solidFill>
                  <a:schemeClr val="tx2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“Lorem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</a:t>
            </a:r>
            <a:r>
              <a:rPr lang="en-US" dirty="0"/>
              <a:t> </a:t>
            </a:r>
            <a:r>
              <a:rPr lang="en-US" dirty="0" err="1"/>
              <a:t>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diam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magna.”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4E9D42CF-D2C4-43DB-4B4A-9B1C7EEC28C4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 rot="5400000">
            <a:off x="1259931" y="2597111"/>
            <a:ext cx="3274" cy="659265"/>
          </a:xfrm>
          <a:solidFill>
            <a:schemeClr val="tx2"/>
          </a:solidFill>
          <a:ln w="12700">
            <a:solidFill>
              <a:schemeClr val="tx2"/>
            </a:solidFill>
          </a:ln>
        </p:spPr>
        <p:txBody>
          <a:bodyPr wrap="none" lIns="0" tIns="0" rIns="0" bIns="0">
            <a:noAutofit/>
          </a:bodyPr>
          <a:lstStyle>
            <a:lvl1pPr marL="0" indent="0">
              <a:buNone/>
              <a:defRPr sz="100">
                <a:noFill/>
              </a:defRPr>
            </a:lvl1pPr>
            <a:lvl2pPr marL="457178" indent="0">
              <a:buNone/>
              <a:defRPr sz="100"/>
            </a:lvl2pPr>
            <a:lvl3pPr marL="914355" indent="0">
              <a:buNone/>
              <a:defRPr sz="100"/>
            </a:lvl3pPr>
            <a:lvl4pPr marL="1371532" indent="0">
              <a:buNone/>
              <a:defRPr sz="100"/>
            </a:lvl4pPr>
            <a:lvl5pPr marL="1828709" indent="0">
              <a:buNone/>
              <a:defRPr sz="100"/>
            </a:lvl5pPr>
          </a:lstStyle>
          <a:p>
            <a:pPr lvl="0"/>
            <a:r>
              <a:rPr lang="en-US"/>
              <a:t>.</a:t>
            </a:r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A2DA35A8-B74A-F135-D7CC-769A96F32532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35039" y="3186877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800" b="1">
                <a:solidFill>
                  <a:schemeClr val="tx2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</p:txBody>
      </p:sp>
      <p:sp>
        <p:nvSpPr>
          <p:cNvPr id="12" name="Text Placeholder 32">
            <a:extLst>
              <a:ext uri="{FF2B5EF4-FFF2-40B4-BE49-F238E27FC236}">
                <a16:creationId xmlns:a16="http://schemas.microsoft.com/office/drawing/2014/main" id="{C2B432E4-26D8-D91A-78DA-42F0BF30541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939438" y="3359802"/>
            <a:ext cx="2084867" cy="137352"/>
          </a:xfrm>
        </p:spPr>
        <p:txBody>
          <a:bodyPr>
            <a:noAutofit/>
          </a:bodyPr>
          <a:lstStyle>
            <a:lvl1pPr marL="0" indent="0">
              <a:buNone/>
              <a:defRPr sz="800"/>
            </a:lvl1pPr>
            <a:lvl2pPr marL="342884" indent="0">
              <a:buNone/>
              <a:defRPr sz="800"/>
            </a:lvl2pPr>
            <a:lvl3pPr marL="685766" indent="0">
              <a:buNone/>
              <a:defRPr sz="800"/>
            </a:lvl3pPr>
            <a:lvl4pPr marL="1028649" indent="0">
              <a:buNone/>
              <a:defRPr sz="800"/>
            </a:lvl4pPr>
            <a:lvl5pPr marL="1371532" indent="0">
              <a:buNone/>
              <a:defRPr sz="800"/>
            </a:lvl5pPr>
          </a:lstStyle>
          <a:p>
            <a:pPr lvl="0"/>
            <a:r>
              <a:rPr lang="en-US" dirty="0"/>
              <a:t>Job title / Credential</a:t>
            </a:r>
          </a:p>
        </p:txBody>
      </p:sp>
    </p:spTree>
    <p:extLst>
      <p:ext uri="{BB962C8B-B14F-4D97-AF65-F5344CB8AC3E}">
        <p14:creationId xmlns:p14="http://schemas.microsoft.com/office/powerpoint/2010/main" val="2775692937"/>
      </p:ext>
    </p:extLst>
  </p:cSld>
  <p:clrMapOvr>
    <a:masterClrMapping/>
  </p:clrMapOvr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8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‹N°›</a:t>
            </a:fld>
            <a:endParaRPr lang="en-US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B3D089EF-1FFD-0D2D-8D12-EC38E66A32E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35038" y="1419227"/>
            <a:ext cx="7237412" cy="1223963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tx2"/>
                </a:solidFill>
                <a:latin typeface="+mj-lt"/>
              </a:defRPr>
            </a:lvl1pPr>
            <a:lvl2pPr marL="342884" indent="0">
              <a:buNone/>
              <a:defRPr>
                <a:solidFill>
                  <a:schemeClr val="tx2"/>
                </a:solidFill>
                <a:latin typeface="+mj-lt"/>
              </a:defRPr>
            </a:lvl2pPr>
            <a:lvl3pPr marL="685766" indent="0">
              <a:buNone/>
              <a:defRPr>
                <a:solidFill>
                  <a:schemeClr val="tx2"/>
                </a:solidFill>
                <a:latin typeface="+mj-lt"/>
              </a:defRPr>
            </a:lvl3pPr>
            <a:lvl4pPr marL="1028649" indent="0">
              <a:buNone/>
              <a:defRPr>
                <a:solidFill>
                  <a:schemeClr val="tx2"/>
                </a:solidFill>
                <a:latin typeface="+mj-lt"/>
              </a:defRPr>
            </a:lvl4pPr>
            <a:lvl5pPr marL="1371532" indent="0">
              <a:buNone/>
              <a:defRPr>
                <a:solidFill>
                  <a:schemeClr val="tx2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“Lorem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</a:t>
            </a:r>
            <a:r>
              <a:rPr lang="en-US" dirty="0"/>
              <a:t> </a:t>
            </a:r>
            <a:r>
              <a:rPr lang="en-US" dirty="0" err="1"/>
              <a:t>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diam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magna.”</a:t>
            </a:r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A2DA35A8-B74A-F135-D7CC-769A96F32532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35039" y="3186877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800" b="1">
                <a:solidFill>
                  <a:schemeClr val="tx2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</p:txBody>
      </p:sp>
      <p:sp>
        <p:nvSpPr>
          <p:cNvPr id="12" name="Text Placeholder 32">
            <a:extLst>
              <a:ext uri="{FF2B5EF4-FFF2-40B4-BE49-F238E27FC236}">
                <a16:creationId xmlns:a16="http://schemas.microsoft.com/office/drawing/2014/main" id="{C2B432E4-26D8-D91A-78DA-42F0BF30541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939438" y="3359802"/>
            <a:ext cx="2084867" cy="137352"/>
          </a:xfrm>
        </p:spPr>
        <p:txBody>
          <a:bodyPr>
            <a:noAutofit/>
          </a:bodyPr>
          <a:lstStyle>
            <a:lvl1pPr marL="0" indent="0">
              <a:buNone/>
              <a:defRPr sz="800"/>
            </a:lvl1pPr>
            <a:lvl2pPr marL="342884" indent="0">
              <a:buNone/>
              <a:defRPr sz="800"/>
            </a:lvl2pPr>
            <a:lvl3pPr marL="685766" indent="0">
              <a:buNone/>
              <a:defRPr sz="800"/>
            </a:lvl3pPr>
            <a:lvl4pPr marL="1028649" indent="0">
              <a:buNone/>
              <a:defRPr sz="800"/>
            </a:lvl4pPr>
            <a:lvl5pPr marL="1371532" indent="0">
              <a:buNone/>
              <a:defRPr sz="800"/>
            </a:lvl5pPr>
          </a:lstStyle>
          <a:p>
            <a:pPr lvl="0"/>
            <a:r>
              <a:rPr lang="en-US" dirty="0"/>
              <a:t>Job title / Credential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F21CC044-6F5F-184E-9C25-8C2B078EC7A9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 rot="5400000">
            <a:off x="1259931" y="2597111"/>
            <a:ext cx="3274" cy="659265"/>
          </a:xfrm>
          <a:solidFill>
            <a:schemeClr val="tx2"/>
          </a:solidFill>
          <a:ln w="12700">
            <a:solidFill>
              <a:schemeClr val="tx2"/>
            </a:solidFill>
          </a:ln>
        </p:spPr>
        <p:txBody>
          <a:bodyPr wrap="none" lIns="0" tIns="0" rIns="0" bIns="0">
            <a:noAutofit/>
          </a:bodyPr>
          <a:lstStyle>
            <a:lvl1pPr marL="0" indent="0">
              <a:buNone/>
              <a:defRPr sz="100">
                <a:noFill/>
              </a:defRPr>
            </a:lvl1pPr>
            <a:lvl2pPr marL="457178" indent="0">
              <a:buNone/>
              <a:defRPr sz="100"/>
            </a:lvl2pPr>
            <a:lvl3pPr marL="914355" indent="0">
              <a:buNone/>
              <a:defRPr sz="100"/>
            </a:lvl3pPr>
            <a:lvl4pPr marL="1371532" indent="0">
              <a:buNone/>
              <a:defRPr sz="100"/>
            </a:lvl4pPr>
            <a:lvl5pPr marL="1828709" indent="0">
              <a:buNone/>
              <a:defRPr sz="100"/>
            </a:lvl5pPr>
          </a:lstStyle>
          <a:p>
            <a:pPr lvl="0"/>
            <a:r>
              <a:rPr lang="en-US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779157710"/>
      </p:ext>
    </p:extLst>
  </p:cSld>
  <p:clrMapOvr>
    <a:masterClrMapping/>
  </p:clrMapOvr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 Slide Imag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42">
            <a:extLst>
              <a:ext uri="{FF2B5EF4-FFF2-40B4-BE49-F238E27FC236}">
                <a16:creationId xmlns:a16="http://schemas.microsoft.com/office/drawing/2014/main" id="{F8809E32-D55A-B026-A70E-B556A2B83C0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15901" y="204789"/>
            <a:ext cx="8711038" cy="3123298"/>
          </a:xfrm>
          <a:solidFill>
            <a:schemeClr val="accent3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828495" y="4971428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‹N°›</a:t>
            </a:fld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14145BF-3C04-B770-EEC0-2BB4215FF942}"/>
              </a:ext>
            </a:extLst>
          </p:cNvPr>
          <p:cNvSpPr/>
          <p:nvPr userDrawn="1"/>
        </p:nvSpPr>
        <p:spPr>
          <a:xfrm>
            <a:off x="215901" y="3435350"/>
            <a:ext cx="8711038" cy="151288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48D24284-21AC-B155-FDE2-93BE1BDB0E5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80" y="3579953"/>
            <a:ext cx="8418579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2E49D26F-B81C-0FAE-7172-C3BDB033F292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37280" y="3778389"/>
            <a:ext cx="8437605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884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766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649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532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1172843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Blank White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572685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Large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‹N°›</a:t>
            </a:fld>
            <a:endParaRPr lang="en-US"/>
          </a:p>
        </p:txBody>
      </p:sp>
      <p:sp>
        <p:nvSpPr>
          <p:cNvPr id="7" name="Picture Placeholder 42">
            <a:extLst>
              <a:ext uri="{FF2B5EF4-FFF2-40B4-BE49-F238E27FC236}">
                <a16:creationId xmlns:a16="http://schemas.microsoft.com/office/drawing/2014/main" id="{0D5DD147-C73A-B4DA-1321-B559075FE55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3167063" y="204788"/>
            <a:ext cx="5759875" cy="47307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9" name="Text Placeholder 15">
            <a:extLst>
              <a:ext uri="{FF2B5EF4-FFF2-40B4-BE49-F238E27FC236}">
                <a16:creationId xmlns:a16="http://schemas.microsoft.com/office/drawing/2014/main" id="{9D5A45A1-3577-DE4C-DF6F-5B433B6C18C3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215900" y="202138"/>
            <a:ext cx="2843213" cy="2369612"/>
          </a:xfrm>
        </p:spPr>
        <p:txBody>
          <a:bodyPr rIns="144000" anchor="t" anchorCtr="0">
            <a:noAutofit/>
          </a:bodyPr>
          <a:lstStyle>
            <a:lvl1pPr marL="0" indent="0">
              <a:lnSpc>
                <a:spcPct val="95000"/>
              </a:lnSpc>
              <a:buNone/>
              <a:defRPr sz="2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Large header </a:t>
            </a:r>
            <a:br>
              <a:rPr lang="en-US" dirty="0"/>
            </a:br>
            <a:r>
              <a:rPr lang="en-US" dirty="0"/>
              <a:t>text can go here.</a:t>
            </a:r>
          </a:p>
        </p:txBody>
      </p:sp>
    </p:spTree>
    <p:extLst>
      <p:ext uri="{BB962C8B-B14F-4D97-AF65-F5344CB8AC3E}">
        <p14:creationId xmlns:p14="http://schemas.microsoft.com/office/powerpoint/2010/main" val="391787538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Blank White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1159945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7_Blank White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71678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Blank White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6694479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White 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‹N°›</a:t>
            </a:fld>
            <a:endParaRPr lang="en-US"/>
          </a:p>
        </p:txBody>
      </p:sp>
      <p:sp>
        <p:nvSpPr>
          <p:cNvPr id="8" name="Text Placeholder 15">
            <a:extLst>
              <a:ext uri="{FF2B5EF4-FFF2-40B4-BE49-F238E27FC236}">
                <a16:creationId xmlns:a16="http://schemas.microsoft.com/office/drawing/2014/main" id="{B92AED2F-7E09-5FBA-1CE8-AF2BEB53912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617007"/>
            <a:ext cx="8724900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1F23F4A2-995F-91FA-375C-59861C4C3D04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15900" y="319089"/>
            <a:ext cx="4284663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</p:spTree>
    <p:extLst>
      <p:ext uri="{BB962C8B-B14F-4D97-AF65-F5344CB8AC3E}">
        <p14:creationId xmlns:p14="http://schemas.microsoft.com/office/powerpoint/2010/main" val="372702830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ing Slide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ext Placeholder 15">
            <a:extLst>
              <a:ext uri="{FF2B5EF4-FFF2-40B4-BE49-F238E27FC236}">
                <a16:creationId xmlns:a16="http://schemas.microsoft.com/office/drawing/2014/main" id="{5F9F1CC7-BCB0-5844-B142-02231C3E30F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27191" y="1338609"/>
            <a:ext cx="4273372" cy="418736"/>
          </a:xfrm>
        </p:spPr>
        <p:txBody>
          <a:bodyPr anchor="t" anchorCtr="0">
            <a:noAutofit/>
          </a:bodyPr>
          <a:lstStyle>
            <a:lvl1pPr marL="0" indent="0"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Thank you!</a:t>
            </a:r>
          </a:p>
        </p:txBody>
      </p:sp>
      <p:sp>
        <p:nvSpPr>
          <p:cNvPr id="50" name="Text Placeholder 32">
            <a:extLst>
              <a:ext uri="{FF2B5EF4-FFF2-40B4-BE49-F238E27FC236}">
                <a16:creationId xmlns:a16="http://schemas.microsoft.com/office/drawing/2014/main" id="{C04B0BAC-1678-9447-BFE6-A7D671988C1D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223202" y="2218265"/>
            <a:ext cx="4273372" cy="42492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51" name="Text Placeholder 9">
            <a:extLst>
              <a:ext uri="{FF2B5EF4-FFF2-40B4-BE49-F238E27FC236}">
                <a16:creationId xmlns:a16="http://schemas.microsoft.com/office/drawing/2014/main" id="{3CF649F7-AADA-034C-90E5-2FD2E10FE54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3201" y="2802100"/>
            <a:ext cx="4277362" cy="130013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52" name="Text Placeholder 32">
            <a:extLst>
              <a:ext uri="{FF2B5EF4-FFF2-40B4-BE49-F238E27FC236}">
                <a16:creationId xmlns:a16="http://schemas.microsoft.com/office/drawing/2014/main" id="{EEE903D1-E1BB-634A-9A28-B09E2D82649F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40619" y="3054545"/>
            <a:ext cx="2062844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  <a:p>
            <a:pPr lvl="0"/>
            <a:r>
              <a:rPr lang="en-US" dirty="0"/>
              <a:t>Job title</a:t>
            </a:r>
          </a:p>
          <a:p>
            <a:pPr lvl="0"/>
            <a:r>
              <a:rPr lang="en-US" dirty="0"/>
              <a:t>Phone:</a:t>
            </a:r>
          </a:p>
          <a:p>
            <a:pPr lvl="0"/>
            <a:r>
              <a:rPr lang="en-US" dirty="0"/>
              <a:t>Email:</a:t>
            </a:r>
          </a:p>
        </p:txBody>
      </p:sp>
      <p:sp>
        <p:nvSpPr>
          <p:cNvPr id="53" name="Text Placeholder 32">
            <a:extLst>
              <a:ext uri="{FF2B5EF4-FFF2-40B4-BE49-F238E27FC236}">
                <a16:creationId xmlns:a16="http://schemas.microsoft.com/office/drawing/2014/main" id="{4AD3A378-A47E-8947-9E8C-5D120F2D3287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2411412" y="3054545"/>
            <a:ext cx="2089151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  <a:p>
            <a:pPr lvl="0"/>
            <a:r>
              <a:rPr lang="en-US" dirty="0"/>
              <a:t>Job title</a:t>
            </a:r>
          </a:p>
          <a:p>
            <a:pPr lvl="0"/>
            <a:r>
              <a:rPr lang="en-US" dirty="0"/>
              <a:t>Phone:</a:t>
            </a:r>
          </a:p>
          <a:p>
            <a:pPr lvl="0"/>
            <a:r>
              <a:rPr lang="en-US" dirty="0"/>
              <a:t>Email:</a:t>
            </a:r>
          </a:p>
        </p:txBody>
      </p:sp>
      <p:grpSp>
        <p:nvGrpSpPr>
          <p:cNvPr id="54" name="Group 53">
            <a:extLst>
              <a:ext uri="{FF2B5EF4-FFF2-40B4-BE49-F238E27FC236}">
                <a16:creationId xmlns:a16="http://schemas.microsoft.com/office/drawing/2014/main" id="{528A66DD-E13F-2C47-99F0-7BDEC1B3EE58}"/>
              </a:ext>
            </a:extLst>
          </p:cNvPr>
          <p:cNvGrpSpPr/>
          <p:nvPr userDrawn="1"/>
        </p:nvGrpSpPr>
        <p:grpSpPr>
          <a:xfrm>
            <a:off x="211587" y="4582633"/>
            <a:ext cx="1514666" cy="365605"/>
            <a:chOff x="211587" y="4593566"/>
            <a:chExt cx="1429538" cy="345057"/>
          </a:xfrm>
        </p:grpSpPr>
        <p:grpSp>
          <p:nvGrpSpPr>
            <p:cNvPr id="55" name="Graphic 11">
              <a:extLst>
                <a:ext uri="{FF2B5EF4-FFF2-40B4-BE49-F238E27FC236}">
                  <a16:creationId xmlns:a16="http://schemas.microsoft.com/office/drawing/2014/main" id="{40F98975-7FCD-844D-9889-8527072A9AB8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76" name="Freeform 75">
                <a:extLst>
                  <a:ext uri="{FF2B5EF4-FFF2-40B4-BE49-F238E27FC236}">
                    <a16:creationId xmlns:a16="http://schemas.microsoft.com/office/drawing/2014/main" id="{B57B3853-ADFF-4149-A7A6-E633CD2CFD2D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7" name="Freeform 76">
                <a:extLst>
                  <a:ext uri="{FF2B5EF4-FFF2-40B4-BE49-F238E27FC236}">
                    <a16:creationId xmlns:a16="http://schemas.microsoft.com/office/drawing/2014/main" id="{D1CF3B8F-C2D5-DE43-9EB8-A432C8CEB597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8" name="Freeform 77">
                <a:extLst>
                  <a:ext uri="{FF2B5EF4-FFF2-40B4-BE49-F238E27FC236}">
                    <a16:creationId xmlns:a16="http://schemas.microsoft.com/office/drawing/2014/main" id="{380334FD-3DFC-4045-822B-38E6C8E6BDA0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9" name="Freeform 78">
                <a:extLst>
                  <a:ext uri="{FF2B5EF4-FFF2-40B4-BE49-F238E27FC236}">
                    <a16:creationId xmlns:a16="http://schemas.microsoft.com/office/drawing/2014/main" id="{6471CD38-0CA4-664C-AA5A-04AE92F34C88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2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0" name="Freeform 79">
                <a:extLst>
                  <a:ext uri="{FF2B5EF4-FFF2-40B4-BE49-F238E27FC236}">
                    <a16:creationId xmlns:a16="http://schemas.microsoft.com/office/drawing/2014/main" id="{6837098D-3737-2142-9853-BEFD889F0324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1" name="Freeform 80">
                <a:extLst>
                  <a:ext uri="{FF2B5EF4-FFF2-40B4-BE49-F238E27FC236}">
                    <a16:creationId xmlns:a16="http://schemas.microsoft.com/office/drawing/2014/main" id="{D2B4F8FB-8C9B-D14C-A7BB-24161BFA0421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2" name="Freeform 81">
                <a:extLst>
                  <a:ext uri="{FF2B5EF4-FFF2-40B4-BE49-F238E27FC236}">
                    <a16:creationId xmlns:a16="http://schemas.microsoft.com/office/drawing/2014/main" id="{93218CD8-D191-B14D-BDF5-7712A24031AD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56" name="Graphic 11">
              <a:extLst>
                <a:ext uri="{FF2B5EF4-FFF2-40B4-BE49-F238E27FC236}">
                  <a16:creationId xmlns:a16="http://schemas.microsoft.com/office/drawing/2014/main" id="{1DC60074-FE00-7E45-A907-F525238EAB48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6E9ECE57-CDCD-E040-AD00-640910AF86D1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11929BE-3316-984B-96BA-4CF246723233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B7630551-220C-484B-BD0D-C636E8DA3F5A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476EEE4-6915-1842-856D-E15EDCC8B640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F6B36593-228C-E848-B7AA-EAC0A3AF1868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5FA45320-C7E4-E14A-A453-02661ECA9662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3" name="Freeform 62">
                <a:extLst>
                  <a:ext uri="{FF2B5EF4-FFF2-40B4-BE49-F238E27FC236}">
                    <a16:creationId xmlns:a16="http://schemas.microsoft.com/office/drawing/2014/main" id="{E27CD072-EFC4-964D-A411-CE2809B055D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4" name="Freeform 63">
                <a:extLst>
                  <a:ext uri="{FF2B5EF4-FFF2-40B4-BE49-F238E27FC236}">
                    <a16:creationId xmlns:a16="http://schemas.microsoft.com/office/drawing/2014/main" id="{E7EC9A50-35AA-3E4B-87DD-8EB0EB97A14C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5" name="Freeform 64">
                <a:extLst>
                  <a:ext uri="{FF2B5EF4-FFF2-40B4-BE49-F238E27FC236}">
                    <a16:creationId xmlns:a16="http://schemas.microsoft.com/office/drawing/2014/main" id="{07D665BD-B436-0C4A-BB5C-A2D93BE9538C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6" name="Freeform 65">
                <a:extLst>
                  <a:ext uri="{FF2B5EF4-FFF2-40B4-BE49-F238E27FC236}">
                    <a16:creationId xmlns:a16="http://schemas.microsoft.com/office/drawing/2014/main" id="{5D0BCD27-B4DC-774B-A362-6E82BD01A428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7" name="Freeform 66">
                <a:extLst>
                  <a:ext uri="{FF2B5EF4-FFF2-40B4-BE49-F238E27FC236}">
                    <a16:creationId xmlns:a16="http://schemas.microsoft.com/office/drawing/2014/main" id="{88583048-B3C8-E848-81EC-35398C74850E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8" name="Freeform 67">
                <a:extLst>
                  <a:ext uri="{FF2B5EF4-FFF2-40B4-BE49-F238E27FC236}">
                    <a16:creationId xmlns:a16="http://schemas.microsoft.com/office/drawing/2014/main" id="{66C11ADC-3A09-3847-BC25-70519EE378BA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9" name="Freeform 68">
                <a:extLst>
                  <a:ext uri="{FF2B5EF4-FFF2-40B4-BE49-F238E27FC236}">
                    <a16:creationId xmlns:a16="http://schemas.microsoft.com/office/drawing/2014/main" id="{B313BFFE-FB16-DE41-B806-6148BAACC0D7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0" name="Freeform 69">
                <a:extLst>
                  <a:ext uri="{FF2B5EF4-FFF2-40B4-BE49-F238E27FC236}">
                    <a16:creationId xmlns:a16="http://schemas.microsoft.com/office/drawing/2014/main" id="{5008E915-99ED-9745-9CCA-E9D650F71AD7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1" name="Freeform 70">
                <a:extLst>
                  <a:ext uri="{FF2B5EF4-FFF2-40B4-BE49-F238E27FC236}">
                    <a16:creationId xmlns:a16="http://schemas.microsoft.com/office/drawing/2014/main" id="{20157F9C-81B0-2146-B99E-D8BFF40F4075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2" name="Freeform 71">
                <a:extLst>
                  <a:ext uri="{FF2B5EF4-FFF2-40B4-BE49-F238E27FC236}">
                    <a16:creationId xmlns:a16="http://schemas.microsoft.com/office/drawing/2014/main" id="{98F18F33-AB28-A644-A8A8-74694A9532D1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3" name="Freeform 72">
                <a:extLst>
                  <a:ext uri="{FF2B5EF4-FFF2-40B4-BE49-F238E27FC236}">
                    <a16:creationId xmlns:a16="http://schemas.microsoft.com/office/drawing/2014/main" id="{6570459D-FF85-354E-996C-B4307DBC80FE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4" name="Freeform 73">
                <a:extLst>
                  <a:ext uri="{FF2B5EF4-FFF2-40B4-BE49-F238E27FC236}">
                    <a16:creationId xmlns:a16="http://schemas.microsoft.com/office/drawing/2014/main" id="{695AB8E3-9A53-6D46-91FD-E59C7A3B8AE4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5" name="Freeform 74">
                <a:extLst>
                  <a:ext uri="{FF2B5EF4-FFF2-40B4-BE49-F238E27FC236}">
                    <a16:creationId xmlns:a16="http://schemas.microsoft.com/office/drawing/2014/main" id="{D49AF016-69D5-C74D-B92C-F27D32F46B3B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066229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Light Grey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32211" y="2639198"/>
            <a:ext cx="4258925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Subsection title goes here.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‹N°›</a:t>
            </a:fld>
            <a:endParaRPr lang="en-US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251205" y="3735151"/>
            <a:ext cx="4249358" cy="101168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9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8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7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6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4D439A0-A9B0-861F-CEF2-DA751F9DC45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41208" y="2275716"/>
            <a:ext cx="4258925" cy="249237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&lt;##&gt;. SECTION 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88753785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 Slide Image 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‹N°›</a:t>
            </a:fld>
            <a:endParaRPr lang="en-US"/>
          </a:p>
        </p:txBody>
      </p:sp>
      <p:sp>
        <p:nvSpPr>
          <p:cNvPr id="10" name="Picture Placeholder 42">
            <a:extLst>
              <a:ext uri="{FF2B5EF4-FFF2-40B4-BE49-F238E27FC236}">
                <a16:creationId xmlns:a16="http://schemas.microsoft.com/office/drawing/2014/main" id="{475CA766-0803-2CD7-140A-C6D1F4CDEC9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626421" y="204788"/>
            <a:ext cx="4300517" cy="47307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4EBF9D06-F3D9-0C5E-52ED-0BF5DDB7C5E3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14198" y="1023938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4" name="Text Placeholder 32">
            <a:extLst>
              <a:ext uri="{FF2B5EF4-FFF2-40B4-BE49-F238E27FC236}">
                <a16:creationId xmlns:a16="http://schemas.microsoft.com/office/drawing/2014/main" id="{CD1C5905-6C50-FD04-B627-753F1CC01FC5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218596" y="1222375"/>
            <a:ext cx="2084867" cy="88106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900" indent="0">
              <a:lnSpc>
                <a:spcPct val="114000"/>
              </a:lnSpc>
              <a:buNone/>
              <a:defRPr sz="900"/>
            </a:lvl2pPr>
            <a:lvl3pPr marL="685800" indent="0">
              <a:lnSpc>
                <a:spcPct val="114000"/>
              </a:lnSpc>
              <a:buNone/>
              <a:defRPr sz="900"/>
            </a:lvl3pPr>
            <a:lvl4pPr marL="1028700" indent="0">
              <a:lnSpc>
                <a:spcPct val="114000"/>
              </a:lnSpc>
              <a:buNone/>
              <a:defRPr sz="900"/>
            </a:lvl4pPr>
            <a:lvl5pPr marL="1371600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Picture Placeholder 42">
            <a:extLst>
              <a:ext uri="{FF2B5EF4-FFF2-40B4-BE49-F238E27FC236}">
                <a16:creationId xmlns:a16="http://schemas.microsoft.com/office/drawing/2014/main" id="{3B887223-998B-4307-9C22-F26FD8CFC683}"/>
              </a:ext>
            </a:extLst>
          </p:cNvPr>
          <p:cNvSpPr>
            <a:spLocks noGrp="1"/>
          </p:cNvSpPr>
          <p:nvPr>
            <p:ph type="pic" sz="quarter" idx="40" hasCustomPrompt="1"/>
          </p:nvPr>
        </p:nvSpPr>
        <p:spPr>
          <a:xfrm>
            <a:off x="222776" y="195263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5" name="Text Placeholder 9">
            <a:extLst>
              <a:ext uri="{FF2B5EF4-FFF2-40B4-BE49-F238E27FC236}">
                <a16:creationId xmlns:a16="http://schemas.microsoft.com/office/drawing/2014/main" id="{508EA3EE-D630-D8C9-A3F8-C6182FF36777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2407383" y="1023938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8" name="Text Placeholder 32">
            <a:extLst>
              <a:ext uri="{FF2B5EF4-FFF2-40B4-BE49-F238E27FC236}">
                <a16:creationId xmlns:a16="http://schemas.microsoft.com/office/drawing/2014/main" id="{46FB238B-1C1F-BD84-1A8C-62290B97E6EE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>
          <a:xfrm>
            <a:off x="2411781" y="1222375"/>
            <a:ext cx="2084867" cy="88106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900" indent="0">
              <a:lnSpc>
                <a:spcPct val="114000"/>
              </a:lnSpc>
              <a:buNone/>
              <a:defRPr sz="900"/>
            </a:lvl2pPr>
            <a:lvl3pPr marL="685800" indent="0">
              <a:lnSpc>
                <a:spcPct val="114000"/>
              </a:lnSpc>
              <a:buNone/>
              <a:defRPr sz="900"/>
            </a:lvl3pPr>
            <a:lvl4pPr marL="1028700" indent="0">
              <a:lnSpc>
                <a:spcPct val="114000"/>
              </a:lnSpc>
              <a:buNone/>
              <a:defRPr sz="900"/>
            </a:lvl4pPr>
            <a:lvl5pPr marL="1371600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Picture Placeholder 42">
            <a:extLst>
              <a:ext uri="{FF2B5EF4-FFF2-40B4-BE49-F238E27FC236}">
                <a16:creationId xmlns:a16="http://schemas.microsoft.com/office/drawing/2014/main" id="{5E3FCDD4-E7AE-4EBC-0080-35ECF115344A}"/>
              </a:ext>
            </a:extLst>
          </p:cNvPr>
          <p:cNvSpPr>
            <a:spLocks noGrp="1"/>
          </p:cNvSpPr>
          <p:nvPr>
            <p:ph type="pic" sz="quarter" idx="43" hasCustomPrompt="1"/>
          </p:nvPr>
        </p:nvSpPr>
        <p:spPr>
          <a:xfrm>
            <a:off x="2415961" y="195263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57FEEB62-DDEE-713E-6617-589D9DE3F5C5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214198" y="3438077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7" name="Text Placeholder 32">
            <a:extLst>
              <a:ext uri="{FF2B5EF4-FFF2-40B4-BE49-F238E27FC236}">
                <a16:creationId xmlns:a16="http://schemas.microsoft.com/office/drawing/2014/main" id="{209D4E28-5A85-7F65-1663-7BFDD176E15D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218596" y="3636514"/>
            <a:ext cx="2084867" cy="9840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900" indent="0">
              <a:lnSpc>
                <a:spcPct val="114000"/>
              </a:lnSpc>
              <a:buNone/>
              <a:defRPr sz="900"/>
            </a:lvl2pPr>
            <a:lvl3pPr marL="685800" indent="0">
              <a:lnSpc>
                <a:spcPct val="114000"/>
              </a:lnSpc>
              <a:buNone/>
              <a:defRPr sz="900"/>
            </a:lvl3pPr>
            <a:lvl4pPr marL="1028700" indent="0">
              <a:lnSpc>
                <a:spcPct val="114000"/>
              </a:lnSpc>
              <a:buNone/>
              <a:defRPr sz="900"/>
            </a:lvl4pPr>
            <a:lvl5pPr marL="1371600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Picture Placeholder 42">
            <a:extLst>
              <a:ext uri="{FF2B5EF4-FFF2-40B4-BE49-F238E27FC236}">
                <a16:creationId xmlns:a16="http://schemas.microsoft.com/office/drawing/2014/main" id="{92C64E15-424B-2943-5EA9-1D657F59298E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222776" y="2609402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E73CB260-3973-C98D-22D8-7061846577B2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2407383" y="3438077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80FE44D2-903D-5A8A-80B2-D769466AC3E7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2411781" y="3636514"/>
            <a:ext cx="2084867" cy="9840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900" indent="0">
              <a:lnSpc>
                <a:spcPct val="114000"/>
              </a:lnSpc>
              <a:buNone/>
              <a:defRPr sz="900"/>
            </a:lvl2pPr>
            <a:lvl3pPr marL="685800" indent="0">
              <a:lnSpc>
                <a:spcPct val="114000"/>
              </a:lnSpc>
              <a:buNone/>
              <a:defRPr sz="900"/>
            </a:lvl3pPr>
            <a:lvl4pPr marL="1028700" indent="0">
              <a:lnSpc>
                <a:spcPct val="114000"/>
              </a:lnSpc>
              <a:buNone/>
              <a:defRPr sz="900"/>
            </a:lvl4pPr>
            <a:lvl5pPr marL="1371600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Picture Placeholder 42">
            <a:extLst>
              <a:ext uri="{FF2B5EF4-FFF2-40B4-BE49-F238E27FC236}">
                <a16:creationId xmlns:a16="http://schemas.microsoft.com/office/drawing/2014/main" id="{83E4C305-F76E-4E1E-D24E-8A49F9149F6E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2415961" y="2609402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392878647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 Slide Warm Yellow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‹N°›</a:t>
            </a:fld>
            <a:endParaRPr lang="en-US"/>
          </a:p>
        </p:txBody>
      </p:sp>
      <p:sp>
        <p:nvSpPr>
          <p:cNvPr id="8" name="Text Placeholder 15">
            <a:extLst>
              <a:ext uri="{FF2B5EF4-FFF2-40B4-BE49-F238E27FC236}">
                <a16:creationId xmlns:a16="http://schemas.microsoft.com/office/drawing/2014/main" id="{B92AED2F-7E09-5FBA-1CE8-AF2BEB53912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212184"/>
            <a:ext cx="8353425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</p:spTree>
    <p:extLst>
      <p:ext uri="{BB962C8B-B14F-4D97-AF65-F5344CB8AC3E}">
        <p14:creationId xmlns:p14="http://schemas.microsoft.com/office/powerpoint/2010/main" val="404197811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12750"/>
            <a:ext cx="6778625" cy="581025"/>
          </a:xfrm>
        </p:spPr>
        <p:txBody>
          <a:bodyPr>
            <a:noAutofit/>
          </a:bodyPr>
          <a:lstStyle/>
          <a:p>
            <a:r>
              <a:rPr lang="en-CA" dirty="0"/>
              <a:t>Headline goes here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0B62E8-4833-C84D-A86B-4CF3C4DE74F8}" type="slidenum">
              <a:t>‹N°›</a:t>
            </a:fld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1200151"/>
            <a:ext cx="7542212" cy="2557342"/>
          </a:xfrm>
        </p:spPr>
        <p:txBody>
          <a:bodyPr/>
          <a:lstStyle/>
          <a:p>
            <a:pPr lvl="0"/>
            <a:r>
              <a:rPr lang="en-CA" dirty="0" err="1"/>
              <a:t>Duis</a:t>
            </a:r>
            <a:r>
              <a:rPr lang="en-CA" dirty="0"/>
              <a:t> sit </a:t>
            </a:r>
            <a:r>
              <a:rPr lang="en-CA" dirty="0" err="1"/>
              <a:t>amet</a:t>
            </a:r>
            <a:r>
              <a:rPr lang="en-CA" dirty="0"/>
              <a:t> </a:t>
            </a:r>
            <a:r>
              <a:rPr lang="en-CA" dirty="0" err="1"/>
              <a:t>pulvinar</a:t>
            </a:r>
            <a:r>
              <a:rPr lang="en-CA" dirty="0"/>
              <a:t> </a:t>
            </a:r>
            <a:r>
              <a:rPr lang="en-CA" dirty="0" err="1"/>
              <a:t>odio</a:t>
            </a:r>
            <a:r>
              <a:rPr lang="en-CA" dirty="0"/>
              <a:t>, </a:t>
            </a:r>
            <a:r>
              <a:rPr lang="en-CA" dirty="0" err="1"/>
              <a:t>sed</a:t>
            </a:r>
            <a:r>
              <a:rPr lang="en-CA" dirty="0"/>
              <a:t> </a:t>
            </a:r>
            <a:r>
              <a:rPr lang="en-CA" dirty="0" err="1"/>
              <a:t>commodo</a:t>
            </a:r>
            <a:r>
              <a:rPr lang="en-CA" dirty="0"/>
              <a:t> </a:t>
            </a:r>
            <a:r>
              <a:rPr lang="en-CA" dirty="0" err="1"/>
              <a:t>neque</a:t>
            </a:r>
            <a:r>
              <a:rPr lang="en-CA" dirty="0"/>
              <a:t>. </a:t>
            </a:r>
            <a:r>
              <a:rPr lang="en-CA" dirty="0" err="1"/>
              <a:t>Aliquam</a:t>
            </a:r>
            <a:br>
              <a:rPr lang="en-CA" dirty="0"/>
            </a:br>
            <a:r>
              <a:rPr lang="en-CA" dirty="0" err="1"/>
              <a:t>vestibulum</a:t>
            </a:r>
            <a:r>
              <a:rPr lang="en-CA" dirty="0"/>
              <a:t> </a:t>
            </a:r>
            <a:r>
              <a:rPr lang="en-CA" dirty="0" err="1"/>
              <a:t>nisl</a:t>
            </a:r>
            <a:r>
              <a:rPr lang="en-CA" dirty="0"/>
              <a:t> </a:t>
            </a:r>
            <a:r>
              <a:rPr lang="en-CA" dirty="0" err="1"/>
              <a:t>eget</a:t>
            </a:r>
            <a:r>
              <a:rPr lang="en-CA" dirty="0"/>
              <a:t> </a:t>
            </a:r>
            <a:r>
              <a:rPr lang="en-CA" dirty="0" err="1"/>
              <a:t>volutpat</a:t>
            </a:r>
            <a:r>
              <a:rPr lang="en-CA" dirty="0"/>
              <a:t> dui </a:t>
            </a:r>
            <a:r>
              <a:rPr lang="en-CA" dirty="0" err="1"/>
              <a:t>posuere</a:t>
            </a:r>
            <a:r>
              <a:rPr lang="en-CA" dirty="0"/>
              <a:t>. </a:t>
            </a:r>
            <a:r>
              <a:rPr lang="en-CA" dirty="0" err="1"/>
              <a:t>Sed</a:t>
            </a:r>
            <a:r>
              <a:rPr lang="en-CA" dirty="0"/>
              <a:t> </a:t>
            </a:r>
            <a:r>
              <a:rPr lang="en-CA" dirty="0" err="1"/>
              <a:t>consequat</a:t>
            </a:r>
            <a:br>
              <a:rPr lang="en-CA" dirty="0"/>
            </a:br>
            <a:r>
              <a:rPr lang="en-CA" dirty="0" err="1"/>
              <a:t>sapien</a:t>
            </a:r>
            <a:r>
              <a:rPr lang="en-CA" dirty="0"/>
              <a:t> a </a:t>
            </a:r>
            <a:r>
              <a:rPr lang="en-CA" dirty="0" err="1"/>
              <a:t>tellus</a:t>
            </a:r>
            <a:r>
              <a:rPr lang="en-CA" dirty="0"/>
              <a:t> </a:t>
            </a:r>
            <a:r>
              <a:rPr lang="en-CA" dirty="0" err="1"/>
              <a:t>commodo</a:t>
            </a:r>
            <a:r>
              <a:rPr lang="en-CA" dirty="0"/>
              <a:t>, </a:t>
            </a:r>
            <a:r>
              <a:rPr lang="en-CA" dirty="0" err="1"/>
              <a:t>sed</a:t>
            </a:r>
            <a:r>
              <a:rPr lang="en-CA" dirty="0"/>
              <a:t> </a:t>
            </a:r>
            <a:r>
              <a:rPr lang="en-CA" dirty="0" err="1"/>
              <a:t>luctus</a:t>
            </a:r>
            <a:r>
              <a:rPr lang="en-CA" dirty="0"/>
              <a:t> </a:t>
            </a:r>
            <a:r>
              <a:rPr lang="en-CA" dirty="0" err="1"/>
              <a:t>odio</a:t>
            </a:r>
            <a:r>
              <a:rPr lang="en-CA" dirty="0"/>
              <a:t> </a:t>
            </a:r>
            <a:r>
              <a:rPr lang="en-CA" dirty="0" err="1"/>
              <a:t>maximus</a:t>
            </a:r>
            <a:r>
              <a:rPr lang="en-CA" dirty="0"/>
              <a:t> </a:t>
            </a:r>
            <a:r>
              <a:rPr lang="en-CA" dirty="0" err="1"/>
              <a:t>donec</a:t>
            </a:r>
            <a:br>
              <a:rPr lang="en-CA" dirty="0"/>
            </a:br>
            <a:r>
              <a:rPr lang="en-CA" dirty="0" err="1"/>
              <a:t>nunc</a:t>
            </a:r>
            <a:r>
              <a:rPr lang="en-CA" dirty="0"/>
              <a:t> </a:t>
            </a:r>
            <a:r>
              <a:rPr lang="en-CA" dirty="0" err="1"/>
              <a:t>elit</a:t>
            </a:r>
            <a:r>
              <a:rPr lang="en-CA" dirty="0"/>
              <a:t>, </a:t>
            </a:r>
            <a:r>
              <a:rPr lang="en-CA" dirty="0" err="1"/>
              <a:t>auctor</a:t>
            </a:r>
            <a:r>
              <a:rPr lang="en-CA" dirty="0"/>
              <a:t> </a:t>
            </a:r>
            <a:r>
              <a:rPr lang="en-CA" dirty="0" err="1"/>
              <a:t>nec</a:t>
            </a:r>
            <a:r>
              <a:rPr lang="en-CA" dirty="0"/>
              <a:t> mi sit </a:t>
            </a:r>
            <a:r>
              <a:rPr lang="en-CA" dirty="0" err="1"/>
              <a:t>amet</a:t>
            </a:r>
            <a:r>
              <a:rPr lang="en-CA" dirty="0"/>
              <a:t>, </a:t>
            </a:r>
            <a:r>
              <a:rPr lang="en-CA" dirty="0" err="1"/>
              <a:t>imperdiet</a:t>
            </a:r>
            <a:r>
              <a:rPr lang="en-CA" dirty="0"/>
              <a:t> </a:t>
            </a:r>
            <a:r>
              <a:rPr lang="en-CA" dirty="0" err="1"/>
              <a:t>cursus</a:t>
            </a:r>
            <a:r>
              <a:rPr lang="en-CA" dirty="0"/>
              <a:t> </a:t>
            </a:r>
            <a:r>
              <a:rPr lang="en-CA" dirty="0" err="1"/>
              <a:t>nulla</a:t>
            </a:r>
            <a:r>
              <a:rPr lang="en-CA" dirty="0"/>
              <a:t>.</a:t>
            </a:r>
            <a:br>
              <a:rPr lang="en-CA" dirty="0"/>
            </a:br>
            <a:r>
              <a:rPr lang="en-CA" dirty="0" err="1"/>
              <a:t>Nunc</a:t>
            </a:r>
            <a:r>
              <a:rPr lang="en-CA" dirty="0"/>
              <a:t> </a:t>
            </a:r>
            <a:r>
              <a:rPr lang="en-CA" dirty="0" err="1"/>
              <a:t>consectetur</a:t>
            </a:r>
            <a:r>
              <a:rPr lang="en-CA" dirty="0"/>
              <a:t> </a:t>
            </a:r>
            <a:r>
              <a:rPr lang="en-CA" dirty="0" err="1"/>
              <a:t>porta</a:t>
            </a:r>
            <a:r>
              <a:rPr lang="en-CA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35732494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ntent Slide Image On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‹N°›</a:t>
            </a:fld>
            <a:endParaRPr lang="en-US"/>
          </a:p>
        </p:txBody>
      </p:sp>
      <p:sp>
        <p:nvSpPr>
          <p:cNvPr id="10" name="Picture Placeholder 42">
            <a:extLst>
              <a:ext uri="{FF2B5EF4-FFF2-40B4-BE49-F238E27FC236}">
                <a16:creationId xmlns:a16="http://schemas.microsoft.com/office/drawing/2014/main" id="{475CA766-0803-2CD7-140A-C6D1F4CDEC9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21216" y="206375"/>
            <a:ext cx="4300517" cy="47307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4EBF9D06-F3D9-0C5E-52ED-0BF5DDB7C5E3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4759378" y="2342393"/>
            <a:ext cx="1960421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4" name="Text Placeholder 32">
            <a:extLst>
              <a:ext uri="{FF2B5EF4-FFF2-40B4-BE49-F238E27FC236}">
                <a16:creationId xmlns:a16="http://schemas.microsoft.com/office/drawing/2014/main" id="{CD1C5905-6C50-FD04-B627-753F1CC01FC5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4759378" y="3040063"/>
            <a:ext cx="4151537" cy="11874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/>
            </a:lvl1pPr>
            <a:lvl2pPr marL="342900" indent="0">
              <a:lnSpc>
                <a:spcPct val="114000"/>
              </a:lnSpc>
              <a:buNone/>
              <a:defRPr sz="800"/>
            </a:lvl2pPr>
            <a:lvl3pPr marL="685800" indent="0">
              <a:lnSpc>
                <a:spcPct val="114000"/>
              </a:lnSpc>
              <a:buNone/>
              <a:defRPr sz="800"/>
            </a:lvl3pPr>
            <a:lvl4pPr marL="1028700" indent="0">
              <a:lnSpc>
                <a:spcPct val="114000"/>
              </a:lnSpc>
              <a:buNone/>
              <a:defRPr sz="800"/>
            </a:lvl4pPr>
            <a:lvl5pPr marL="1371600" indent="0">
              <a:lnSpc>
                <a:spcPct val="114000"/>
              </a:lnSpc>
              <a:buNone/>
              <a:defRPr sz="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Text Placeholder 9">
            <a:extLst>
              <a:ext uri="{FF2B5EF4-FFF2-40B4-BE49-F238E27FC236}">
                <a16:creationId xmlns:a16="http://schemas.microsoft.com/office/drawing/2014/main" id="{A874CF84-747E-7589-CA7F-7DE9988FCF76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4759378" y="2644198"/>
            <a:ext cx="1960422" cy="137914"/>
          </a:xfrm>
        </p:spPr>
        <p:txBody>
          <a:bodyPr anchor="b" anchorCtr="0">
            <a:noAutofit/>
          </a:bodyPr>
          <a:lstStyle>
            <a:lvl1pPr marL="0" indent="0">
              <a:buNone/>
              <a:defRPr sz="800" b="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Recommended count: 350 characters.</a:t>
            </a:r>
          </a:p>
        </p:txBody>
      </p:sp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E495CD0A-363B-1C73-7CD9-ACB163B10445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759378" y="1111252"/>
            <a:ext cx="413861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3" name="Text Placeholder 15">
            <a:extLst>
              <a:ext uri="{FF2B5EF4-FFF2-40B4-BE49-F238E27FC236}">
                <a16:creationId xmlns:a16="http://schemas.microsoft.com/office/drawing/2014/main" id="{B14A558D-2652-9586-15BD-60A531A9C264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4759378" y="1416985"/>
            <a:ext cx="4163406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</p:spTree>
    <p:extLst>
      <p:ext uri="{BB962C8B-B14F-4D97-AF65-F5344CB8AC3E}">
        <p14:creationId xmlns:p14="http://schemas.microsoft.com/office/powerpoint/2010/main" val="15720356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‹N°›</a:t>
            </a:fld>
            <a:endParaRPr lang="en-US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B3D089EF-1FFD-0D2D-8D12-EC38E66A32E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35038" y="1419225"/>
            <a:ext cx="7237412" cy="1223963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>
                <a:solidFill>
                  <a:schemeClr val="tx2"/>
                </a:solidFill>
                <a:latin typeface="+mj-lt"/>
              </a:defRPr>
            </a:lvl2pPr>
            <a:lvl3pPr marL="685800" indent="0">
              <a:buNone/>
              <a:defRPr>
                <a:solidFill>
                  <a:schemeClr val="tx2"/>
                </a:solidFill>
                <a:latin typeface="+mj-lt"/>
              </a:defRPr>
            </a:lvl3pPr>
            <a:lvl4pPr marL="1028700" indent="0">
              <a:buNone/>
              <a:defRPr>
                <a:solidFill>
                  <a:schemeClr val="tx2"/>
                </a:solidFill>
                <a:latin typeface="+mj-lt"/>
              </a:defRPr>
            </a:lvl4pPr>
            <a:lvl5pPr marL="1371600" indent="0">
              <a:buNone/>
              <a:defRPr>
                <a:solidFill>
                  <a:schemeClr val="tx2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“Lorem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</a:t>
            </a:r>
            <a:r>
              <a:rPr lang="en-US" dirty="0"/>
              <a:t> </a:t>
            </a:r>
            <a:r>
              <a:rPr lang="en-US" dirty="0" err="1"/>
              <a:t>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diam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magna.”</a:t>
            </a:r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A2DA35A8-B74A-F135-D7CC-769A96F32532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35038" y="3186875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8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</p:txBody>
      </p:sp>
      <p:sp>
        <p:nvSpPr>
          <p:cNvPr id="12" name="Text Placeholder 32">
            <a:extLst>
              <a:ext uri="{FF2B5EF4-FFF2-40B4-BE49-F238E27FC236}">
                <a16:creationId xmlns:a16="http://schemas.microsoft.com/office/drawing/2014/main" id="{C2B432E4-26D8-D91A-78DA-42F0BF30541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939436" y="3359802"/>
            <a:ext cx="2084867" cy="137352"/>
          </a:xfrm>
        </p:spPr>
        <p:txBody>
          <a:bodyPr>
            <a:noAutofit/>
          </a:bodyPr>
          <a:lstStyle>
            <a:lvl1pPr marL="0" indent="0">
              <a:buNone/>
              <a:defRPr sz="800"/>
            </a:lvl1pPr>
            <a:lvl2pPr marL="342900" indent="0">
              <a:buNone/>
              <a:defRPr sz="800"/>
            </a:lvl2pPr>
            <a:lvl3pPr marL="685800" indent="0">
              <a:buNone/>
              <a:defRPr sz="8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</a:lstStyle>
          <a:p>
            <a:pPr lvl="0"/>
            <a:r>
              <a:rPr lang="en-US" dirty="0"/>
              <a:t>Job title / Credential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F21CC044-6F5F-184E-9C25-8C2B078EC7A9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 rot="5400000">
            <a:off x="1259930" y="2597111"/>
            <a:ext cx="3274" cy="659265"/>
          </a:xfrm>
          <a:solidFill>
            <a:schemeClr val="tx2"/>
          </a:solidFill>
          <a:ln w="12700">
            <a:solidFill>
              <a:schemeClr val="tx2"/>
            </a:solidFill>
          </a:ln>
        </p:spPr>
        <p:txBody>
          <a:bodyPr wrap="none" lIns="0" tIns="0" rIns="0" bIns="0">
            <a:noAutofit/>
          </a:bodyPr>
          <a:lstStyle>
            <a:lvl1pPr marL="0" indent="0">
              <a:buNone/>
              <a:defRPr sz="100">
                <a:noFill/>
              </a:defRPr>
            </a:lvl1pPr>
            <a:lvl2pPr marL="457200" indent="0">
              <a:buNone/>
              <a:defRPr sz="100"/>
            </a:lvl2pPr>
            <a:lvl3pPr marL="914400" indent="0">
              <a:buNone/>
              <a:defRPr sz="100"/>
            </a:lvl3pPr>
            <a:lvl4pPr marL="1371600" indent="0">
              <a:buNone/>
              <a:defRPr sz="100"/>
            </a:lvl4pPr>
            <a:lvl5pPr marL="1828800" indent="0">
              <a:buNone/>
              <a:defRPr sz="100"/>
            </a:lvl5pPr>
          </a:lstStyle>
          <a:p>
            <a:pPr lvl="0"/>
            <a:r>
              <a:rPr lang="en-US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25924001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ntent Slide Large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‹N°›</a:t>
            </a:fld>
            <a:endParaRPr lang="en-US"/>
          </a:p>
        </p:txBody>
      </p:sp>
      <p:sp>
        <p:nvSpPr>
          <p:cNvPr id="7" name="Picture Placeholder 42">
            <a:extLst>
              <a:ext uri="{FF2B5EF4-FFF2-40B4-BE49-F238E27FC236}">
                <a16:creationId xmlns:a16="http://schemas.microsoft.com/office/drawing/2014/main" id="{0D5DD147-C73A-B4DA-1321-B559075FE55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3167063" y="204788"/>
            <a:ext cx="5759875" cy="47307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9" name="Text Placeholder 15">
            <a:extLst>
              <a:ext uri="{FF2B5EF4-FFF2-40B4-BE49-F238E27FC236}">
                <a16:creationId xmlns:a16="http://schemas.microsoft.com/office/drawing/2014/main" id="{9D5A45A1-3577-DE4C-DF6F-5B433B6C18C3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215900" y="202138"/>
            <a:ext cx="2843213" cy="2369612"/>
          </a:xfrm>
        </p:spPr>
        <p:txBody>
          <a:bodyPr rIns="144000" anchor="t" anchorCtr="0">
            <a:noAutofit/>
          </a:bodyPr>
          <a:lstStyle>
            <a:lvl1pPr marL="0" indent="0">
              <a:lnSpc>
                <a:spcPct val="95000"/>
              </a:lnSpc>
              <a:buNone/>
              <a:defRPr sz="2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Large header </a:t>
            </a:r>
            <a:br>
              <a:rPr lang="en-US" dirty="0"/>
            </a:br>
            <a:r>
              <a:rPr lang="en-US" dirty="0"/>
              <a:t>text can go here.</a:t>
            </a:r>
          </a:p>
        </p:txBody>
      </p:sp>
    </p:spTree>
    <p:extLst>
      <p:ext uri="{BB962C8B-B14F-4D97-AF65-F5344CB8AC3E}">
        <p14:creationId xmlns:p14="http://schemas.microsoft.com/office/powerpoint/2010/main" val="395315194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Quote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‹N°›</a:t>
            </a:fld>
            <a:endParaRPr lang="en-US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B3D089EF-1FFD-0D2D-8D12-EC38E66A32E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35038" y="1419225"/>
            <a:ext cx="7237412" cy="1223963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>
                <a:solidFill>
                  <a:schemeClr val="tx2"/>
                </a:solidFill>
                <a:latin typeface="+mj-lt"/>
              </a:defRPr>
            </a:lvl2pPr>
            <a:lvl3pPr marL="685800" indent="0">
              <a:buNone/>
              <a:defRPr>
                <a:solidFill>
                  <a:schemeClr val="tx2"/>
                </a:solidFill>
                <a:latin typeface="+mj-lt"/>
              </a:defRPr>
            </a:lvl3pPr>
            <a:lvl4pPr marL="1028700" indent="0">
              <a:buNone/>
              <a:defRPr>
                <a:solidFill>
                  <a:schemeClr val="tx2"/>
                </a:solidFill>
                <a:latin typeface="+mj-lt"/>
              </a:defRPr>
            </a:lvl4pPr>
            <a:lvl5pPr marL="1371600" indent="0">
              <a:buNone/>
              <a:defRPr>
                <a:solidFill>
                  <a:schemeClr val="tx2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“Lorem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</a:t>
            </a:r>
            <a:r>
              <a:rPr lang="en-US" dirty="0"/>
              <a:t> </a:t>
            </a:r>
            <a:r>
              <a:rPr lang="en-US" dirty="0" err="1"/>
              <a:t>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diam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magna.”</a:t>
            </a:r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A2DA35A8-B74A-F135-D7CC-769A96F32532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35038" y="3186875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8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</p:txBody>
      </p:sp>
      <p:sp>
        <p:nvSpPr>
          <p:cNvPr id="12" name="Text Placeholder 32">
            <a:extLst>
              <a:ext uri="{FF2B5EF4-FFF2-40B4-BE49-F238E27FC236}">
                <a16:creationId xmlns:a16="http://schemas.microsoft.com/office/drawing/2014/main" id="{C2B432E4-26D8-D91A-78DA-42F0BF30541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939436" y="3359802"/>
            <a:ext cx="2084867" cy="137352"/>
          </a:xfrm>
        </p:spPr>
        <p:txBody>
          <a:bodyPr>
            <a:noAutofit/>
          </a:bodyPr>
          <a:lstStyle>
            <a:lvl1pPr marL="0" indent="0">
              <a:buNone/>
              <a:defRPr sz="800"/>
            </a:lvl1pPr>
            <a:lvl2pPr marL="342900" indent="0">
              <a:buNone/>
              <a:defRPr sz="800"/>
            </a:lvl2pPr>
            <a:lvl3pPr marL="685800" indent="0">
              <a:buNone/>
              <a:defRPr sz="8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</a:lstStyle>
          <a:p>
            <a:pPr lvl="0"/>
            <a:r>
              <a:rPr lang="en-US" dirty="0"/>
              <a:t>Job title / Credential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F21CC044-6F5F-184E-9C25-8C2B078EC7A9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 rot="5400000">
            <a:off x="1259930" y="2597111"/>
            <a:ext cx="3274" cy="659265"/>
          </a:xfrm>
          <a:solidFill>
            <a:schemeClr val="tx2"/>
          </a:solidFill>
          <a:ln w="12700">
            <a:solidFill>
              <a:schemeClr val="tx2"/>
            </a:solidFill>
          </a:ln>
        </p:spPr>
        <p:txBody>
          <a:bodyPr wrap="none" lIns="0" tIns="0" rIns="0" bIns="0">
            <a:noAutofit/>
          </a:bodyPr>
          <a:lstStyle>
            <a:lvl1pPr marL="0" indent="0">
              <a:buNone/>
              <a:defRPr sz="100">
                <a:noFill/>
              </a:defRPr>
            </a:lvl1pPr>
            <a:lvl2pPr marL="457200" indent="0">
              <a:buNone/>
              <a:defRPr sz="100"/>
            </a:lvl2pPr>
            <a:lvl3pPr marL="914400" indent="0">
              <a:buNone/>
              <a:defRPr sz="100"/>
            </a:lvl3pPr>
            <a:lvl4pPr marL="1371600" indent="0">
              <a:buNone/>
              <a:defRPr sz="100"/>
            </a:lvl4pPr>
            <a:lvl5pPr marL="1828800" indent="0">
              <a:buNone/>
              <a:defRPr sz="100"/>
            </a:lvl5pPr>
          </a:lstStyle>
          <a:p>
            <a:pPr lvl="0"/>
            <a:r>
              <a:rPr lang="en-US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73698382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ntent Slid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‹N°›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C98B7A5-0403-A06C-DFC5-CBD9F96E532C}"/>
              </a:ext>
            </a:extLst>
          </p:cNvPr>
          <p:cNvSpPr/>
          <p:nvPr userDrawn="1"/>
        </p:nvSpPr>
        <p:spPr>
          <a:xfrm>
            <a:off x="215900" y="195263"/>
            <a:ext cx="2087563" cy="475297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8F9DF10-5C87-3222-7342-BAB7A22B6C62}"/>
              </a:ext>
            </a:extLst>
          </p:cNvPr>
          <p:cNvSpPr/>
          <p:nvPr userDrawn="1"/>
        </p:nvSpPr>
        <p:spPr>
          <a:xfrm>
            <a:off x="2426950" y="195263"/>
            <a:ext cx="2087563" cy="475297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582F32D-1FE9-85D2-2F1E-95069B1E7EF0}"/>
              </a:ext>
            </a:extLst>
          </p:cNvPr>
          <p:cNvSpPr/>
          <p:nvPr userDrawn="1"/>
        </p:nvSpPr>
        <p:spPr>
          <a:xfrm>
            <a:off x="4629489" y="195263"/>
            <a:ext cx="2087563" cy="475297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C06C5FF-85CD-EC6D-BBE9-72AEE39E5BAD}"/>
              </a:ext>
            </a:extLst>
          </p:cNvPr>
          <p:cNvSpPr/>
          <p:nvPr userDrawn="1"/>
        </p:nvSpPr>
        <p:spPr>
          <a:xfrm>
            <a:off x="6832028" y="195263"/>
            <a:ext cx="2087563" cy="475297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 Placeholder 15">
            <a:extLst>
              <a:ext uri="{FF2B5EF4-FFF2-40B4-BE49-F238E27FC236}">
                <a16:creationId xmlns:a16="http://schemas.microsoft.com/office/drawing/2014/main" id="{832D6164-9BE5-E5B3-D4A5-7CBB4C08D67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7279" y="1416985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one goes here.</a:t>
            </a:r>
          </a:p>
        </p:txBody>
      </p:sp>
      <p:sp>
        <p:nvSpPr>
          <p:cNvPr id="12" name="Text Placeholder 15">
            <a:extLst>
              <a:ext uri="{FF2B5EF4-FFF2-40B4-BE49-F238E27FC236}">
                <a16:creationId xmlns:a16="http://schemas.microsoft.com/office/drawing/2014/main" id="{EFC1E3D1-472F-9835-7DC6-AD658A295FB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540833" y="1416985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two goes here.</a:t>
            </a:r>
          </a:p>
        </p:txBody>
      </p:sp>
      <p:sp>
        <p:nvSpPr>
          <p:cNvPr id="13" name="Text Placeholder 15">
            <a:extLst>
              <a:ext uri="{FF2B5EF4-FFF2-40B4-BE49-F238E27FC236}">
                <a16:creationId xmlns:a16="http://schemas.microsoft.com/office/drawing/2014/main" id="{86F5C8FC-F5E5-8ABF-AE08-1810B37DC1F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759378" y="1416985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three goes here.</a:t>
            </a:r>
          </a:p>
        </p:txBody>
      </p:sp>
      <p:sp>
        <p:nvSpPr>
          <p:cNvPr id="14" name="Text Placeholder 15">
            <a:extLst>
              <a:ext uri="{FF2B5EF4-FFF2-40B4-BE49-F238E27FC236}">
                <a16:creationId xmlns:a16="http://schemas.microsoft.com/office/drawing/2014/main" id="{D9061F47-6EFB-73DC-B51C-FC4AFFE7497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970427" y="1416985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four goes here.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4AAD8114-419D-E3DE-8654-F6E6FA5285E8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2783424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6" name="Text Placeholder 32">
            <a:extLst>
              <a:ext uri="{FF2B5EF4-FFF2-40B4-BE49-F238E27FC236}">
                <a16:creationId xmlns:a16="http://schemas.microsoft.com/office/drawing/2014/main" id="{411DC17F-39A0-531C-57DE-EC1E993A7306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37279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1109AEB5-A705-B1E3-C50A-E4713A363CF0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2540833" y="2783424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A8F0BEC8-81AB-BEC9-97A4-5329385620EC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2540833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6F3F4150-A89F-9860-1925-5439571394A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759378" y="2783424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8B3A13E3-50DE-E7AD-7CDC-E5F7336F97F6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4759378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B09EDD68-8884-92F9-5D26-76930F77228C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6970427" y="2783424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2" name="Text Placeholder 32">
            <a:extLst>
              <a:ext uri="{FF2B5EF4-FFF2-40B4-BE49-F238E27FC236}">
                <a16:creationId xmlns:a16="http://schemas.microsoft.com/office/drawing/2014/main" id="{9D2A4232-20EE-2827-23C2-ACE4C2C18918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6970427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Picture Placeholder 42">
            <a:extLst>
              <a:ext uri="{FF2B5EF4-FFF2-40B4-BE49-F238E27FC236}">
                <a16:creationId xmlns:a16="http://schemas.microsoft.com/office/drawing/2014/main" id="{A8D30F47-1B63-CFF7-E8E1-69AAA63FDCB4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323850" y="391599"/>
            <a:ext cx="61118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4" name="Picture Placeholder 42">
            <a:extLst>
              <a:ext uri="{FF2B5EF4-FFF2-40B4-BE49-F238E27FC236}">
                <a16:creationId xmlns:a16="http://schemas.microsoft.com/office/drawing/2014/main" id="{3F95AB88-1959-29F2-17F9-707484C9F481}"/>
              </a:ext>
            </a:extLst>
          </p:cNvPr>
          <p:cNvSpPr>
            <a:spLocks noGrp="1"/>
          </p:cNvSpPr>
          <p:nvPr>
            <p:ph type="pic" sz="quarter" idx="47" hasCustomPrompt="1"/>
          </p:nvPr>
        </p:nvSpPr>
        <p:spPr>
          <a:xfrm>
            <a:off x="2539828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5" name="Picture Placeholder 42">
            <a:extLst>
              <a:ext uri="{FF2B5EF4-FFF2-40B4-BE49-F238E27FC236}">
                <a16:creationId xmlns:a16="http://schemas.microsoft.com/office/drawing/2014/main" id="{F783E5A6-D544-5F28-F224-AFDFA2B1FC93}"/>
              </a:ext>
            </a:extLst>
          </p:cNvPr>
          <p:cNvSpPr>
            <a:spLocks noGrp="1"/>
          </p:cNvSpPr>
          <p:nvPr>
            <p:ph type="pic" sz="quarter" idx="48" hasCustomPrompt="1"/>
          </p:nvPr>
        </p:nvSpPr>
        <p:spPr>
          <a:xfrm>
            <a:off x="4759378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6" name="Picture Placeholder 42">
            <a:extLst>
              <a:ext uri="{FF2B5EF4-FFF2-40B4-BE49-F238E27FC236}">
                <a16:creationId xmlns:a16="http://schemas.microsoft.com/office/drawing/2014/main" id="{BECF269F-F2F6-081F-E14E-8CE4EDAB79F3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6970427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109853486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 Slide Imag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42">
            <a:extLst>
              <a:ext uri="{FF2B5EF4-FFF2-40B4-BE49-F238E27FC236}">
                <a16:creationId xmlns:a16="http://schemas.microsoft.com/office/drawing/2014/main" id="{F8809E32-D55A-B026-A70E-B556A2B83C0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15901" y="204788"/>
            <a:ext cx="8711038" cy="3123298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‹N°›</a:t>
            </a:fld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14145BF-3C04-B770-EEC0-2BB4215FF942}"/>
              </a:ext>
            </a:extLst>
          </p:cNvPr>
          <p:cNvSpPr/>
          <p:nvPr userDrawn="1"/>
        </p:nvSpPr>
        <p:spPr>
          <a:xfrm>
            <a:off x="215900" y="3435350"/>
            <a:ext cx="2087563" cy="151288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C36A61E-E85D-B141-AB46-3B5843E38ECD}"/>
              </a:ext>
            </a:extLst>
          </p:cNvPr>
          <p:cNvSpPr/>
          <p:nvPr userDrawn="1"/>
        </p:nvSpPr>
        <p:spPr>
          <a:xfrm>
            <a:off x="2426950" y="3435350"/>
            <a:ext cx="2087563" cy="151288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DDD4F5D3-7D3C-601E-C77C-CC2BEF2215F0}"/>
              </a:ext>
            </a:extLst>
          </p:cNvPr>
          <p:cNvSpPr/>
          <p:nvPr userDrawn="1"/>
        </p:nvSpPr>
        <p:spPr>
          <a:xfrm>
            <a:off x="4629489" y="3435350"/>
            <a:ext cx="2087563" cy="15128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EA518629-76A3-B763-BAB7-696DA3291A3C}"/>
              </a:ext>
            </a:extLst>
          </p:cNvPr>
          <p:cNvSpPr/>
          <p:nvPr userDrawn="1"/>
        </p:nvSpPr>
        <p:spPr>
          <a:xfrm>
            <a:off x="6832028" y="3435350"/>
            <a:ext cx="2087563" cy="151288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48D24284-21AC-B155-FDE2-93BE1BDB0E5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3579951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2E49D26F-B81C-0FAE-7172-C3BDB033F292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37279" y="3778387"/>
            <a:ext cx="1831610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8BE3D0FC-2E75-E34E-72BB-CE9BD7CE6F79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2540833" y="3579951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BE0BA8A1-0C3F-6B57-B094-21EEFB7F7366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2540833" y="3778387"/>
            <a:ext cx="1831610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F51FB4F4-9FBA-1FB7-5EF7-C43CA10D102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759378" y="3579951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2" name="Text Placeholder 32">
            <a:extLst>
              <a:ext uri="{FF2B5EF4-FFF2-40B4-BE49-F238E27FC236}">
                <a16:creationId xmlns:a16="http://schemas.microsoft.com/office/drawing/2014/main" id="{6FF719E1-8629-FDE8-AA71-C6462CEA8D08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4759378" y="3778387"/>
            <a:ext cx="1831610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Text Placeholder 9">
            <a:extLst>
              <a:ext uri="{FF2B5EF4-FFF2-40B4-BE49-F238E27FC236}">
                <a16:creationId xmlns:a16="http://schemas.microsoft.com/office/drawing/2014/main" id="{ED53FA62-2A1A-CD38-823C-C465A1BDAD2A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6970427" y="3579951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4" name="Text Placeholder 32">
            <a:extLst>
              <a:ext uri="{FF2B5EF4-FFF2-40B4-BE49-F238E27FC236}">
                <a16:creationId xmlns:a16="http://schemas.microsoft.com/office/drawing/2014/main" id="{EC70EB82-438B-2CA2-2449-A4FD3C465DB2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6970427" y="3778387"/>
            <a:ext cx="1831610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9126660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5900" y="1414243"/>
            <a:ext cx="3600450" cy="818332"/>
          </a:xfrm>
        </p:spPr>
        <p:txBody>
          <a:bodyPr anchor="b">
            <a:noAutofit/>
          </a:bodyPr>
          <a:lstStyle>
            <a:lvl1pPr algn="l">
              <a:defRPr sz="2800">
                <a:solidFill>
                  <a:schemeClr val="tx2"/>
                </a:solidFill>
                <a:latin typeface="Sun Life New Display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15900" y="2647592"/>
            <a:ext cx="3600450" cy="273844"/>
          </a:xfrm>
        </p:spPr>
        <p:txBody>
          <a:bodyPr anchor="b" anchorCtr="0">
            <a:noAutofit/>
          </a:bodyPr>
          <a:lstStyle>
            <a:lvl1pPr marL="0" indent="0" algn="l">
              <a:buNone/>
              <a:defRPr sz="1800">
                <a:solidFill>
                  <a:schemeClr val="tx2"/>
                </a:solidFill>
                <a:latin typeface="Sun Life New Text" pitchFamily="2" charset="0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Click to insert subtitle.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AEE579C-8BF3-5AF2-FDA6-405F238F1FC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192805"/>
            <a:ext cx="3600450" cy="129953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050">
                <a:solidFill>
                  <a:schemeClr val="tx2"/>
                </a:solidFill>
                <a:latin typeface="Sun Life New Text" pitchFamily="2" charset="0"/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DD / MM / YYYY</a:t>
            </a:r>
          </a:p>
        </p:txBody>
      </p:sp>
      <p:sp>
        <p:nvSpPr>
          <p:cNvPr id="43" name="Picture Placeholder 42">
            <a:extLst>
              <a:ext uri="{FF2B5EF4-FFF2-40B4-BE49-F238E27FC236}">
                <a16:creationId xmlns:a16="http://schemas.microsoft.com/office/drawing/2014/main" id="{8EA885D4-90FB-BF40-DC43-B7F714E4A8CE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627582" y="204788"/>
            <a:ext cx="4300517" cy="4730750"/>
          </a:xfrm>
          <a:solidFill>
            <a:schemeClr val="bg1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CF43082B-CD40-8C3F-DC5C-2F5101E239D7}"/>
              </a:ext>
            </a:extLst>
          </p:cNvPr>
          <p:cNvGrpSpPr/>
          <p:nvPr userDrawn="1"/>
        </p:nvGrpSpPr>
        <p:grpSpPr>
          <a:xfrm>
            <a:off x="211587" y="4582633"/>
            <a:ext cx="1514666" cy="365605"/>
            <a:chOff x="211587" y="4593566"/>
            <a:chExt cx="1429538" cy="345057"/>
          </a:xfrm>
        </p:grpSpPr>
        <p:grpSp>
          <p:nvGrpSpPr>
            <p:cNvPr id="5" name="Graphic 11">
              <a:extLst>
                <a:ext uri="{FF2B5EF4-FFF2-40B4-BE49-F238E27FC236}">
                  <a16:creationId xmlns:a16="http://schemas.microsoft.com/office/drawing/2014/main" id="{7C6E4AE8-3014-F584-0A34-99DC87F67983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56" name="Freeform 55">
                <a:extLst>
                  <a:ext uri="{FF2B5EF4-FFF2-40B4-BE49-F238E27FC236}">
                    <a16:creationId xmlns:a16="http://schemas.microsoft.com/office/drawing/2014/main" id="{31FCB52D-45BB-1DC4-6C13-09DFAFCD57E9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28C842DC-0BC4-43F9-3166-7F99556234E4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AA17555-F54D-5856-A9CD-BDC4C9AE5B86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6DCCCBE3-854E-92EB-A384-37665845459F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2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1D4ED9F-839E-E741-1400-1E2CE9587755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6B33F132-74A5-78C5-B6AB-5C31CF31F96C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1A430638-798A-F097-09FC-B11B43051DA6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6" name="Graphic 11">
              <a:extLst>
                <a:ext uri="{FF2B5EF4-FFF2-40B4-BE49-F238E27FC236}">
                  <a16:creationId xmlns:a16="http://schemas.microsoft.com/office/drawing/2014/main" id="{C2E7E580-B960-24CA-17A0-CF1CCCCDB36B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7" name="Freeform 6">
                <a:extLst>
                  <a:ext uri="{FF2B5EF4-FFF2-40B4-BE49-F238E27FC236}">
                    <a16:creationId xmlns:a16="http://schemas.microsoft.com/office/drawing/2014/main" id="{2A537EAA-DEC9-40FF-C57A-EF0E1B331A68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" name="Freeform 7">
                <a:extLst>
                  <a:ext uri="{FF2B5EF4-FFF2-40B4-BE49-F238E27FC236}">
                    <a16:creationId xmlns:a16="http://schemas.microsoft.com/office/drawing/2014/main" id="{AA49F3E3-4F1A-ED3E-E4E7-B22B8F211719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" name="Freeform 8">
                <a:extLst>
                  <a:ext uri="{FF2B5EF4-FFF2-40B4-BE49-F238E27FC236}">
                    <a16:creationId xmlns:a16="http://schemas.microsoft.com/office/drawing/2014/main" id="{B5E7CAD6-21F8-BC6B-A40C-7F7DEC05F38F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" name="Freeform 10">
                <a:extLst>
                  <a:ext uri="{FF2B5EF4-FFF2-40B4-BE49-F238E27FC236}">
                    <a16:creationId xmlns:a16="http://schemas.microsoft.com/office/drawing/2014/main" id="{41A5FF07-0C32-0472-A569-782723C8FA8E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" name="Freeform 11">
                <a:extLst>
                  <a:ext uri="{FF2B5EF4-FFF2-40B4-BE49-F238E27FC236}">
                    <a16:creationId xmlns:a16="http://schemas.microsoft.com/office/drawing/2014/main" id="{E6B39DFA-60ED-5330-1D12-7D72CB47CB4A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" name="Freeform 12">
                <a:extLst>
                  <a:ext uri="{FF2B5EF4-FFF2-40B4-BE49-F238E27FC236}">
                    <a16:creationId xmlns:a16="http://schemas.microsoft.com/office/drawing/2014/main" id="{EA739B27-CF4D-AA1F-DCFE-7BFAB26E544C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2" name="Freeform 41">
                <a:extLst>
                  <a:ext uri="{FF2B5EF4-FFF2-40B4-BE49-F238E27FC236}">
                    <a16:creationId xmlns:a16="http://schemas.microsoft.com/office/drawing/2014/main" id="{1DB94C2D-D032-FFB7-D1EA-AA20B9EBB96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4" name="Freeform 43">
                <a:extLst>
                  <a:ext uri="{FF2B5EF4-FFF2-40B4-BE49-F238E27FC236}">
                    <a16:creationId xmlns:a16="http://schemas.microsoft.com/office/drawing/2014/main" id="{699B8C6A-AC95-55A1-73C5-968CAC112223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5" name="Freeform 44">
                <a:extLst>
                  <a:ext uri="{FF2B5EF4-FFF2-40B4-BE49-F238E27FC236}">
                    <a16:creationId xmlns:a16="http://schemas.microsoft.com/office/drawing/2014/main" id="{580EDE9A-3D2D-BAC1-3DF2-5E849923A5CF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6" name="Freeform 45">
                <a:extLst>
                  <a:ext uri="{FF2B5EF4-FFF2-40B4-BE49-F238E27FC236}">
                    <a16:creationId xmlns:a16="http://schemas.microsoft.com/office/drawing/2014/main" id="{E220FC21-6E16-F69F-043A-76A523072F49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7" name="Freeform 46">
                <a:extLst>
                  <a:ext uri="{FF2B5EF4-FFF2-40B4-BE49-F238E27FC236}">
                    <a16:creationId xmlns:a16="http://schemas.microsoft.com/office/drawing/2014/main" id="{0DE76647-A11D-E485-1F85-B9EA5E2473A6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8" name="Freeform 47">
                <a:extLst>
                  <a:ext uri="{FF2B5EF4-FFF2-40B4-BE49-F238E27FC236}">
                    <a16:creationId xmlns:a16="http://schemas.microsoft.com/office/drawing/2014/main" id="{73ABC87C-6CCF-1DFE-FF48-FF212CEE86DF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9" name="Freeform 48">
                <a:extLst>
                  <a:ext uri="{FF2B5EF4-FFF2-40B4-BE49-F238E27FC236}">
                    <a16:creationId xmlns:a16="http://schemas.microsoft.com/office/drawing/2014/main" id="{D97BF4F8-6010-74ED-9422-6866417EAF09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0" name="Freeform 49">
                <a:extLst>
                  <a:ext uri="{FF2B5EF4-FFF2-40B4-BE49-F238E27FC236}">
                    <a16:creationId xmlns:a16="http://schemas.microsoft.com/office/drawing/2014/main" id="{DE6761B5-F9C7-9B84-6E55-2BD24FC8D0D6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1" name="Freeform 50">
                <a:extLst>
                  <a:ext uri="{FF2B5EF4-FFF2-40B4-BE49-F238E27FC236}">
                    <a16:creationId xmlns:a16="http://schemas.microsoft.com/office/drawing/2014/main" id="{ACDA9A79-59A7-E6B2-3A4A-1B7A489BF073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2" name="Freeform 51">
                <a:extLst>
                  <a:ext uri="{FF2B5EF4-FFF2-40B4-BE49-F238E27FC236}">
                    <a16:creationId xmlns:a16="http://schemas.microsoft.com/office/drawing/2014/main" id="{38E9BCFD-4ACB-4D0C-4CA2-787692E01A42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3" name="Freeform 52">
                <a:extLst>
                  <a:ext uri="{FF2B5EF4-FFF2-40B4-BE49-F238E27FC236}">
                    <a16:creationId xmlns:a16="http://schemas.microsoft.com/office/drawing/2014/main" id="{7FC6AC7F-5738-CB7F-BF4B-D60C9346BCFD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4" name="Freeform 53">
                <a:extLst>
                  <a:ext uri="{FF2B5EF4-FFF2-40B4-BE49-F238E27FC236}">
                    <a16:creationId xmlns:a16="http://schemas.microsoft.com/office/drawing/2014/main" id="{DF0FE2F9-BC25-1ABE-9A91-B35ECA45F36A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5" name="Freeform 54">
                <a:extLst>
                  <a:ext uri="{FF2B5EF4-FFF2-40B4-BE49-F238E27FC236}">
                    <a16:creationId xmlns:a16="http://schemas.microsoft.com/office/drawing/2014/main" id="{492E3C8A-8993-1A60-BAFA-D5E2C5580BC0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35" name="Text Placeholder 9">
            <a:extLst>
              <a:ext uri="{FF2B5EF4-FFF2-40B4-BE49-F238E27FC236}">
                <a16:creationId xmlns:a16="http://schemas.microsoft.com/office/drawing/2014/main" id="{D1C9238D-353A-FC4D-8EE9-06DAB6A0BFBD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7191" y="3107458"/>
            <a:ext cx="1960421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Sun Life New Text" pitchFamily="2" charset="0"/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Presenters goes here.</a:t>
            </a:r>
          </a:p>
        </p:txBody>
      </p:sp>
      <p:sp>
        <p:nvSpPr>
          <p:cNvPr id="36" name="Text Placeholder 32">
            <a:extLst>
              <a:ext uri="{FF2B5EF4-FFF2-40B4-BE49-F238E27FC236}">
                <a16:creationId xmlns:a16="http://schemas.microsoft.com/office/drawing/2014/main" id="{3CDDDA68-C26C-194C-8B2C-DDAB904CB0B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27191" y="3447002"/>
            <a:ext cx="4151537" cy="683071"/>
          </a:xfrm>
        </p:spPr>
        <p:txBody>
          <a:bodyPr numCol="2" spcCol="216000"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latin typeface="Sun Life New Text" pitchFamily="2" charset="0"/>
              </a:defRPr>
            </a:lvl1pPr>
            <a:lvl2pPr marL="342900" indent="0">
              <a:lnSpc>
                <a:spcPct val="114000"/>
              </a:lnSpc>
              <a:buNone/>
              <a:defRPr sz="800"/>
            </a:lvl2pPr>
            <a:lvl3pPr marL="685800" indent="0">
              <a:lnSpc>
                <a:spcPct val="114000"/>
              </a:lnSpc>
              <a:buNone/>
              <a:defRPr sz="800"/>
            </a:lvl3pPr>
            <a:lvl4pPr marL="1028700" indent="0">
              <a:lnSpc>
                <a:spcPct val="114000"/>
              </a:lnSpc>
              <a:buNone/>
              <a:defRPr sz="800"/>
            </a:lvl4pPr>
            <a:lvl5pPr marL="1371600" indent="0">
              <a:lnSpc>
                <a:spcPct val="114000"/>
              </a:lnSpc>
              <a:buNone/>
              <a:defRPr sz="800"/>
            </a:lvl5pPr>
          </a:lstStyle>
          <a:p>
            <a:pPr lvl="0"/>
            <a:r>
              <a:rPr lang="en-US" dirty="0"/>
              <a:t>First Last—Job Title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lvl="0"/>
            <a:r>
              <a:rPr lang="en-US" dirty="0"/>
              <a:t>First Last—Job Title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</p:txBody>
      </p:sp>
    </p:spTree>
    <p:extLst>
      <p:ext uri="{BB962C8B-B14F-4D97-AF65-F5344CB8AC3E}">
        <p14:creationId xmlns:p14="http://schemas.microsoft.com/office/powerpoint/2010/main" val="109681320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Blank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16216585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able of Contents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Sun Life New Display" pitchFamily="2" charset="0"/>
              </a:defRPr>
            </a:lvl1pPr>
          </a:lstStyle>
          <a:p>
            <a:fld id="{9FA635D2-B142-BE49-AECA-6169441F1F99}" type="slidenum">
              <a:rPr lang="en-US" smtClean="0"/>
              <a:pPr/>
              <a:t>‹N°›</a:t>
            </a:fld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4726DB1-B7E6-1774-F331-3A22F3BF643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15900" y="1419225"/>
            <a:ext cx="1919788" cy="973246"/>
          </a:xfrm>
        </p:spPr>
        <p:txBody>
          <a:bodyPr anchor="ctr" anchorCtr="0">
            <a:noAutofit/>
          </a:bodyPr>
          <a:lstStyle>
            <a:lvl1pPr algn="l">
              <a:defRPr sz="3200">
                <a:solidFill>
                  <a:schemeClr val="tx2"/>
                </a:solidFill>
                <a:latin typeface="Sun Life New Display" pitchFamily="2" charset="0"/>
              </a:defRPr>
            </a:lvl1pPr>
          </a:lstStyle>
          <a:p>
            <a:r>
              <a:rPr lang="en-US" dirty="0"/>
              <a:t>Table of</a:t>
            </a:r>
            <a:br>
              <a:rPr lang="en-US" dirty="0"/>
            </a:br>
            <a:r>
              <a:rPr lang="en-US" dirty="0"/>
              <a:t>contents.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0A3387E6-AEDC-1EEF-F5B5-55F1233CAAF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411413" y="1349196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Sun Life New Display" pitchFamily="2" charset="0"/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01.</a:t>
            </a:r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7A4626EC-51F0-97F1-2D9E-32E394B5A7C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615994" y="1349196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Sun Life New Display" pitchFamily="2" charset="0"/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02.</a:t>
            </a:r>
          </a:p>
        </p:txBody>
      </p:sp>
      <p:sp>
        <p:nvSpPr>
          <p:cNvPr id="13" name="Text Placeholder 10">
            <a:extLst>
              <a:ext uri="{FF2B5EF4-FFF2-40B4-BE49-F238E27FC236}">
                <a16:creationId xmlns:a16="http://schemas.microsoft.com/office/drawing/2014/main" id="{8CB200F9-6303-78EB-9E3A-11D192A3D6F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845627" y="1349196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Sun Life New Display" pitchFamily="2" charset="0"/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03.</a:t>
            </a:r>
          </a:p>
        </p:txBody>
      </p: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D8644989-7F22-2D6A-8DAB-DEDFFCBA056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411413" y="2971929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Sun Life New Display" pitchFamily="2" charset="0"/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04.</a:t>
            </a:r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41BC573E-68DD-3A53-8495-2D83C448F86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615994" y="2971929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Sun Life New Display" pitchFamily="2" charset="0"/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05.</a:t>
            </a:r>
          </a:p>
        </p:txBody>
      </p:sp>
      <p:sp>
        <p:nvSpPr>
          <p:cNvPr id="16" name="Text Placeholder 10">
            <a:extLst>
              <a:ext uri="{FF2B5EF4-FFF2-40B4-BE49-F238E27FC236}">
                <a16:creationId xmlns:a16="http://schemas.microsoft.com/office/drawing/2014/main" id="{9F1AF766-EF3A-C147-4975-4E61F2964BE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845627" y="2971929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Sun Life New Display" pitchFamily="2" charset="0"/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06.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7C354461-06FE-8570-AD97-25189E294D69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2411413" y="1816100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Sun Life New Display" pitchFamily="2" charset="0"/>
              </a:defRPr>
            </a:lvl1pPr>
            <a:lvl2pPr marL="342900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800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700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600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</a:t>
            </a:r>
          </a:p>
        </p:txBody>
      </p:sp>
      <p:sp>
        <p:nvSpPr>
          <p:cNvPr id="19" name="Text Placeholder 17">
            <a:extLst>
              <a:ext uri="{FF2B5EF4-FFF2-40B4-BE49-F238E27FC236}">
                <a16:creationId xmlns:a16="http://schemas.microsoft.com/office/drawing/2014/main" id="{D6DDE41C-EE2D-AE60-0664-7A0FC9C6A54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615994" y="1816100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Sun Life New Display" pitchFamily="2" charset="0"/>
              </a:defRPr>
            </a:lvl1pPr>
            <a:lvl2pPr marL="342900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800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700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600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</a:t>
            </a:r>
          </a:p>
        </p:txBody>
      </p:sp>
      <p:sp>
        <p:nvSpPr>
          <p:cNvPr id="20" name="Text Placeholder 17">
            <a:extLst>
              <a:ext uri="{FF2B5EF4-FFF2-40B4-BE49-F238E27FC236}">
                <a16:creationId xmlns:a16="http://schemas.microsoft.com/office/drawing/2014/main" id="{1DB719A2-ECB3-1418-6F81-018BB5AA97E5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845627" y="1816100"/>
            <a:ext cx="2092412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Sun Life New Display" pitchFamily="2" charset="0"/>
              </a:defRPr>
            </a:lvl1pPr>
            <a:lvl2pPr marL="342900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800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700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600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</a:t>
            </a:r>
          </a:p>
        </p:txBody>
      </p:sp>
      <p:sp>
        <p:nvSpPr>
          <p:cNvPr id="21" name="Text Placeholder 17">
            <a:extLst>
              <a:ext uri="{FF2B5EF4-FFF2-40B4-BE49-F238E27FC236}">
                <a16:creationId xmlns:a16="http://schemas.microsoft.com/office/drawing/2014/main" id="{582135BD-34EE-D87B-0257-976D83410E4F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2411413" y="3444484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Sun Life New Display" pitchFamily="2" charset="0"/>
              </a:defRPr>
            </a:lvl1pPr>
            <a:lvl2pPr marL="342900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800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700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600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</a:t>
            </a:r>
          </a:p>
        </p:txBody>
      </p:sp>
      <p:sp>
        <p:nvSpPr>
          <p:cNvPr id="22" name="Text Placeholder 17">
            <a:extLst>
              <a:ext uri="{FF2B5EF4-FFF2-40B4-BE49-F238E27FC236}">
                <a16:creationId xmlns:a16="http://schemas.microsoft.com/office/drawing/2014/main" id="{ECF57AAC-A1E0-DD7E-92AD-CFF7D430158A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615994" y="3444484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Sun Life New Display" pitchFamily="2" charset="0"/>
              </a:defRPr>
            </a:lvl1pPr>
            <a:lvl2pPr marL="342900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800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700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600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</a:t>
            </a:r>
          </a:p>
        </p:txBody>
      </p:sp>
      <p:sp>
        <p:nvSpPr>
          <p:cNvPr id="23" name="Text Placeholder 17">
            <a:extLst>
              <a:ext uri="{FF2B5EF4-FFF2-40B4-BE49-F238E27FC236}">
                <a16:creationId xmlns:a16="http://schemas.microsoft.com/office/drawing/2014/main" id="{8CC48DB9-BEF8-4DB7-BED7-BD75E2464D5D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845627" y="3444484"/>
            <a:ext cx="2092412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Sun Life New Display" pitchFamily="2" charset="0"/>
              </a:defRPr>
            </a:lvl1pPr>
            <a:lvl2pPr marL="342900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800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700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600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</a:t>
            </a:r>
          </a:p>
        </p:txBody>
      </p: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8474B4D8-4C65-E890-B5DE-6BFDAF2A76B2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411413" y="2218824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>
                <a:latin typeface="Sun Life New Display" pitchFamily="2" charset="0"/>
              </a:defRPr>
            </a:lvl1pPr>
            <a:lvl2pPr marL="342900" indent="0">
              <a:buNone/>
              <a:defRPr sz="800"/>
            </a:lvl2pPr>
            <a:lvl3pPr marL="685800" indent="0">
              <a:buNone/>
              <a:defRPr sz="700"/>
            </a:lvl3pPr>
            <a:lvl4pPr marL="1028700" indent="0">
              <a:buNone/>
              <a:defRPr sz="600"/>
            </a:lvl4pPr>
            <a:lvl5pPr marL="1371600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28" name="Text Placeholder 26">
            <a:extLst>
              <a:ext uri="{FF2B5EF4-FFF2-40B4-BE49-F238E27FC236}">
                <a16:creationId xmlns:a16="http://schemas.microsoft.com/office/drawing/2014/main" id="{41775F53-27CA-6212-5A52-C45880B23427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615994" y="2218824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>
                <a:latin typeface="Sun Life New Display" pitchFamily="2" charset="0"/>
              </a:defRPr>
            </a:lvl1pPr>
            <a:lvl2pPr marL="342900" indent="0">
              <a:buNone/>
              <a:defRPr sz="800"/>
            </a:lvl2pPr>
            <a:lvl3pPr marL="685800" indent="0">
              <a:buNone/>
              <a:defRPr sz="700"/>
            </a:lvl3pPr>
            <a:lvl4pPr marL="1028700" indent="0">
              <a:buNone/>
              <a:defRPr sz="600"/>
            </a:lvl4pPr>
            <a:lvl5pPr marL="1371600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29" name="Text Placeholder 26">
            <a:extLst>
              <a:ext uri="{FF2B5EF4-FFF2-40B4-BE49-F238E27FC236}">
                <a16:creationId xmlns:a16="http://schemas.microsoft.com/office/drawing/2014/main" id="{D66A3B78-41DC-06D1-36A3-D91EC6C32F9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839364" y="2218824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>
                <a:latin typeface="Sun Life New Display" pitchFamily="2" charset="0"/>
              </a:defRPr>
            </a:lvl1pPr>
            <a:lvl2pPr marL="342900" indent="0">
              <a:buNone/>
              <a:defRPr sz="800"/>
            </a:lvl2pPr>
            <a:lvl3pPr marL="685800" indent="0">
              <a:buNone/>
              <a:defRPr sz="700"/>
            </a:lvl3pPr>
            <a:lvl4pPr marL="1028700" indent="0">
              <a:buNone/>
              <a:defRPr sz="600"/>
            </a:lvl4pPr>
            <a:lvl5pPr marL="1371600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30" name="Text Placeholder 26">
            <a:extLst>
              <a:ext uri="{FF2B5EF4-FFF2-40B4-BE49-F238E27FC236}">
                <a16:creationId xmlns:a16="http://schemas.microsoft.com/office/drawing/2014/main" id="{3EC79D14-346D-23BE-D99A-733F910EBFAA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2411413" y="3834682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>
                <a:latin typeface="Sun Life New Display" pitchFamily="2" charset="0"/>
              </a:defRPr>
            </a:lvl1pPr>
            <a:lvl2pPr marL="342900" indent="0">
              <a:buNone/>
              <a:defRPr sz="800"/>
            </a:lvl2pPr>
            <a:lvl3pPr marL="685800" indent="0">
              <a:buNone/>
              <a:defRPr sz="700"/>
            </a:lvl3pPr>
            <a:lvl4pPr marL="1028700" indent="0">
              <a:buNone/>
              <a:defRPr sz="600"/>
            </a:lvl4pPr>
            <a:lvl5pPr marL="1371600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31" name="Text Placeholder 26">
            <a:extLst>
              <a:ext uri="{FF2B5EF4-FFF2-40B4-BE49-F238E27FC236}">
                <a16:creationId xmlns:a16="http://schemas.microsoft.com/office/drawing/2014/main" id="{BBF6F0CC-4A3F-D822-3CD3-1B0ABB27FF9D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615994" y="3834682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>
                <a:latin typeface="Sun Life New Display" pitchFamily="2" charset="0"/>
              </a:defRPr>
            </a:lvl1pPr>
            <a:lvl2pPr marL="342900" indent="0">
              <a:buNone/>
              <a:defRPr sz="800"/>
            </a:lvl2pPr>
            <a:lvl3pPr marL="685800" indent="0">
              <a:buNone/>
              <a:defRPr sz="700"/>
            </a:lvl3pPr>
            <a:lvl4pPr marL="1028700" indent="0">
              <a:buNone/>
              <a:defRPr sz="600"/>
            </a:lvl4pPr>
            <a:lvl5pPr marL="1371600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32" name="Text Placeholder 26">
            <a:extLst>
              <a:ext uri="{FF2B5EF4-FFF2-40B4-BE49-F238E27FC236}">
                <a16:creationId xmlns:a16="http://schemas.microsoft.com/office/drawing/2014/main" id="{EBA69CA3-3E77-09CD-FFBE-B77B26582185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6839364" y="3834682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>
                <a:latin typeface="Sun Life New Display" pitchFamily="2" charset="0"/>
              </a:defRPr>
            </a:lvl1pPr>
            <a:lvl2pPr marL="342900" indent="0">
              <a:buNone/>
              <a:defRPr sz="800"/>
            </a:lvl2pPr>
            <a:lvl3pPr marL="685800" indent="0">
              <a:buNone/>
              <a:defRPr sz="700"/>
            </a:lvl3pPr>
            <a:lvl4pPr marL="1028700" indent="0">
              <a:buNone/>
              <a:defRPr sz="600"/>
            </a:lvl4pPr>
            <a:lvl5pPr marL="1371600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410470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lank Slide Light Grey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‹N°›</a:t>
            </a:fld>
            <a:endParaRPr lang="en-US"/>
          </a:p>
        </p:txBody>
      </p:sp>
      <p:sp>
        <p:nvSpPr>
          <p:cNvPr id="6" name="Text Placeholder 15">
            <a:extLst>
              <a:ext uri="{FF2B5EF4-FFF2-40B4-BE49-F238E27FC236}">
                <a16:creationId xmlns:a16="http://schemas.microsoft.com/office/drawing/2014/main" id="{05DA9270-0C8F-AE43-9DDB-CCD2F8C3C5F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212184"/>
            <a:ext cx="8353425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Sun Life New Display" pitchFamily="2" charset="0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</p:spTree>
    <p:extLst>
      <p:ext uri="{BB962C8B-B14F-4D97-AF65-F5344CB8AC3E}">
        <p14:creationId xmlns:p14="http://schemas.microsoft.com/office/powerpoint/2010/main" val="57600572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ection Divider">
    <p:bg>
      <p:bgPr>
        <a:solidFill>
          <a:srgbClr val="DDE6E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15900" y="1779373"/>
            <a:ext cx="1497570" cy="724930"/>
          </a:xfrm>
        </p:spPr>
        <p:txBody>
          <a:bodyPr anchor="b">
            <a:normAutofit/>
          </a:bodyPr>
          <a:lstStyle>
            <a:lvl1pPr>
              <a:defRPr sz="4800" b="1">
                <a:latin typeface="Sun Life New Display" pitchFamily="2" charset="0"/>
              </a:defRPr>
            </a:lvl1pPr>
          </a:lstStyle>
          <a:p>
            <a:r>
              <a:rPr lang="en-US" dirty="0"/>
              <a:t>01.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15900" y="2639198"/>
            <a:ext cx="4281959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Sun Life New Display" pitchFamily="2" charset="0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Section title goes here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‹N°›</a:t>
            </a:fld>
            <a:endParaRPr lang="en-US"/>
          </a:p>
        </p:txBody>
      </p:sp>
      <p:sp>
        <p:nvSpPr>
          <p:cNvPr id="12" name="Text Placeholder 26">
            <a:extLst>
              <a:ext uri="{FF2B5EF4-FFF2-40B4-BE49-F238E27FC236}">
                <a16:creationId xmlns:a16="http://schemas.microsoft.com/office/drawing/2014/main" id="{D04805F5-7E8C-D806-3F0A-79377EA8A2FF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15900" y="3767496"/>
            <a:ext cx="4281959" cy="778626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buNone/>
              <a:defRPr sz="800"/>
            </a:lvl2pPr>
            <a:lvl3pPr marL="685800" indent="0">
              <a:buNone/>
              <a:defRPr sz="700"/>
            </a:lvl3pPr>
            <a:lvl4pPr marL="1028700" indent="0">
              <a:buNone/>
              <a:defRPr sz="600"/>
            </a:lvl4pPr>
            <a:lvl5pPr marL="1371600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4638675" y="2620483"/>
            <a:ext cx="4281958" cy="1818246"/>
          </a:xfrm>
        </p:spPr>
        <p:txBody>
          <a:bodyPr>
            <a:noAutofit/>
          </a:bodyPr>
          <a:lstStyle>
            <a:lvl1pPr marL="0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900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800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700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600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481113790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ontent Slid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‹N°›</a:t>
            </a:fld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8F9DF10-5C87-3222-7342-BAB7A22B6C62}"/>
              </a:ext>
            </a:extLst>
          </p:cNvPr>
          <p:cNvSpPr/>
          <p:nvPr userDrawn="1"/>
        </p:nvSpPr>
        <p:spPr>
          <a:xfrm>
            <a:off x="131226" y="195263"/>
            <a:ext cx="2087563" cy="444158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582F32D-1FE9-85D2-2F1E-95069B1E7EF0}"/>
              </a:ext>
            </a:extLst>
          </p:cNvPr>
          <p:cNvSpPr/>
          <p:nvPr userDrawn="1"/>
        </p:nvSpPr>
        <p:spPr>
          <a:xfrm>
            <a:off x="2333765" y="195263"/>
            <a:ext cx="2087563" cy="444158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C06C5FF-85CD-EC6D-BBE9-72AEE39E5BAD}"/>
              </a:ext>
            </a:extLst>
          </p:cNvPr>
          <p:cNvSpPr/>
          <p:nvPr userDrawn="1"/>
        </p:nvSpPr>
        <p:spPr>
          <a:xfrm>
            <a:off x="4536304" y="195263"/>
            <a:ext cx="2087563" cy="444158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 Placeholder 15">
            <a:extLst>
              <a:ext uri="{FF2B5EF4-FFF2-40B4-BE49-F238E27FC236}">
                <a16:creationId xmlns:a16="http://schemas.microsoft.com/office/drawing/2014/main" id="{EFC1E3D1-472F-9835-7DC6-AD658A295FB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45109" y="1416985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Sun Life New Display" pitchFamily="2" charset="0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two goes here.</a:t>
            </a:r>
          </a:p>
        </p:txBody>
      </p:sp>
      <p:sp>
        <p:nvSpPr>
          <p:cNvPr id="13" name="Text Placeholder 15">
            <a:extLst>
              <a:ext uri="{FF2B5EF4-FFF2-40B4-BE49-F238E27FC236}">
                <a16:creationId xmlns:a16="http://schemas.microsoft.com/office/drawing/2014/main" id="{86F5C8FC-F5E5-8ABF-AE08-1810B37DC1F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463654" y="1416985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Sun Life New Display" pitchFamily="2" charset="0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three goes here.</a:t>
            </a:r>
          </a:p>
        </p:txBody>
      </p:sp>
      <p:sp>
        <p:nvSpPr>
          <p:cNvPr id="14" name="Text Placeholder 15">
            <a:extLst>
              <a:ext uri="{FF2B5EF4-FFF2-40B4-BE49-F238E27FC236}">
                <a16:creationId xmlns:a16="http://schemas.microsoft.com/office/drawing/2014/main" id="{D9061F47-6EFB-73DC-B51C-FC4AFFE7497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674703" y="1416985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Sun Life New Display" pitchFamily="2" charset="0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four goes here.</a:t>
            </a:r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1109AEB5-A705-B1E3-C50A-E4713A363CF0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245109" y="2783424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  <a:latin typeface="Sun Life New Display" pitchFamily="2" charset="0"/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A8F0BEC8-81AB-BEC9-97A4-5329385620EC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245109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  <a:latin typeface="Sun Life New Text" pitchFamily="2" charset="0"/>
              </a:defRPr>
            </a:lvl1pPr>
            <a:lvl2pPr marL="3429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  <a:latin typeface="Sun Life New Text" pitchFamily="2" charset="0"/>
              </a:defRPr>
            </a:lvl2pPr>
            <a:lvl3pPr marL="6858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  <a:latin typeface="Sun Life New Text" pitchFamily="2" charset="0"/>
              </a:defRPr>
            </a:lvl3pPr>
            <a:lvl4pPr marL="10287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  <a:latin typeface="Sun Life New Text" pitchFamily="2" charset="0"/>
              </a:defRPr>
            </a:lvl4pPr>
            <a:lvl5pPr marL="13716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  <a:latin typeface="Sun Life New Text" pitchFamily="2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6F3F4150-A89F-9860-1925-5439571394A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2463654" y="2783424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  <a:latin typeface="Sun Life New Display" pitchFamily="2" charset="0"/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8B3A13E3-50DE-E7AD-7CDC-E5F7336F97F6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2463654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  <a:latin typeface="Sun Life New Text" pitchFamily="2" charset="0"/>
              </a:defRPr>
            </a:lvl1pPr>
            <a:lvl2pPr marL="3429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  <a:latin typeface="Sun Life New Text" pitchFamily="2" charset="0"/>
              </a:defRPr>
            </a:lvl2pPr>
            <a:lvl3pPr marL="6858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  <a:latin typeface="Sun Life New Text" pitchFamily="2" charset="0"/>
              </a:defRPr>
            </a:lvl3pPr>
            <a:lvl4pPr marL="10287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  <a:latin typeface="Sun Life New Text" pitchFamily="2" charset="0"/>
              </a:defRPr>
            </a:lvl4pPr>
            <a:lvl5pPr marL="13716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  <a:latin typeface="Sun Life New Text" pitchFamily="2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B09EDD68-8884-92F9-5D26-76930F77228C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4674703" y="2783424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  <a:latin typeface="Sun Life New Display" pitchFamily="2" charset="0"/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2" name="Text Placeholder 32">
            <a:extLst>
              <a:ext uri="{FF2B5EF4-FFF2-40B4-BE49-F238E27FC236}">
                <a16:creationId xmlns:a16="http://schemas.microsoft.com/office/drawing/2014/main" id="{9D2A4232-20EE-2827-23C2-ACE4C2C18918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4674703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  <a:latin typeface="Sun Life New Text" pitchFamily="2" charset="0"/>
              </a:defRPr>
            </a:lvl1pPr>
            <a:lvl2pPr marL="3429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  <a:latin typeface="Sun Life New Text" pitchFamily="2" charset="0"/>
              </a:defRPr>
            </a:lvl2pPr>
            <a:lvl3pPr marL="6858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  <a:latin typeface="Sun Life New Text" pitchFamily="2" charset="0"/>
              </a:defRPr>
            </a:lvl3pPr>
            <a:lvl4pPr marL="10287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  <a:latin typeface="Sun Life New Text" pitchFamily="2" charset="0"/>
              </a:defRPr>
            </a:lvl4pPr>
            <a:lvl5pPr marL="13716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  <a:latin typeface="Sun Life New Text" pitchFamily="2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4" name="Picture Placeholder 42">
            <a:extLst>
              <a:ext uri="{FF2B5EF4-FFF2-40B4-BE49-F238E27FC236}">
                <a16:creationId xmlns:a16="http://schemas.microsoft.com/office/drawing/2014/main" id="{3F95AB88-1959-29F2-17F9-707484C9F481}"/>
              </a:ext>
            </a:extLst>
          </p:cNvPr>
          <p:cNvSpPr>
            <a:spLocks noGrp="1"/>
          </p:cNvSpPr>
          <p:nvPr>
            <p:ph type="pic" sz="quarter" idx="47" hasCustomPrompt="1"/>
          </p:nvPr>
        </p:nvSpPr>
        <p:spPr>
          <a:xfrm>
            <a:off x="244104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5" name="Picture Placeholder 42">
            <a:extLst>
              <a:ext uri="{FF2B5EF4-FFF2-40B4-BE49-F238E27FC236}">
                <a16:creationId xmlns:a16="http://schemas.microsoft.com/office/drawing/2014/main" id="{F783E5A6-D544-5F28-F224-AFDFA2B1FC93}"/>
              </a:ext>
            </a:extLst>
          </p:cNvPr>
          <p:cNvSpPr>
            <a:spLocks noGrp="1"/>
          </p:cNvSpPr>
          <p:nvPr>
            <p:ph type="pic" sz="quarter" idx="48" hasCustomPrompt="1"/>
          </p:nvPr>
        </p:nvSpPr>
        <p:spPr>
          <a:xfrm>
            <a:off x="2463654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6" name="Picture Placeholder 42">
            <a:extLst>
              <a:ext uri="{FF2B5EF4-FFF2-40B4-BE49-F238E27FC236}">
                <a16:creationId xmlns:a16="http://schemas.microsoft.com/office/drawing/2014/main" id="{BECF269F-F2F6-081F-E14E-8CE4EDAB79F3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4674703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35307956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‹N°›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C98B7A5-0403-A06C-DFC5-CBD9F96E532C}"/>
              </a:ext>
            </a:extLst>
          </p:cNvPr>
          <p:cNvSpPr/>
          <p:nvPr userDrawn="1"/>
        </p:nvSpPr>
        <p:spPr>
          <a:xfrm>
            <a:off x="215900" y="195263"/>
            <a:ext cx="2087563" cy="475297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8F9DF10-5C87-3222-7342-BAB7A22B6C62}"/>
              </a:ext>
            </a:extLst>
          </p:cNvPr>
          <p:cNvSpPr/>
          <p:nvPr userDrawn="1"/>
        </p:nvSpPr>
        <p:spPr>
          <a:xfrm>
            <a:off x="2426950" y="195263"/>
            <a:ext cx="2087563" cy="475297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582F32D-1FE9-85D2-2F1E-95069B1E7EF0}"/>
              </a:ext>
            </a:extLst>
          </p:cNvPr>
          <p:cNvSpPr/>
          <p:nvPr userDrawn="1"/>
        </p:nvSpPr>
        <p:spPr>
          <a:xfrm>
            <a:off x="4629489" y="195263"/>
            <a:ext cx="2087563" cy="475297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C06C5FF-85CD-EC6D-BBE9-72AEE39E5BAD}"/>
              </a:ext>
            </a:extLst>
          </p:cNvPr>
          <p:cNvSpPr/>
          <p:nvPr userDrawn="1"/>
        </p:nvSpPr>
        <p:spPr>
          <a:xfrm>
            <a:off x="6832028" y="195263"/>
            <a:ext cx="2087563" cy="475297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 Placeholder 15">
            <a:extLst>
              <a:ext uri="{FF2B5EF4-FFF2-40B4-BE49-F238E27FC236}">
                <a16:creationId xmlns:a16="http://schemas.microsoft.com/office/drawing/2014/main" id="{832D6164-9BE5-E5B3-D4A5-7CBB4C08D67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7279" y="1416985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one goes here.</a:t>
            </a:r>
          </a:p>
        </p:txBody>
      </p:sp>
      <p:sp>
        <p:nvSpPr>
          <p:cNvPr id="12" name="Text Placeholder 15">
            <a:extLst>
              <a:ext uri="{FF2B5EF4-FFF2-40B4-BE49-F238E27FC236}">
                <a16:creationId xmlns:a16="http://schemas.microsoft.com/office/drawing/2014/main" id="{EFC1E3D1-472F-9835-7DC6-AD658A295FB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540833" y="1416985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two goes here.</a:t>
            </a:r>
          </a:p>
        </p:txBody>
      </p:sp>
      <p:sp>
        <p:nvSpPr>
          <p:cNvPr id="13" name="Text Placeholder 15">
            <a:extLst>
              <a:ext uri="{FF2B5EF4-FFF2-40B4-BE49-F238E27FC236}">
                <a16:creationId xmlns:a16="http://schemas.microsoft.com/office/drawing/2014/main" id="{86F5C8FC-F5E5-8ABF-AE08-1810B37DC1F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759378" y="1416985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three goes here.</a:t>
            </a:r>
          </a:p>
        </p:txBody>
      </p:sp>
      <p:sp>
        <p:nvSpPr>
          <p:cNvPr id="14" name="Text Placeholder 15">
            <a:extLst>
              <a:ext uri="{FF2B5EF4-FFF2-40B4-BE49-F238E27FC236}">
                <a16:creationId xmlns:a16="http://schemas.microsoft.com/office/drawing/2014/main" id="{D9061F47-6EFB-73DC-B51C-FC4AFFE7497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970427" y="1416985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four goes here.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4AAD8114-419D-E3DE-8654-F6E6FA5285E8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2783424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6" name="Text Placeholder 32">
            <a:extLst>
              <a:ext uri="{FF2B5EF4-FFF2-40B4-BE49-F238E27FC236}">
                <a16:creationId xmlns:a16="http://schemas.microsoft.com/office/drawing/2014/main" id="{411DC17F-39A0-531C-57DE-EC1E993A7306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37279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1109AEB5-A705-B1E3-C50A-E4713A363CF0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2540833" y="2783424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A8F0BEC8-81AB-BEC9-97A4-5329385620EC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2540833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6F3F4150-A89F-9860-1925-5439571394A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759378" y="2783424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8B3A13E3-50DE-E7AD-7CDC-E5F7336F97F6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4759378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B09EDD68-8884-92F9-5D26-76930F77228C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6970427" y="2783424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2" name="Text Placeholder 32">
            <a:extLst>
              <a:ext uri="{FF2B5EF4-FFF2-40B4-BE49-F238E27FC236}">
                <a16:creationId xmlns:a16="http://schemas.microsoft.com/office/drawing/2014/main" id="{9D2A4232-20EE-2827-23C2-ACE4C2C18918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6970427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Picture Placeholder 42">
            <a:extLst>
              <a:ext uri="{FF2B5EF4-FFF2-40B4-BE49-F238E27FC236}">
                <a16:creationId xmlns:a16="http://schemas.microsoft.com/office/drawing/2014/main" id="{A8D30F47-1B63-CFF7-E8E1-69AAA63FDCB4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323850" y="391599"/>
            <a:ext cx="61118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4" name="Picture Placeholder 42">
            <a:extLst>
              <a:ext uri="{FF2B5EF4-FFF2-40B4-BE49-F238E27FC236}">
                <a16:creationId xmlns:a16="http://schemas.microsoft.com/office/drawing/2014/main" id="{3F95AB88-1959-29F2-17F9-707484C9F481}"/>
              </a:ext>
            </a:extLst>
          </p:cNvPr>
          <p:cNvSpPr>
            <a:spLocks noGrp="1"/>
          </p:cNvSpPr>
          <p:nvPr>
            <p:ph type="pic" sz="quarter" idx="47" hasCustomPrompt="1"/>
          </p:nvPr>
        </p:nvSpPr>
        <p:spPr>
          <a:xfrm>
            <a:off x="2539828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5" name="Picture Placeholder 42">
            <a:extLst>
              <a:ext uri="{FF2B5EF4-FFF2-40B4-BE49-F238E27FC236}">
                <a16:creationId xmlns:a16="http://schemas.microsoft.com/office/drawing/2014/main" id="{F783E5A6-D544-5F28-F224-AFDFA2B1FC93}"/>
              </a:ext>
            </a:extLst>
          </p:cNvPr>
          <p:cNvSpPr>
            <a:spLocks noGrp="1"/>
          </p:cNvSpPr>
          <p:nvPr>
            <p:ph type="pic" sz="quarter" idx="48" hasCustomPrompt="1"/>
          </p:nvPr>
        </p:nvSpPr>
        <p:spPr>
          <a:xfrm>
            <a:off x="4759378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6" name="Picture Placeholder 42">
            <a:extLst>
              <a:ext uri="{FF2B5EF4-FFF2-40B4-BE49-F238E27FC236}">
                <a16:creationId xmlns:a16="http://schemas.microsoft.com/office/drawing/2014/main" id="{BECF269F-F2F6-081F-E14E-8CE4EDAB79F3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6970427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1477543462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Section Divider">
    <p:bg>
      <p:bgPr>
        <a:solidFill>
          <a:srgbClr val="DDE6E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15900" y="1779373"/>
            <a:ext cx="1497570" cy="724930"/>
          </a:xfrm>
        </p:spPr>
        <p:txBody>
          <a:bodyPr anchor="b">
            <a:normAutofit/>
          </a:bodyPr>
          <a:lstStyle>
            <a:lvl1pPr>
              <a:defRPr sz="4800" b="1">
                <a:latin typeface="Sun Life New Display" pitchFamily="2" charset="0"/>
              </a:defRPr>
            </a:lvl1pPr>
          </a:lstStyle>
          <a:p>
            <a:r>
              <a:rPr lang="en-US" dirty="0"/>
              <a:t>01.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15900" y="2639198"/>
            <a:ext cx="4281959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Sun Life New Display" pitchFamily="2" charset="0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Section title goes here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‹N°›</a:t>
            </a:fld>
            <a:endParaRPr lang="en-US"/>
          </a:p>
        </p:txBody>
      </p:sp>
      <p:sp>
        <p:nvSpPr>
          <p:cNvPr id="12" name="Text Placeholder 26">
            <a:extLst>
              <a:ext uri="{FF2B5EF4-FFF2-40B4-BE49-F238E27FC236}">
                <a16:creationId xmlns:a16="http://schemas.microsoft.com/office/drawing/2014/main" id="{D04805F5-7E8C-D806-3F0A-79377EA8A2FF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15900" y="3767496"/>
            <a:ext cx="4281959" cy="778626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buNone/>
              <a:defRPr sz="800"/>
            </a:lvl2pPr>
            <a:lvl3pPr marL="685800" indent="0">
              <a:buNone/>
              <a:defRPr sz="700"/>
            </a:lvl3pPr>
            <a:lvl4pPr marL="1028700" indent="0">
              <a:buNone/>
              <a:defRPr sz="600"/>
            </a:lvl4pPr>
            <a:lvl5pPr marL="1371600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4638675" y="2620483"/>
            <a:ext cx="4281958" cy="1818246"/>
          </a:xfrm>
        </p:spPr>
        <p:txBody>
          <a:bodyPr>
            <a:noAutofit/>
          </a:bodyPr>
          <a:lstStyle>
            <a:lvl1pPr marL="0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900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800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700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600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96574816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ontent Slide Image On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>
            <a:lvl1pPr>
              <a:defRPr>
                <a:latin typeface="Sun Life New Text" pitchFamily="2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Sun Life New Text" pitchFamily="2" charset="0"/>
              </a:defRPr>
            </a:lvl1pPr>
          </a:lstStyle>
          <a:p>
            <a:fld id="{9FA635D2-B142-BE49-AECA-6169441F1F99}" type="slidenum">
              <a:rPr lang="en-US" smtClean="0"/>
              <a:pPr/>
              <a:t>‹N°›</a:t>
            </a:fld>
            <a:endParaRPr lang="en-US"/>
          </a:p>
        </p:txBody>
      </p:sp>
      <p:sp>
        <p:nvSpPr>
          <p:cNvPr id="10" name="Picture Placeholder 42">
            <a:extLst>
              <a:ext uri="{FF2B5EF4-FFF2-40B4-BE49-F238E27FC236}">
                <a16:creationId xmlns:a16="http://schemas.microsoft.com/office/drawing/2014/main" id="{475CA766-0803-2CD7-140A-C6D1F4CDEC9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21216" y="206375"/>
            <a:ext cx="4300517" cy="47307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>
                <a:latin typeface="Sun Life New Text" pitchFamily="2" charset="0"/>
              </a:defRPr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4EBF9D06-F3D9-0C5E-52ED-0BF5DDB7C5E3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4759378" y="2342393"/>
            <a:ext cx="1960421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Sun Life New Display" pitchFamily="2" charset="0"/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4" name="Text Placeholder 32">
            <a:extLst>
              <a:ext uri="{FF2B5EF4-FFF2-40B4-BE49-F238E27FC236}">
                <a16:creationId xmlns:a16="http://schemas.microsoft.com/office/drawing/2014/main" id="{CD1C5905-6C50-FD04-B627-753F1CC01FC5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4759378" y="3040063"/>
            <a:ext cx="4151537" cy="11874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latin typeface="Sun Life New Text" pitchFamily="2" charset="0"/>
              </a:defRPr>
            </a:lvl1pPr>
            <a:lvl2pPr marL="342900" indent="0">
              <a:lnSpc>
                <a:spcPct val="114000"/>
              </a:lnSpc>
              <a:buNone/>
              <a:defRPr sz="800">
                <a:latin typeface="Sun Life New Text" pitchFamily="2" charset="0"/>
              </a:defRPr>
            </a:lvl2pPr>
            <a:lvl3pPr marL="685800" indent="0">
              <a:lnSpc>
                <a:spcPct val="114000"/>
              </a:lnSpc>
              <a:buNone/>
              <a:defRPr sz="800">
                <a:latin typeface="Sun Life New Text" pitchFamily="2" charset="0"/>
              </a:defRPr>
            </a:lvl3pPr>
            <a:lvl4pPr marL="1028700" indent="0">
              <a:lnSpc>
                <a:spcPct val="114000"/>
              </a:lnSpc>
              <a:buNone/>
              <a:defRPr sz="800">
                <a:latin typeface="Sun Life New Text" pitchFamily="2" charset="0"/>
              </a:defRPr>
            </a:lvl4pPr>
            <a:lvl5pPr marL="1371600" indent="0">
              <a:lnSpc>
                <a:spcPct val="114000"/>
              </a:lnSpc>
              <a:buNone/>
              <a:defRPr sz="800">
                <a:latin typeface="Sun Life New Text" pitchFamily="2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Text Placeholder 9">
            <a:extLst>
              <a:ext uri="{FF2B5EF4-FFF2-40B4-BE49-F238E27FC236}">
                <a16:creationId xmlns:a16="http://schemas.microsoft.com/office/drawing/2014/main" id="{A874CF84-747E-7589-CA7F-7DE9988FCF76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4759378" y="2644198"/>
            <a:ext cx="1960422" cy="137914"/>
          </a:xfrm>
        </p:spPr>
        <p:txBody>
          <a:bodyPr anchor="b" anchorCtr="0">
            <a:noAutofit/>
          </a:bodyPr>
          <a:lstStyle>
            <a:lvl1pPr marL="0" indent="0">
              <a:buNone/>
              <a:defRPr sz="800" b="0">
                <a:solidFill>
                  <a:schemeClr val="tx2"/>
                </a:solidFill>
                <a:latin typeface="Sun Life New Text" pitchFamily="2" charset="0"/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Recommended count: 350 characters.</a:t>
            </a:r>
          </a:p>
        </p:txBody>
      </p:sp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E495CD0A-363B-1C73-7CD9-ACB163B10445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759378" y="1111252"/>
            <a:ext cx="413861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  <a:latin typeface="Sun Life New Display" pitchFamily="2" charset="0"/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3" name="Text Placeholder 15">
            <a:extLst>
              <a:ext uri="{FF2B5EF4-FFF2-40B4-BE49-F238E27FC236}">
                <a16:creationId xmlns:a16="http://schemas.microsoft.com/office/drawing/2014/main" id="{B14A558D-2652-9586-15BD-60A531A9C264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4759378" y="1416985"/>
            <a:ext cx="4163406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Sun Life New Display" pitchFamily="2" charset="0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</p:spTree>
    <p:extLst>
      <p:ext uri="{BB962C8B-B14F-4D97-AF65-F5344CB8AC3E}">
        <p14:creationId xmlns:p14="http://schemas.microsoft.com/office/powerpoint/2010/main" val="192897818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ntent Slide Image 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>
            <a:lvl1pPr>
              <a:defRPr>
                <a:latin typeface="Sun Life New Text" pitchFamily="2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Sun Life New Text" pitchFamily="2" charset="0"/>
              </a:defRPr>
            </a:lvl1pPr>
          </a:lstStyle>
          <a:p>
            <a:fld id="{9FA635D2-B142-BE49-AECA-6169441F1F99}" type="slidenum">
              <a:rPr lang="en-US" smtClean="0"/>
              <a:pPr/>
              <a:t>‹N°›</a:t>
            </a:fld>
            <a:endParaRPr lang="en-US"/>
          </a:p>
        </p:txBody>
      </p:sp>
      <p:sp>
        <p:nvSpPr>
          <p:cNvPr id="10" name="Picture Placeholder 42">
            <a:extLst>
              <a:ext uri="{FF2B5EF4-FFF2-40B4-BE49-F238E27FC236}">
                <a16:creationId xmlns:a16="http://schemas.microsoft.com/office/drawing/2014/main" id="{475CA766-0803-2CD7-140A-C6D1F4CDEC9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626421" y="204788"/>
            <a:ext cx="4300517" cy="47307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>
                <a:latin typeface="Sun Life New Text" pitchFamily="2" charset="0"/>
              </a:defRPr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4EBF9D06-F3D9-0C5E-52ED-0BF5DDB7C5E3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14198" y="1023938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  <a:latin typeface="Sun Life New Display" pitchFamily="2" charset="0"/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4" name="Text Placeholder 32">
            <a:extLst>
              <a:ext uri="{FF2B5EF4-FFF2-40B4-BE49-F238E27FC236}">
                <a16:creationId xmlns:a16="http://schemas.microsoft.com/office/drawing/2014/main" id="{CD1C5905-6C50-FD04-B627-753F1CC01FC5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218596" y="1222375"/>
            <a:ext cx="2084867" cy="88106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latin typeface="Sun Life New Text" pitchFamily="2" charset="0"/>
              </a:defRPr>
            </a:lvl1pPr>
            <a:lvl2pPr marL="342900" indent="0">
              <a:lnSpc>
                <a:spcPct val="114000"/>
              </a:lnSpc>
              <a:buNone/>
              <a:defRPr sz="900">
                <a:latin typeface="Sun Life New Text" pitchFamily="2" charset="0"/>
              </a:defRPr>
            </a:lvl2pPr>
            <a:lvl3pPr marL="685800" indent="0">
              <a:lnSpc>
                <a:spcPct val="114000"/>
              </a:lnSpc>
              <a:buNone/>
              <a:defRPr sz="900">
                <a:latin typeface="Sun Life New Text" pitchFamily="2" charset="0"/>
              </a:defRPr>
            </a:lvl3pPr>
            <a:lvl4pPr marL="1028700" indent="0">
              <a:lnSpc>
                <a:spcPct val="114000"/>
              </a:lnSpc>
              <a:buNone/>
              <a:defRPr sz="900">
                <a:latin typeface="Sun Life New Text" pitchFamily="2" charset="0"/>
              </a:defRPr>
            </a:lvl4pPr>
            <a:lvl5pPr marL="1371600" indent="0">
              <a:lnSpc>
                <a:spcPct val="114000"/>
              </a:lnSpc>
              <a:buNone/>
              <a:defRPr sz="900">
                <a:latin typeface="Sun Life New Text" pitchFamily="2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Picture Placeholder 42">
            <a:extLst>
              <a:ext uri="{FF2B5EF4-FFF2-40B4-BE49-F238E27FC236}">
                <a16:creationId xmlns:a16="http://schemas.microsoft.com/office/drawing/2014/main" id="{3B887223-998B-4307-9C22-F26FD8CFC683}"/>
              </a:ext>
            </a:extLst>
          </p:cNvPr>
          <p:cNvSpPr>
            <a:spLocks noGrp="1"/>
          </p:cNvSpPr>
          <p:nvPr>
            <p:ph type="pic" sz="quarter" idx="40" hasCustomPrompt="1"/>
          </p:nvPr>
        </p:nvSpPr>
        <p:spPr>
          <a:xfrm>
            <a:off x="222776" y="195263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>
                <a:latin typeface="Sun Life New Text" pitchFamily="2" charset="0"/>
              </a:defRPr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5" name="Text Placeholder 9">
            <a:extLst>
              <a:ext uri="{FF2B5EF4-FFF2-40B4-BE49-F238E27FC236}">
                <a16:creationId xmlns:a16="http://schemas.microsoft.com/office/drawing/2014/main" id="{508EA3EE-D630-D8C9-A3F8-C6182FF36777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2407383" y="1023938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  <a:latin typeface="Sun Life New Display" pitchFamily="2" charset="0"/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8" name="Text Placeholder 32">
            <a:extLst>
              <a:ext uri="{FF2B5EF4-FFF2-40B4-BE49-F238E27FC236}">
                <a16:creationId xmlns:a16="http://schemas.microsoft.com/office/drawing/2014/main" id="{46FB238B-1C1F-BD84-1A8C-62290B97E6EE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>
          <a:xfrm>
            <a:off x="2411781" y="1222375"/>
            <a:ext cx="2084867" cy="88106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latin typeface="Sun Life New Text" pitchFamily="2" charset="0"/>
              </a:defRPr>
            </a:lvl1pPr>
            <a:lvl2pPr marL="342900" indent="0">
              <a:lnSpc>
                <a:spcPct val="114000"/>
              </a:lnSpc>
              <a:buNone/>
              <a:defRPr sz="900">
                <a:latin typeface="Sun Life New Text" pitchFamily="2" charset="0"/>
              </a:defRPr>
            </a:lvl2pPr>
            <a:lvl3pPr marL="685800" indent="0">
              <a:lnSpc>
                <a:spcPct val="114000"/>
              </a:lnSpc>
              <a:buNone/>
              <a:defRPr sz="900">
                <a:latin typeface="Sun Life New Text" pitchFamily="2" charset="0"/>
              </a:defRPr>
            </a:lvl3pPr>
            <a:lvl4pPr marL="1028700" indent="0">
              <a:lnSpc>
                <a:spcPct val="114000"/>
              </a:lnSpc>
              <a:buNone/>
              <a:defRPr sz="900">
                <a:latin typeface="Sun Life New Text" pitchFamily="2" charset="0"/>
              </a:defRPr>
            </a:lvl4pPr>
            <a:lvl5pPr marL="1371600" indent="0">
              <a:lnSpc>
                <a:spcPct val="114000"/>
              </a:lnSpc>
              <a:buNone/>
              <a:defRPr sz="900">
                <a:latin typeface="Sun Life New Text" pitchFamily="2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Picture Placeholder 42">
            <a:extLst>
              <a:ext uri="{FF2B5EF4-FFF2-40B4-BE49-F238E27FC236}">
                <a16:creationId xmlns:a16="http://schemas.microsoft.com/office/drawing/2014/main" id="{5E3FCDD4-E7AE-4EBC-0080-35ECF115344A}"/>
              </a:ext>
            </a:extLst>
          </p:cNvPr>
          <p:cNvSpPr>
            <a:spLocks noGrp="1"/>
          </p:cNvSpPr>
          <p:nvPr>
            <p:ph type="pic" sz="quarter" idx="43" hasCustomPrompt="1"/>
          </p:nvPr>
        </p:nvSpPr>
        <p:spPr>
          <a:xfrm>
            <a:off x="2415961" y="195263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>
                <a:latin typeface="Sun Life New Text" pitchFamily="2" charset="0"/>
              </a:defRPr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57FEEB62-DDEE-713E-6617-589D9DE3F5C5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214198" y="3438077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  <a:latin typeface="Sun Life New Display" pitchFamily="2" charset="0"/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7" name="Text Placeholder 32">
            <a:extLst>
              <a:ext uri="{FF2B5EF4-FFF2-40B4-BE49-F238E27FC236}">
                <a16:creationId xmlns:a16="http://schemas.microsoft.com/office/drawing/2014/main" id="{209D4E28-5A85-7F65-1663-7BFDD176E15D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218596" y="3636514"/>
            <a:ext cx="2084867" cy="9840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latin typeface="Sun Life New Text" pitchFamily="2" charset="0"/>
              </a:defRPr>
            </a:lvl1pPr>
            <a:lvl2pPr marL="342900" indent="0">
              <a:lnSpc>
                <a:spcPct val="114000"/>
              </a:lnSpc>
              <a:buNone/>
              <a:defRPr sz="900">
                <a:latin typeface="Sun Life New Text" pitchFamily="2" charset="0"/>
              </a:defRPr>
            </a:lvl2pPr>
            <a:lvl3pPr marL="685800" indent="0">
              <a:lnSpc>
                <a:spcPct val="114000"/>
              </a:lnSpc>
              <a:buNone/>
              <a:defRPr sz="900">
                <a:latin typeface="Sun Life New Text" pitchFamily="2" charset="0"/>
              </a:defRPr>
            </a:lvl3pPr>
            <a:lvl4pPr marL="1028700" indent="0">
              <a:lnSpc>
                <a:spcPct val="114000"/>
              </a:lnSpc>
              <a:buNone/>
              <a:defRPr sz="900">
                <a:latin typeface="Sun Life New Text" pitchFamily="2" charset="0"/>
              </a:defRPr>
            </a:lvl4pPr>
            <a:lvl5pPr marL="1371600" indent="0">
              <a:lnSpc>
                <a:spcPct val="114000"/>
              </a:lnSpc>
              <a:buNone/>
              <a:defRPr sz="900">
                <a:latin typeface="Sun Life New Text" pitchFamily="2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Picture Placeholder 42">
            <a:extLst>
              <a:ext uri="{FF2B5EF4-FFF2-40B4-BE49-F238E27FC236}">
                <a16:creationId xmlns:a16="http://schemas.microsoft.com/office/drawing/2014/main" id="{92C64E15-424B-2943-5EA9-1D657F59298E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222776" y="2609402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>
                <a:latin typeface="Sun Life New Text" pitchFamily="2" charset="0"/>
              </a:defRPr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E73CB260-3973-C98D-22D8-7061846577B2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2407383" y="3438077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  <a:latin typeface="Sun Life New Display" pitchFamily="2" charset="0"/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80FE44D2-903D-5A8A-80B2-D769466AC3E7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2411781" y="3636514"/>
            <a:ext cx="2084867" cy="9840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latin typeface="Sun Life New Text" pitchFamily="2" charset="0"/>
              </a:defRPr>
            </a:lvl1pPr>
            <a:lvl2pPr marL="342900" indent="0">
              <a:lnSpc>
                <a:spcPct val="114000"/>
              </a:lnSpc>
              <a:buNone/>
              <a:defRPr sz="900">
                <a:latin typeface="Sun Life New Text" pitchFamily="2" charset="0"/>
              </a:defRPr>
            </a:lvl2pPr>
            <a:lvl3pPr marL="685800" indent="0">
              <a:lnSpc>
                <a:spcPct val="114000"/>
              </a:lnSpc>
              <a:buNone/>
              <a:defRPr sz="900">
                <a:latin typeface="Sun Life New Text" pitchFamily="2" charset="0"/>
              </a:defRPr>
            </a:lvl3pPr>
            <a:lvl4pPr marL="1028700" indent="0">
              <a:lnSpc>
                <a:spcPct val="114000"/>
              </a:lnSpc>
              <a:buNone/>
              <a:defRPr sz="900">
                <a:latin typeface="Sun Life New Text" pitchFamily="2" charset="0"/>
              </a:defRPr>
            </a:lvl4pPr>
            <a:lvl5pPr marL="1371600" indent="0">
              <a:lnSpc>
                <a:spcPct val="114000"/>
              </a:lnSpc>
              <a:buNone/>
              <a:defRPr sz="900">
                <a:latin typeface="Sun Life New Text" pitchFamily="2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Picture Placeholder 42">
            <a:extLst>
              <a:ext uri="{FF2B5EF4-FFF2-40B4-BE49-F238E27FC236}">
                <a16:creationId xmlns:a16="http://schemas.microsoft.com/office/drawing/2014/main" id="{83E4C305-F76E-4E1E-D24E-8A49F9149F6E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2415961" y="2609402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>
                <a:latin typeface="Sun Life New Text" pitchFamily="2" charset="0"/>
              </a:defRPr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3210224949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ontent Slide Large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Sun Life New Text" pitchFamily="2" charset="0"/>
              </a:defRPr>
            </a:lvl1pPr>
          </a:lstStyle>
          <a:p>
            <a:fld id="{9FA635D2-B142-BE49-AECA-6169441F1F99}" type="slidenum">
              <a:rPr lang="en-US" smtClean="0"/>
              <a:pPr/>
              <a:t>‹N°›</a:t>
            </a:fld>
            <a:endParaRPr lang="en-US"/>
          </a:p>
        </p:txBody>
      </p:sp>
      <p:sp>
        <p:nvSpPr>
          <p:cNvPr id="7" name="Picture Placeholder 42">
            <a:extLst>
              <a:ext uri="{FF2B5EF4-FFF2-40B4-BE49-F238E27FC236}">
                <a16:creationId xmlns:a16="http://schemas.microsoft.com/office/drawing/2014/main" id="{0D5DD147-C73A-B4DA-1321-B559075FE55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3167063" y="204788"/>
            <a:ext cx="5759875" cy="47307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9" name="Text Placeholder 15">
            <a:extLst>
              <a:ext uri="{FF2B5EF4-FFF2-40B4-BE49-F238E27FC236}">
                <a16:creationId xmlns:a16="http://schemas.microsoft.com/office/drawing/2014/main" id="{9D5A45A1-3577-DE4C-DF6F-5B433B6C18C3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215900" y="202138"/>
            <a:ext cx="2843213" cy="2369612"/>
          </a:xfrm>
        </p:spPr>
        <p:txBody>
          <a:bodyPr rIns="144000" anchor="t" anchorCtr="0">
            <a:noAutofit/>
          </a:bodyPr>
          <a:lstStyle>
            <a:lvl1pPr marL="0" indent="0">
              <a:lnSpc>
                <a:spcPct val="95000"/>
              </a:lnSpc>
              <a:buNone/>
              <a:defRPr sz="2400">
                <a:solidFill>
                  <a:schemeClr val="tx2"/>
                </a:solidFill>
                <a:latin typeface="Sun Life New Display" pitchFamily="2" charset="0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Large header </a:t>
            </a:r>
            <a:br>
              <a:rPr lang="en-US" dirty="0"/>
            </a:br>
            <a:r>
              <a:rPr lang="en-US" dirty="0"/>
              <a:t>text can go here.</a:t>
            </a:r>
          </a:p>
        </p:txBody>
      </p:sp>
    </p:spTree>
    <p:extLst>
      <p:ext uri="{BB962C8B-B14F-4D97-AF65-F5344CB8AC3E}">
        <p14:creationId xmlns:p14="http://schemas.microsoft.com/office/powerpoint/2010/main" val="369136942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 Slide Four Ti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Sun Life New Text" pitchFamily="2" charset="0"/>
              </a:defRPr>
            </a:lvl1pPr>
          </a:lstStyle>
          <a:p>
            <a:fld id="{9FA635D2-B142-BE49-AECA-6169441F1F99}" type="slidenum">
              <a:rPr lang="en-US" smtClean="0"/>
              <a:pPr/>
              <a:t>‹N°›</a:t>
            </a:fld>
            <a:endParaRPr lang="en-US"/>
          </a:p>
        </p:txBody>
      </p:sp>
      <p:sp>
        <p:nvSpPr>
          <p:cNvPr id="8" name="Picture Placeholder 42">
            <a:extLst>
              <a:ext uri="{FF2B5EF4-FFF2-40B4-BE49-F238E27FC236}">
                <a16:creationId xmlns:a16="http://schemas.microsoft.com/office/drawing/2014/main" id="{5E50BEDE-12F8-C493-D1C5-A6F59F0EF74F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21216" y="206375"/>
            <a:ext cx="4279347" cy="2328863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9" name="Picture Placeholder 42">
            <a:extLst>
              <a:ext uri="{FF2B5EF4-FFF2-40B4-BE49-F238E27FC236}">
                <a16:creationId xmlns:a16="http://schemas.microsoft.com/office/drawing/2014/main" id="{10A48A3F-D2D4-3681-218B-4627129E090B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4608513" y="2643188"/>
            <a:ext cx="4319587" cy="23050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955B7B2-BFF6-F30D-F1CA-0E0B1DCBDDC6}"/>
              </a:ext>
            </a:extLst>
          </p:cNvPr>
          <p:cNvSpPr/>
          <p:nvPr userDrawn="1"/>
        </p:nvSpPr>
        <p:spPr>
          <a:xfrm>
            <a:off x="4608513" y="195263"/>
            <a:ext cx="4319587" cy="233997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9532E05-1B05-0DD1-4003-824295BD069F}"/>
              </a:ext>
            </a:extLst>
          </p:cNvPr>
          <p:cNvSpPr/>
          <p:nvPr userDrawn="1"/>
        </p:nvSpPr>
        <p:spPr>
          <a:xfrm>
            <a:off x="211680" y="2643188"/>
            <a:ext cx="4300517" cy="231048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4DE9FAA5-4D97-85D2-696A-B97472BC0BB1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4766404" y="1168284"/>
            <a:ext cx="3982308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  <a:latin typeface="Sun Life New Display" pitchFamily="2" charset="0"/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3" name="Text Placeholder 32">
            <a:extLst>
              <a:ext uri="{FF2B5EF4-FFF2-40B4-BE49-F238E27FC236}">
                <a16:creationId xmlns:a16="http://schemas.microsoft.com/office/drawing/2014/main" id="{93881D5E-D7BA-1080-8686-8AF960E041C3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4766403" y="1426681"/>
            <a:ext cx="3982309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  <a:latin typeface="Sun Life New Text" pitchFamily="2" charset="0"/>
              </a:defRPr>
            </a:lvl1pPr>
            <a:lvl2pPr marL="3429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  <a:latin typeface="Sun Life New Text" pitchFamily="2" charset="0"/>
              </a:defRPr>
            </a:lvl2pPr>
            <a:lvl3pPr marL="6858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  <a:latin typeface="Sun Life New Text" pitchFamily="2" charset="0"/>
              </a:defRPr>
            </a:lvl3pPr>
            <a:lvl4pPr marL="10287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  <a:latin typeface="Sun Life New Text" pitchFamily="2" charset="0"/>
              </a:defRPr>
            </a:lvl4pPr>
            <a:lvl5pPr marL="13716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  <a:latin typeface="Sun Life New Text" pitchFamily="2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Picture Placeholder 42">
            <a:extLst>
              <a:ext uri="{FF2B5EF4-FFF2-40B4-BE49-F238E27FC236}">
                <a16:creationId xmlns:a16="http://schemas.microsoft.com/office/drawing/2014/main" id="{7516312C-4CBD-87AC-3F09-00C3A9ECDCE6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4752975" y="300598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7D9075EF-66DF-8532-5BDC-5413AF114AB1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403141" y="3587198"/>
            <a:ext cx="3982308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  <a:latin typeface="Sun Life New Display" pitchFamily="2" charset="0"/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6" name="Text Placeholder 32">
            <a:extLst>
              <a:ext uri="{FF2B5EF4-FFF2-40B4-BE49-F238E27FC236}">
                <a16:creationId xmlns:a16="http://schemas.microsoft.com/office/drawing/2014/main" id="{B641C6B7-2682-04C2-5546-54F21B1895B8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403140" y="3833965"/>
            <a:ext cx="3982309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  <a:latin typeface="Sun Life New Text" pitchFamily="2" charset="0"/>
              </a:defRPr>
            </a:lvl1pPr>
            <a:lvl2pPr marL="3429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  <a:latin typeface="Sun Life New Text" pitchFamily="2" charset="0"/>
              </a:defRPr>
            </a:lvl2pPr>
            <a:lvl3pPr marL="6858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  <a:latin typeface="Sun Life New Text" pitchFamily="2" charset="0"/>
              </a:defRPr>
            </a:lvl3pPr>
            <a:lvl4pPr marL="10287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  <a:latin typeface="Sun Life New Text" pitchFamily="2" charset="0"/>
              </a:defRPr>
            </a:lvl4pPr>
            <a:lvl5pPr marL="13716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  <a:latin typeface="Sun Life New Text" pitchFamily="2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Picture Placeholder 42">
            <a:extLst>
              <a:ext uri="{FF2B5EF4-FFF2-40B4-BE49-F238E27FC236}">
                <a16:creationId xmlns:a16="http://schemas.microsoft.com/office/drawing/2014/main" id="{8AD98225-F6FF-6097-07BF-A4B8A705A96F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395288" y="2773077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3799357536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lank Slide Light Grey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‹N°›</a:t>
            </a:fld>
            <a:endParaRPr lang="en-US"/>
          </a:p>
        </p:txBody>
      </p:sp>
      <p:sp>
        <p:nvSpPr>
          <p:cNvPr id="6" name="Text Placeholder 15">
            <a:extLst>
              <a:ext uri="{FF2B5EF4-FFF2-40B4-BE49-F238E27FC236}">
                <a16:creationId xmlns:a16="http://schemas.microsoft.com/office/drawing/2014/main" id="{05DA9270-0C8F-AE43-9DDB-CCD2F8C3C5F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212184"/>
            <a:ext cx="8353425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Sun Life New Display" pitchFamily="2" charset="0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</p:spTree>
    <p:extLst>
      <p:ext uri="{BB962C8B-B14F-4D97-AF65-F5344CB8AC3E}">
        <p14:creationId xmlns:p14="http://schemas.microsoft.com/office/powerpoint/2010/main" val="3816066590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‹N°›</a:t>
            </a:fld>
            <a:endParaRPr lang="en-US"/>
          </a:p>
        </p:txBody>
      </p:sp>
      <p:sp>
        <p:nvSpPr>
          <p:cNvPr id="5" name="Text Placeholder 15">
            <a:extLst>
              <a:ext uri="{FF2B5EF4-FFF2-40B4-BE49-F238E27FC236}">
                <a16:creationId xmlns:a16="http://schemas.microsoft.com/office/drawing/2014/main" id="{08147F08-5EB9-9345-BD50-B2D4254A446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212184"/>
            <a:ext cx="8353425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Sun Life New Display" pitchFamily="2" charset="0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</p:spTree>
    <p:extLst>
      <p:ext uri="{BB962C8B-B14F-4D97-AF65-F5344CB8AC3E}">
        <p14:creationId xmlns:p14="http://schemas.microsoft.com/office/powerpoint/2010/main" val="3696996451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Blank White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48285332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_Blank White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26916361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8_Blank White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189036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Imag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42">
            <a:extLst>
              <a:ext uri="{FF2B5EF4-FFF2-40B4-BE49-F238E27FC236}">
                <a16:creationId xmlns:a16="http://schemas.microsoft.com/office/drawing/2014/main" id="{F8809E32-D55A-B026-A70E-B556A2B83C0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15901" y="204788"/>
            <a:ext cx="8711038" cy="3123298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‹N°›</a:t>
            </a:fld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14145BF-3C04-B770-EEC0-2BB4215FF942}"/>
              </a:ext>
            </a:extLst>
          </p:cNvPr>
          <p:cNvSpPr/>
          <p:nvPr userDrawn="1"/>
        </p:nvSpPr>
        <p:spPr>
          <a:xfrm>
            <a:off x="215900" y="3435350"/>
            <a:ext cx="2087563" cy="151288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C36A61E-E85D-B141-AB46-3B5843E38ECD}"/>
              </a:ext>
            </a:extLst>
          </p:cNvPr>
          <p:cNvSpPr/>
          <p:nvPr userDrawn="1"/>
        </p:nvSpPr>
        <p:spPr>
          <a:xfrm>
            <a:off x="2426950" y="3435350"/>
            <a:ext cx="2087563" cy="151288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DDD4F5D3-7D3C-601E-C77C-CC2BEF2215F0}"/>
              </a:ext>
            </a:extLst>
          </p:cNvPr>
          <p:cNvSpPr/>
          <p:nvPr userDrawn="1"/>
        </p:nvSpPr>
        <p:spPr>
          <a:xfrm>
            <a:off x="4629489" y="3435350"/>
            <a:ext cx="2087563" cy="15128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EA518629-76A3-B763-BAB7-696DA3291A3C}"/>
              </a:ext>
            </a:extLst>
          </p:cNvPr>
          <p:cNvSpPr/>
          <p:nvPr userDrawn="1"/>
        </p:nvSpPr>
        <p:spPr>
          <a:xfrm>
            <a:off x="6832028" y="3435350"/>
            <a:ext cx="2087563" cy="151288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48D24284-21AC-B155-FDE2-93BE1BDB0E5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3579951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2E49D26F-B81C-0FAE-7172-C3BDB033F292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37279" y="3778387"/>
            <a:ext cx="1831610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8BE3D0FC-2E75-E34E-72BB-CE9BD7CE6F79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2540833" y="3579951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BE0BA8A1-0C3F-6B57-B094-21EEFB7F7366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2540833" y="3778387"/>
            <a:ext cx="1831610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F51FB4F4-9FBA-1FB7-5EF7-C43CA10D102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759378" y="3579951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2" name="Text Placeholder 32">
            <a:extLst>
              <a:ext uri="{FF2B5EF4-FFF2-40B4-BE49-F238E27FC236}">
                <a16:creationId xmlns:a16="http://schemas.microsoft.com/office/drawing/2014/main" id="{6FF719E1-8629-FDE8-AA71-C6462CEA8D08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4759378" y="3778387"/>
            <a:ext cx="1831610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Text Placeholder 9">
            <a:extLst>
              <a:ext uri="{FF2B5EF4-FFF2-40B4-BE49-F238E27FC236}">
                <a16:creationId xmlns:a16="http://schemas.microsoft.com/office/drawing/2014/main" id="{ED53FA62-2A1A-CD38-823C-C465A1BDAD2A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6970427" y="3579951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4" name="Text Placeholder 32">
            <a:extLst>
              <a:ext uri="{FF2B5EF4-FFF2-40B4-BE49-F238E27FC236}">
                <a16:creationId xmlns:a16="http://schemas.microsoft.com/office/drawing/2014/main" id="{EC70EB82-438B-2CA2-2449-A4FD3C465DB2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6970427" y="3778387"/>
            <a:ext cx="1831610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718237956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9_Blank White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3088480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 Slide White 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Sun Life New Text" pitchFamily="2" charset="0"/>
              </a:defRPr>
            </a:lvl1pPr>
          </a:lstStyle>
          <a:p>
            <a:fld id="{9FA635D2-B142-BE49-AECA-6169441F1F99}" type="slidenum">
              <a:rPr lang="en-US" smtClean="0"/>
              <a:pPr/>
              <a:t>‹N°›</a:t>
            </a:fld>
            <a:endParaRPr lang="en-US"/>
          </a:p>
        </p:txBody>
      </p:sp>
      <p:sp>
        <p:nvSpPr>
          <p:cNvPr id="8" name="Text Placeholder 15">
            <a:extLst>
              <a:ext uri="{FF2B5EF4-FFF2-40B4-BE49-F238E27FC236}">
                <a16:creationId xmlns:a16="http://schemas.microsoft.com/office/drawing/2014/main" id="{B92AED2F-7E09-5FBA-1CE8-AF2BEB53912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617007"/>
            <a:ext cx="8724900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Sun Life New Display" pitchFamily="2" charset="0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1F23F4A2-995F-91FA-375C-59861C4C3D04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15900" y="319089"/>
            <a:ext cx="4284663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  <a:latin typeface="Sun Life New Display" pitchFamily="2" charset="0"/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</p:spTree>
    <p:extLst>
      <p:ext uri="{BB962C8B-B14F-4D97-AF65-F5344CB8AC3E}">
        <p14:creationId xmlns:p14="http://schemas.microsoft.com/office/powerpoint/2010/main" val="2383842629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Ending Slide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ext Placeholder 15">
            <a:extLst>
              <a:ext uri="{FF2B5EF4-FFF2-40B4-BE49-F238E27FC236}">
                <a16:creationId xmlns:a16="http://schemas.microsoft.com/office/drawing/2014/main" id="{5F9F1CC7-BCB0-5844-B142-02231C3E30F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27191" y="1338609"/>
            <a:ext cx="4273372" cy="418736"/>
          </a:xfrm>
        </p:spPr>
        <p:txBody>
          <a:bodyPr anchor="t" anchorCtr="0">
            <a:noAutofit/>
          </a:bodyPr>
          <a:lstStyle>
            <a:lvl1pPr marL="0" indent="0">
              <a:buNone/>
              <a:defRPr sz="3200">
                <a:solidFill>
                  <a:schemeClr val="tx2"/>
                </a:solidFill>
                <a:latin typeface="Sun Life New Display" pitchFamily="2" charset="0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Thank you!</a:t>
            </a:r>
          </a:p>
        </p:txBody>
      </p:sp>
      <p:sp>
        <p:nvSpPr>
          <p:cNvPr id="50" name="Text Placeholder 32">
            <a:extLst>
              <a:ext uri="{FF2B5EF4-FFF2-40B4-BE49-F238E27FC236}">
                <a16:creationId xmlns:a16="http://schemas.microsoft.com/office/drawing/2014/main" id="{C04B0BAC-1678-9447-BFE6-A7D671988C1D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223202" y="2218265"/>
            <a:ext cx="4273372" cy="42492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  <a:latin typeface="Sun Life New Text" pitchFamily="2" charset="0"/>
              </a:defRPr>
            </a:lvl1pPr>
            <a:lvl2pPr marL="3429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  <a:latin typeface="Sun Life New Text" pitchFamily="2" charset="0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51" name="Text Placeholder 9">
            <a:extLst>
              <a:ext uri="{FF2B5EF4-FFF2-40B4-BE49-F238E27FC236}">
                <a16:creationId xmlns:a16="http://schemas.microsoft.com/office/drawing/2014/main" id="{3CF649F7-AADA-034C-90E5-2FD2E10FE54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3201" y="2802100"/>
            <a:ext cx="4277362" cy="130013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  <a:latin typeface="Sun Life New Display" pitchFamily="2" charset="0"/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52" name="Text Placeholder 32">
            <a:extLst>
              <a:ext uri="{FF2B5EF4-FFF2-40B4-BE49-F238E27FC236}">
                <a16:creationId xmlns:a16="http://schemas.microsoft.com/office/drawing/2014/main" id="{EEE903D1-E1BB-634A-9A28-B09E2D82649F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40619" y="3054545"/>
            <a:ext cx="2062844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  <a:p>
            <a:pPr lvl="0"/>
            <a:r>
              <a:rPr lang="en-US" dirty="0"/>
              <a:t>Job title</a:t>
            </a:r>
          </a:p>
          <a:p>
            <a:pPr lvl="0"/>
            <a:r>
              <a:rPr lang="en-US" dirty="0"/>
              <a:t>Phone:</a:t>
            </a:r>
          </a:p>
          <a:p>
            <a:pPr lvl="0"/>
            <a:r>
              <a:rPr lang="en-US" dirty="0"/>
              <a:t>Email:</a:t>
            </a:r>
          </a:p>
        </p:txBody>
      </p:sp>
      <p:sp>
        <p:nvSpPr>
          <p:cNvPr id="53" name="Text Placeholder 32">
            <a:extLst>
              <a:ext uri="{FF2B5EF4-FFF2-40B4-BE49-F238E27FC236}">
                <a16:creationId xmlns:a16="http://schemas.microsoft.com/office/drawing/2014/main" id="{4AD3A378-A47E-8947-9E8C-5D120F2D3287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2411412" y="3054545"/>
            <a:ext cx="2089151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  <a:p>
            <a:pPr lvl="0"/>
            <a:r>
              <a:rPr lang="en-US" dirty="0"/>
              <a:t>Job title</a:t>
            </a:r>
          </a:p>
          <a:p>
            <a:pPr lvl="0"/>
            <a:r>
              <a:rPr lang="en-US" dirty="0"/>
              <a:t>Phone:</a:t>
            </a:r>
          </a:p>
          <a:p>
            <a:pPr lvl="0"/>
            <a:r>
              <a:rPr lang="en-US" dirty="0"/>
              <a:t>Email:</a:t>
            </a:r>
          </a:p>
        </p:txBody>
      </p:sp>
      <p:grpSp>
        <p:nvGrpSpPr>
          <p:cNvPr id="54" name="Group 53">
            <a:extLst>
              <a:ext uri="{FF2B5EF4-FFF2-40B4-BE49-F238E27FC236}">
                <a16:creationId xmlns:a16="http://schemas.microsoft.com/office/drawing/2014/main" id="{528A66DD-E13F-2C47-99F0-7BDEC1B3EE58}"/>
              </a:ext>
            </a:extLst>
          </p:cNvPr>
          <p:cNvGrpSpPr/>
          <p:nvPr userDrawn="1"/>
        </p:nvGrpSpPr>
        <p:grpSpPr>
          <a:xfrm>
            <a:off x="211587" y="4582633"/>
            <a:ext cx="1514666" cy="365605"/>
            <a:chOff x="211587" y="4593566"/>
            <a:chExt cx="1429538" cy="345057"/>
          </a:xfrm>
        </p:grpSpPr>
        <p:grpSp>
          <p:nvGrpSpPr>
            <p:cNvPr id="55" name="Graphic 11">
              <a:extLst>
                <a:ext uri="{FF2B5EF4-FFF2-40B4-BE49-F238E27FC236}">
                  <a16:creationId xmlns:a16="http://schemas.microsoft.com/office/drawing/2014/main" id="{40F98975-7FCD-844D-9889-8527072A9AB8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76" name="Freeform 75">
                <a:extLst>
                  <a:ext uri="{FF2B5EF4-FFF2-40B4-BE49-F238E27FC236}">
                    <a16:creationId xmlns:a16="http://schemas.microsoft.com/office/drawing/2014/main" id="{B57B3853-ADFF-4149-A7A6-E633CD2CFD2D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7" name="Freeform 76">
                <a:extLst>
                  <a:ext uri="{FF2B5EF4-FFF2-40B4-BE49-F238E27FC236}">
                    <a16:creationId xmlns:a16="http://schemas.microsoft.com/office/drawing/2014/main" id="{D1CF3B8F-C2D5-DE43-9EB8-A432C8CEB597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8" name="Freeform 77">
                <a:extLst>
                  <a:ext uri="{FF2B5EF4-FFF2-40B4-BE49-F238E27FC236}">
                    <a16:creationId xmlns:a16="http://schemas.microsoft.com/office/drawing/2014/main" id="{380334FD-3DFC-4045-822B-38E6C8E6BDA0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9" name="Freeform 78">
                <a:extLst>
                  <a:ext uri="{FF2B5EF4-FFF2-40B4-BE49-F238E27FC236}">
                    <a16:creationId xmlns:a16="http://schemas.microsoft.com/office/drawing/2014/main" id="{6471CD38-0CA4-664C-AA5A-04AE92F34C88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2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0" name="Freeform 79">
                <a:extLst>
                  <a:ext uri="{FF2B5EF4-FFF2-40B4-BE49-F238E27FC236}">
                    <a16:creationId xmlns:a16="http://schemas.microsoft.com/office/drawing/2014/main" id="{6837098D-3737-2142-9853-BEFD889F0324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1" name="Freeform 80">
                <a:extLst>
                  <a:ext uri="{FF2B5EF4-FFF2-40B4-BE49-F238E27FC236}">
                    <a16:creationId xmlns:a16="http://schemas.microsoft.com/office/drawing/2014/main" id="{D2B4F8FB-8C9B-D14C-A7BB-24161BFA0421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2" name="Freeform 81">
                <a:extLst>
                  <a:ext uri="{FF2B5EF4-FFF2-40B4-BE49-F238E27FC236}">
                    <a16:creationId xmlns:a16="http://schemas.microsoft.com/office/drawing/2014/main" id="{93218CD8-D191-B14D-BDF5-7712A24031AD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56" name="Graphic 11">
              <a:extLst>
                <a:ext uri="{FF2B5EF4-FFF2-40B4-BE49-F238E27FC236}">
                  <a16:creationId xmlns:a16="http://schemas.microsoft.com/office/drawing/2014/main" id="{1DC60074-FE00-7E45-A907-F525238EAB48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6E9ECE57-CDCD-E040-AD00-640910AF86D1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11929BE-3316-984B-96BA-4CF246723233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B7630551-220C-484B-BD0D-C636E8DA3F5A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476EEE4-6915-1842-856D-E15EDCC8B640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F6B36593-228C-E848-B7AA-EAC0A3AF1868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5FA45320-C7E4-E14A-A453-02661ECA9662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3" name="Freeform 62">
                <a:extLst>
                  <a:ext uri="{FF2B5EF4-FFF2-40B4-BE49-F238E27FC236}">
                    <a16:creationId xmlns:a16="http://schemas.microsoft.com/office/drawing/2014/main" id="{E27CD072-EFC4-964D-A411-CE2809B055D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4" name="Freeform 63">
                <a:extLst>
                  <a:ext uri="{FF2B5EF4-FFF2-40B4-BE49-F238E27FC236}">
                    <a16:creationId xmlns:a16="http://schemas.microsoft.com/office/drawing/2014/main" id="{E7EC9A50-35AA-3E4B-87DD-8EB0EB97A14C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5" name="Freeform 64">
                <a:extLst>
                  <a:ext uri="{FF2B5EF4-FFF2-40B4-BE49-F238E27FC236}">
                    <a16:creationId xmlns:a16="http://schemas.microsoft.com/office/drawing/2014/main" id="{07D665BD-B436-0C4A-BB5C-A2D93BE9538C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6" name="Freeform 65">
                <a:extLst>
                  <a:ext uri="{FF2B5EF4-FFF2-40B4-BE49-F238E27FC236}">
                    <a16:creationId xmlns:a16="http://schemas.microsoft.com/office/drawing/2014/main" id="{5D0BCD27-B4DC-774B-A362-6E82BD01A428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7" name="Freeform 66">
                <a:extLst>
                  <a:ext uri="{FF2B5EF4-FFF2-40B4-BE49-F238E27FC236}">
                    <a16:creationId xmlns:a16="http://schemas.microsoft.com/office/drawing/2014/main" id="{88583048-B3C8-E848-81EC-35398C74850E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8" name="Freeform 67">
                <a:extLst>
                  <a:ext uri="{FF2B5EF4-FFF2-40B4-BE49-F238E27FC236}">
                    <a16:creationId xmlns:a16="http://schemas.microsoft.com/office/drawing/2014/main" id="{66C11ADC-3A09-3847-BC25-70519EE378BA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9" name="Freeform 68">
                <a:extLst>
                  <a:ext uri="{FF2B5EF4-FFF2-40B4-BE49-F238E27FC236}">
                    <a16:creationId xmlns:a16="http://schemas.microsoft.com/office/drawing/2014/main" id="{B313BFFE-FB16-DE41-B806-6148BAACC0D7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0" name="Freeform 69">
                <a:extLst>
                  <a:ext uri="{FF2B5EF4-FFF2-40B4-BE49-F238E27FC236}">
                    <a16:creationId xmlns:a16="http://schemas.microsoft.com/office/drawing/2014/main" id="{5008E915-99ED-9745-9CCA-E9D650F71AD7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1" name="Freeform 70">
                <a:extLst>
                  <a:ext uri="{FF2B5EF4-FFF2-40B4-BE49-F238E27FC236}">
                    <a16:creationId xmlns:a16="http://schemas.microsoft.com/office/drawing/2014/main" id="{20157F9C-81B0-2146-B99E-D8BFF40F4075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2" name="Freeform 71">
                <a:extLst>
                  <a:ext uri="{FF2B5EF4-FFF2-40B4-BE49-F238E27FC236}">
                    <a16:creationId xmlns:a16="http://schemas.microsoft.com/office/drawing/2014/main" id="{98F18F33-AB28-A644-A8A8-74694A9532D1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3" name="Freeform 72">
                <a:extLst>
                  <a:ext uri="{FF2B5EF4-FFF2-40B4-BE49-F238E27FC236}">
                    <a16:creationId xmlns:a16="http://schemas.microsoft.com/office/drawing/2014/main" id="{6570459D-FF85-354E-996C-B4307DBC80FE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4" name="Freeform 73">
                <a:extLst>
                  <a:ext uri="{FF2B5EF4-FFF2-40B4-BE49-F238E27FC236}">
                    <a16:creationId xmlns:a16="http://schemas.microsoft.com/office/drawing/2014/main" id="{695AB8E3-9A53-6D46-91FD-E59C7A3B8AE4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5" name="Freeform 74">
                <a:extLst>
                  <a:ext uri="{FF2B5EF4-FFF2-40B4-BE49-F238E27FC236}">
                    <a16:creationId xmlns:a16="http://schemas.microsoft.com/office/drawing/2014/main" id="{D49AF016-69D5-C74D-B92C-F27D32F46B3B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025076412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Content Slide Imag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42">
            <a:extLst>
              <a:ext uri="{FF2B5EF4-FFF2-40B4-BE49-F238E27FC236}">
                <a16:creationId xmlns:a16="http://schemas.microsoft.com/office/drawing/2014/main" id="{F8809E32-D55A-B026-A70E-B556A2B83C0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15901" y="204788"/>
            <a:ext cx="8711038" cy="3123298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Sun Life New Text" pitchFamily="2" charset="0"/>
              </a:defRPr>
            </a:lvl1pPr>
          </a:lstStyle>
          <a:p>
            <a:fld id="{9FA635D2-B142-BE49-AECA-6169441F1F99}" type="slidenum">
              <a:rPr lang="en-US" smtClean="0"/>
              <a:pPr/>
              <a:t>‹N°›</a:t>
            </a:fld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14145BF-3C04-B770-EEC0-2BB4215FF942}"/>
              </a:ext>
            </a:extLst>
          </p:cNvPr>
          <p:cNvSpPr/>
          <p:nvPr userDrawn="1"/>
        </p:nvSpPr>
        <p:spPr>
          <a:xfrm>
            <a:off x="215900" y="3435350"/>
            <a:ext cx="8711038" cy="151288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48D24284-21AC-B155-FDE2-93BE1BDB0E5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8" y="3579951"/>
            <a:ext cx="8418579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  <a:latin typeface="Sun Life New Display" pitchFamily="2" charset="0"/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2E49D26F-B81C-0FAE-7172-C3BDB033F292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37278" y="3778387"/>
            <a:ext cx="8437605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Sun Life New Text" pitchFamily="2" charset="0"/>
              </a:defRPr>
            </a:lvl1pPr>
            <a:lvl2pPr marL="3429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Sun Life New Text" pitchFamily="2" charset="0"/>
              </a:defRPr>
            </a:lvl2pPr>
            <a:lvl3pPr marL="6858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Sun Life New Text" pitchFamily="2" charset="0"/>
              </a:defRPr>
            </a:lvl3pPr>
            <a:lvl4pPr marL="10287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Sun Life New Text" pitchFamily="2" charset="0"/>
              </a:defRPr>
            </a:lvl4pPr>
            <a:lvl5pPr marL="13716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Sun Life New Text" pitchFamily="2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02649476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Content Slid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Sun Life New Text" pitchFamily="2" charset="0"/>
              </a:defRPr>
            </a:lvl1pPr>
          </a:lstStyle>
          <a:p>
            <a:fld id="{9FA635D2-B142-BE49-AECA-6169441F1F99}" type="slidenum">
              <a:rPr lang="en-US" smtClean="0"/>
              <a:pPr/>
              <a:t>‹N°›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C98B7A5-0403-A06C-DFC5-CBD9F96E532C}"/>
              </a:ext>
            </a:extLst>
          </p:cNvPr>
          <p:cNvSpPr/>
          <p:nvPr userDrawn="1"/>
        </p:nvSpPr>
        <p:spPr>
          <a:xfrm>
            <a:off x="215900" y="195263"/>
            <a:ext cx="2087563" cy="475297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8F9DF10-5C87-3222-7342-BAB7A22B6C62}"/>
              </a:ext>
            </a:extLst>
          </p:cNvPr>
          <p:cNvSpPr/>
          <p:nvPr userDrawn="1"/>
        </p:nvSpPr>
        <p:spPr>
          <a:xfrm>
            <a:off x="2426950" y="195263"/>
            <a:ext cx="2087563" cy="475297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582F32D-1FE9-85D2-2F1E-95069B1E7EF0}"/>
              </a:ext>
            </a:extLst>
          </p:cNvPr>
          <p:cNvSpPr/>
          <p:nvPr userDrawn="1"/>
        </p:nvSpPr>
        <p:spPr>
          <a:xfrm>
            <a:off x="4629489" y="195263"/>
            <a:ext cx="2087563" cy="475297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C06C5FF-85CD-EC6D-BBE9-72AEE39E5BAD}"/>
              </a:ext>
            </a:extLst>
          </p:cNvPr>
          <p:cNvSpPr/>
          <p:nvPr userDrawn="1"/>
        </p:nvSpPr>
        <p:spPr>
          <a:xfrm>
            <a:off x="6832028" y="195263"/>
            <a:ext cx="2087563" cy="475297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 Placeholder 15">
            <a:extLst>
              <a:ext uri="{FF2B5EF4-FFF2-40B4-BE49-F238E27FC236}">
                <a16:creationId xmlns:a16="http://schemas.microsoft.com/office/drawing/2014/main" id="{832D6164-9BE5-E5B3-D4A5-7CBB4C08D67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7279" y="1416985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Sun Life New Display" pitchFamily="2" charset="0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one goes here.</a:t>
            </a:r>
          </a:p>
        </p:txBody>
      </p:sp>
      <p:sp>
        <p:nvSpPr>
          <p:cNvPr id="12" name="Text Placeholder 15">
            <a:extLst>
              <a:ext uri="{FF2B5EF4-FFF2-40B4-BE49-F238E27FC236}">
                <a16:creationId xmlns:a16="http://schemas.microsoft.com/office/drawing/2014/main" id="{EFC1E3D1-472F-9835-7DC6-AD658A295FB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540833" y="1416985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Sun Life New Display" pitchFamily="2" charset="0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two goes here.</a:t>
            </a:r>
          </a:p>
        </p:txBody>
      </p:sp>
      <p:sp>
        <p:nvSpPr>
          <p:cNvPr id="13" name="Text Placeholder 15">
            <a:extLst>
              <a:ext uri="{FF2B5EF4-FFF2-40B4-BE49-F238E27FC236}">
                <a16:creationId xmlns:a16="http://schemas.microsoft.com/office/drawing/2014/main" id="{86F5C8FC-F5E5-8ABF-AE08-1810B37DC1F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759378" y="1416985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Sun Life New Display" pitchFamily="2" charset="0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three goes here.</a:t>
            </a:r>
          </a:p>
        </p:txBody>
      </p:sp>
      <p:sp>
        <p:nvSpPr>
          <p:cNvPr id="14" name="Text Placeholder 15">
            <a:extLst>
              <a:ext uri="{FF2B5EF4-FFF2-40B4-BE49-F238E27FC236}">
                <a16:creationId xmlns:a16="http://schemas.microsoft.com/office/drawing/2014/main" id="{D9061F47-6EFB-73DC-B51C-FC4AFFE7497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970427" y="1416985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Sun Life New Display" pitchFamily="2" charset="0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four goes here.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4AAD8114-419D-E3DE-8654-F6E6FA5285E8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2783424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  <a:latin typeface="Sun Life New Display" pitchFamily="2" charset="0"/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6" name="Text Placeholder 32">
            <a:extLst>
              <a:ext uri="{FF2B5EF4-FFF2-40B4-BE49-F238E27FC236}">
                <a16:creationId xmlns:a16="http://schemas.microsoft.com/office/drawing/2014/main" id="{411DC17F-39A0-531C-57DE-EC1E993A7306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37279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  <a:latin typeface="Sun Life New Text" pitchFamily="2" charset="0"/>
              </a:defRPr>
            </a:lvl1pPr>
            <a:lvl2pPr marL="3429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  <a:latin typeface="Sun Life New Text" pitchFamily="2" charset="0"/>
              </a:defRPr>
            </a:lvl2pPr>
            <a:lvl3pPr marL="6858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  <a:latin typeface="Sun Life New Text" pitchFamily="2" charset="0"/>
              </a:defRPr>
            </a:lvl3pPr>
            <a:lvl4pPr marL="10287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  <a:latin typeface="Sun Life New Text" pitchFamily="2" charset="0"/>
              </a:defRPr>
            </a:lvl4pPr>
            <a:lvl5pPr marL="13716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  <a:latin typeface="Sun Life New Text" pitchFamily="2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1109AEB5-A705-B1E3-C50A-E4713A363CF0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2540833" y="2783424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  <a:latin typeface="Sun Life New Display" pitchFamily="2" charset="0"/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A8F0BEC8-81AB-BEC9-97A4-5329385620EC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2540833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  <a:latin typeface="Sun Life New Text" pitchFamily="2" charset="0"/>
              </a:defRPr>
            </a:lvl1pPr>
            <a:lvl2pPr marL="3429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  <a:latin typeface="Sun Life New Text" pitchFamily="2" charset="0"/>
              </a:defRPr>
            </a:lvl2pPr>
            <a:lvl3pPr marL="6858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  <a:latin typeface="Sun Life New Text" pitchFamily="2" charset="0"/>
              </a:defRPr>
            </a:lvl3pPr>
            <a:lvl4pPr marL="10287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  <a:latin typeface="Sun Life New Text" pitchFamily="2" charset="0"/>
              </a:defRPr>
            </a:lvl4pPr>
            <a:lvl5pPr marL="13716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  <a:latin typeface="Sun Life New Text" pitchFamily="2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6F3F4150-A89F-9860-1925-5439571394A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759378" y="2783424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  <a:latin typeface="Sun Life New Display" pitchFamily="2" charset="0"/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8B3A13E3-50DE-E7AD-7CDC-E5F7336F97F6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4759378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  <a:latin typeface="Sun Life New Text" pitchFamily="2" charset="0"/>
              </a:defRPr>
            </a:lvl1pPr>
            <a:lvl2pPr marL="3429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  <a:latin typeface="Sun Life New Text" pitchFamily="2" charset="0"/>
              </a:defRPr>
            </a:lvl2pPr>
            <a:lvl3pPr marL="6858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  <a:latin typeface="Sun Life New Text" pitchFamily="2" charset="0"/>
              </a:defRPr>
            </a:lvl3pPr>
            <a:lvl4pPr marL="10287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  <a:latin typeface="Sun Life New Text" pitchFamily="2" charset="0"/>
              </a:defRPr>
            </a:lvl4pPr>
            <a:lvl5pPr marL="13716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  <a:latin typeface="Sun Life New Text" pitchFamily="2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B09EDD68-8884-92F9-5D26-76930F77228C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6970427" y="2783424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  <a:latin typeface="Sun Life New Display" pitchFamily="2" charset="0"/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2" name="Text Placeholder 32">
            <a:extLst>
              <a:ext uri="{FF2B5EF4-FFF2-40B4-BE49-F238E27FC236}">
                <a16:creationId xmlns:a16="http://schemas.microsoft.com/office/drawing/2014/main" id="{9D2A4232-20EE-2827-23C2-ACE4C2C18918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6970427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  <a:latin typeface="Sun Life New Text" pitchFamily="2" charset="0"/>
              </a:defRPr>
            </a:lvl1pPr>
            <a:lvl2pPr marL="3429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  <a:latin typeface="Sun Life New Text" pitchFamily="2" charset="0"/>
              </a:defRPr>
            </a:lvl2pPr>
            <a:lvl3pPr marL="6858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  <a:latin typeface="Sun Life New Text" pitchFamily="2" charset="0"/>
              </a:defRPr>
            </a:lvl3pPr>
            <a:lvl4pPr marL="10287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  <a:latin typeface="Sun Life New Text" pitchFamily="2" charset="0"/>
              </a:defRPr>
            </a:lvl4pPr>
            <a:lvl5pPr marL="13716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  <a:latin typeface="Sun Life New Text" pitchFamily="2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Picture Placeholder 42">
            <a:extLst>
              <a:ext uri="{FF2B5EF4-FFF2-40B4-BE49-F238E27FC236}">
                <a16:creationId xmlns:a16="http://schemas.microsoft.com/office/drawing/2014/main" id="{A8D30F47-1B63-CFF7-E8E1-69AAA63FDCB4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323850" y="391599"/>
            <a:ext cx="61118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4" name="Picture Placeholder 42">
            <a:extLst>
              <a:ext uri="{FF2B5EF4-FFF2-40B4-BE49-F238E27FC236}">
                <a16:creationId xmlns:a16="http://schemas.microsoft.com/office/drawing/2014/main" id="{3F95AB88-1959-29F2-17F9-707484C9F481}"/>
              </a:ext>
            </a:extLst>
          </p:cNvPr>
          <p:cNvSpPr>
            <a:spLocks noGrp="1"/>
          </p:cNvSpPr>
          <p:nvPr>
            <p:ph type="pic" sz="quarter" idx="47" hasCustomPrompt="1"/>
          </p:nvPr>
        </p:nvSpPr>
        <p:spPr>
          <a:xfrm>
            <a:off x="2539828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5" name="Picture Placeholder 42">
            <a:extLst>
              <a:ext uri="{FF2B5EF4-FFF2-40B4-BE49-F238E27FC236}">
                <a16:creationId xmlns:a16="http://schemas.microsoft.com/office/drawing/2014/main" id="{F783E5A6-D544-5F28-F224-AFDFA2B1FC93}"/>
              </a:ext>
            </a:extLst>
          </p:cNvPr>
          <p:cNvSpPr>
            <a:spLocks noGrp="1"/>
          </p:cNvSpPr>
          <p:nvPr>
            <p:ph type="pic" sz="quarter" idx="48" hasCustomPrompt="1"/>
          </p:nvPr>
        </p:nvSpPr>
        <p:spPr>
          <a:xfrm>
            <a:off x="4759378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6" name="Picture Placeholder 42">
            <a:extLst>
              <a:ext uri="{FF2B5EF4-FFF2-40B4-BE49-F238E27FC236}">
                <a16:creationId xmlns:a16="http://schemas.microsoft.com/office/drawing/2014/main" id="{BECF269F-F2F6-081F-E14E-8CE4EDAB79F3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6970427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1248617366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Divider Light Grey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32211" y="2639198"/>
            <a:ext cx="4258925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Sun Life New Display" pitchFamily="2" charset="0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Subsection title goes here.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‹N°›</a:t>
            </a:fld>
            <a:endParaRPr lang="en-US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251205" y="3735151"/>
            <a:ext cx="4249358" cy="101168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Sun Life New Text" pitchFamily="2" charset="0"/>
              </a:defRPr>
            </a:lvl1pPr>
            <a:lvl2pPr marL="3429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Sun Life New Text" pitchFamily="2" charset="0"/>
              </a:defRPr>
            </a:lvl2pPr>
            <a:lvl3pPr marL="6858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Sun Life New Text" pitchFamily="2" charset="0"/>
              </a:defRPr>
            </a:lvl3pPr>
            <a:lvl4pPr marL="10287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Sun Life New Text" pitchFamily="2" charset="0"/>
              </a:defRPr>
            </a:lvl4pPr>
            <a:lvl5pPr marL="13716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Sun Life New Text" pitchFamily="2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4D439A0-A9B0-861F-CEF2-DA751F9DC45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41208" y="2275716"/>
            <a:ext cx="4258925" cy="249237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&lt;##&gt;. SECTION 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297171259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ontent Slide Image 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‹N°›</a:t>
            </a:fld>
            <a:endParaRPr lang="en-US"/>
          </a:p>
        </p:txBody>
      </p:sp>
      <p:sp>
        <p:nvSpPr>
          <p:cNvPr id="10" name="Picture Placeholder 42">
            <a:extLst>
              <a:ext uri="{FF2B5EF4-FFF2-40B4-BE49-F238E27FC236}">
                <a16:creationId xmlns:a16="http://schemas.microsoft.com/office/drawing/2014/main" id="{475CA766-0803-2CD7-140A-C6D1F4CDEC9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626421" y="204788"/>
            <a:ext cx="4300517" cy="47307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4EBF9D06-F3D9-0C5E-52ED-0BF5DDB7C5E3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14198" y="1023938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4" name="Text Placeholder 32">
            <a:extLst>
              <a:ext uri="{FF2B5EF4-FFF2-40B4-BE49-F238E27FC236}">
                <a16:creationId xmlns:a16="http://schemas.microsoft.com/office/drawing/2014/main" id="{CD1C5905-6C50-FD04-B627-753F1CC01FC5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218596" y="1222375"/>
            <a:ext cx="2084867" cy="88106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900" indent="0">
              <a:lnSpc>
                <a:spcPct val="114000"/>
              </a:lnSpc>
              <a:buNone/>
              <a:defRPr sz="900"/>
            </a:lvl2pPr>
            <a:lvl3pPr marL="685800" indent="0">
              <a:lnSpc>
                <a:spcPct val="114000"/>
              </a:lnSpc>
              <a:buNone/>
              <a:defRPr sz="900"/>
            </a:lvl3pPr>
            <a:lvl4pPr marL="1028700" indent="0">
              <a:lnSpc>
                <a:spcPct val="114000"/>
              </a:lnSpc>
              <a:buNone/>
              <a:defRPr sz="900"/>
            </a:lvl4pPr>
            <a:lvl5pPr marL="1371600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Picture Placeholder 42">
            <a:extLst>
              <a:ext uri="{FF2B5EF4-FFF2-40B4-BE49-F238E27FC236}">
                <a16:creationId xmlns:a16="http://schemas.microsoft.com/office/drawing/2014/main" id="{3B887223-998B-4307-9C22-F26FD8CFC683}"/>
              </a:ext>
            </a:extLst>
          </p:cNvPr>
          <p:cNvSpPr>
            <a:spLocks noGrp="1"/>
          </p:cNvSpPr>
          <p:nvPr>
            <p:ph type="pic" sz="quarter" idx="40" hasCustomPrompt="1"/>
          </p:nvPr>
        </p:nvSpPr>
        <p:spPr>
          <a:xfrm>
            <a:off x="222776" y="195263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5" name="Text Placeholder 9">
            <a:extLst>
              <a:ext uri="{FF2B5EF4-FFF2-40B4-BE49-F238E27FC236}">
                <a16:creationId xmlns:a16="http://schemas.microsoft.com/office/drawing/2014/main" id="{508EA3EE-D630-D8C9-A3F8-C6182FF36777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2407383" y="1023938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8" name="Text Placeholder 32">
            <a:extLst>
              <a:ext uri="{FF2B5EF4-FFF2-40B4-BE49-F238E27FC236}">
                <a16:creationId xmlns:a16="http://schemas.microsoft.com/office/drawing/2014/main" id="{46FB238B-1C1F-BD84-1A8C-62290B97E6EE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>
          <a:xfrm>
            <a:off x="2411781" y="1222375"/>
            <a:ext cx="2084867" cy="88106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900" indent="0">
              <a:lnSpc>
                <a:spcPct val="114000"/>
              </a:lnSpc>
              <a:buNone/>
              <a:defRPr sz="900"/>
            </a:lvl2pPr>
            <a:lvl3pPr marL="685800" indent="0">
              <a:lnSpc>
                <a:spcPct val="114000"/>
              </a:lnSpc>
              <a:buNone/>
              <a:defRPr sz="900"/>
            </a:lvl3pPr>
            <a:lvl4pPr marL="1028700" indent="0">
              <a:lnSpc>
                <a:spcPct val="114000"/>
              </a:lnSpc>
              <a:buNone/>
              <a:defRPr sz="900"/>
            </a:lvl4pPr>
            <a:lvl5pPr marL="1371600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Picture Placeholder 42">
            <a:extLst>
              <a:ext uri="{FF2B5EF4-FFF2-40B4-BE49-F238E27FC236}">
                <a16:creationId xmlns:a16="http://schemas.microsoft.com/office/drawing/2014/main" id="{5E3FCDD4-E7AE-4EBC-0080-35ECF115344A}"/>
              </a:ext>
            </a:extLst>
          </p:cNvPr>
          <p:cNvSpPr>
            <a:spLocks noGrp="1"/>
          </p:cNvSpPr>
          <p:nvPr>
            <p:ph type="pic" sz="quarter" idx="43" hasCustomPrompt="1"/>
          </p:nvPr>
        </p:nvSpPr>
        <p:spPr>
          <a:xfrm>
            <a:off x="2415961" y="195263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57FEEB62-DDEE-713E-6617-589D9DE3F5C5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214198" y="3438077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7" name="Text Placeholder 32">
            <a:extLst>
              <a:ext uri="{FF2B5EF4-FFF2-40B4-BE49-F238E27FC236}">
                <a16:creationId xmlns:a16="http://schemas.microsoft.com/office/drawing/2014/main" id="{209D4E28-5A85-7F65-1663-7BFDD176E15D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218596" y="3636514"/>
            <a:ext cx="2084867" cy="9840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900" indent="0">
              <a:lnSpc>
                <a:spcPct val="114000"/>
              </a:lnSpc>
              <a:buNone/>
              <a:defRPr sz="900"/>
            </a:lvl2pPr>
            <a:lvl3pPr marL="685800" indent="0">
              <a:lnSpc>
                <a:spcPct val="114000"/>
              </a:lnSpc>
              <a:buNone/>
              <a:defRPr sz="900"/>
            </a:lvl3pPr>
            <a:lvl4pPr marL="1028700" indent="0">
              <a:lnSpc>
                <a:spcPct val="114000"/>
              </a:lnSpc>
              <a:buNone/>
              <a:defRPr sz="900"/>
            </a:lvl4pPr>
            <a:lvl5pPr marL="1371600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Picture Placeholder 42">
            <a:extLst>
              <a:ext uri="{FF2B5EF4-FFF2-40B4-BE49-F238E27FC236}">
                <a16:creationId xmlns:a16="http://schemas.microsoft.com/office/drawing/2014/main" id="{92C64E15-424B-2943-5EA9-1D657F59298E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222776" y="2609402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E73CB260-3973-C98D-22D8-7061846577B2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2407383" y="3438077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80FE44D2-903D-5A8A-80B2-D769466AC3E7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2411781" y="3636514"/>
            <a:ext cx="2084867" cy="9840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900" indent="0">
              <a:lnSpc>
                <a:spcPct val="114000"/>
              </a:lnSpc>
              <a:buNone/>
              <a:defRPr sz="900"/>
            </a:lvl2pPr>
            <a:lvl3pPr marL="685800" indent="0">
              <a:lnSpc>
                <a:spcPct val="114000"/>
              </a:lnSpc>
              <a:buNone/>
              <a:defRPr sz="900"/>
            </a:lvl3pPr>
            <a:lvl4pPr marL="1028700" indent="0">
              <a:lnSpc>
                <a:spcPct val="114000"/>
              </a:lnSpc>
              <a:buNone/>
              <a:defRPr sz="900"/>
            </a:lvl4pPr>
            <a:lvl5pPr marL="1371600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Picture Placeholder 42">
            <a:extLst>
              <a:ext uri="{FF2B5EF4-FFF2-40B4-BE49-F238E27FC236}">
                <a16:creationId xmlns:a16="http://schemas.microsoft.com/office/drawing/2014/main" id="{83E4C305-F76E-4E1E-D24E-8A49F9149F6E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2415961" y="2609402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1750260392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Blank Slide Warm Yellow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‹N°›</a:t>
            </a:fld>
            <a:endParaRPr lang="en-US"/>
          </a:p>
        </p:txBody>
      </p:sp>
      <p:sp>
        <p:nvSpPr>
          <p:cNvPr id="8" name="Text Placeholder 15">
            <a:extLst>
              <a:ext uri="{FF2B5EF4-FFF2-40B4-BE49-F238E27FC236}">
                <a16:creationId xmlns:a16="http://schemas.microsoft.com/office/drawing/2014/main" id="{B92AED2F-7E09-5FBA-1CE8-AF2BEB53912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212184"/>
            <a:ext cx="8353425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</p:spTree>
    <p:extLst>
      <p:ext uri="{BB962C8B-B14F-4D97-AF65-F5344CB8AC3E}">
        <p14:creationId xmlns:p14="http://schemas.microsoft.com/office/powerpoint/2010/main" val="2812680704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ontent Slide Large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‹N°›</a:t>
            </a:fld>
            <a:endParaRPr lang="en-US"/>
          </a:p>
        </p:txBody>
      </p:sp>
      <p:sp>
        <p:nvSpPr>
          <p:cNvPr id="7" name="Picture Placeholder 42">
            <a:extLst>
              <a:ext uri="{FF2B5EF4-FFF2-40B4-BE49-F238E27FC236}">
                <a16:creationId xmlns:a16="http://schemas.microsoft.com/office/drawing/2014/main" id="{0D5DD147-C73A-B4DA-1321-B559075FE55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3167064" y="204789"/>
            <a:ext cx="5759875" cy="47307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9" name="Text Placeholder 15">
            <a:extLst>
              <a:ext uri="{FF2B5EF4-FFF2-40B4-BE49-F238E27FC236}">
                <a16:creationId xmlns:a16="http://schemas.microsoft.com/office/drawing/2014/main" id="{9D5A45A1-3577-DE4C-DF6F-5B433B6C18C3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215901" y="202138"/>
            <a:ext cx="2843213" cy="2369612"/>
          </a:xfrm>
        </p:spPr>
        <p:txBody>
          <a:bodyPr rIns="144000" anchor="t" anchorCtr="0">
            <a:noAutofit/>
          </a:bodyPr>
          <a:lstStyle>
            <a:lvl1pPr marL="0" indent="0">
              <a:lnSpc>
                <a:spcPct val="95000"/>
              </a:lnSpc>
              <a:buNone/>
              <a:defRPr sz="2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Large header </a:t>
            </a:r>
            <a:br>
              <a:rPr lang="en-US" dirty="0"/>
            </a:br>
            <a:r>
              <a:rPr lang="en-US" dirty="0"/>
              <a:t>text can go here.</a:t>
            </a:r>
          </a:p>
        </p:txBody>
      </p:sp>
    </p:spTree>
    <p:extLst>
      <p:ext uri="{BB962C8B-B14F-4D97-AF65-F5344CB8AC3E}">
        <p14:creationId xmlns:p14="http://schemas.microsoft.com/office/powerpoint/2010/main" val="1000680574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Quote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‹N°›</a:t>
            </a:fld>
            <a:endParaRPr lang="en-US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B3D089EF-1FFD-0D2D-8D12-EC38E66A32E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35038" y="1419226"/>
            <a:ext cx="7237412" cy="1223963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>
                <a:solidFill>
                  <a:schemeClr val="tx2"/>
                </a:solidFill>
                <a:latin typeface="+mj-lt"/>
              </a:defRPr>
            </a:lvl2pPr>
            <a:lvl3pPr marL="685783" indent="0">
              <a:buNone/>
              <a:defRPr>
                <a:solidFill>
                  <a:schemeClr val="tx2"/>
                </a:solidFill>
                <a:latin typeface="+mj-lt"/>
              </a:defRPr>
            </a:lvl3pPr>
            <a:lvl4pPr marL="1028675" indent="0">
              <a:buNone/>
              <a:defRPr>
                <a:solidFill>
                  <a:schemeClr val="tx2"/>
                </a:solidFill>
                <a:latin typeface="+mj-lt"/>
              </a:defRPr>
            </a:lvl4pPr>
            <a:lvl5pPr marL="1371566" indent="0">
              <a:buNone/>
              <a:defRPr>
                <a:solidFill>
                  <a:schemeClr val="tx2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“Lorem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</a:t>
            </a:r>
            <a:r>
              <a:rPr lang="en-US" dirty="0"/>
              <a:t> </a:t>
            </a:r>
            <a:r>
              <a:rPr lang="en-US" dirty="0" err="1"/>
              <a:t>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diam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magna.”</a:t>
            </a:r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A2DA35A8-B74A-F135-D7CC-769A96F32532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35039" y="3186876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8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</p:txBody>
      </p:sp>
      <p:sp>
        <p:nvSpPr>
          <p:cNvPr id="12" name="Text Placeholder 32">
            <a:extLst>
              <a:ext uri="{FF2B5EF4-FFF2-40B4-BE49-F238E27FC236}">
                <a16:creationId xmlns:a16="http://schemas.microsoft.com/office/drawing/2014/main" id="{C2B432E4-26D8-D91A-78DA-42F0BF30541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939437" y="3359802"/>
            <a:ext cx="2084867" cy="137352"/>
          </a:xfrm>
        </p:spPr>
        <p:txBody>
          <a:bodyPr>
            <a:noAutofit/>
          </a:bodyPr>
          <a:lstStyle>
            <a:lvl1pPr marL="0" indent="0">
              <a:buNone/>
              <a:defRPr sz="800"/>
            </a:lvl1pPr>
            <a:lvl2pPr marL="342892" indent="0">
              <a:buNone/>
              <a:defRPr sz="800"/>
            </a:lvl2pPr>
            <a:lvl3pPr marL="685783" indent="0">
              <a:buNone/>
              <a:defRPr sz="800"/>
            </a:lvl3pPr>
            <a:lvl4pPr marL="1028675" indent="0">
              <a:buNone/>
              <a:defRPr sz="800"/>
            </a:lvl4pPr>
            <a:lvl5pPr marL="1371566" indent="0">
              <a:buNone/>
              <a:defRPr sz="800"/>
            </a:lvl5pPr>
          </a:lstStyle>
          <a:p>
            <a:pPr lvl="0"/>
            <a:r>
              <a:rPr lang="en-US" dirty="0"/>
              <a:t>Job title / Credential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F21CC044-6F5F-184E-9C25-8C2B078EC7A9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 rot="5400000">
            <a:off x="1259931" y="2597111"/>
            <a:ext cx="3274" cy="659265"/>
          </a:xfrm>
          <a:solidFill>
            <a:schemeClr val="tx2"/>
          </a:solidFill>
          <a:ln w="12700">
            <a:solidFill>
              <a:schemeClr val="tx2"/>
            </a:solidFill>
          </a:ln>
        </p:spPr>
        <p:txBody>
          <a:bodyPr wrap="none" lIns="0" tIns="0" rIns="0" bIns="0">
            <a:noAutofit/>
          </a:bodyPr>
          <a:lstStyle>
            <a:lvl1pPr marL="0" indent="0">
              <a:buNone/>
              <a:defRPr sz="100">
                <a:noFill/>
              </a:defRPr>
            </a:lvl1pPr>
            <a:lvl2pPr marL="457189" indent="0">
              <a:buNone/>
              <a:defRPr sz="100"/>
            </a:lvl2pPr>
            <a:lvl3pPr marL="914378" indent="0">
              <a:buNone/>
              <a:defRPr sz="100"/>
            </a:lvl3pPr>
            <a:lvl4pPr marL="1371566" indent="0">
              <a:buNone/>
              <a:defRPr sz="100"/>
            </a:lvl4pPr>
            <a:lvl5pPr marL="1828754" indent="0">
              <a:buNone/>
              <a:defRPr sz="100"/>
            </a:lvl5pPr>
          </a:lstStyle>
          <a:p>
            <a:pPr lvl="0"/>
            <a:r>
              <a:rPr lang="en-US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4494077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5900" y="1414243"/>
            <a:ext cx="3600450" cy="818332"/>
          </a:xfrm>
        </p:spPr>
        <p:txBody>
          <a:bodyPr anchor="b">
            <a:noAutofit/>
          </a:bodyPr>
          <a:lstStyle>
            <a:lvl1pPr algn="l"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15900" y="2647592"/>
            <a:ext cx="3600450" cy="273844"/>
          </a:xfrm>
        </p:spPr>
        <p:txBody>
          <a:bodyPr anchor="b" anchorCtr="0">
            <a:noAutofit/>
          </a:bodyPr>
          <a:lstStyle>
            <a:lvl1pPr marL="0" indent="0" algn="l">
              <a:buNone/>
              <a:defRPr sz="1800">
                <a:solidFill>
                  <a:schemeClr val="tx2"/>
                </a:solidFill>
                <a:latin typeface="+mj-lt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Click to insert subtitle.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AEE579C-8BF3-5AF2-FDA6-405F238F1FC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192805"/>
            <a:ext cx="3600450" cy="129953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050">
                <a:solidFill>
                  <a:schemeClr val="tx2"/>
                </a:solidFill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DD / MM / YYYY</a:t>
            </a:r>
          </a:p>
        </p:txBody>
      </p:sp>
      <p:sp>
        <p:nvSpPr>
          <p:cNvPr id="43" name="Picture Placeholder 42">
            <a:extLst>
              <a:ext uri="{FF2B5EF4-FFF2-40B4-BE49-F238E27FC236}">
                <a16:creationId xmlns:a16="http://schemas.microsoft.com/office/drawing/2014/main" id="{8EA885D4-90FB-BF40-DC43-B7F714E4A8CE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627582" y="204788"/>
            <a:ext cx="4300517" cy="4730750"/>
          </a:xfrm>
          <a:solidFill>
            <a:schemeClr val="bg1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CF43082B-CD40-8C3F-DC5C-2F5101E239D7}"/>
              </a:ext>
            </a:extLst>
          </p:cNvPr>
          <p:cNvGrpSpPr/>
          <p:nvPr userDrawn="1"/>
        </p:nvGrpSpPr>
        <p:grpSpPr>
          <a:xfrm>
            <a:off x="211587" y="4582633"/>
            <a:ext cx="1514666" cy="365605"/>
            <a:chOff x="211587" y="4593566"/>
            <a:chExt cx="1429538" cy="345057"/>
          </a:xfrm>
        </p:grpSpPr>
        <p:grpSp>
          <p:nvGrpSpPr>
            <p:cNvPr id="5" name="Graphic 11">
              <a:extLst>
                <a:ext uri="{FF2B5EF4-FFF2-40B4-BE49-F238E27FC236}">
                  <a16:creationId xmlns:a16="http://schemas.microsoft.com/office/drawing/2014/main" id="{7C6E4AE8-3014-F584-0A34-99DC87F67983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56" name="Freeform 55">
                <a:extLst>
                  <a:ext uri="{FF2B5EF4-FFF2-40B4-BE49-F238E27FC236}">
                    <a16:creationId xmlns:a16="http://schemas.microsoft.com/office/drawing/2014/main" id="{31FCB52D-45BB-1DC4-6C13-09DFAFCD57E9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28C842DC-0BC4-43F9-3166-7F99556234E4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AA17555-F54D-5856-A9CD-BDC4C9AE5B86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6DCCCBE3-854E-92EB-A384-37665845459F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2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1D4ED9F-839E-E741-1400-1E2CE9587755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6B33F132-74A5-78C5-B6AB-5C31CF31F96C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1A430638-798A-F097-09FC-B11B43051DA6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6" name="Graphic 11">
              <a:extLst>
                <a:ext uri="{FF2B5EF4-FFF2-40B4-BE49-F238E27FC236}">
                  <a16:creationId xmlns:a16="http://schemas.microsoft.com/office/drawing/2014/main" id="{C2E7E580-B960-24CA-17A0-CF1CCCCDB36B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7" name="Freeform 6">
                <a:extLst>
                  <a:ext uri="{FF2B5EF4-FFF2-40B4-BE49-F238E27FC236}">
                    <a16:creationId xmlns:a16="http://schemas.microsoft.com/office/drawing/2014/main" id="{2A537EAA-DEC9-40FF-C57A-EF0E1B331A68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" name="Freeform 7">
                <a:extLst>
                  <a:ext uri="{FF2B5EF4-FFF2-40B4-BE49-F238E27FC236}">
                    <a16:creationId xmlns:a16="http://schemas.microsoft.com/office/drawing/2014/main" id="{AA49F3E3-4F1A-ED3E-E4E7-B22B8F211719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" name="Freeform 8">
                <a:extLst>
                  <a:ext uri="{FF2B5EF4-FFF2-40B4-BE49-F238E27FC236}">
                    <a16:creationId xmlns:a16="http://schemas.microsoft.com/office/drawing/2014/main" id="{B5E7CAD6-21F8-BC6B-A40C-7F7DEC05F38F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" name="Freeform 10">
                <a:extLst>
                  <a:ext uri="{FF2B5EF4-FFF2-40B4-BE49-F238E27FC236}">
                    <a16:creationId xmlns:a16="http://schemas.microsoft.com/office/drawing/2014/main" id="{41A5FF07-0C32-0472-A569-782723C8FA8E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" name="Freeform 11">
                <a:extLst>
                  <a:ext uri="{FF2B5EF4-FFF2-40B4-BE49-F238E27FC236}">
                    <a16:creationId xmlns:a16="http://schemas.microsoft.com/office/drawing/2014/main" id="{E6B39DFA-60ED-5330-1D12-7D72CB47CB4A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" name="Freeform 12">
                <a:extLst>
                  <a:ext uri="{FF2B5EF4-FFF2-40B4-BE49-F238E27FC236}">
                    <a16:creationId xmlns:a16="http://schemas.microsoft.com/office/drawing/2014/main" id="{EA739B27-CF4D-AA1F-DCFE-7BFAB26E544C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2" name="Freeform 41">
                <a:extLst>
                  <a:ext uri="{FF2B5EF4-FFF2-40B4-BE49-F238E27FC236}">
                    <a16:creationId xmlns:a16="http://schemas.microsoft.com/office/drawing/2014/main" id="{1DB94C2D-D032-FFB7-D1EA-AA20B9EBB96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4" name="Freeform 43">
                <a:extLst>
                  <a:ext uri="{FF2B5EF4-FFF2-40B4-BE49-F238E27FC236}">
                    <a16:creationId xmlns:a16="http://schemas.microsoft.com/office/drawing/2014/main" id="{699B8C6A-AC95-55A1-73C5-968CAC112223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5" name="Freeform 44">
                <a:extLst>
                  <a:ext uri="{FF2B5EF4-FFF2-40B4-BE49-F238E27FC236}">
                    <a16:creationId xmlns:a16="http://schemas.microsoft.com/office/drawing/2014/main" id="{580EDE9A-3D2D-BAC1-3DF2-5E849923A5CF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6" name="Freeform 45">
                <a:extLst>
                  <a:ext uri="{FF2B5EF4-FFF2-40B4-BE49-F238E27FC236}">
                    <a16:creationId xmlns:a16="http://schemas.microsoft.com/office/drawing/2014/main" id="{E220FC21-6E16-F69F-043A-76A523072F49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7" name="Freeform 46">
                <a:extLst>
                  <a:ext uri="{FF2B5EF4-FFF2-40B4-BE49-F238E27FC236}">
                    <a16:creationId xmlns:a16="http://schemas.microsoft.com/office/drawing/2014/main" id="{0DE76647-A11D-E485-1F85-B9EA5E2473A6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8" name="Freeform 47">
                <a:extLst>
                  <a:ext uri="{FF2B5EF4-FFF2-40B4-BE49-F238E27FC236}">
                    <a16:creationId xmlns:a16="http://schemas.microsoft.com/office/drawing/2014/main" id="{73ABC87C-6CCF-1DFE-FF48-FF212CEE86DF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9" name="Freeform 48">
                <a:extLst>
                  <a:ext uri="{FF2B5EF4-FFF2-40B4-BE49-F238E27FC236}">
                    <a16:creationId xmlns:a16="http://schemas.microsoft.com/office/drawing/2014/main" id="{D97BF4F8-6010-74ED-9422-6866417EAF09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0" name="Freeform 49">
                <a:extLst>
                  <a:ext uri="{FF2B5EF4-FFF2-40B4-BE49-F238E27FC236}">
                    <a16:creationId xmlns:a16="http://schemas.microsoft.com/office/drawing/2014/main" id="{DE6761B5-F9C7-9B84-6E55-2BD24FC8D0D6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1" name="Freeform 50">
                <a:extLst>
                  <a:ext uri="{FF2B5EF4-FFF2-40B4-BE49-F238E27FC236}">
                    <a16:creationId xmlns:a16="http://schemas.microsoft.com/office/drawing/2014/main" id="{ACDA9A79-59A7-E6B2-3A4A-1B7A489BF073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2" name="Freeform 51">
                <a:extLst>
                  <a:ext uri="{FF2B5EF4-FFF2-40B4-BE49-F238E27FC236}">
                    <a16:creationId xmlns:a16="http://schemas.microsoft.com/office/drawing/2014/main" id="{38E9BCFD-4ACB-4D0C-4CA2-787692E01A42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3" name="Freeform 52">
                <a:extLst>
                  <a:ext uri="{FF2B5EF4-FFF2-40B4-BE49-F238E27FC236}">
                    <a16:creationId xmlns:a16="http://schemas.microsoft.com/office/drawing/2014/main" id="{7FC6AC7F-5738-CB7F-BF4B-D60C9346BCFD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4" name="Freeform 53">
                <a:extLst>
                  <a:ext uri="{FF2B5EF4-FFF2-40B4-BE49-F238E27FC236}">
                    <a16:creationId xmlns:a16="http://schemas.microsoft.com/office/drawing/2014/main" id="{DF0FE2F9-BC25-1ABE-9A91-B35ECA45F36A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5" name="Freeform 54">
                <a:extLst>
                  <a:ext uri="{FF2B5EF4-FFF2-40B4-BE49-F238E27FC236}">
                    <a16:creationId xmlns:a16="http://schemas.microsoft.com/office/drawing/2014/main" id="{492E3C8A-8993-1A60-BAFA-D5E2C5580BC0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35" name="Text Placeholder 9">
            <a:extLst>
              <a:ext uri="{FF2B5EF4-FFF2-40B4-BE49-F238E27FC236}">
                <a16:creationId xmlns:a16="http://schemas.microsoft.com/office/drawing/2014/main" id="{D1C9238D-353A-FC4D-8EE9-06DAB6A0BFBD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7191" y="3107458"/>
            <a:ext cx="1960421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Presenters goes here.</a:t>
            </a:r>
          </a:p>
        </p:txBody>
      </p:sp>
      <p:sp>
        <p:nvSpPr>
          <p:cNvPr id="36" name="Text Placeholder 32">
            <a:extLst>
              <a:ext uri="{FF2B5EF4-FFF2-40B4-BE49-F238E27FC236}">
                <a16:creationId xmlns:a16="http://schemas.microsoft.com/office/drawing/2014/main" id="{3CDDDA68-C26C-194C-8B2C-DDAB904CB0B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27191" y="3447002"/>
            <a:ext cx="4151537" cy="683071"/>
          </a:xfrm>
        </p:spPr>
        <p:txBody>
          <a:bodyPr numCol="2" spcCol="216000">
            <a:noAutofit/>
          </a:bodyPr>
          <a:lstStyle>
            <a:lvl1pPr marL="0" indent="0">
              <a:lnSpc>
                <a:spcPct val="114000"/>
              </a:lnSpc>
              <a:buNone/>
              <a:defRPr sz="800"/>
            </a:lvl1pPr>
            <a:lvl2pPr marL="342900" indent="0">
              <a:lnSpc>
                <a:spcPct val="114000"/>
              </a:lnSpc>
              <a:buNone/>
              <a:defRPr sz="800"/>
            </a:lvl2pPr>
            <a:lvl3pPr marL="685800" indent="0">
              <a:lnSpc>
                <a:spcPct val="114000"/>
              </a:lnSpc>
              <a:buNone/>
              <a:defRPr sz="800"/>
            </a:lvl3pPr>
            <a:lvl4pPr marL="1028700" indent="0">
              <a:lnSpc>
                <a:spcPct val="114000"/>
              </a:lnSpc>
              <a:buNone/>
              <a:defRPr sz="800"/>
            </a:lvl4pPr>
            <a:lvl5pPr marL="1371600" indent="0">
              <a:lnSpc>
                <a:spcPct val="114000"/>
              </a:lnSpc>
              <a:buNone/>
              <a:defRPr sz="800"/>
            </a:lvl5pPr>
          </a:lstStyle>
          <a:p>
            <a:pPr lvl="0"/>
            <a:r>
              <a:rPr lang="en-US" dirty="0"/>
              <a:t>First Last—Job Title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lvl="0"/>
            <a:r>
              <a:rPr lang="en-US" dirty="0"/>
              <a:t>First Last—Job Title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</p:txBody>
      </p:sp>
    </p:spTree>
    <p:extLst>
      <p:ext uri="{BB962C8B-B14F-4D97-AF65-F5344CB8AC3E}">
        <p14:creationId xmlns:p14="http://schemas.microsoft.com/office/powerpoint/2010/main" val="378933128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ontent Slid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‹N°›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C98B7A5-0403-A06C-DFC5-CBD9F96E532C}"/>
              </a:ext>
            </a:extLst>
          </p:cNvPr>
          <p:cNvSpPr/>
          <p:nvPr userDrawn="1"/>
        </p:nvSpPr>
        <p:spPr>
          <a:xfrm>
            <a:off x="215901" y="195263"/>
            <a:ext cx="2087563" cy="475297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8F9DF10-5C87-3222-7342-BAB7A22B6C62}"/>
              </a:ext>
            </a:extLst>
          </p:cNvPr>
          <p:cNvSpPr/>
          <p:nvPr userDrawn="1"/>
        </p:nvSpPr>
        <p:spPr>
          <a:xfrm>
            <a:off x="2426951" y="195263"/>
            <a:ext cx="2087563" cy="475297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582F32D-1FE9-85D2-2F1E-95069B1E7EF0}"/>
              </a:ext>
            </a:extLst>
          </p:cNvPr>
          <p:cNvSpPr/>
          <p:nvPr userDrawn="1"/>
        </p:nvSpPr>
        <p:spPr>
          <a:xfrm>
            <a:off x="4629490" y="195263"/>
            <a:ext cx="2087563" cy="475297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C06C5FF-85CD-EC6D-BBE9-72AEE39E5BAD}"/>
              </a:ext>
            </a:extLst>
          </p:cNvPr>
          <p:cNvSpPr/>
          <p:nvPr userDrawn="1"/>
        </p:nvSpPr>
        <p:spPr>
          <a:xfrm>
            <a:off x="6832029" y="195263"/>
            <a:ext cx="2087563" cy="475297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Text Placeholder 15">
            <a:extLst>
              <a:ext uri="{FF2B5EF4-FFF2-40B4-BE49-F238E27FC236}">
                <a16:creationId xmlns:a16="http://schemas.microsoft.com/office/drawing/2014/main" id="{832D6164-9BE5-E5B3-D4A5-7CBB4C08D67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7280" y="1416986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one goes here.</a:t>
            </a:r>
          </a:p>
        </p:txBody>
      </p:sp>
      <p:sp>
        <p:nvSpPr>
          <p:cNvPr id="12" name="Text Placeholder 15">
            <a:extLst>
              <a:ext uri="{FF2B5EF4-FFF2-40B4-BE49-F238E27FC236}">
                <a16:creationId xmlns:a16="http://schemas.microsoft.com/office/drawing/2014/main" id="{EFC1E3D1-472F-9835-7DC6-AD658A295FB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540834" y="1416986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two goes here.</a:t>
            </a:r>
          </a:p>
        </p:txBody>
      </p:sp>
      <p:sp>
        <p:nvSpPr>
          <p:cNvPr id="13" name="Text Placeholder 15">
            <a:extLst>
              <a:ext uri="{FF2B5EF4-FFF2-40B4-BE49-F238E27FC236}">
                <a16:creationId xmlns:a16="http://schemas.microsoft.com/office/drawing/2014/main" id="{86F5C8FC-F5E5-8ABF-AE08-1810B37DC1F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759379" y="1416986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three goes here.</a:t>
            </a:r>
          </a:p>
        </p:txBody>
      </p:sp>
      <p:sp>
        <p:nvSpPr>
          <p:cNvPr id="14" name="Text Placeholder 15">
            <a:extLst>
              <a:ext uri="{FF2B5EF4-FFF2-40B4-BE49-F238E27FC236}">
                <a16:creationId xmlns:a16="http://schemas.microsoft.com/office/drawing/2014/main" id="{D9061F47-6EFB-73DC-B51C-FC4AFFE7497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970427" y="1416986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four goes here.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4AAD8114-419D-E3DE-8654-F6E6FA5285E8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2783425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6" name="Text Placeholder 32">
            <a:extLst>
              <a:ext uri="{FF2B5EF4-FFF2-40B4-BE49-F238E27FC236}">
                <a16:creationId xmlns:a16="http://schemas.microsoft.com/office/drawing/2014/main" id="{411DC17F-39A0-531C-57DE-EC1E993A7306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37279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1109AEB5-A705-B1E3-C50A-E4713A363CF0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2540833" y="2783425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A8F0BEC8-81AB-BEC9-97A4-5329385620EC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2540833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6F3F4150-A89F-9860-1925-5439571394A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759378" y="2783425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8B3A13E3-50DE-E7AD-7CDC-E5F7336F97F6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4759378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B09EDD68-8884-92F9-5D26-76930F77228C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6970427" y="2783425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2" name="Text Placeholder 32">
            <a:extLst>
              <a:ext uri="{FF2B5EF4-FFF2-40B4-BE49-F238E27FC236}">
                <a16:creationId xmlns:a16="http://schemas.microsoft.com/office/drawing/2014/main" id="{9D2A4232-20EE-2827-23C2-ACE4C2C18918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6970428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Picture Placeholder 42">
            <a:extLst>
              <a:ext uri="{FF2B5EF4-FFF2-40B4-BE49-F238E27FC236}">
                <a16:creationId xmlns:a16="http://schemas.microsoft.com/office/drawing/2014/main" id="{A8D30F47-1B63-CFF7-E8E1-69AAA63FDCB4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323850" y="391599"/>
            <a:ext cx="61118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4" name="Picture Placeholder 42">
            <a:extLst>
              <a:ext uri="{FF2B5EF4-FFF2-40B4-BE49-F238E27FC236}">
                <a16:creationId xmlns:a16="http://schemas.microsoft.com/office/drawing/2014/main" id="{3F95AB88-1959-29F2-17F9-707484C9F481}"/>
              </a:ext>
            </a:extLst>
          </p:cNvPr>
          <p:cNvSpPr>
            <a:spLocks noGrp="1"/>
          </p:cNvSpPr>
          <p:nvPr>
            <p:ph type="pic" sz="quarter" idx="47" hasCustomPrompt="1"/>
          </p:nvPr>
        </p:nvSpPr>
        <p:spPr>
          <a:xfrm>
            <a:off x="2539829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5" name="Picture Placeholder 42">
            <a:extLst>
              <a:ext uri="{FF2B5EF4-FFF2-40B4-BE49-F238E27FC236}">
                <a16:creationId xmlns:a16="http://schemas.microsoft.com/office/drawing/2014/main" id="{F783E5A6-D544-5F28-F224-AFDFA2B1FC93}"/>
              </a:ext>
            </a:extLst>
          </p:cNvPr>
          <p:cNvSpPr>
            <a:spLocks noGrp="1"/>
          </p:cNvSpPr>
          <p:nvPr>
            <p:ph type="pic" sz="quarter" idx="48" hasCustomPrompt="1"/>
          </p:nvPr>
        </p:nvSpPr>
        <p:spPr>
          <a:xfrm>
            <a:off x="4759379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6" name="Picture Placeholder 42">
            <a:extLst>
              <a:ext uri="{FF2B5EF4-FFF2-40B4-BE49-F238E27FC236}">
                <a16:creationId xmlns:a16="http://schemas.microsoft.com/office/drawing/2014/main" id="{BECF269F-F2F6-081F-E14E-8CE4EDAB79F3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6970428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300073975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ontent Slide Imag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42">
            <a:extLst>
              <a:ext uri="{FF2B5EF4-FFF2-40B4-BE49-F238E27FC236}">
                <a16:creationId xmlns:a16="http://schemas.microsoft.com/office/drawing/2014/main" id="{F8809E32-D55A-B026-A70E-B556A2B83C0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15901" y="204789"/>
            <a:ext cx="8711038" cy="3123298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‹N°›</a:t>
            </a:fld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14145BF-3C04-B770-EEC0-2BB4215FF942}"/>
              </a:ext>
            </a:extLst>
          </p:cNvPr>
          <p:cNvSpPr/>
          <p:nvPr userDrawn="1"/>
        </p:nvSpPr>
        <p:spPr>
          <a:xfrm>
            <a:off x="215901" y="3435350"/>
            <a:ext cx="2087563" cy="151288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C36A61E-E85D-B141-AB46-3B5843E38ECD}"/>
              </a:ext>
            </a:extLst>
          </p:cNvPr>
          <p:cNvSpPr/>
          <p:nvPr userDrawn="1"/>
        </p:nvSpPr>
        <p:spPr>
          <a:xfrm>
            <a:off x="2426951" y="3435350"/>
            <a:ext cx="2087563" cy="151288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DDD4F5D3-7D3C-601E-C77C-CC2BEF2215F0}"/>
              </a:ext>
            </a:extLst>
          </p:cNvPr>
          <p:cNvSpPr/>
          <p:nvPr userDrawn="1"/>
        </p:nvSpPr>
        <p:spPr>
          <a:xfrm>
            <a:off x="4629490" y="3435350"/>
            <a:ext cx="2087563" cy="15128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EA518629-76A3-B763-BAB7-696DA3291A3C}"/>
              </a:ext>
            </a:extLst>
          </p:cNvPr>
          <p:cNvSpPr/>
          <p:nvPr userDrawn="1"/>
        </p:nvSpPr>
        <p:spPr>
          <a:xfrm>
            <a:off x="6832029" y="3435350"/>
            <a:ext cx="2087563" cy="151288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48D24284-21AC-B155-FDE2-93BE1BDB0E5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3579952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2E49D26F-B81C-0FAE-7172-C3BDB033F292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37279" y="3778388"/>
            <a:ext cx="1831610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8BE3D0FC-2E75-E34E-72BB-CE9BD7CE6F79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2540833" y="3579952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BE0BA8A1-0C3F-6B57-B094-21EEFB7F7366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2540833" y="3778388"/>
            <a:ext cx="1831610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F51FB4F4-9FBA-1FB7-5EF7-C43CA10D102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759378" y="3579952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2" name="Text Placeholder 32">
            <a:extLst>
              <a:ext uri="{FF2B5EF4-FFF2-40B4-BE49-F238E27FC236}">
                <a16:creationId xmlns:a16="http://schemas.microsoft.com/office/drawing/2014/main" id="{6FF719E1-8629-FDE8-AA71-C6462CEA8D08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4759378" y="3778388"/>
            <a:ext cx="1831610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Text Placeholder 9">
            <a:extLst>
              <a:ext uri="{FF2B5EF4-FFF2-40B4-BE49-F238E27FC236}">
                <a16:creationId xmlns:a16="http://schemas.microsoft.com/office/drawing/2014/main" id="{ED53FA62-2A1A-CD38-823C-C465A1BDAD2A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6970427" y="3579952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4" name="Text Placeholder 32">
            <a:extLst>
              <a:ext uri="{FF2B5EF4-FFF2-40B4-BE49-F238E27FC236}">
                <a16:creationId xmlns:a16="http://schemas.microsoft.com/office/drawing/2014/main" id="{EC70EB82-438B-2CA2-2449-A4FD3C465DB2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6970428" y="3778388"/>
            <a:ext cx="1831610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340554654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le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5900" y="1414244"/>
            <a:ext cx="3600450" cy="818332"/>
          </a:xfrm>
        </p:spPr>
        <p:txBody>
          <a:bodyPr anchor="b">
            <a:noAutofit/>
          </a:bodyPr>
          <a:lstStyle>
            <a:lvl1pPr algn="l">
              <a:defRPr sz="2800">
                <a:solidFill>
                  <a:schemeClr val="tx2"/>
                </a:solidFill>
                <a:latin typeface="Sun Life New Display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15900" y="2647593"/>
            <a:ext cx="3600450" cy="273844"/>
          </a:xfrm>
        </p:spPr>
        <p:txBody>
          <a:bodyPr anchor="b" anchorCtr="0">
            <a:noAutofit/>
          </a:bodyPr>
          <a:lstStyle>
            <a:lvl1pPr marL="0" indent="0" algn="l">
              <a:buNone/>
              <a:defRPr sz="1800">
                <a:solidFill>
                  <a:schemeClr val="tx2"/>
                </a:solidFill>
                <a:latin typeface="Sun Life New Text" pitchFamily="2" charset="0"/>
              </a:defRPr>
            </a:lvl1pPr>
            <a:lvl2pPr marL="342892" indent="0" algn="ctr">
              <a:buNone/>
              <a:defRPr sz="1500"/>
            </a:lvl2pPr>
            <a:lvl3pPr marL="685783" indent="0" algn="ctr">
              <a:buNone/>
              <a:defRPr sz="1350"/>
            </a:lvl3pPr>
            <a:lvl4pPr marL="1028675" indent="0" algn="ctr">
              <a:buNone/>
              <a:defRPr sz="1200"/>
            </a:lvl4pPr>
            <a:lvl5pPr marL="1371566" indent="0" algn="ctr">
              <a:buNone/>
              <a:defRPr sz="1200"/>
            </a:lvl5pPr>
            <a:lvl6pPr marL="1714457" indent="0" algn="ctr">
              <a:buNone/>
              <a:defRPr sz="1200"/>
            </a:lvl6pPr>
            <a:lvl7pPr marL="2057348" indent="0" algn="ctr">
              <a:buNone/>
              <a:defRPr sz="1200"/>
            </a:lvl7pPr>
            <a:lvl8pPr marL="2400240" indent="0" algn="ctr">
              <a:buNone/>
              <a:defRPr sz="1200"/>
            </a:lvl8pPr>
            <a:lvl9pPr marL="2743132" indent="0" algn="ctr">
              <a:buNone/>
              <a:defRPr sz="1200"/>
            </a:lvl9pPr>
          </a:lstStyle>
          <a:p>
            <a:r>
              <a:rPr lang="en-US" dirty="0"/>
              <a:t>Click to insert subtitle.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AEE579C-8BF3-5AF2-FDA6-405F238F1FC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192806"/>
            <a:ext cx="3600450" cy="129953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050">
                <a:solidFill>
                  <a:schemeClr val="tx2"/>
                </a:solidFill>
                <a:latin typeface="Sun Life New Text" pitchFamily="2" charset="0"/>
              </a:defRPr>
            </a:lvl1pPr>
            <a:lvl2pPr marL="342892" indent="0">
              <a:buNone/>
              <a:defRPr/>
            </a:lvl2pPr>
            <a:lvl3pPr marL="685783" indent="0">
              <a:buNone/>
              <a:defRPr/>
            </a:lvl3pPr>
            <a:lvl4pPr marL="1028675" indent="0">
              <a:buNone/>
              <a:defRPr/>
            </a:lvl4pPr>
            <a:lvl5pPr marL="1371566" indent="0">
              <a:buNone/>
              <a:defRPr/>
            </a:lvl5pPr>
          </a:lstStyle>
          <a:p>
            <a:pPr lvl="0"/>
            <a:r>
              <a:rPr lang="en-US" dirty="0"/>
              <a:t>DD / MM / YYYY</a:t>
            </a:r>
          </a:p>
        </p:txBody>
      </p:sp>
      <p:sp>
        <p:nvSpPr>
          <p:cNvPr id="43" name="Picture Placeholder 42">
            <a:extLst>
              <a:ext uri="{FF2B5EF4-FFF2-40B4-BE49-F238E27FC236}">
                <a16:creationId xmlns:a16="http://schemas.microsoft.com/office/drawing/2014/main" id="{8EA885D4-90FB-BF40-DC43-B7F714E4A8CE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627583" y="204789"/>
            <a:ext cx="4300517" cy="4730750"/>
          </a:xfrm>
          <a:solidFill>
            <a:schemeClr val="bg1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CF43082B-CD40-8C3F-DC5C-2F5101E239D7}"/>
              </a:ext>
            </a:extLst>
          </p:cNvPr>
          <p:cNvGrpSpPr/>
          <p:nvPr userDrawn="1"/>
        </p:nvGrpSpPr>
        <p:grpSpPr>
          <a:xfrm>
            <a:off x="211588" y="4582634"/>
            <a:ext cx="1514666" cy="365605"/>
            <a:chOff x="211587" y="4593566"/>
            <a:chExt cx="1429538" cy="345057"/>
          </a:xfrm>
        </p:grpSpPr>
        <p:grpSp>
          <p:nvGrpSpPr>
            <p:cNvPr id="5" name="Graphic 11">
              <a:extLst>
                <a:ext uri="{FF2B5EF4-FFF2-40B4-BE49-F238E27FC236}">
                  <a16:creationId xmlns:a16="http://schemas.microsoft.com/office/drawing/2014/main" id="{7C6E4AE8-3014-F584-0A34-99DC87F67983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56" name="Freeform 55">
                <a:extLst>
                  <a:ext uri="{FF2B5EF4-FFF2-40B4-BE49-F238E27FC236}">
                    <a16:creationId xmlns:a16="http://schemas.microsoft.com/office/drawing/2014/main" id="{31FCB52D-45BB-1DC4-6C13-09DFAFCD57E9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28C842DC-0BC4-43F9-3166-7F99556234E4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AA17555-F54D-5856-A9CD-BDC4C9AE5B86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6DCCCBE3-854E-92EB-A384-37665845459F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2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1D4ED9F-839E-E741-1400-1E2CE9587755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6B33F132-74A5-78C5-B6AB-5C31CF31F96C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1A430638-798A-F097-09FC-B11B43051DA6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  <p:grpSp>
          <p:nvGrpSpPr>
            <p:cNvPr id="6" name="Graphic 11">
              <a:extLst>
                <a:ext uri="{FF2B5EF4-FFF2-40B4-BE49-F238E27FC236}">
                  <a16:creationId xmlns:a16="http://schemas.microsoft.com/office/drawing/2014/main" id="{C2E7E580-B960-24CA-17A0-CF1CCCCDB36B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7" name="Freeform 6">
                <a:extLst>
                  <a:ext uri="{FF2B5EF4-FFF2-40B4-BE49-F238E27FC236}">
                    <a16:creationId xmlns:a16="http://schemas.microsoft.com/office/drawing/2014/main" id="{2A537EAA-DEC9-40FF-C57A-EF0E1B331A68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" name="Freeform 7">
                <a:extLst>
                  <a:ext uri="{FF2B5EF4-FFF2-40B4-BE49-F238E27FC236}">
                    <a16:creationId xmlns:a16="http://schemas.microsoft.com/office/drawing/2014/main" id="{AA49F3E3-4F1A-ED3E-E4E7-B22B8F211719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9" name="Freeform 8">
                <a:extLst>
                  <a:ext uri="{FF2B5EF4-FFF2-40B4-BE49-F238E27FC236}">
                    <a16:creationId xmlns:a16="http://schemas.microsoft.com/office/drawing/2014/main" id="{B5E7CAD6-21F8-BC6B-A40C-7F7DEC05F38F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11" name="Freeform 10">
                <a:extLst>
                  <a:ext uri="{FF2B5EF4-FFF2-40B4-BE49-F238E27FC236}">
                    <a16:creationId xmlns:a16="http://schemas.microsoft.com/office/drawing/2014/main" id="{41A5FF07-0C32-0472-A569-782723C8FA8E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12" name="Freeform 11">
                <a:extLst>
                  <a:ext uri="{FF2B5EF4-FFF2-40B4-BE49-F238E27FC236}">
                    <a16:creationId xmlns:a16="http://schemas.microsoft.com/office/drawing/2014/main" id="{E6B39DFA-60ED-5330-1D12-7D72CB47CB4A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13" name="Freeform 12">
                <a:extLst>
                  <a:ext uri="{FF2B5EF4-FFF2-40B4-BE49-F238E27FC236}">
                    <a16:creationId xmlns:a16="http://schemas.microsoft.com/office/drawing/2014/main" id="{EA739B27-CF4D-AA1F-DCFE-7BFAB26E544C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2" name="Freeform 41">
                <a:extLst>
                  <a:ext uri="{FF2B5EF4-FFF2-40B4-BE49-F238E27FC236}">
                    <a16:creationId xmlns:a16="http://schemas.microsoft.com/office/drawing/2014/main" id="{1DB94C2D-D032-FFB7-D1EA-AA20B9EBB96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4" name="Freeform 43">
                <a:extLst>
                  <a:ext uri="{FF2B5EF4-FFF2-40B4-BE49-F238E27FC236}">
                    <a16:creationId xmlns:a16="http://schemas.microsoft.com/office/drawing/2014/main" id="{699B8C6A-AC95-55A1-73C5-968CAC112223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5" name="Freeform 44">
                <a:extLst>
                  <a:ext uri="{FF2B5EF4-FFF2-40B4-BE49-F238E27FC236}">
                    <a16:creationId xmlns:a16="http://schemas.microsoft.com/office/drawing/2014/main" id="{580EDE9A-3D2D-BAC1-3DF2-5E849923A5CF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6" name="Freeform 45">
                <a:extLst>
                  <a:ext uri="{FF2B5EF4-FFF2-40B4-BE49-F238E27FC236}">
                    <a16:creationId xmlns:a16="http://schemas.microsoft.com/office/drawing/2014/main" id="{E220FC21-6E16-F69F-043A-76A523072F49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7" name="Freeform 46">
                <a:extLst>
                  <a:ext uri="{FF2B5EF4-FFF2-40B4-BE49-F238E27FC236}">
                    <a16:creationId xmlns:a16="http://schemas.microsoft.com/office/drawing/2014/main" id="{0DE76647-A11D-E485-1F85-B9EA5E2473A6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8" name="Freeform 47">
                <a:extLst>
                  <a:ext uri="{FF2B5EF4-FFF2-40B4-BE49-F238E27FC236}">
                    <a16:creationId xmlns:a16="http://schemas.microsoft.com/office/drawing/2014/main" id="{73ABC87C-6CCF-1DFE-FF48-FF212CEE86DF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9" name="Freeform 48">
                <a:extLst>
                  <a:ext uri="{FF2B5EF4-FFF2-40B4-BE49-F238E27FC236}">
                    <a16:creationId xmlns:a16="http://schemas.microsoft.com/office/drawing/2014/main" id="{D97BF4F8-6010-74ED-9422-6866417EAF09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0" name="Freeform 49">
                <a:extLst>
                  <a:ext uri="{FF2B5EF4-FFF2-40B4-BE49-F238E27FC236}">
                    <a16:creationId xmlns:a16="http://schemas.microsoft.com/office/drawing/2014/main" id="{DE6761B5-F9C7-9B84-6E55-2BD24FC8D0D6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1" name="Freeform 50">
                <a:extLst>
                  <a:ext uri="{FF2B5EF4-FFF2-40B4-BE49-F238E27FC236}">
                    <a16:creationId xmlns:a16="http://schemas.microsoft.com/office/drawing/2014/main" id="{ACDA9A79-59A7-E6B2-3A4A-1B7A489BF073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2" name="Freeform 51">
                <a:extLst>
                  <a:ext uri="{FF2B5EF4-FFF2-40B4-BE49-F238E27FC236}">
                    <a16:creationId xmlns:a16="http://schemas.microsoft.com/office/drawing/2014/main" id="{38E9BCFD-4ACB-4D0C-4CA2-787692E01A42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3" name="Freeform 52">
                <a:extLst>
                  <a:ext uri="{FF2B5EF4-FFF2-40B4-BE49-F238E27FC236}">
                    <a16:creationId xmlns:a16="http://schemas.microsoft.com/office/drawing/2014/main" id="{7FC6AC7F-5738-CB7F-BF4B-D60C9346BCFD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4" name="Freeform 53">
                <a:extLst>
                  <a:ext uri="{FF2B5EF4-FFF2-40B4-BE49-F238E27FC236}">
                    <a16:creationId xmlns:a16="http://schemas.microsoft.com/office/drawing/2014/main" id="{DF0FE2F9-BC25-1ABE-9A91-B35ECA45F36A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5" name="Freeform 54">
                <a:extLst>
                  <a:ext uri="{FF2B5EF4-FFF2-40B4-BE49-F238E27FC236}">
                    <a16:creationId xmlns:a16="http://schemas.microsoft.com/office/drawing/2014/main" id="{492E3C8A-8993-1A60-BAFA-D5E2C5580BC0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</p:grpSp>
      <p:sp>
        <p:nvSpPr>
          <p:cNvPr id="35" name="Text Placeholder 9">
            <a:extLst>
              <a:ext uri="{FF2B5EF4-FFF2-40B4-BE49-F238E27FC236}">
                <a16:creationId xmlns:a16="http://schemas.microsoft.com/office/drawing/2014/main" id="{D1C9238D-353A-FC4D-8EE9-06DAB6A0BFBD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7192" y="3107458"/>
            <a:ext cx="1960421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Sun Life New Text" pitchFamily="2" charset="0"/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Presenters goes here.</a:t>
            </a:r>
          </a:p>
        </p:txBody>
      </p:sp>
      <p:sp>
        <p:nvSpPr>
          <p:cNvPr id="36" name="Text Placeholder 32">
            <a:extLst>
              <a:ext uri="{FF2B5EF4-FFF2-40B4-BE49-F238E27FC236}">
                <a16:creationId xmlns:a16="http://schemas.microsoft.com/office/drawing/2014/main" id="{3CDDDA68-C26C-194C-8B2C-DDAB904CB0B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27192" y="3447003"/>
            <a:ext cx="4151537" cy="683071"/>
          </a:xfrm>
        </p:spPr>
        <p:txBody>
          <a:bodyPr numCol="2" spcCol="216000"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latin typeface="Sun Life New Text" pitchFamily="2" charset="0"/>
              </a:defRPr>
            </a:lvl1pPr>
            <a:lvl2pPr marL="342892" indent="0">
              <a:lnSpc>
                <a:spcPct val="114000"/>
              </a:lnSpc>
              <a:buNone/>
              <a:defRPr sz="800"/>
            </a:lvl2pPr>
            <a:lvl3pPr marL="685783" indent="0">
              <a:lnSpc>
                <a:spcPct val="114000"/>
              </a:lnSpc>
              <a:buNone/>
              <a:defRPr sz="800"/>
            </a:lvl3pPr>
            <a:lvl4pPr marL="1028675" indent="0">
              <a:lnSpc>
                <a:spcPct val="114000"/>
              </a:lnSpc>
              <a:buNone/>
              <a:defRPr sz="800"/>
            </a:lvl4pPr>
            <a:lvl5pPr marL="1371566" indent="0">
              <a:lnSpc>
                <a:spcPct val="114000"/>
              </a:lnSpc>
              <a:buNone/>
              <a:defRPr sz="800"/>
            </a:lvl5pPr>
          </a:lstStyle>
          <a:p>
            <a:pPr lvl="0"/>
            <a:r>
              <a:rPr lang="en-US" dirty="0"/>
              <a:t>First Last—Job Title</a:t>
            </a:r>
          </a:p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lvl="0"/>
            <a:r>
              <a:rPr lang="en-US" dirty="0"/>
              <a:t>First Last—Job Title</a:t>
            </a:r>
          </a:p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</p:txBody>
      </p:sp>
    </p:spTree>
    <p:extLst>
      <p:ext uri="{BB962C8B-B14F-4D97-AF65-F5344CB8AC3E}">
        <p14:creationId xmlns:p14="http://schemas.microsoft.com/office/powerpoint/2010/main" val="2270514520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0_Blank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61332552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able of Contents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Sun Life New Display" pitchFamily="2" charset="0"/>
              </a:defRPr>
            </a:lvl1pPr>
          </a:lstStyle>
          <a:p>
            <a:fld id="{9FA635D2-B142-BE49-AECA-6169441F1F99}" type="slidenum">
              <a:rPr lang="en-US" smtClean="0"/>
              <a:pPr/>
              <a:t>‹N°›</a:t>
            </a:fld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4726DB1-B7E6-1774-F331-3A22F3BF643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15901" y="1419225"/>
            <a:ext cx="1919788" cy="973246"/>
          </a:xfrm>
        </p:spPr>
        <p:txBody>
          <a:bodyPr anchor="ctr" anchorCtr="0">
            <a:noAutofit/>
          </a:bodyPr>
          <a:lstStyle>
            <a:lvl1pPr algn="l">
              <a:defRPr sz="3200">
                <a:solidFill>
                  <a:schemeClr val="tx2"/>
                </a:solidFill>
                <a:latin typeface="Sun Life New Display" pitchFamily="2" charset="0"/>
              </a:defRPr>
            </a:lvl1pPr>
          </a:lstStyle>
          <a:p>
            <a:r>
              <a:rPr lang="en-US" dirty="0"/>
              <a:t>Table of</a:t>
            </a:r>
            <a:br>
              <a:rPr lang="en-US" dirty="0"/>
            </a:br>
            <a:r>
              <a:rPr lang="en-US" dirty="0"/>
              <a:t>contents.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0A3387E6-AEDC-1EEF-F5B5-55F1233CAAF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411413" y="1349197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Sun Life New Display" pitchFamily="2" charset="0"/>
              </a:defRPr>
            </a:lvl1pPr>
            <a:lvl2pPr marL="342892" indent="0">
              <a:buNone/>
              <a:defRPr/>
            </a:lvl2pPr>
            <a:lvl3pPr marL="685783" indent="0">
              <a:buNone/>
              <a:defRPr/>
            </a:lvl3pPr>
            <a:lvl4pPr marL="1028675" indent="0">
              <a:buNone/>
              <a:defRPr/>
            </a:lvl4pPr>
            <a:lvl5pPr marL="1371566" indent="0">
              <a:buNone/>
              <a:defRPr/>
            </a:lvl5pPr>
          </a:lstStyle>
          <a:p>
            <a:pPr lvl="0"/>
            <a:r>
              <a:rPr lang="en-US" dirty="0"/>
              <a:t>01.</a:t>
            </a:r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7A4626EC-51F0-97F1-2D9E-32E394B5A7C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615994" y="1349197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Sun Life New Display" pitchFamily="2" charset="0"/>
              </a:defRPr>
            </a:lvl1pPr>
            <a:lvl2pPr marL="342892" indent="0">
              <a:buNone/>
              <a:defRPr/>
            </a:lvl2pPr>
            <a:lvl3pPr marL="685783" indent="0">
              <a:buNone/>
              <a:defRPr/>
            </a:lvl3pPr>
            <a:lvl4pPr marL="1028675" indent="0">
              <a:buNone/>
              <a:defRPr/>
            </a:lvl4pPr>
            <a:lvl5pPr marL="1371566" indent="0">
              <a:buNone/>
              <a:defRPr/>
            </a:lvl5pPr>
          </a:lstStyle>
          <a:p>
            <a:pPr lvl="0"/>
            <a:r>
              <a:rPr lang="en-US" dirty="0"/>
              <a:t>02.</a:t>
            </a:r>
          </a:p>
        </p:txBody>
      </p:sp>
      <p:sp>
        <p:nvSpPr>
          <p:cNvPr id="13" name="Text Placeholder 10">
            <a:extLst>
              <a:ext uri="{FF2B5EF4-FFF2-40B4-BE49-F238E27FC236}">
                <a16:creationId xmlns:a16="http://schemas.microsoft.com/office/drawing/2014/main" id="{8CB200F9-6303-78EB-9E3A-11D192A3D6F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845627" y="1349197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Sun Life New Display" pitchFamily="2" charset="0"/>
              </a:defRPr>
            </a:lvl1pPr>
            <a:lvl2pPr marL="342892" indent="0">
              <a:buNone/>
              <a:defRPr/>
            </a:lvl2pPr>
            <a:lvl3pPr marL="685783" indent="0">
              <a:buNone/>
              <a:defRPr/>
            </a:lvl3pPr>
            <a:lvl4pPr marL="1028675" indent="0">
              <a:buNone/>
              <a:defRPr/>
            </a:lvl4pPr>
            <a:lvl5pPr marL="1371566" indent="0">
              <a:buNone/>
              <a:defRPr/>
            </a:lvl5pPr>
          </a:lstStyle>
          <a:p>
            <a:pPr lvl="0"/>
            <a:r>
              <a:rPr lang="en-US" dirty="0"/>
              <a:t>03.</a:t>
            </a:r>
          </a:p>
        </p:txBody>
      </p: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D8644989-7F22-2D6A-8DAB-DEDFFCBA056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411413" y="2971930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Sun Life New Display" pitchFamily="2" charset="0"/>
              </a:defRPr>
            </a:lvl1pPr>
            <a:lvl2pPr marL="342892" indent="0">
              <a:buNone/>
              <a:defRPr/>
            </a:lvl2pPr>
            <a:lvl3pPr marL="685783" indent="0">
              <a:buNone/>
              <a:defRPr/>
            </a:lvl3pPr>
            <a:lvl4pPr marL="1028675" indent="0">
              <a:buNone/>
              <a:defRPr/>
            </a:lvl4pPr>
            <a:lvl5pPr marL="1371566" indent="0">
              <a:buNone/>
              <a:defRPr/>
            </a:lvl5pPr>
          </a:lstStyle>
          <a:p>
            <a:pPr lvl="0"/>
            <a:r>
              <a:rPr lang="en-US" dirty="0"/>
              <a:t>04.</a:t>
            </a:r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41BC573E-68DD-3A53-8495-2D83C448F86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615994" y="2971930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Sun Life New Display" pitchFamily="2" charset="0"/>
              </a:defRPr>
            </a:lvl1pPr>
            <a:lvl2pPr marL="342892" indent="0">
              <a:buNone/>
              <a:defRPr/>
            </a:lvl2pPr>
            <a:lvl3pPr marL="685783" indent="0">
              <a:buNone/>
              <a:defRPr/>
            </a:lvl3pPr>
            <a:lvl4pPr marL="1028675" indent="0">
              <a:buNone/>
              <a:defRPr/>
            </a:lvl4pPr>
            <a:lvl5pPr marL="1371566" indent="0">
              <a:buNone/>
              <a:defRPr/>
            </a:lvl5pPr>
          </a:lstStyle>
          <a:p>
            <a:pPr lvl="0"/>
            <a:r>
              <a:rPr lang="en-US" dirty="0"/>
              <a:t>05.</a:t>
            </a:r>
          </a:p>
        </p:txBody>
      </p:sp>
      <p:sp>
        <p:nvSpPr>
          <p:cNvPr id="16" name="Text Placeholder 10">
            <a:extLst>
              <a:ext uri="{FF2B5EF4-FFF2-40B4-BE49-F238E27FC236}">
                <a16:creationId xmlns:a16="http://schemas.microsoft.com/office/drawing/2014/main" id="{9F1AF766-EF3A-C147-4975-4E61F2964BE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845627" y="2971930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Sun Life New Display" pitchFamily="2" charset="0"/>
              </a:defRPr>
            </a:lvl1pPr>
            <a:lvl2pPr marL="342892" indent="0">
              <a:buNone/>
              <a:defRPr/>
            </a:lvl2pPr>
            <a:lvl3pPr marL="685783" indent="0">
              <a:buNone/>
              <a:defRPr/>
            </a:lvl3pPr>
            <a:lvl4pPr marL="1028675" indent="0">
              <a:buNone/>
              <a:defRPr/>
            </a:lvl4pPr>
            <a:lvl5pPr marL="1371566" indent="0">
              <a:buNone/>
              <a:defRPr/>
            </a:lvl5pPr>
          </a:lstStyle>
          <a:p>
            <a:pPr lvl="0"/>
            <a:r>
              <a:rPr lang="en-US" dirty="0"/>
              <a:t>06.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7C354461-06FE-8570-AD97-25189E294D69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2411414" y="1816101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Sun Life New Display" pitchFamily="2" charset="0"/>
              </a:defRPr>
            </a:lvl1pPr>
            <a:lvl2pPr marL="342892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783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675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566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</a:t>
            </a:r>
          </a:p>
        </p:txBody>
      </p:sp>
      <p:sp>
        <p:nvSpPr>
          <p:cNvPr id="19" name="Text Placeholder 17">
            <a:extLst>
              <a:ext uri="{FF2B5EF4-FFF2-40B4-BE49-F238E27FC236}">
                <a16:creationId xmlns:a16="http://schemas.microsoft.com/office/drawing/2014/main" id="{D6DDE41C-EE2D-AE60-0664-7A0FC9C6A54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615995" y="1816101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Sun Life New Display" pitchFamily="2" charset="0"/>
              </a:defRPr>
            </a:lvl1pPr>
            <a:lvl2pPr marL="342892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783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675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566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</a:t>
            </a:r>
          </a:p>
        </p:txBody>
      </p:sp>
      <p:sp>
        <p:nvSpPr>
          <p:cNvPr id="20" name="Text Placeholder 17">
            <a:extLst>
              <a:ext uri="{FF2B5EF4-FFF2-40B4-BE49-F238E27FC236}">
                <a16:creationId xmlns:a16="http://schemas.microsoft.com/office/drawing/2014/main" id="{1DB719A2-ECB3-1418-6F81-018BB5AA97E5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845628" y="1816101"/>
            <a:ext cx="2092412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Sun Life New Display" pitchFamily="2" charset="0"/>
              </a:defRPr>
            </a:lvl1pPr>
            <a:lvl2pPr marL="342892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783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675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566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</a:t>
            </a:r>
          </a:p>
        </p:txBody>
      </p:sp>
      <p:sp>
        <p:nvSpPr>
          <p:cNvPr id="21" name="Text Placeholder 17">
            <a:extLst>
              <a:ext uri="{FF2B5EF4-FFF2-40B4-BE49-F238E27FC236}">
                <a16:creationId xmlns:a16="http://schemas.microsoft.com/office/drawing/2014/main" id="{582135BD-34EE-D87B-0257-976D83410E4F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2411414" y="3444485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Sun Life New Display" pitchFamily="2" charset="0"/>
              </a:defRPr>
            </a:lvl1pPr>
            <a:lvl2pPr marL="342892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783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675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566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</a:t>
            </a:r>
          </a:p>
        </p:txBody>
      </p:sp>
      <p:sp>
        <p:nvSpPr>
          <p:cNvPr id="22" name="Text Placeholder 17">
            <a:extLst>
              <a:ext uri="{FF2B5EF4-FFF2-40B4-BE49-F238E27FC236}">
                <a16:creationId xmlns:a16="http://schemas.microsoft.com/office/drawing/2014/main" id="{ECF57AAC-A1E0-DD7E-92AD-CFF7D430158A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615995" y="3444485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Sun Life New Display" pitchFamily="2" charset="0"/>
              </a:defRPr>
            </a:lvl1pPr>
            <a:lvl2pPr marL="342892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783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675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566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</a:t>
            </a:r>
          </a:p>
        </p:txBody>
      </p:sp>
      <p:sp>
        <p:nvSpPr>
          <p:cNvPr id="23" name="Text Placeholder 17">
            <a:extLst>
              <a:ext uri="{FF2B5EF4-FFF2-40B4-BE49-F238E27FC236}">
                <a16:creationId xmlns:a16="http://schemas.microsoft.com/office/drawing/2014/main" id="{8CC48DB9-BEF8-4DB7-BED7-BD75E2464D5D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845628" y="3444485"/>
            <a:ext cx="2092412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Sun Life New Display" pitchFamily="2" charset="0"/>
              </a:defRPr>
            </a:lvl1pPr>
            <a:lvl2pPr marL="342892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783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675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566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</a:t>
            </a:r>
          </a:p>
        </p:txBody>
      </p: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8474B4D8-4C65-E890-B5DE-6BFDAF2A76B2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411414" y="2218825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>
                <a:latin typeface="Sun Life New Display" pitchFamily="2" charset="0"/>
              </a:defRPr>
            </a:lvl1pPr>
            <a:lvl2pPr marL="342892" indent="0">
              <a:buNone/>
              <a:defRPr sz="800"/>
            </a:lvl2pPr>
            <a:lvl3pPr marL="685783" indent="0">
              <a:buNone/>
              <a:defRPr sz="700"/>
            </a:lvl3pPr>
            <a:lvl4pPr marL="1028675" indent="0">
              <a:buNone/>
              <a:defRPr sz="600"/>
            </a:lvl4pPr>
            <a:lvl5pPr marL="1371566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28" name="Text Placeholder 26">
            <a:extLst>
              <a:ext uri="{FF2B5EF4-FFF2-40B4-BE49-F238E27FC236}">
                <a16:creationId xmlns:a16="http://schemas.microsoft.com/office/drawing/2014/main" id="{41775F53-27CA-6212-5A52-C45880B23427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615995" y="2218825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>
                <a:latin typeface="Sun Life New Display" pitchFamily="2" charset="0"/>
              </a:defRPr>
            </a:lvl1pPr>
            <a:lvl2pPr marL="342892" indent="0">
              <a:buNone/>
              <a:defRPr sz="800"/>
            </a:lvl2pPr>
            <a:lvl3pPr marL="685783" indent="0">
              <a:buNone/>
              <a:defRPr sz="700"/>
            </a:lvl3pPr>
            <a:lvl4pPr marL="1028675" indent="0">
              <a:buNone/>
              <a:defRPr sz="600"/>
            </a:lvl4pPr>
            <a:lvl5pPr marL="1371566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29" name="Text Placeholder 26">
            <a:extLst>
              <a:ext uri="{FF2B5EF4-FFF2-40B4-BE49-F238E27FC236}">
                <a16:creationId xmlns:a16="http://schemas.microsoft.com/office/drawing/2014/main" id="{D66A3B78-41DC-06D1-36A3-D91EC6C32F9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839365" y="2218825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>
                <a:latin typeface="Sun Life New Display" pitchFamily="2" charset="0"/>
              </a:defRPr>
            </a:lvl1pPr>
            <a:lvl2pPr marL="342892" indent="0">
              <a:buNone/>
              <a:defRPr sz="800"/>
            </a:lvl2pPr>
            <a:lvl3pPr marL="685783" indent="0">
              <a:buNone/>
              <a:defRPr sz="700"/>
            </a:lvl3pPr>
            <a:lvl4pPr marL="1028675" indent="0">
              <a:buNone/>
              <a:defRPr sz="600"/>
            </a:lvl4pPr>
            <a:lvl5pPr marL="1371566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30" name="Text Placeholder 26">
            <a:extLst>
              <a:ext uri="{FF2B5EF4-FFF2-40B4-BE49-F238E27FC236}">
                <a16:creationId xmlns:a16="http://schemas.microsoft.com/office/drawing/2014/main" id="{3EC79D14-346D-23BE-D99A-733F910EBFAA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2411414" y="3834683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>
                <a:latin typeface="Sun Life New Display" pitchFamily="2" charset="0"/>
              </a:defRPr>
            </a:lvl1pPr>
            <a:lvl2pPr marL="342892" indent="0">
              <a:buNone/>
              <a:defRPr sz="800"/>
            </a:lvl2pPr>
            <a:lvl3pPr marL="685783" indent="0">
              <a:buNone/>
              <a:defRPr sz="700"/>
            </a:lvl3pPr>
            <a:lvl4pPr marL="1028675" indent="0">
              <a:buNone/>
              <a:defRPr sz="600"/>
            </a:lvl4pPr>
            <a:lvl5pPr marL="1371566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31" name="Text Placeholder 26">
            <a:extLst>
              <a:ext uri="{FF2B5EF4-FFF2-40B4-BE49-F238E27FC236}">
                <a16:creationId xmlns:a16="http://schemas.microsoft.com/office/drawing/2014/main" id="{BBF6F0CC-4A3F-D822-3CD3-1B0ABB27FF9D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615995" y="3834683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>
                <a:latin typeface="Sun Life New Display" pitchFamily="2" charset="0"/>
              </a:defRPr>
            </a:lvl1pPr>
            <a:lvl2pPr marL="342892" indent="0">
              <a:buNone/>
              <a:defRPr sz="800"/>
            </a:lvl2pPr>
            <a:lvl3pPr marL="685783" indent="0">
              <a:buNone/>
              <a:defRPr sz="700"/>
            </a:lvl3pPr>
            <a:lvl4pPr marL="1028675" indent="0">
              <a:buNone/>
              <a:defRPr sz="600"/>
            </a:lvl4pPr>
            <a:lvl5pPr marL="1371566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32" name="Text Placeholder 26">
            <a:extLst>
              <a:ext uri="{FF2B5EF4-FFF2-40B4-BE49-F238E27FC236}">
                <a16:creationId xmlns:a16="http://schemas.microsoft.com/office/drawing/2014/main" id="{EBA69CA3-3E77-09CD-FFBE-B77B26582185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6839365" y="3834683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>
                <a:latin typeface="Sun Life New Display" pitchFamily="2" charset="0"/>
              </a:defRPr>
            </a:lvl1pPr>
            <a:lvl2pPr marL="342892" indent="0">
              <a:buNone/>
              <a:defRPr sz="800"/>
            </a:lvl2pPr>
            <a:lvl3pPr marL="685783" indent="0">
              <a:buNone/>
              <a:defRPr sz="700"/>
            </a:lvl3pPr>
            <a:lvl4pPr marL="1028675" indent="0">
              <a:buNone/>
              <a:defRPr sz="600"/>
            </a:lvl4pPr>
            <a:lvl5pPr marL="1371566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8550956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lank Slide Light Grey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‹N°›</a:t>
            </a:fld>
            <a:endParaRPr lang="en-US"/>
          </a:p>
        </p:txBody>
      </p:sp>
      <p:sp>
        <p:nvSpPr>
          <p:cNvPr id="6" name="Text Placeholder 15">
            <a:extLst>
              <a:ext uri="{FF2B5EF4-FFF2-40B4-BE49-F238E27FC236}">
                <a16:creationId xmlns:a16="http://schemas.microsoft.com/office/drawing/2014/main" id="{05DA9270-0C8F-AE43-9DDB-CCD2F8C3C5F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212185"/>
            <a:ext cx="8353425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Sun Life New Display" pitchFamily="2" charset="0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</p:spTree>
    <p:extLst>
      <p:ext uri="{BB962C8B-B14F-4D97-AF65-F5344CB8AC3E}">
        <p14:creationId xmlns:p14="http://schemas.microsoft.com/office/powerpoint/2010/main" val="3730652307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Section Divider">
    <p:bg>
      <p:bgPr>
        <a:solidFill>
          <a:srgbClr val="DDE6E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15900" y="1779374"/>
            <a:ext cx="1497570" cy="724930"/>
          </a:xfrm>
        </p:spPr>
        <p:txBody>
          <a:bodyPr anchor="b">
            <a:normAutofit/>
          </a:bodyPr>
          <a:lstStyle>
            <a:lvl1pPr>
              <a:defRPr sz="4800" b="1">
                <a:latin typeface="Sun Life New Display" pitchFamily="2" charset="0"/>
              </a:defRPr>
            </a:lvl1pPr>
          </a:lstStyle>
          <a:p>
            <a:r>
              <a:rPr lang="en-US" dirty="0"/>
              <a:t>01.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15901" y="2639198"/>
            <a:ext cx="4281959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Sun Life New Display" pitchFamily="2" charset="0"/>
              </a:defRPr>
            </a:lvl1pPr>
            <a:lvl2pPr marL="34289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783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67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566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457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348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24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13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Section title goes here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‹N°›</a:t>
            </a:fld>
            <a:endParaRPr lang="en-US"/>
          </a:p>
        </p:txBody>
      </p:sp>
      <p:sp>
        <p:nvSpPr>
          <p:cNvPr id="12" name="Text Placeholder 26">
            <a:extLst>
              <a:ext uri="{FF2B5EF4-FFF2-40B4-BE49-F238E27FC236}">
                <a16:creationId xmlns:a16="http://schemas.microsoft.com/office/drawing/2014/main" id="{D04805F5-7E8C-D806-3F0A-79377EA8A2FF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15901" y="3767496"/>
            <a:ext cx="4281959" cy="778626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buNone/>
              <a:defRPr sz="800"/>
            </a:lvl2pPr>
            <a:lvl3pPr marL="685783" indent="0">
              <a:buNone/>
              <a:defRPr sz="700"/>
            </a:lvl3pPr>
            <a:lvl4pPr marL="1028675" indent="0">
              <a:buNone/>
              <a:defRPr sz="600"/>
            </a:lvl4pPr>
            <a:lvl5pPr marL="1371566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4638675" y="2620483"/>
            <a:ext cx="4281958" cy="1818246"/>
          </a:xfrm>
        </p:spPr>
        <p:txBody>
          <a:bodyPr>
            <a:noAutofit/>
          </a:bodyPr>
          <a:lstStyle>
            <a:lvl1pPr marL="0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892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783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675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566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665984103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ontent Slid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‹N°›</a:t>
            </a:fld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8F9DF10-5C87-3222-7342-BAB7A22B6C62}"/>
              </a:ext>
            </a:extLst>
          </p:cNvPr>
          <p:cNvSpPr/>
          <p:nvPr userDrawn="1"/>
        </p:nvSpPr>
        <p:spPr>
          <a:xfrm>
            <a:off x="131227" y="195263"/>
            <a:ext cx="2087563" cy="444158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582F32D-1FE9-85D2-2F1E-95069B1E7EF0}"/>
              </a:ext>
            </a:extLst>
          </p:cNvPr>
          <p:cNvSpPr/>
          <p:nvPr userDrawn="1"/>
        </p:nvSpPr>
        <p:spPr>
          <a:xfrm>
            <a:off x="2333766" y="195263"/>
            <a:ext cx="2087563" cy="444158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C06C5FF-85CD-EC6D-BBE9-72AEE39E5BAD}"/>
              </a:ext>
            </a:extLst>
          </p:cNvPr>
          <p:cNvSpPr/>
          <p:nvPr userDrawn="1"/>
        </p:nvSpPr>
        <p:spPr>
          <a:xfrm>
            <a:off x="4536305" y="195263"/>
            <a:ext cx="2087563" cy="444158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2" name="Text Placeholder 15">
            <a:extLst>
              <a:ext uri="{FF2B5EF4-FFF2-40B4-BE49-F238E27FC236}">
                <a16:creationId xmlns:a16="http://schemas.microsoft.com/office/drawing/2014/main" id="{EFC1E3D1-472F-9835-7DC6-AD658A295FB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45110" y="1416986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Sun Life New Display" pitchFamily="2" charset="0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two goes here.</a:t>
            </a:r>
          </a:p>
        </p:txBody>
      </p:sp>
      <p:sp>
        <p:nvSpPr>
          <p:cNvPr id="13" name="Text Placeholder 15">
            <a:extLst>
              <a:ext uri="{FF2B5EF4-FFF2-40B4-BE49-F238E27FC236}">
                <a16:creationId xmlns:a16="http://schemas.microsoft.com/office/drawing/2014/main" id="{86F5C8FC-F5E5-8ABF-AE08-1810B37DC1F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463655" y="1416986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Sun Life New Display" pitchFamily="2" charset="0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three goes here.</a:t>
            </a:r>
          </a:p>
        </p:txBody>
      </p:sp>
      <p:sp>
        <p:nvSpPr>
          <p:cNvPr id="14" name="Text Placeholder 15">
            <a:extLst>
              <a:ext uri="{FF2B5EF4-FFF2-40B4-BE49-F238E27FC236}">
                <a16:creationId xmlns:a16="http://schemas.microsoft.com/office/drawing/2014/main" id="{D9061F47-6EFB-73DC-B51C-FC4AFFE7497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674704" y="1416986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Sun Life New Display" pitchFamily="2" charset="0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four goes here.</a:t>
            </a:r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1109AEB5-A705-B1E3-C50A-E4713A363CF0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245109" y="2783425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  <a:latin typeface="Sun Life New Display" pitchFamily="2" charset="0"/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A8F0BEC8-81AB-BEC9-97A4-5329385620EC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245110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  <a:latin typeface="Sun Life New Text" pitchFamily="2" charset="0"/>
              </a:defRPr>
            </a:lvl1pPr>
            <a:lvl2pPr marL="34289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  <a:latin typeface="Sun Life New Text" pitchFamily="2" charset="0"/>
              </a:defRPr>
            </a:lvl2pPr>
            <a:lvl3pPr marL="685783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  <a:latin typeface="Sun Life New Text" pitchFamily="2" charset="0"/>
              </a:defRPr>
            </a:lvl3pPr>
            <a:lvl4pPr marL="1028675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  <a:latin typeface="Sun Life New Text" pitchFamily="2" charset="0"/>
              </a:defRPr>
            </a:lvl4pPr>
            <a:lvl5pPr marL="13715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  <a:latin typeface="Sun Life New Text" pitchFamily="2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6F3F4150-A89F-9860-1925-5439571394A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2463654" y="2783425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  <a:latin typeface="Sun Life New Display" pitchFamily="2" charset="0"/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8B3A13E3-50DE-E7AD-7CDC-E5F7336F97F6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2463655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  <a:latin typeface="Sun Life New Text" pitchFamily="2" charset="0"/>
              </a:defRPr>
            </a:lvl1pPr>
            <a:lvl2pPr marL="34289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  <a:latin typeface="Sun Life New Text" pitchFamily="2" charset="0"/>
              </a:defRPr>
            </a:lvl2pPr>
            <a:lvl3pPr marL="685783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  <a:latin typeface="Sun Life New Text" pitchFamily="2" charset="0"/>
              </a:defRPr>
            </a:lvl3pPr>
            <a:lvl4pPr marL="1028675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  <a:latin typeface="Sun Life New Text" pitchFamily="2" charset="0"/>
              </a:defRPr>
            </a:lvl4pPr>
            <a:lvl5pPr marL="13715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  <a:latin typeface="Sun Life New Text" pitchFamily="2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B09EDD68-8884-92F9-5D26-76930F77228C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4674703" y="2783425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  <a:latin typeface="Sun Life New Display" pitchFamily="2" charset="0"/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2" name="Text Placeholder 32">
            <a:extLst>
              <a:ext uri="{FF2B5EF4-FFF2-40B4-BE49-F238E27FC236}">
                <a16:creationId xmlns:a16="http://schemas.microsoft.com/office/drawing/2014/main" id="{9D2A4232-20EE-2827-23C2-ACE4C2C18918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4674703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  <a:latin typeface="Sun Life New Text" pitchFamily="2" charset="0"/>
              </a:defRPr>
            </a:lvl1pPr>
            <a:lvl2pPr marL="34289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  <a:latin typeface="Sun Life New Text" pitchFamily="2" charset="0"/>
              </a:defRPr>
            </a:lvl2pPr>
            <a:lvl3pPr marL="685783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  <a:latin typeface="Sun Life New Text" pitchFamily="2" charset="0"/>
              </a:defRPr>
            </a:lvl3pPr>
            <a:lvl4pPr marL="1028675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  <a:latin typeface="Sun Life New Text" pitchFamily="2" charset="0"/>
              </a:defRPr>
            </a:lvl4pPr>
            <a:lvl5pPr marL="13715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  <a:latin typeface="Sun Life New Text" pitchFamily="2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4" name="Picture Placeholder 42">
            <a:extLst>
              <a:ext uri="{FF2B5EF4-FFF2-40B4-BE49-F238E27FC236}">
                <a16:creationId xmlns:a16="http://schemas.microsoft.com/office/drawing/2014/main" id="{3F95AB88-1959-29F2-17F9-707484C9F481}"/>
              </a:ext>
            </a:extLst>
          </p:cNvPr>
          <p:cNvSpPr>
            <a:spLocks noGrp="1"/>
          </p:cNvSpPr>
          <p:nvPr>
            <p:ph type="pic" sz="quarter" idx="47" hasCustomPrompt="1"/>
          </p:nvPr>
        </p:nvSpPr>
        <p:spPr>
          <a:xfrm>
            <a:off x="244104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5" name="Picture Placeholder 42">
            <a:extLst>
              <a:ext uri="{FF2B5EF4-FFF2-40B4-BE49-F238E27FC236}">
                <a16:creationId xmlns:a16="http://schemas.microsoft.com/office/drawing/2014/main" id="{F783E5A6-D544-5F28-F224-AFDFA2B1FC93}"/>
              </a:ext>
            </a:extLst>
          </p:cNvPr>
          <p:cNvSpPr>
            <a:spLocks noGrp="1"/>
          </p:cNvSpPr>
          <p:nvPr>
            <p:ph type="pic" sz="quarter" idx="48" hasCustomPrompt="1"/>
          </p:nvPr>
        </p:nvSpPr>
        <p:spPr>
          <a:xfrm>
            <a:off x="2463654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6" name="Picture Placeholder 42">
            <a:extLst>
              <a:ext uri="{FF2B5EF4-FFF2-40B4-BE49-F238E27FC236}">
                <a16:creationId xmlns:a16="http://schemas.microsoft.com/office/drawing/2014/main" id="{BECF269F-F2F6-081F-E14E-8CE4EDAB79F3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4674704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1838213589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Section Divider">
    <p:bg>
      <p:bgPr>
        <a:solidFill>
          <a:srgbClr val="DDE6E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15900" y="1779374"/>
            <a:ext cx="1497570" cy="724930"/>
          </a:xfrm>
        </p:spPr>
        <p:txBody>
          <a:bodyPr anchor="b">
            <a:normAutofit/>
          </a:bodyPr>
          <a:lstStyle>
            <a:lvl1pPr>
              <a:defRPr sz="4800" b="1">
                <a:latin typeface="Sun Life New Display" pitchFamily="2" charset="0"/>
              </a:defRPr>
            </a:lvl1pPr>
          </a:lstStyle>
          <a:p>
            <a:r>
              <a:rPr lang="en-US" dirty="0"/>
              <a:t>01.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15901" y="2639198"/>
            <a:ext cx="4281959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Sun Life New Display" pitchFamily="2" charset="0"/>
              </a:defRPr>
            </a:lvl1pPr>
            <a:lvl2pPr marL="34289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783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67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566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457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348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24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13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Section title goes here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‹N°›</a:t>
            </a:fld>
            <a:endParaRPr lang="en-US"/>
          </a:p>
        </p:txBody>
      </p:sp>
      <p:sp>
        <p:nvSpPr>
          <p:cNvPr id="12" name="Text Placeholder 26">
            <a:extLst>
              <a:ext uri="{FF2B5EF4-FFF2-40B4-BE49-F238E27FC236}">
                <a16:creationId xmlns:a16="http://schemas.microsoft.com/office/drawing/2014/main" id="{D04805F5-7E8C-D806-3F0A-79377EA8A2FF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15901" y="3767496"/>
            <a:ext cx="4281959" cy="778626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buNone/>
              <a:defRPr sz="800"/>
            </a:lvl2pPr>
            <a:lvl3pPr marL="685783" indent="0">
              <a:buNone/>
              <a:defRPr sz="700"/>
            </a:lvl3pPr>
            <a:lvl4pPr marL="1028675" indent="0">
              <a:buNone/>
              <a:defRPr sz="600"/>
            </a:lvl4pPr>
            <a:lvl5pPr marL="1371566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4638675" y="2620483"/>
            <a:ext cx="4281958" cy="1818246"/>
          </a:xfrm>
        </p:spPr>
        <p:txBody>
          <a:bodyPr>
            <a:noAutofit/>
          </a:bodyPr>
          <a:lstStyle>
            <a:lvl1pPr marL="0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892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783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675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566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198502197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ontent Slide Image On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>
            <a:lvl1pPr>
              <a:defRPr>
                <a:latin typeface="Sun Life New Text" pitchFamily="2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Sun Life New Text" pitchFamily="2" charset="0"/>
              </a:defRPr>
            </a:lvl1pPr>
          </a:lstStyle>
          <a:p>
            <a:fld id="{9FA635D2-B142-BE49-AECA-6169441F1F99}" type="slidenum">
              <a:rPr lang="en-US" smtClean="0"/>
              <a:pPr/>
              <a:t>‹N°›</a:t>
            </a:fld>
            <a:endParaRPr lang="en-US"/>
          </a:p>
        </p:txBody>
      </p:sp>
      <p:sp>
        <p:nvSpPr>
          <p:cNvPr id="10" name="Picture Placeholder 42">
            <a:extLst>
              <a:ext uri="{FF2B5EF4-FFF2-40B4-BE49-F238E27FC236}">
                <a16:creationId xmlns:a16="http://schemas.microsoft.com/office/drawing/2014/main" id="{475CA766-0803-2CD7-140A-C6D1F4CDEC9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21217" y="206376"/>
            <a:ext cx="4300517" cy="47307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>
                <a:latin typeface="Sun Life New Text" pitchFamily="2" charset="0"/>
              </a:defRPr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4EBF9D06-F3D9-0C5E-52ED-0BF5DDB7C5E3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4759379" y="2342394"/>
            <a:ext cx="1960421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Sun Life New Display" pitchFamily="2" charset="0"/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4" name="Text Placeholder 32">
            <a:extLst>
              <a:ext uri="{FF2B5EF4-FFF2-40B4-BE49-F238E27FC236}">
                <a16:creationId xmlns:a16="http://schemas.microsoft.com/office/drawing/2014/main" id="{CD1C5905-6C50-FD04-B627-753F1CC01FC5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4759379" y="3040063"/>
            <a:ext cx="4151537" cy="11874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latin typeface="Sun Life New Text" pitchFamily="2" charset="0"/>
              </a:defRPr>
            </a:lvl1pPr>
            <a:lvl2pPr marL="342892" indent="0">
              <a:lnSpc>
                <a:spcPct val="114000"/>
              </a:lnSpc>
              <a:buNone/>
              <a:defRPr sz="800">
                <a:latin typeface="Sun Life New Text" pitchFamily="2" charset="0"/>
              </a:defRPr>
            </a:lvl2pPr>
            <a:lvl3pPr marL="685783" indent="0">
              <a:lnSpc>
                <a:spcPct val="114000"/>
              </a:lnSpc>
              <a:buNone/>
              <a:defRPr sz="800">
                <a:latin typeface="Sun Life New Text" pitchFamily="2" charset="0"/>
              </a:defRPr>
            </a:lvl3pPr>
            <a:lvl4pPr marL="1028675" indent="0">
              <a:lnSpc>
                <a:spcPct val="114000"/>
              </a:lnSpc>
              <a:buNone/>
              <a:defRPr sz="800">
                <a:latin typeface="Sun Life New Text" pitchFamily="2" charset="0"/>
              </a:defRPr>
            </a:lvl4pPr>
            <a:lvl5pPr marL="1371566" indent="0">
              <a:lnSpc>
                <a:spcPct val="114000"/>
              </a:lnSpc>
              <a:buNone/>
              <a:defRPr sz="800">
                <a:latin typeface="Sun Life New Text" pitchFamily="2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Text Placeholder 9">
            <a:extLst>
              <a:ext uri="{FF2B5EF4-FFF2-40B4-BE49-F238E27FC236}">
                <a16:creationId xmlns:a16="http://schemas.microsoft.com/office/drawing/2014/main" id="{A874CF84-747E-7589-CA7F-7DE9988FCF76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4759378" y="2644199"/>
            <a:ext cx="1960422" cy="137914"/>
          </a:xfrm>
        </p:spPr>
        <p:txBody>
          <a:bodyPr anchor="b" anchorCtr="0">
            <a:noAutofit/>
          </a:bodyPr>
          <a:lstStyle>
            <a:lvl1pPr marL="0" indent="0">
              <a:buNone/>
              <a:defRPr sz="800" b="0">
                <a:solidFill>
                  <a:schemeClr val="tx2"/>
                </a:solidFill>
                <a:latin typeface="Sun Life New Text" pitchFamily="2" charset="0"/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Recommended count: 350 characters.</a:t>
            </a:r>
          </a:p>
        </p:txBody>
      </p:sp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E495CD0A-363B-1C73-7CD9-ACB163B10445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759379" y="1111252"/>
            <a:ext cx="413861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  <a:latin typeface="Sun Life New Display" pitchFamily="2" charset="0"/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3" name="Text Placeholder 15">
            <a:extLst>
              <a:ext uri="{FF2B5EF4-FFF2-40B4-BE49-F238E27FC236}">
                <a16:creationId xmlns:a16="http://schemas.microsoft.com/office/drawing/2014/main" id="{B14A558D-2652-9586-15BD-60A531A9C264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4759378" y="1416986"/>
            <a:ext cx="4163406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Sun Life New Display" pitchFamily="2" charset="0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</p:spTree>
    <p:extLst>
      <p:ext uri="{BB962C8B-B14F-4D97-AF65-F5344CB8AC3E}">
        <p14:creationId xmlns:p14="http://schemas.microsoft.com/office/powerpoint/2010/main" val="26238857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09106644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ontent Slide Image 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>
            <a:lvl1pPr>
              <a:defRPr>
                <a:latin typeface="Sun Life New Text" pitchFamily="2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Sun Life New Text" pitchFamily="2" charset="0"/>
              </a:defRPr>
            </a:lvl1pPr>
          </a:lstStyle>
          <a:p>
            <a:fld id="{9FA635D2-B142-BE49-AECA-6169441F1F99}" type="slidenum">
              <a:rPr lang="en-US" smtClean="0"/>
              <a:pPr/>
              <a:t>‹N°›</a:t>
            </a:fld>
            <a:endParaRPr lang="en-US"/>
          </a:p>
        </p:txBody>
      </p:sp>
      <p:sp>
        <p:nvSpPr>
          <p:cNvPr id="10" name="Picture Placeholder 42">
            <a:extLst>
              <a:ext uri="{FF2B5EF4-FFF2-40B4-BE49-F238E27FC236}">
                <a16:creationId xmlns:a16="http://schemas.microsoft.com/office/drawing/2014/main" id="{475CA766-0803-2CD7-140A-C6D1F4CDEC9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626422" y="204789"/>
            <a:ext cx="4300517" cy="47307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>
                <a:latin typeface="Sun Life New Text" pitchFamily="2" charset="0"/>
              </a:defRPr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4EBF9D06-F3D9-0C5E-52ED-0BF5DDB7C5E3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14199" y="1023939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  <a:latin typeface="Sun Life New Display" pitchFamily="2" charset="0"/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4" name="Text Placeholder 32">
            <a:extLst>
              <a:ext uri="{FF2B5EF4-FFF2-40B4-BE49-F238E27FC236}">
                <a16:creationId xmlns:a16="http://schemas.microsoft.com/office/drawing/2014/main" id="{CD1C5905-6C50-FD04-B627-753F1CC01FC5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218597" y="1222376"/>
            <a:ext cx="2084867" cy="88106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latin typeface="Sun Life New Text" pitchFamily="2" charset="0"/>
              </a:defRPr>
            </a:lvl1pPr>
            <a:lvl2pPr marL="342892" indent="0">
              <a:lnSpc>
                <a:spcPct val="114000"/>
              </a:lnSpc>
              <a:buNone/>
              <a:defRPr sz="900">
                <a:latin typeface="Sun Life New Text" pitchFamily="2" charset="0"/>
              </a:defRPr>
            </a:lvl2pPr>
            <a:lvl3pPr marL="685783" indent="0">
              <a:lnSpc>
                <a:spcPct val="114000"/>
              </a:lnSpc>
              <a:buNone/>
              <a:defRPr sz="900">
                <a:latin typeface="Sun Life New Text" pitchFamily="2" charset="0"/>
              </a:defRPr>
            </a:lvl3pPr>
            <a:lvl4pPr marL="1028675" indent="0">
              <a:lnSpc>
                <a:spcPct val="114000"/>
              </a:lnSpc>
              <a:buNone/>
              <a:defRPr sz="900">
                <a:latin typeface="Sun Life New Text" pitchFamily="2" charset="0"/>
              </a:defRPr>
            </a:lvl4pPr>
            <a:lvl5pPr marL="1371566" indent="0">
              <a:lnSpc>
                <a:spcPct val="114000"/>
              </a:lnSpc>
              <a:buNone/>
              <a:defRPr sz="900">
                <a:latin typeface="Sun Life New Text" pitchFamily="2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Picture Placeholder 42">
            <a:extLst>
              <a:ext uri="{FF2B5EF4-FFF2-40B4-BE49-F238E27FC236}">
                <a16:creationId xmlns:a16="http://schemas.microsoft.com/office/drawing/2014/main" id="{3B887223-998B-4307-9C22-F26FD8CFC683}"/>
              </a:ext>
            </a:extLst>
          </p:cNvPr>
          <p:cNvSpPr>
            <a:spLocks noGrp="1"/>
          </p:cNvSpPr>
          <p:nvPr>
            <p:ph type="pic" sz="quarter" idx="40" hasCustomPrompt="1"/>
          </p:nvPr>
        </p:nvSpPr>
        <p:spPr>
          <a:xfrm>
            <a:off x="222777" y="195264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>
                <a:latin typeface="Sun Life New Text" pitchFamily="2" charset="0"/>
              </a:defRPr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5" name="Text Placeholder 9">
            <a:extLst>
              <a:ext uri="{FF2B5EF4-FFF2-40B4-BE49-F238E27FC236}">
                <a16:creationId xmlns:a16="http://schemas.microsoft.com/office/drawing/2014/main" id="{508EA3EE-D630-D8C9-A3F8-C6182FF36777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2407384" y="1023939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  <a:latin typeface="Sun Life New Display" pitchFamily="2" charset="0"/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8" name="Text Placeholder 32">
            <a:extLst>
              <a:ext uri="{FF2B5EF4-FFF2-40B4-BE49-F238E27FC236}">
                <a16:creationId xmlns:a16="http://schemas.microsoft.com/office/drawing/2014/main" id="{46FB238B-1C1F-BD84-1A8C-62290B97E6EE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>
          <a:xfrm>
            <a:off x="2411782" y="1222376"/>
            <a:ext cx="2084867" cy="88106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latin typeface="Sun Life New Text" pitchFamily="2" charset="0"/>
              </a:defRPr>
            </a:lvl1pPr>
            <a:lvl2pPr marL="342892" indent="0">
              <a:lnSpc>
                <a:spcPct val="114000"/>
              </a:lnSpc>
              <a:buNone/>
              <a:defRPr sz="900">
                <a:latin typeface="Sun Life New Text" pitchFamily="2" charset="0"/>
              </a:defRPr>
            </a:lvl2pPr>
            <a:lvl3pPr marL="685783" indent="0">
              <a:lnSpc>
                <a:spcPct val="114000"/>
              </a:lnSpc>
              <a:buNone/>
              <a:defRPr sz="900">
                <a:latin typeface="Sun Life New Text" pitchFamily="2" charset="0"/>
              </a:defRPr>
            </a:lvl3pPr>
            <a:lvl4pPr marL="1028675" indent="0">
              <a:lnSpc>
                <a:spcPct val="114000"/>
              </a:lnSpc>
              <a:buNone/>
              <a:defRPr sz="900">
                <a:latin typeface="Sun Life New Text" pitchFamily="2" charset="0"/>
              </a:defRPr>
            </a:lvl4pPr>
            <a:lvl5pPr marL="1371566" indent="0">
              <a:lnSpc>
                <a:spcPct val="114000"/>
              </a:lnSpc>
              <a:buNone/>
              <a:defRPr sz="900">
                <a:latin typeface="Sun Life New Text" pitchFamily="2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Picture Placeholder 42">
            <a:extLst>
              <a:ext uri="{FF2B5EF4-FFF2-40B4-BE49-F238E27FC236}">
                <a16:creationId xmlns:a16="http://schemas.microsoft.com/office/drawing/2014/main" id="{5E3FCDD4-E7AE-4EBC-0080-35ECF115344A}"/>
              </a:ext>
            </a:extLst>
          </p:cNvPr>
          <p:cNvSpPr>
            <a:spLocks noGrp="1"/>
          </p:cNvSpPr>
          <p:nvPr>
            <p:ph type="pic" sz="quarter" idx="43" hasCustomPrompt="1"/>
          </p:nvPr>
        </p:nvSpPr>
        <p:spPr>
          <a:xfrm>
            <a:off x="2415961" y="195264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>
                <a:latin typeface="Sun Life New Text" pitchFamily="2" charset="0"/>
              </a:defRPr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57FEEB62-DDEE-713E-6617-589D9DE3F5C5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214199" y="3438078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  <a:latin typeface="Sun Life New Display" pitchFamily="2" charset="0"/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7" name="Text Placeholder 32">
            <a:extLst>
              <a:ext uri="{FF2B5EF4-FFF2-40B4-BE49-F238E27FC236}">
                <a16:creationId xmlns:a16="http://schemas.microsoft.com/office/drawing/2014/main" id="{209D4E28-5A85-7F65-1663-7BFDD176E15D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218597" y="3636514"/>
            <a:ext cx="2084867" cy="9840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latin typeface="Sun Life New Text" pitchFamily="2" charset="0"/>
              </a:defRPr>
            </a:lvl1pPr>
            <a:lvl2pPr marL="342892" indent="0">
              <a:lnSpc>
                <a:spcPct val="114000"/>
              </a:lnSpc>
              <a:buNone/>
              <a:defRPr sz="900">
                <a:latin typeface="Sun Life New Text" pitchFamily="2" charset="0"/>
              </a:defRPr>
            </a:lvl2pPr>
            <a:lvl3pPr marL="685783" indent="0">
              <a:lnSpc>
                <a:spcPct val="114000"/>
              </a:lnSpc>
              <a:buNone/>
              <a:defRPr sz="900">
                <a:latin typeface="Sun Life New Text" pitchFamily="2" charset="0"/>
              </a:defRPr>
            </a:lvl3pPr>
            <a:lvl4pPr marL="1028675" indent="0">
              <a:lnSpc>
                <a:spcPct val="114000"/>
              </a:lnSpc>
              <a:buNone/>
              <a:defRPr sz="900">
                <a:latin typeface="Sun Life New Text" pitchFamily="2" charset="0"/>
              </a:defRPr>
            </a:lvl4pPr>
            <a:lvl5pPr marL="1371566" indent="0">
              <a:lnSpc>
                <a:spcPct val="114000"/>
              </a:lnSpc>
              <a:buNone/>
              <a:defRPr sz="900">
                <a:latin typeface="Sun Life New Text" pitchFamily="2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Picture Placeholder 42">
            <a:extLst>
              <a:ext uri="{FF2B5EF4-FFF2-40B4-BE49-F238E27FC236}">
                <a16:creationId xmlns:a16="http://schemas.microsoft.com/office/drawing/2014/main" id="{92C64E15-424B-2943-5EA9-1D657F59298E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222777" y="2609403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>
                <a:latin typeface="Sun Life New Text" pitchFamily="2" charset="0"/>
              </a:defRPr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E73CB260-3973-C98D-22D8-7061846577B2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2407384" y="3438078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  <a:latin typeface="Sun Life New Display" pitchFamily="2" charset="0"/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80FE44D2-903D-5A8A-80B2-D769466AC3E7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2411782" y="3636514"/>
            <a:ext cx="2084867" cy="9840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latin typeface="Sun Life New Text" pitchFamily="2" charset="0"/>
              </a:defRPr>
            </a:lvl1pPr>
            <a:lvl2pPr marL="342892" indent="0">
              <a:lnSpc>
                <a:spcPct val="114000"/>
              </a:lnSpc>
              <a:buNone/>
              <a:defRPr sz="900">
                <a:latin typeface="Sun Life New Text" pitchFamily="2" charset="0"/>
              </a:defRPr>
            </a:lvl2pPr>
            <a:lvl3pPr marL="685783" indent="0">
              <a:lnSpc>
                <a:spcPct val="114000"/>
              </a:lnSpc>
              <a:buNone/>
              <a:defRPr sz="900">
                <a:latin typeface="Sun Life New Text" pitchFamily="2" charset="0"/>
              </a:defRPr>
            </a:lvl3pPr>
            <a:lvl4pPr marL="1028675" indent="0">
              <a:lnSpc>
                <a:spcPct val="114000"/>
              </a:lnSpc>
              <a:buNone/>
              <a:defRPr sz="900">
                <a:latin typeface="Sun Life New Text" pitchFamily="2" charset="0"/>
              </a:defRPr>
            </a:lvl4pPr>
            <a:lvl5pPr marL="1371566" indent="0">
              <a:lnSpc>
                <a:spcPct val="114000"/>
              </a:lnSpc>
              <a:buNone/>
              <a:defRPr sz="900">
                <a:latin typeface="Sun Life New Text" pitchFamily="2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Picture Placeholder 42">
            <a:extLst>
              <a:ext uri="{FF2B5EF4-FFF2-40B4-BE49-F238E27FC236}">
                <a16:creationId xmlns:a16="http://schemas.microsoft.com/office/drawing/2014/main" id="{83E4C305-F76E-4E1E-D24E-8A49F9149F6E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2415961" y="2609403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>
                <a:latin typeface="Sun Life New Text" pitchFamily="2" charset="0"/>
              </a:defRPr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2152568188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ontent Slide Large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Sun Life New Text" pitchFamily="2" charset="0"/>
              </a:defRPr>
            </a:lvl1pPr>
          </a:lstStyle>
          <a:p>
            <a:fld id="{9FA635D2-B142-BE49-AECA-6169441F1F99}" type="slidenum">
              <a:rPr lang="en-US" smtClean="0"/>
              <a:pPr/>
              <a:t>‹N°›</a:t>
            </a:fld>
            <a:endParaRPr lang="en-US"/>
          </a:p>
        </p:txBody>
      </p:sp>
      <p:sp>
        <p:nvSpPr>
          <p:cNvPr id="7" name="Picture Placeholder 42">
            <a:extLst>
              <a:ext uri="{FF2B5EF4-FFF2-40B4-BE49-F238E27FC236}">
                <a16:creationId xmlns:a16="http://schemas.microsoft.com/office/drawing/2014/main" id="{0D5DD147-C73A-B4DA-1321-B559075FE55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3167064" y="204789"/>
            <a:ext cx="5759875" cy="47307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9" name="Text Placeholder 15">
            <a:extLst>
              <a:ext uri="{FF2B5EF4-FFF2-40B4-BE49-F238E27FC236}">
                <a16:creationId xmlns:a16="http://schemas.microsoft.com/office/drawing/2014/main" id="{9D5A45A1-3577-DE4C-DF6F-5B433B6C18C3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215901" y="202138"/>
            <a:ext cx="2843213" cy="2369612"/>
          </a:xfrm>
        </p:spPr>
        <p:txBody>
          <a:bodyPr rIns="144000" anchor="t" anchorCtr="0">
            <a:noAutofit/>
          </a:bodyPr>
          <a:lstStyle>
            <a:lvl1pPr marL="0" indent="0">
              <a:lnSpc>
                <a:spcPct val="95000"/>
              </a:lnSpc>
              <a:buNone/>
              <a:defRPr sz="2400">
                <a:solidFill>
                  <a:schemeClr val="tx2"/>
                </a:solidFill>
                <a:latin typeface="Sun Life New Display" pitchFamily="2" charset="0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Large header </a:t>
            </a:r>
            <a:br>
              <a:rPr lang="en-US" dirty="0"/>
            </a:br>
            <a:r>
              <a:rPr lang="en-US" dirty="0"/>
              <a:t>text can go here.</a:t>
            </a:r>
          </a:p>
        </p:txBody>
      </p:sp>
    </p:spTree>
    <p:extLst>
      <p:ext uri="{BB962C8B-B14F-4D97-AF65-F5344CB8AC3E}">
        <p14:creationId xmlns:p14="http://schemas.microsoft.com/office/powerpoint/2010/main" val="394289736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ntent Slide Four Ti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Sun Life New Text" pitchFamily="2" charset="0"/>
              </a:defRPr>
            </a:lvl1pPr>
          </a:lstStyle>
          <a:p>
            <a:fld id="{9FA635D2-B142-BE49-AECA-6169441F1F99}" type="slidenum">
              <a:rPr lang="en-US" smtClean="0"/>
              <a:pPr/>
              <a:t>‹N°›</a:t>
            </a:fld>
            <a:endParaRPr lang="en-US"/>
          </a:p>
        </p:txBody>
      </p:sp>
      <p:sp>
        <p:nvSpPr>
          <p:cNvPr id="8" name="Picture Placeholder 42">
            <a:extLst>
              <a:ext uri="{FF2B5EF4-FFF2-40B4-BE49-F238E27FC236}">
                <a16:creationId xmlns:a16="http://schemas.microsoft.com/office/drawing/2014/main" id="{5E50BEDE-12F8-C493-D1C5-A6F59F0EF74F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21216" y="206376"/>
            <a:ext cx="4279347" cy="2328863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9" name="Picture Placeholder 42">
            <a:extLst>
              <a:ext uri="{FF2B5EF4-FFF2-40B4-BE49-F238E27FC236}">
                <a16:creationId xmlns:a16="http://schemas.microsoft.com/office/drawing/2014/main" id="{10A48A3F-D2D4-3681-218B-4627129E090B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4608514" y="2643188"/>
            <a:ext cx="4319587" cy="23050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955B7B2-BFF6-F30D-F1CA-0E0B1DCBDDC6}"/>
              </a:ext>
            </a:extLst>
          </p:cNvPr>
          <p:cNvSpPr/>
          <p:nvPr userDrawn="1"/>
        </p:nvSpPr>
        <p:spPr>
          <a:xfrm>
            <a:off x="4608514" y="195264"/>
            <a:ext cx="4319587" cy="233997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9532E05-1B05-0DD1-4003-824295BD069F}"/>
              </a:ext>
            </a:extLst>
          </p:cNvPr>
          <p:cNvSpPr/>
          <p:nvPr userDrawn="1"/>
        </p:nvSpPr>
        <p:spPr>
          <a:xfrm>
            <a:off x="211681" y="2643189"/>
            <a:ext cx="4300517" cy="231048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4DE9FAA5-4D97-85D2-696A-B97472BC0BB1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4766404" y="1168285"/>
            <a:ext cx="3982308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  <a:latin typeface="Sun Life New Display" pitchFamily="2" charset="0"/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3" name="Text Placeholder 32">
            <a:extLst>
              <a:ext uri="{FF2B5EF4-FFF2-40B4-BE49-F238E27FC236}">
                <a16:creationId xmlns:a16="http://schemas.microsoft.com/office/drawing/2014/main" id="{93881D5E-D7BA-1080-8686-8AF960E041C3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4766404" y="1426681"/>
            <a:ext cx="3982309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  <a:latin typeface="Sun Life New Text" pitchFamily="2" charset="0"/>
              </a:defRPr>
            </a:lvl1pPr>
            <a:lvl2pPr marL="342892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  <a:latin typeface="Sun Life New Text" pitchFamily="2" charset="0"/>
              </a:defRPr>
            </a:lvl2pPr>
            <a:lvl3pPr marL="685783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  <a:latin typeface="Sun Life New Text" pitchFamily="2" charset="0"/>
              </a:defRPr>
            </a:lvl3pPr>
            <a:lvl4pPr marL="1028675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  <a:latin typeface="Sun Life New Text" pitchFamily="2" charset="0"/>
              </a:defRPr>
            </a:lvl4pPr>
            <a:lvl5pPr marL="1371566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  <a:latin typeface="Sun Life New Text" pitchFamily="2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Picture Placeholder 42">
            <a:extLst>
              <a:ext uri="{FF2B5EF4-FFF2-40B4-BE49-F238E27FC236}">
                <a16:creationId xmlns:a16="http://schemas.microsoft.com/office/drawing/2014/main" id="{7516312C-4CBD-87AC-3F09-00C3A9ECDCE6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4752975" y="300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7D9075EF-66DF-8532-5BDC-5413AF114AB1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403141" y="3587199"/>
            <a:ext cx="3982308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  <a:latin typeface="Sun Life New Display" pitchFamily="2" charset="0"/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6" name="Text Placeholder 32">
            <a:extLst>
              <a:ext uri="{FF2B5EF4-FFF2-40B4-BE49-F238E27FC236}">
                <a16:creationId xmlns:a16="http://schemas.microsoft.com/office/drawing/2014/main" id="{B641C6B7-2682-04C2-5546-54F21B1895B8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403141" y="3833965"/>
            <a:ext cx="3982309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  <a:latin typeface="Sun Life New Text" pitchFamily="2" charset="0"/>
              </a:defRPr>
            </a:lvl1pPr>
            <a:lvl2pPr marL="342892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  <a:latin typeface="Sun Life New Text" pitchFamily="2" charset="0"/>
              </a:defRPr>
            </a:lvl2pPr>
            <a:lvl3pPr marL="685783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  <a:latin typeface="Sun Life New Text" pitchFamily="2" charset="0"/>
              </a:defRPr>
            </a:lvl3pPr>
            <a:lvl4pPr marL="1028675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  <a:latin typeface="Sun Life New Text" pitchFamily="2" charset="0"/>
              </a:defRPr>
            </a:lvl4pPr>
            <a:lvl5pPr marL="1371566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  <a:latin typeface="Sun Life New Text" pitchFamily="2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Picture Placeholder 42">
            <a:extLst>
              <a:ext uri="{FF2B5EF4-FFF2-40B4-BE49-F238E27FC236}">
                <a16:creationId xmlns:a16="http://schemas.microsoft.com/office/drawing/2014/main" id="{8AD98225-F6FF-6097-07BF-A4B8A705A96F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395289" y="2773077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2101716753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lank Slide Light Grey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‹N°›</a:t>
            </a:fld>
            <a:endParaRPr lang="en-US"/>
          </a:p>
        </p:txBody>
      </p:sp>
      <p:sp>
        <p:nvSpPr>
          <p:cNvPr id="6" name="Text Placeholder 15">
            <a:extLst>
              <a:ext uri="{FF2B5EF4-FFF2-40B4-BE49-F238E27FC236}">
                <a16:creationId xmlns:a16="http://schemas.microsoft.com/office/drawing/2014/main" id="{05DA9270-0C8F-AE43-9DDB-CCD2F8C3C5F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212185"/>
            <a:ext cx="8353425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Sun Life New Display" pitchFamily="2" charset="0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</p:spTree>
    <p:extLst>
      <p:ext uri="{BB962C8B-B14F-4D97-AF65-F5344CB8AC3E}">
        <p14:creationId xmlns:p14="http://schemas.microsoft.com/office/powerpoint/2010/main" val="83827361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lank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‹N°›</a:t>
            </a:fld>
            <a:endParaRPr lang="en-US"/>
          </a:p>
        </p:txBody>
      </p:sp>
      <p:sp>
        <p:nvSpPr>
          <p:cNvPr id="5" name="Text Placeholder 15">
            <a:extLst>
              <a:ext uri="{FF2B5EF4-FFF2-40B4-BE49-F238E27FC236}">
                <a16:creationId xmlns:a16="http://schemas.microsoft.com/office/drawing/2014/main" id="{08147F08-5EB9-9345-BD50-B2D4254A446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212185"/>
            <a:ext cx="8353425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Sun Life New Display" pitchFamily="2" charset="0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</p:spTree>
    <p:extLst>
      <p:ext uri="{BB962C8B-B14F-4D97-AF65-F5344CB8AC3E}">
        <p14:creationId xmlns:p14="http://schemas.microsoft.com/office/powerpoint/2010/main" val="2952200134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1_Blank White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34365445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2_Blank White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09114411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3_Blank White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00629962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4_Blank White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95488890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lank Slide White 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Sun Life New Text" pitchFamily="2" charset="0"/>
              </a:defRPr>
            </a:lvl1pPr>
          </a:lstStyle>
          <a:p>
            <a:fld id="{9FA635D2-B142-BE49-AECA-6169441F1F99}" type="slidenum">
              <a:rPr lang="en-US" smtClean="0"/>
              <a:pPr/>
              <a:t>‹N°›</a:t>
            </a:fld>
            <a:endParaRPr lang="en-US"/>
          </a:p>
        </p:txBody>
      </p:sp>
      <p:sp>
        <p:nvSpPr>
          <p:cNvPr id="8" name="Text Placeholder 15">
            <a:extLst>
              <a:ext uri="{FF2B5EF4-FFF2-40B4-BE49-F238E27FC236}">
                <a16:creationId xmlns:a16="http://schemas.microsoft.com/office/drawing/2014/main" id="{B92AED2F-7E09-5FBA-1CE8-AF2BEB53912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617008"/>
            <a:ext cx="8724900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Sun Life New Display" pitchFamily="2" charset="0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1F23F4A2-995F-91FA-375C-59861C4C3D04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15900" y="319090"/>
            <a:ext cx="4284663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  <a:latin typeface="Sun Life New Display" pitchFamily="2" charset="0"/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</p:spTree>
    <p:extLst>
      <p:ext uri="{BB962C8B-B14F-4D97-AF65-F5344CB8AC3E}">
        <p14:creationId xmlns:p14="http://schemas.microsoft.com/office/powerpoint/2010/main" val="17384045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of Contents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‹N°›</a:t>
            </a:fld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4726DB1-B7E6-1774-F331-3A22F3BF643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15900" y="1419225"/>
            <a:ext cx="1919788" cy="973246"/>
          </a:xfrm>
        </p:spPr>
        <p:txBody>
          <a:bodyPr anchor="ctr" anchorCtr="0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Table of</a:t>
            </a:r>
            <a:br>
              <a:rPr lang="en-US" dirty="0"/>
            </a:br>
            <a:r>
              <a:rPr lang="en-US" dirty="0"/>
              <a:t>contents.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0A3387E6-AEDC-1EEF-F5B5-55F1233CAAF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411413" y="1349196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01.</a:t>
            </a:r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7A4626EC-51F0-97F1-2D9E-32E394B5A7C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615994" y="1349196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02.</a:t>
            </a:r>
          </a:p>
        </p:txBody>
      </p:sp>
      <p:sp>
        <p:nvSpPr>
          <p:cNvPr id="13" name="Text Placeholder 10">
            <a:extLst>
              <a:ext uri="{FF2B5EF4-FFF2-40B4-BE49-F238E27FC236}">
                <a16:creationId xmlns:a16="http://schemas.microsoft.com/office/drawing/2014/main" id="{8CB200F9-6303-78EB-9E3A-11D192A3D6F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845627" y="1349196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03.</a:t>
            </a:r>
          </a:p>
        </p:txBody>
      </p: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D8644989-7F22-2D6A-8DAB-DEDFFCBA056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411413" y="2971929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04.</a:t>
            </a:r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41BC573E-68DD-3A53-8495-2D83C448F86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615994" y="2971929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05.</a:t>
            </a:r>
          </a:p>
        </p:txBody>
      </p:sp>
      <p:sp>
        <p:nvSpPr>
          <p:cNvPr id="16" name="Text Placeholder 10">
            <a:extLst>
              <a:ext uri="{FF2B5EF4-FFF2-40B4-BE49-F238E27FC236}">
                <a16:creationId xmlns:a16="http://schemas.microsoft.com/office/drawing/2014/main" id="{9F1AF766-EF3A-C147-4975-4E61F2964BE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845627" y="2971929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06.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7C354461-06FE-8570-AD97-25189E294D69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2411413" y="1816100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900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800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700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600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19" name="Text Placeholder 17">
            <a:extLst>
              <a:ext uri="{FF2B5EF4-FFF2-40B4-BE49-F238E27FC236}">
                <a16:creationId xmlns:a16="http://schemas.microsoft.com/office/drawing/2014/main" id="{D6DDE41C-EE2D-AE60-0664-7A0FC9C6A54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615994" y="1816100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900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800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700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600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0" name="Text Placeholder 17">
            <a:extLst>
              <a:ext uri="{FF2B5EF4-FFF2-40B4-BE49-F238E27FC236}">
                <a16:creationId xmlns:a16="http://schemas.microsoft.com/office/drawing/2014/main" id="{1DB719A2-ECB3-1418-6F81-018BB5AA97E5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845627" y="1816100"/>
            <a:ext cx="2092412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900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800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700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600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1" name="Text Placeholder 17">
            <a:extLst>
              <a:ext uri="{FF2B5EF4-FFF2-40B4-BE49-F238E27FC236}">
                <a16:creationId xmlns:a16="http://schemas.microsoft.com/office/drawing/2014/main" id="{582135BD-34EE-D87B-0257-976D83410E4F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2411413" y="3444484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900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800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700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600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2" name="Text Placeholder 17">
            <a:extLst>
              <a:ext uri="{FF2B5EF4-FFF2-40B4-BE49-F238E27FC236}">
                <a16:creationId xmlns:a16="http://schemas.microsoft.com/office/drawing/2014/main" id="{ECF57AAC-A1E0-DD7E-92AD-CFF7D430158A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615994" y="3444484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900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800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700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600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3" name="Text Placeholder 17">
            <a:extLst>
              <a:ext uri="{FF2B5EF4-FFF2-40B4-BE49-F238E27FC236}">
                <a16:creationId xmlns:a16="http://schemas.microsoft.com/office/drawing/2014/main" id="{8CC48DB9-BEF8-4DB7-BED7-BD75E2464D5D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845627" y="3444484"/>
            <a:ext cx="2092412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900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800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700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600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8474B4D8-4C65-E890-B5DE-6BFDAF2A76B2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411413" y="2218824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900" indent="0">
              <a:buNone/>
              <a:defRPr sz="800"/>
            </a:lvl2pPr>
            <a:lvl3pPr marL="685800" indent="0">
              <a:buNone/>
              <a:defRPr sz="700"/>
            </a:lvl3pPr>
            <a:lvl4pPr marL="1028700" indent="0">
              <a:buNone/>
              <a:defRPr sz="600"/>
            </a:lvl4pPr>
            <a:lvl5pPr marL="1371600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28" name="Text Placeholder 26">
            <a:extLst>
              <a:ext uri="{FF2B5EF4-FFF2-40B4-BE49-F238E27FC236}">
                <a16:creationId xmlns:a16="http://schemas.microsoft.com/office/drawing/2014/main" id="{41775F53-27CA-6212-5A52-C45880B23427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615994" y="2218824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900" indent="0">
              <a:buNone/>
              <a:defRPr sz="800"/>
            </a:lvl2pPr>
            <a:lvl3pPr marL="685800" indent="0">
              <a:buNone/>
              <a:defRPr sz="700"/>
            </a:lvl3pPr>
            <a:lvl4pPr marL="1028700" indent="0">
              <a:buNone/>
              <a:defRPr sz="600"/>
            </a:lvl4pPr>
            <a:lvl5pPr marL="1371600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29" name="Text Placeholder 26">
            <a:extLst>
              <a:ext uri="{FF2B5EF4-FFF2-40B4-BE49-F238E27FC236}">
                <a16:creationId xmlns:a16="http://schemas.microsoft.com/office/drawing/2014/main" id="{D66A3B78-41DC-06D1-36A3-D91EC6C32F9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839364" y="2218824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900" indent="0">
              <a:buNone/>
              <a:defRPr sz="800"/>
            </a:lvl2pPr>
            <a:lvl3pPr marL="685800" indent="0">
              <a:buNone/>
              <a:defRPr sz="700"/>
            </a:lvl3pPr>
            <a:lvl4pPr marL="1028700" indent="0">
              <a:buNone/>
              <a:defRPr sz="600"/>
            </a:lvl4pPr>
            <a:lvl5pPr marL="1371600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30" name="Text Placeholder 26">
            <a:extLst>
              <a:ext uri="{FF2B5EF4-FFF2-40B4-BE49-F238E27FC236}">
                <a16:creationId xmlns:a16="http://schemas.microsoft.com/office/drawing/2014/main" id="{3EC79D14-346D-23BE-D99A-733F910EBFAA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2411413" y="3834682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900" indent="0">
              <a:buNone/>
              <a:defRPr sz="800"/>
            </a:lvl2pPr>
            <a:lvl3pPr marL="685800" indent="0">
              <a:buNone/>
              <a:defRPr sz="700"/>
            </a:lvl3pPr>
            <a:lvl4pPr marL="1028700" indent="0">
              <a:buNone/>
              <a:defRPr sz="600"/>
            </a:lvl4pPr>
            <a:lvl5pPr marL="1371600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31" name="Text Placeholder 26">
            <a:extLst>
              <a:ext uri="{FF2B5EF4-FFF2-40B4-BE49-F238E27FC236}">
                <a16:creationId xmlns:a16="http://schemas.microsoft.com/office/drawing/2014/main" id="{BBF6F0CC-4A3F-D822-3CD3-1B0ABB27FF9D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615994" y="3834682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900" indent="0">
              <a:buNone/>
              <a:defRPr sz="800"/>
            </a:lvl2pPr>
            <a:lvl3pPr marL="685800" indent="0">
              <a:buNone/>
              <a:defRPr sz="700"/>
            </a:lvl3pPr>
            <a:lvl4pPr marL="1028700" indent="0">
              <a:buNone/>
              <a:defRPr sz="600"/>
            </a:lvl4pPr>
            <a:lvl5pPr marL="1371600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32" name="Text Placeholder 26">
            <a:extLst>
              <a:ext uri="{FF2B5EF4-FFF2-40B4-BE49-F238E27FC236}">
                <a16:creationId xmlns:a16="http://schemas.microsoft.com/office/drawing/2014/main" id="{EBA69CA3-3E77-09CD-FFBE-B77B26582185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6839364" y="3834682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900" indent="0">
              <a:buNone/>
              <a:defRPr sz="800"/>
            </a:lvl2pPr>
            <a:lvl3pPr marL="685800" indent="0">
              <a:buNone/>
              <a:defRPr sz="700"/>
            </a:lvl3pPr>
            <a:lvl4pPr marL="1028700" indent="0">
              <a:buNone/>
              <a:defRPr sz="600"/>
            </a:lvl4pPr>
            <a:lvl5pPr marL="1371600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5056619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Ending Slide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ext Placeholder 15">
            <a:extLst>
              <a:ext uri="{FF2B5EF4-FFF2-40B4-BE49-F238E27FC236}">
                <a16:creationId xmlns:a16="http://schemas.microsoft.com/office/drawing/2014/main" id="{5F9F1CC7-BCB0-5844-B142-02231C3E30F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27192" y="1338610"/>
            <a:ext cx="4273372" cy="418736"/>
          </a:xfrm>
        </p:spPr>
        <p:txBody>
          <a:bodyPr anchor="t" anchorCtr="0">
            <a:noAutofit/>
          </a:bodyPr>
          <a:lstStyle>
            <a:lvl1pPr marL="0" indent="0">
              <a:buNone/>
              <a:defRPr sz="3200">
                <a:solidFill>
                  <a:schemeClr val="tx2"/>
                </a:solidFill>
                <a:latin typeface="Sun Life New Display" pitchFamily="2" charset="0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Thank you!</a:t>
            </a:r>
          </a:p>
        </p:txBody>
      </p:sp>
      <p:sp>
        <p:nvSpPr>
          <p:cNvPr id="50" name="Text Placeholder 32">
            <a:extLst>
              <a:ext uri="{FF2B5EF4-FFF2-40B4-BE49-F238E27FC236}">
                <a16:creationId xmlns:a16="http://schemas.microsoft.com/office/drawing/2014/main" id="{C04B0BAC-1678-9447-BFE6-A7D671988C1D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223203" y="2218265"/>
            <a:ext cx="4273372" cy="42492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  <a:latin typeface="Sun Life New Text" pitchFamily="2" charset="0"/>
              </a:defRPr>
            </a:lvl1pPr>
            <a:lvl2pPr marL="342892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  <a:latin typeface="Sun Life New Text" pitchFamily="2" charset="0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51" name="Text Placeholder 9">
            <a:extLst>
              <a:ext uri="{FF2B5EF4-FFF2-40B4-BE49-F238E27FC236}">
                <a16:creationId xmlns:a16="http://schemas.microsoft.com/office/drawing/2014/main" id="{3CF649F7-AADA-034C-90E5-2FD2E10FE54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3202" y="2802101"/>
            <a:ext cx="4277362" cy="130013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  <a:latin typeface="Sun Life New Display" pitchFamily="2" charset="0"/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52" name="Text Placeholder 32">
            <a:extLst>
              <a:ext uri="{FF2B5EF4-FFF2-40B4-BE49-F238E27FC236}">
                <a16:creationId xmlns:a16="http://schemas.microsoft.com/office/drawing/2014/main" id="{EEE903D1-E1BB-634A-9A28-B09E2D82649F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40619" y="3054545"/>
            <a:ext cx="2062844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  <a:p>
            <a:pPr lvl="0"/>
            <a:r>
              <a:rPr lang="en-US" dirty="0"/>
              <a:t>Job title</a:t>
            </a:r>
          </a:p>
          <a:p>
            <a:pPr lvl="0"/>
            <a:r>
              <a:rPr lang="en-US" dirty="0"/>
              <a:t>Phone:</a:t>
            </a:r>
          </a:p>
          <a:p>
            <a:pPr lvl="0"/>
            <a:r>
              <a:rPr lang="en-US" dirty="0"/>
              <a:t>Email:</a:t>
            </a:r>
          </a:p>
        </p:txBody>
      </p:sp>
      <p:sp>
        <p:nvSpPr>
          <p:cNvPr id="53" name="Text Placeholder 32">
            <a:extLst>
              <a:ext uri="{FF2B5EF4-FFF2-40B4-BE49-F238E27FC236}">
                <a16:creationId xmlns:a16="http://schemas.microsoft.com/office/drawing/2014/main" id="{4AD3A378-A47E-8947-9E8C-5D120F2D3287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2411413" y="3054545"/>
            <a:ext cx="2089151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  <a:p>
            <a:pPr lvl="0"/>
            <a:r>
              <a:rPr lang="en-US" dirty="0"/>
              <a:t>Job title</a:t>
            </a:r>
          </a:p>
          <a:p>
            <a:pPr lvl="0"/>
            <a:r>
              <a:rPr lang="en-US" dirty="0"/>
              <a:t>Phone:</a:t>
            </a:r>
          </a:p>
          <a:p>
            <a:pPr lvl="0"/>
            <a:r>
              <a:rPr lang="en-US" dirty="0"/>
              <a:t>Email:</a:t>
            </a:r>
          </a:p>
        </p:txBody>
      </p:sp>
      <p:grpSp>
        <p:nvGrpSpPr>
          <p:cNvPr id="54" name="Group 53">
            <a:extLst>
              <a:ext uri="{FF2B5EF4-FFF2-40B4-BE49-F238E27FC236}">
                <a16:creationId xmlns:a16="http://schemas.microsoft.com/office/drawing/2014/main" id="{528A66DD-E13F-2C47-99F0-7BDEC1B3EE58}"/>
              </a:ext>
            </a:extLst>
          </p:cNvPr>
          <p:cNvGrpSpPr/>
          <p:nvPr userDrawn="1"/>
        </p:nvGrpSpPr>
        <p:grpSpPr>
          <a:xfrm>
            <a:off x="211588" y="4582634"/>
            <a:ext cx="1514666" cy="365605"/>
            <a:chOff x="211587" y="4593566"/>
            <a:chExt cx="1429538" cy="345057"/>
          </a:xfrm>
        </p:grpSpPr>
        <p:grpSp>
          <p:nvGrpSpPr>
            <p:cNvPr id="55" name="Graphic 11">
              <a:extLst>
                <a:ext uri="{FF2B5EF4-FFF2-40B4-BE49-F238E27FC236}">
                  <a16:creationId xmlns:a16="http://schemas.microsoft.com/office/drawing/2014/main" id="{40F98975-7FCD-844D-9889-8527072A9AB8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76" name="Freeform 75">
                <a:extLst>
                  <a:ext uri="{FF2B5EF4-FFF2-40B4-BE49-F238E27FC236}">
                    <a16:creationId xmlns:a16="http://schemas.microsoft.com/office/drawing/2014/main" id="{B57B3853-ADFF-4149-A7A6-E633CD2CFD2D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7" name="Freeform 76">
                <a:extLst>
                  <a:ext uri="{FF2B5EF4-FFF2-40B4-BE49-F238E27FC236}">
                    <a16:creationId xmlns:a16="http://schemas.microsoft.com/office/drawing/2014/main" id="{D1CF3B8F-C2D5-DE43-9EB8-A432C8CEB597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8" name="Freeform 77">
                <a:extLst>
                  <a:ext uri="{FF2B5EF4-FFF2-40B4-BE49-F238E27FC236}">
                    <a16:creationId xmlns:a16="http://schemas.microsoft.com/office/drawing/2014/main" id="{380334FD-3DFC-4045-822B-38E6C8E6BDA0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9" name="Freeform 78">
                <a:extLst>
                  <a:ext uri="{FF2B5EF4-FFF2-40B4-BE49-F238E27FC236}">
                    <a16:creationId xmlns:a16="http://schemas.microsoft.com/office/drawing/2014/main" id="{6471CD38-0CA4-664C-AA5A-04AE92F34C88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2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0" name="Freeform 79">
                <a:extLst>
                  <a:ext uri="{FF2B5EF4-FFF2-40B4-BE49-F238E27FC236}">
                    <a16:creationId xmlns:a16="http://schemas.microsoft.com/office/drawing/2014/main" id="{6837098D-3737-2142-9853-BEFD889F0324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1" name="Freeform 80">
                <a:extLst>
                  <a:ext uri="{FF2B5EF4-FFF2-40B4-BE49-F238E27FC236}">
                    <a16:creationId xmlns:a16="http://schemas.microsoft.com/office/drawing/2014/main" id="{D2B4F8FB-8C9B-D14C-A7BB-24161BFA0421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2" name="Freeform 81">
                <a:extLst>
                  <a:ext uri="{FF2B5EF4-FFF2-40B4-BE49-F238E27FC236}">
                    <a16:creationId xmlns:a16="http://schemas.microsoft.com/office/drawing/2014/main" id="{93218CD8-D191-B14D-BDF5-7712A24031AD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  <p:grpSp>
          <p:nvGrpSpPr>
            <p:cNvPr id="56" name="Graphic 11">
              <a:extLst>
                <a:ext uri="{FF2B5EF4-FFF2-40B4-BE49-F238E27FC236}">
                  <a16:creationId xmlns:a16="http://schemas.microsoft.com/office/drawing/2014/main" id="{1DC60074-FE00-7E45-A907-F525238EAB48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6E9ECE57-CDCD-E040-AD00-640910AF86D1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11929BE-3316-984B-96BA-4CF246723233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B7630551-220C-484B-BD0D-C636E8DA3F5A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476EEE4-6915-1842-856D-E15EDCC8B640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F6B36593-228C-E848-B7AA-EAC0A3AF1868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5FA45320-C7E4-E14A-A453-02661ECA9662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3" name="Freeform 62">
                <a:extLst>
                  <a:ext uri="{FF2B5EF4-FFF2-40B4-BE49-F238E27FC236}">
                    <a16:creationId xmlns:a16="http://schemas.microsoft.com/office/drawing/2014/main" id="{E27CD072-EFC4-964D-A411-CE2809B055D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4" name="Freeform 63">
                <a:extLst>
                  <a:ext uri="{FF2B5EF4-FFF2-40B4-BE49-F238E27FC236}">
                    <a16:creationId xmlns:a16="http://schemas.microsoft.com/office/drawing/2014/main" id="{E7EC9A50-35AA-3E4B-87DD-8EB0EB97A14C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5" name="Freeform 64">
                <a:extLst>
                  <a:ext uri="{FF2B5EF4-FFF2-40B4-BE49-F238E27FC236}">
                    <a16:creationId xmlns:a16="http://schemas.microsoft.com/office/drawing/2014/main" id="{07D665BD-B436-0C4A-BB5C-A2D93BE9538C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6" name="Freeform 65">
                <a:extLst>
                  <a:ext uri="{FF2B5EF4-FFF2-40B4-BE49-F238E27FC236}">
                    <a16:creationId xmlns:a16="http://schemas.microsoft.com/office/drawing/2014/main" id="{5D0BCD27-B4DC-774B-A362-6E82BD01A428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7" name="Freeform 66">
                <a:extLst>
                  <a:ext uri="{FF2B5EF4-FFF2-40B4-BE49-F238E27FC236}">
                    <a16:creationId xmlns:a16="http://schemas.microsoft.com/office/drawing/2014/main" id="{88583048-B3C8-E848-81EC-35398C74850E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8" name="Freeform 67">
                <a:extLst>
                  <a:ext uri="{FF2B5EF4-FFF2-40B4-BE49-F238E27FC236}">
                    <a16:creationId xmlns:a16="http://schemas.microsoft.com/office/drawing/2014/main" id="{66C11ADC-3A09-3847-BC25-70519EE378BA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9" name="Freeform 68">
                <a:extLst>
                  <a:ext uri="{FF2B5EF4-FFF2-40B4-BE49-F238E27FC236}">
                    <a16:creationId xmlns:a16="http://schemas.microsoft.com/office/drawing/2014/main" id="{B313BFFE-FB16-DE41-B806-6148BAACC0D7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0" name="Freeform 69">
                <a:extLst>
                  <a:ext uri="{FF2B5EF4-FFF2-40B4-BE49-F238E27FC236}">
                    <a16:creationId xmlns:a16="http://schemas.microsoft.com/office/drawing/2014/main" id="{5008E915-99ED-9745-9CCA-E9D650F71AD7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1" name="Freeform 70">
                <a:extLst>
                  <a:ext uri="{FF2B5EF4-FFF2-40B4-BE49-F238E27FC236}">
                    <a16:creationId xmlns:a16="http://schemas.microsoft.com/office/drawing/2014/main" id="{20157F9C-81B0-2146-B99E-D8BFF40F4075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2" name="Freeform 71">
                <a:extLst>
                  <a:ext uri="{FF2B5EF4-FFF2-40B4-BE49-F238E27FC236}">
                    <a16:creationId xmlns:a16="http://schemas.microsoft.com/office/drawing/2014/main" id="{98F18F33-AB28-A644-A8A8-74694A9532D1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3" name="Freeform 72">
                <a:extLst>
                  <a:ext uri="{FF2B5EF4-FFF2-40B4-BE49-F238E27FC236}">
                    <a16:creationId xmlns:a16="http://schemas.microsoft.com/office/drawing/2014/main" id="{6570459D-FF85-354E-996C-B4307DBC80FE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4" name="Freeform 73">
                <a:extLst>
                  <a:ext uri="{FF2B5EF4-FFF2-40B4-BE49-F238E27FC236}">
                    <a16:creationId xmlns:a16="http://schemas.microsoft.com/office/drawing/2014/main" id="{695AB8E3-9A53-6D46-91FD-E59C7A3B8AE4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5" name="Freeform 74">
                <a:extLst>
                  <a:ext uri="{FF2B5EF4-FFF2-40B4-BE49-F238E27FC236}">
                    <a16:creationId xmlns:a16="http://schemas.microsoft.com/office/drawing/2014/main" id="{D49AF016-69D5-C74D-B92C-F27D32F46B3B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157231489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Content Slide Imag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42">
            <a:extLst>
              <a:ext uri="{FF2B5EF4-FFF2-40B4-BE49-F238E27FC236}">
                <a16:creationId xmlns:a16="http://schemas.microsoft.com/office/drawing/2014/main" id="{F8809E32-D55A-B026-A70E-B556A2B83C0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15901" y="204789"/>
            <a:ext cx="8711038" cy="3123298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Sun Life New Text" pitchFamily="2" charset="0"/>
              </a:defRPr>
            </a:lvl1pPr>
          </a:lstStyle>
          <a:p>
            <a:fld id="{9FA635D2-B142-BE49-AECA-6169441F1F99}" type="slidenum">
              <a:rPr lang="en-US" smtClean="0"/>
              <a:pPr/>
              <a:t>‹N°›</a:t>
            </a:fld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14145BF-3C04-B770-EEC0-2BB4215FF942}"/>
              </a:ext>
            </a:extLst>
          </p:cNvPr>
          <p:cNvSpPr/>
          <p:nvPr userDrawn="1"/>
        </p:nvSpPr>
        <p:spPr>
          <a:xfrm>
            <a:off x="215901" y="3435350"/>
            <a:ext cx="8711038" cy="151288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48D24284-21AC-B155-FDE2-93BE1BDB0E5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3579952"/>
            <a:ext cx="8418579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  <a:latin typeface="Sun Life New Display" pitchFamily="2" charset="0"/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2E49D26F-B81C-0FAE-7172-C3BDB033F292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37279" y="3778388"/>
            <a:ext cx="8437605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Sun Life New Text" pitchFamily="2" charset="0"/>
              </a:defRPr>
            </a:lvl1pPr>
            <a:lvl2pPr marL="342892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Sun Life New Text" pitchFamily="2" charset="0"/>
              </a:defRPr>
            </a:lvl2pPr>
            <a:lvl3pPr marL="685783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Sun Life New Text" pitchFamily="2" charset="0"/>
              </a:defRPr>
            </a:lvl3pPr>
            <a:lvl4pPr marL="1028675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Sun Life New Text" pitchFamily="2" charset="0"/>
              </a:defRPr>
            </a:lvl4pPr>
            <a:lvl5pPr marL="1371566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Sun Life New Text" pitchFamily="2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83788732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Content Slid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Sun Life New Text" pitchFamily="2" charset="0"/>
              </a:defRPr>
            </a:lvl1pPr>
          </a:lstStyle>
          <a:p>
            <a:fld id="{9FA635D2-B142-BE49-AECA-6169441F1F99}" type="slidenum">
              <a:rPr lang="en-US" smtClean="0"/>
              <a:pPr/>
              <a:t>‹N°›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C98B7A5-0403-A06C-DFC5-CBD9F96E532C}"/>
              </a:ext>
            </a:extLst>
          </p:cNvPr>
          <p:cNvSpPr/>
          <p:nvPr userDrawn="1"/>
        </p:nvSpPr>
        <p:spPr>
          <a:xfrm>
            <a:off x="215901" y="195263"/>
            <a:ext cx="2087563" cy="475297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8F9DF10-5C87-3222-7342-BAB7A22B6C62}"/>
              </a:ext>
            </a:extLst>
          </p:cNvPr>
          <p:cNvSpPr/>
          <p:nvPr userDrawn="1"/>
        </p:nvSpPr>
        <p:spPr>
          <a:xfrm>
            <a:off x="2426951" y="195263"/>
            <a:ext cx="2087563" cy="475297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582F32D-1FE9-85D2-2F1E-95069B1E7EF0}"/>
              </a:ext>
            </a:extLst>
          </p:cNvPr>
          <p:cNvSpPr/>
          <p:nvPr userDrawn="1"/>
        </p:nvSpPr>
        <p:spPr>
          <a:xfrm>
            <a:off x="4629490" y="195263"/>
            <a:ext cx="2087563" cy="475297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C06C5FF-85CD-EC6D-BBE9-72AEE39E5BAD}"/>
              </a:ext>
            </a:extLst>
          </p:cNvPr>
          <p:cNvSpPr/>
          <p:nvPr userDrawn="1"/>
        </p:nvSpPr>
        <p:spPr>
          <a:xfrm>
            <a:off x="6832029" y="195263"/>
            <a:ext cx="2087563" cy="475297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Text Placeholder 15">
            <a:extLst>
              <a:ext uri="{FF2B5EF4-FFF2-40B4-BE49-F238E27FC236}">
                <a16:creationId xmlns:a16="http://schemas.microsoft.com/office/drawing/2014/main" id="{832D6164-9BE5-E5B3-D4A5-7CBB4C08D67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7280" y="1416986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Sun Life New Display" pitchFamily="2" charset="0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one goes here.</a:t>
            </a:r>
          </a:p>
        </p:txBody>
      </p:sp>
      <p:sp>
        <p:nvSpPr>
          <p:cNvPr id="12" name="Text Placeholder 15">
            <a:extLst>
              <a:ext uri="{FF2B5EF4-FFF2-40B4-BE49-F238E27FC236}">
                <a16:creationId xmlns:a16="http://schemas.microsoft.com/office/drawing/2014/main" id="{EFC1E3D1-472F-9835-7DC6-AD658A295FB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540834" y="1416986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Sun Life New Display" pitchFamily="2" charset="0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two goes here.</a:t>
            </a:r>
          </a:p>
        </p:txBody>
      </p:sp>
      <p:sp>
        <p:nvSpPr>
          <p:cNvPr id="13" name="Text Placeholder 15">
            <a:extLst>
              <a:ext uri="{FF2B5EF4-FFF2-40B4-BE49-F238E27FC236}">
                <a16:creationId xmlns:a16="http://schemas.microsoft.com/office/drawing/2014/main" id="{86F5C8FC-F5E5-8ABF-AE08-1810B37DC1F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759379" y="1416986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Sun Life New Display" pitchFamily="2" charset="0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three goes here.</a:t>
            </a:r>
          </a:p>
        </p:txBody>
      </p:sp>
      <p:sp>
        <p:nvSpPr>
          <p:cNvPr id="14" name="Text Placeholder 15">
            <a:extLst>
              <a:ext uri="{FF2B5EF4-FFF2-40B4-BE49-F238E27FC236}">
                <a16:creationId xmlns:a16="http://schemas.microsoft.com/office/drawing/2014/main" id="{D9061F47-6EFB-73DC-B51C-FC4AFFE7497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970427" y="1416986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Sun Life New Display" pitchFamily="2" charset="0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four goes here.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4AAD8114-419D-E3DE-8654-F6E6FA5285E8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2783425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  <a:latin typeface="Sun Life New Display" pitchFamily="2" charset="0"/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6" name="Text Placeholder 32">
            <a:extLst>
              <a:ext uri="{FF2B5EF4-FFF2-40B4-BE49-F238E27FC236}">
                <a16:creationId xmlns:a16="http://schemas.microsoft.com/office/drawing/2014/main" id="{411DC17F-39A0-531C-57DE-EC1E993A7306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37279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  <a:latin typeface="Sun Life New Text" pitchFamily="2" charset="0"/>
              </a:defRPr>
            </a:lvl1pPr>
            <a:lvl2pPr marL="34289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  <a:latin typeface="Sun Life New Text" pitchFamily="2" charset="0"/>
              </a:defRPr>
            </a:lvl2pPr>
            <a:lvl3pPr marL="685783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  <a:latin typeface="Sun Life New Text" pitchFamily="2" charset="0"/>
              </a:defRPr>
            </a:lvl3pPr>
            <a:lvl4pPr marL="1028675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  <a:latin typeface="Sun Life New Text" pitchFamily="2" charset="0"/>
              </a:defRPr>
            </a:lvl4pPr>
            <a:lvl5pPr marL="13715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  <a:latin typeface="Sun Life New Text" pitchFamily="2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1109AEB5-A705-B1E3-C50A-E4713A363CF0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2540833" y="2783425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  <a:latin typeface="Sun Life New Display" pitchFamily="2" charset="0"/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A8F0BEC8-81AB-BEC9-97A4-5329385620EC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2540833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  <a:latin typeface="Sun Life New Text" pitchFamily="2" charset="0"/>
              </a:defRPr>
            </a:lvl1pPr>
            <a:lvl2pPr marL="34289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  <a:latin typeface="Sun Life New Text" pitchFamily="2" charset="0"/>
              </a:defRPr>
            </a:lvl2pPr>
            <a:lvl3pPr marL="685783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  <a:latin typeface="Sun Life New Text" pitchFamily="2" charset="0"/>
              </a:defRPr>
            </a:lvl3pPr>
            <a:lvl4pPr marL="1028675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  <a:latin typeface="Sun Life New Text" pitchFamily="2" charset="0"/>
              </a:defRPr>
            </a:lvl4pPr>
            <a:lvl5pPr marL="13715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  <a:latin typeface="Sun Life New Text" pitchFamily="2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6F3F4150-A89F-9860-1925-5439571394A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759378" y="2783425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  <a:latin typeface="Sun Life New Display" pitchFamily="2" charset="0"/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8B3A13E3-50DE-E7AD-7CDC-E5F7336F97F6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4759378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  <a:latin typeface="Sun Life New Text" pitchFamily="2" charset="0"/>
              </a:defRPr>
            </a:lvl1pPr>
            <a:lvl2pPr marL="34289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  <a:latin typeface="Sun Life New Text" pitchFamily="2" charset="0"/>
              </a:defRPr>
            </a:lvl2pPr>
            <a:lvl3pPr marL="685783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  <a:latin typeface="Sun Life New Text" pitchFamily="2" charset="0"/>
              </a:defRPr>
            </a:lvl3pPr>
            <a:lvl4pPr marL="1028675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  <a:latin typeface="Sun Life New Text" pitchFamily="2" charset="0"/>
              </a:defRPr>
            </a:lvl4pPr>
            <a:lvl5pPr marL="13715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  <a:latin typeface="Sun Life New Text" pitchFamily="2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B09EDD68-8884-92F9-5D26-76930F77228C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6970427" y="2783425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  <a:latin typeface="Sun Life New Display" pitchFamily="2" charset="0"/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2" name="Text Placeholder 32">
            <a:extLst>
              <a:ext uri="{FF2B5EF4-FFF2-40B4-BE49-F238E27FC236}">
                <a16:creationId xmlns:a16="http://schemas.microsoft.com/office/drawing/2014/main" id="{9D2A4232-20EE-2827-23C2-ACE4C2C18918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6970428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  <a:latin typeface="Sun Life New Text" pitchFamily="2" charset="0"/>
              </a:defRPr>
            </a:lvl1pPr>
            <a:lvl2pPr marL="34289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  <a:latin typeface="Sun Life New Text" pitchFamily="2" charset="0"/>
              </a:defRPr>
            </a:lvl2pPr>
            <a:lvl3pPr marL="685783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  <a:latin typeface="Sun Life New Text" pitchFamily="2" charset="0"/>
              </a:defRPr>
            </a:lvl3pPr>
            <a:lvl4pPr marL="1028675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  <a:latin typeface="Sun Life New Text" pitchFamily="2" charset="0"/>
              </a:defRPr>
            </a:lvl4pPr>
            <a:lvl5pPr marL="13715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  <a:latin typeface="Sun Life New Text" pitchFamily="2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Picture Placeholder 42">
            <a:extLst>
              <a:ext uri="{FF2B5EF4-FFF2-40B4-BE49-F238E27FC236}">
                <a16:creationId xmlns:a16="http://schemas.microsoft.com/office/drawing/2014/main" id="{A8D30F47-1B63-CFF7-E8E1-69AAA63FDCB4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323850" y="391599"/>
            <a:ext cx="61118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4" name="Picture Placeholder 42">
            <a:extLst>
              <a:ext uri="{FF2B5EF4-FFF2-40B4-BE49-F238E27FC236}">
                <a16:creationId xmlns:a16="http://schemas.microsoft.com/office/drawing/2014/main" id="{3F95AB88-1959-29F2-17F9-707484C9F481}"/>
              </a:ext>
            </a:extLst>
          </p:cNvPr>
          <p:cNvSpPr>
            <a:spLocks noGrp="1"/>
          </p:cNvSpPr>
          <p:nvPr>
            <p:ph type="pic" sz="quarter" idx="47" hasCustomPrompt="1"/>
          </p:nvPr>
        </p:nvSpPr>
        <p:spPr>
          <a:xfrm>
            <a:off x="2539829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5" name="Picture Placeholder 42">
            <a:extLst>
              <a:ext uri="{FF2B5EF4-FFF2-40B4-BE49-F238E27FC236}">
                <a16:creationId xmlns:a16="http://schemas.microsoft.com/office/drawing/2014/main" id="{F783E5A6-D544-5F28-F224-AFDFA2B1FC93}"/>
              </a:ext>
            </a:extLst>
          </p:cNvPr>
          <p:cNvSpPr>
            <a:spLocks noGrp="1"/>
          </p:cNvSpPr>
          <p:nvPr>
            <p:ph type="pic" sz="quarter" idx="48" hasCustomPrompt="1"/>
          </p:nvPr>
        </p:nvSpPr>
        <p:spPr>
          <a:xfrm>
            <a:off x="4759379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6" name="Picture Placeholder 42">
            <a:extLst>
              <a:ext uri="{FF2B5EF4-FFF2-40B4-BE49-F238E27FC236}">
                <a16:creationId xmlns:a16="http://schemas.microsoft.com/office/drawing/2014/main" id="{BECF269F-F2F6-081F-E14E-8CE4EDAB79F3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6970428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785664123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ection Divider Light Grey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32212" y="2639198"/>
            <a:ext cx="4258925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Sun Life New Display" pitchFamily="2" charset="0"/>
              </a:defRPr>
            </a:lvl1pPr>
            <a:lvl2pPr marL="34289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783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67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566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457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348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24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13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Subsection title goes here.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‹N°›</a:t>
            </a:fld>
            <a:endParaRPr lang="en-US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251206" y="3735151"/>
            <a:ext cx="4249358" cy="101168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Sun Life New Text" pitchFamily="2" charset="0"/>
              </a:defRPr>
            </a:lvl1pPr>
            <a:lvl2pPr marL="342892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Sun Life New Text" pitchFamily="2" charset="0"/>
              </a:defRPr>
            </a:lvl2pPr>
            <a:lvl3pPr marL="685783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Sun Life New Text" pitchFamily="2" charset="0"/>
              </a:defRPr>
            </a:lvl3pPr>
            <a:lvl4pPr marL="1028675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Sun Life New Text" pitchFamily="2" charset="0"/>
              </a:defRPr>
            </a:lvl4pPr>
            <a:lvl5pPr marL="1371566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Sun Life New Text" pitchFamily="2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4D439A0-A9B0-861F-CEF2-DA751F9DC45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41209" y="2275717"/>
            <a:ext cx="4258925" cy="249237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&lt;##&gt;. SECTION 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2979748016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ontent Slide Image 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‹N°›</a:t>
            </a:fld>
            <a:endParaRPr lang="en-US"/>
          </a:p>
        </p:txBody>
      </p:sp>
      <p:sp>
        <p:nvSpPr>
          <p:cNvPr id="10" name="Picture Placeholder 42">
            <a:extLst>
              <a:ext uri="{FF2B5EF4-FFF2-40B4-BE49-F238E27FC236}">
                <a16:creationId xmlns:a16="http://schemas.microsoft.com/office/drawing/2014/main" id="{475CA766-0803-2CD7-140A-C6D1F4CDEC9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626422" y="204789"/>
            <a:ext cx="4300517" cy="47307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4EBF9D06-F3D9-0C5E-52ED-0BF5DDB7C5E3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14199" y="1023939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4" name="Text Placeholder 32">
            <a:extLst>
              <a:ext uri="{FF2B5EF4-FFF2-40B4-BE49-F238E27FC236}">
                <a16:creationId xmlns:a16="http://schemas.microsoft.com/office/drawing/2014/main" id="{CD1C5905-6C50-FD04-B627-753F1CC01FC5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218597" y="1222376"/>
            <a:ext cx="2084867" cy="88106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92" indent="0">
              <a:lnSpc>
                <a:spcPct val="114000"/>
              </a:lnSpc>
              <a:buNone/>
              <a:defRPr sz="900"/>
            </a:lvl2pPr>
            <a:lvl3pPr marL="685783" indent="0">
              <a:lnSpc>
                <a:spcPct val="114000"/>
              </a:lnSpc>
              <a:buNone/>
              <a:defRPr sz="900"/>
            </a:lvl3pPr>
            <a:lvl4pPr marL="1028675" indent="0">
              <a:lnSpc>
                <a:spcPct val="114000"/>
              </a:lnSpc>
              <a:buNone/>
              <a:defRPr sz="900"/>
            </a:lvl4pPr>
            <a:lvl5pPr marL="1371566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Picture Placeholder 42">
            <a:extLst>
              <a:ext uri="{FF2B5EF4-FFF2-40B4-BE49-F238E27FC236}">
                <a16:creationId xmlns:a16="http://schemas.microsoft.com/office/drawing/2014/main" id="{3B887223-998B-4307-9C22-F26FD8CFC683}"/>
              </a:ext>
            </a:extLst>
          </p:cNvPr>
          <p:cNvSpPr>
            <a:spLocks noGrp="1"/>
          </p:cNvSpPr>
          <p:nvPr>
            <p:ph type="pic" sz="quarter" idx="40" hasCustomPrompt="1"/>
          </p:nvPr>
        </p:nvSpPr>
        <p:spPr>
          <a:xfrm>
            <a:off x="222777" y="195264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5" name="Text Placeholder 9">
            <a:extLst>
              <a:ext uri="{FF2B5EF4-FFF2-40B4-BE49-F238E27FC236}">
                <a16:creationId xmlns:a16="http://schemas.microsoft.com/office/drawing/2014/main" id="{508EA3EE-D630-D8C9-A3F8-C6182FF36777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2407384" y="1023939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8" name="Text Placeholder 32">
            <a:extLst>
              <a:ext uri="{FF2B5EF4-FFF2-40B4-BE49-F238E27FC236}">
                <a16:creationId xmlns:a16="http://schemas.microsoft.com/office/drawing/2014/main" id="{46FB238B-1C1F-BD84-1A8C-62290B97E6EE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>
          <a:xfrm>
            <a:off x="2411782" y="1222376"/>
            <a:ext cx="2084867" cy="88106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92" indent="0">
              <a:lnSpc>
                <a:spcPct val="114000"/>
              </a:lnSpc>
              <a:buNone/>
              <a:defRPr sz="900"/>
            </a:lvl2pPr>
            <a:lvl3pPr marL="685783" indent="0">
              <a:lnSpc>
                <a:spcPct val="114000"/>
              </a:lnSpc>
              <a:buNone/>
              <a:defRPr sz="900"/>
            </a:lvl3pPr>
            <a:lvl4pPr marL="1028675" indent="0">
              <a:lnSpc>
                <a:spcPct val="114000"/>
              </a:lnSpc>
              <a:buNone/>
              <a:defRPr sz="900"/>
            </a:lvl4pPr>
            <a:lvl5pPr marL="1371566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Picture Placeholder 42">
            <a:extLst>
              <a:ext uri="{FF2B5EF4-FFF2-40B4-BE49-F238E27FC236}">
                <a16:creationId xmlns:a16="http://schemas.microsoft.com/office/drawing/2014/main" id="{5E3FCDD4-E7AE-4EBC-0080-35ECF115344A}"/>
              </a:ext>
            </a:extLst>
          </p:cNvPr>
          <p:cNvSpPr>
            <a:spLocks noGrp="1"/>
          </p:cNvSpPr>
          <p:nvPr>
            <p:ph type="pic" sz="quarter" idx="43" hasCustomPrompt="1"/>
          </p:nvPr>
        </p:nvSpPr>
        <p:spPr>
          <a:xfrm>
            <a:off x="2415961" y="195264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57FEEB62-DDEE-713E-6617-589D9DE3F5C5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214199" y="3438078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7" name="Text Placeholder 32">
            <a:extLst>
              <a:ext uri="{FF2B5EF4-FFF2-40B4-BE49-F238E27FC236}">
                <a16:creationId xmlns:a16="http://schemas.microsoft.com/office/drawing/2014/main" id="{209D4E28-5A85-7F65-1663-7BFDD176E15D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218597" y="3636514"/>
            <a:ext cx="2084867" cy="9840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92" indent="0">
              <a:lnSpc>
                <a:spcPct val="114000"/>
              </a:lnSpc>
              <a:buNone/>
              <a:defRPr sz="900"/>
            </a:lvl2pPr>
            <a:lvl3pPr marL="685783" indent="0">
              <a:lnSpc>
                <a:spcPct val="114000"/>
              </a:lnSpc>
              <a:buNone/>
              <a:defRPr sz="900"/>
            </a:lvl3pPr>
            <a:lvl4pPr marL="1028675" indent="0">
              <a:lnSpc>
                <a:spcPct val="114000"/>
              </a:lnSpc>
              <a:buNone/>
              <a:defRPr sz="900"/>
            </a:lvl4pPr>
            <a:lvl5pPr marL="1371566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Picture Placeholder 42">
            <a:extLst>
              <a:ext uri="{FF2B5EF4-FFF2-40B4-BE49-F238E27FC236}">
                <a16:creationId xmlns:a16="http://schemas.microsoft.com/office/drawing/2014/main" id="{92C64E15-424B-2943-5EA9-1D657F59298E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222777" y="2609403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E73CB260-3973-C98D-22D8-7061846577B2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2407384" y="3438078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80FE44D2-903D-5A8A-80B2-D769466AC3E7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2411782" y="3636514"/>
            <a:ext cx="2084867" cy="9840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92" indent="0">
              <a:lnSpc>
                <a:spcPct val="114000"/>
              </a:lnSpc>
              <a:buNone/>
              <a:defRPr sz="900"/>
            </a:lvl2pPr>
            <a:lvl3pPr marL="685783" indent="0">
              <a:lnSpc>
                <a:spcPct val="114000"/>
              </a:lnSpc>
              <a:buNone/>
              <a:defRPr sz="900"/>
            </a:lvl3pPr>
            <a:lvl4pPr marL="1028675" indent="0">
              <a:lnSpc>
                <a:spcPct val="114000"/>
              </a:lnSpc>
              <a:buNone/>
              <a:defRPr sz="900"/>
            </a:lvl4pPr>
            <a:lvl5pPr marL="1371566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Picture Placeholder 42">
            <a:extLst>
              <a:ext uri="{FF2B5EF4-FFF2-40B4-BE49-F238E27FC236}">
                <a16:creationId xmlns:a16="http://schemas.microsoft.com/office/drawing/2014/main" id="{83E4C305-F76E-4E1E-D24E-8A49F9149F6E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2415961" y="2609403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2833070794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Blank Slide Warm Yellow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‹N°›</a:t>
            </a:fld>
            <a:endParaRPr lang="en-US"/>
          </a:p>
        </p:txBody>
      </p:sp>
      <p:sp>
        <p:nvSpPr>
          <p:cNvPr id="8" name="Text Placeholder 15">
            <a:extLst>
              <a:ext uri="{FF2B5EF4-FFF2-40B4-BE49-F238E27FC236}">
                <a16:creationId xmlns:a16="http://schemas.microsoft.com/office/drawing/2014/main" id="{B92AED2F-7E09-5FBA-1CE8-AF2BEB53912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212185"/>
            <a:ext cx="8353425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</p:spTree>
    <p:extLst>
      <p:ext uri="{BB962C8B-B14F-4D97-AF65-F5344CB8AC3E}">
        <p14:creationId xmlns:p14="http://schemas.microsoft.com/office/powerpoint/2010/main" val="884011691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Title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5900" y="1414244"/>
            <a:ext cx="3600450" cy="818332"/>
          </a:xfrm>
        </p:spPr>
        <p:txBody>
          <a:bodyPr anchor="b">
            <a:noAutofit/>
          </a:bodyPr>
          <a:lstStyle>
            <a:lvl1pPr algn="l"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15900" y="2647593"/>
            <a:ext cx="3600450" cy="273844"/>
          </a:xfrm>
        </p:spPr>
        <p:txBody>
          <a:bodyPr anchor="b" anchorCtr="0">
            <a:noAutofit/>
          </a:bodyPr>
          <a:lstStyle>
            <a:lvl1pPr marL="0" indent="0" algn="l">
              <a:buNone/>
              <a:defRPr sz="1800">
                <a:solidFill>
                  <a:schemeClr val="tx2"/>
                </a:solidFill>
                <a:latin typeface="+mj-lt"/>
              </a:defRPr>
            </a:lvl1pPr>
            <a:lvl2pPr marL="342892" indent="0" algn="ctr">
              <a:buNone/>
              <a:defRPr sz="1500"/>
            </a:lvl2pPr>
            <a:lvl3pPr marL="685783" indent="0" algn="ctr">
              <a:buNone/>
              <a:defRPr sz="1350"/>
            </a:lvl3pPr>
            <a:lvl4pPr marL="1028675" indent="0" algn="ctr">
              <a:buNone/>
              <a:defRPr sz="1200"/>
            </a:lvl4pPr>
            <a:lvl5pPr marL="1371566" indent="0" algn="ctr">
              <a:buNone/>
              <a:defRPr sz="1200"/>
            </a:lvl5pPr>
            <a:lvl6pPr marL="1714457" indent="0" algn="ctr">
              <a:buNone/>
              <a:defRPr sz="1200"/>
            </a:lvl6pPr>
            <a:lvl7pPr marL="2057348" indent="0" algn="ctr">
              <a:buNone/>
              <a:defRPr sz="1200"/>
            </a:lvl7pPr>
            <a:lvl8pPr marL="2400240" indent="0" algn="ctr">
              <a:buNone/>
              <a:defRPr sz="1200"/>
            </a:lvl8pPr>
            <a:lvl9pPr marL="2743132" indent="0" algn="ctr">
              <a:buNone/>
              <a:defRPr sz="1200"/>
            </a:lvl9pPr>
          </a:lstStyle>
          <a:p>
            <a:r>
              <a:rPr lang="en-US" dirty="0"/>
              <a:t>Click to insert subtitle.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AEE579C-8BF3-5AF2-FDA6-405F238F1FC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192806"/>
            <a:ext cx="3600450" cy="129953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050">
                <a:solidFill>
                  <a:schemeClr val="tx2"/>
                </a:solidFill>
              </a:defRPr>
            </a:lvl1pPr>
            <a:lvl2pPr marL="342892" indent="0">
              <a:buNone/>
              <a:defRPr/>
            </a:lvl2pPr>
            <a:lvl3pPr marL="685783" indent="0">
              <a:buNone/>
              <a:defRPr/>
            </a:lvl3pPr>
            <a:lvl4pPr marL="1028675" indent="0">
              <a:buNone/>
              <a:defRPr/>
            </a:lvl4pPr>
            <a:lvl5pPr marL="1371566" indent="0">
              <a:buNone/>
              <a:defRPr/>
            </a:lvl5pPr>
          </a:lstStyle>
          <a:p>
            <a:pPr lvl="0"/>
            <a:r>
              <a:rPr lang="en-US" dirty="0"/>
              <a:t>DD / MM / YYYY</a:t>
            </a:r>
          </a:p>
        </p:txBody>
      </p:sp>
      <p:sp>
        <p:nvSpPr>
          <p:cNvPr id="43" name="Picture Placeholder 42">
            <a:extLst>
              <a:ext uri="{FF2B5EF4-FFF2-40B4-BE49-F238E27FC236}">
                <a16:creationId xmlns:a16="http://schemas.microsoft.com/office/drawing/2014/main" id="{8EA885D4-90FB-BF40-DC43-B7F714E4A8CE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627583" y="204789"/>
            <a:ext cx="4300517" cy="4730750"/>
          </a:xfrm>
          <a:solidFill>
            <a:schemeClr val="bg1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CF43082B-CD40-8C3F-DC5C-2F5101E239D7}"/>
              </a:ext>
            </a:extLst>
          </p:cNvPr>
          <p:cNvGrpSpPr/>
          <p:nvPr userDrawn="1"/>
        </p:nvGrpSpPr>
        <p:grpSpPr>
          <a:xfrm>
            <a:off x="211588" y="4582634"/>
            <a:ext cx="1514666" cy="365605"/>
            <a:chOff x="211587" y="4593566"/>
            <a:chExt cx="1429538" cy="345057"/>
          </a:xfrm>
        </p:grpSpPr>
        <p:grpSp>
          <p:nvGrpSpPr>
            <p:cNvPr id="5" name="Graphic 11">
              <a:extLst>
                <a:ext uri="{FF2B5EF4-FFF2-40B4-BE49-F238E27FC236}">
                  <a16:creationId xmlns:a16="http://schemas.microsoft.com/office/drawing/2014/main" id="{7C6E4AE8-3014-F584-0A34-99DC87F67983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56" name="Freeform 55">
                <a:extLst>
                  <a:ext uri="{FF2B5EF4-FFF2-40B4-BE49-F238E27FC236}">
                    <a16:creationId xmlns:a16="http://schemas.microsoft.com/office/drawing/2014/main" id="{31FCB52D-45BB-1DC4-6C13-09DFAFCD57E9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28C842DC-0BC4-43F9-3166-7F99556234E4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AA17555-F54D-5856-A9CD-BDC4C9AE5B86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6DCCCBE3-854E-92EB-A384-37665845459F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2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1D4ED9F-839E-E741-1400-1E2CE9587755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6B33F132-74A5-78C5-B6AB-5C31CF31F96C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1A430638-798A-F097-09FC-B11B43051DA6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  <p:grpSp>
          <p:nvGrpSpPr>
            <p:cNvPr id="6" name="Graphic 11">
              <a:extLst>
                <a:ext uri="{FF2B5EF4-FFF2-40B4-BE49-F238E27FC236}">
                  <a16:creationId xmlns:a16="http://schemas.microsoft.com/office/drawing/2014/main" id="{C2E7E580-B960-24CA-17A0-CF1CCCCDB36B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7" name="Freeform 6">
                <a:extLst>
                  <a:ext uri="{FF2B5EF4-FFF2-40B4-BE49-F238E27FC236}">
                    <a16:creationId xmlns:a16="http://schemas.microsoft.com/office/drawing/2014/main" id="{2A537EAA-DEC9-40FF-C57A-EF0E1B331A68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" name="Freeform 7">
                <a:extLst>
                  <a:ext uri="{FF2B5EF4-FFF2-40B4-BE49-F238E27FC236}">
                    <a16:creationId xmlns:a16="http://schemas.microsoft.com/office/drawing/2014/main" id="{AA49F3E3-4F1A-ED3E-E4E7-B22B8F211719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9" name="Freeform 8">
                <a:extLst>
                  <a:ext uri="{FF2B5EF4-FFF2-40B4-BE49-F238E27FC236}">
                    <a16:creationId xmlns:a16="http://schemas.microsoft.com/office/drawing/2014/main" id="{B5E7CAD6-21F8-BC6B-A40C-7F7DEC05F38F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11" name="Freeform 10">
                <a:extLst>
                  <a:ext uri="{FF2B5EF4-FFF2-40B4-BE49-F238E27FC236}">
                    <a16:creationId xmlns:a16="http://schemas.microsoft.com/office/drawing/2014/main" id="{41A5FF07-0C32-0472-A569-782723C8FA8E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12" name="Freeform 11">
                <a:extLst>
                  <a:ext uri="{FF2B5EF4-FFF2-40B4-BE49-F238E27FC236}">
                    <a16:creationId xmlns:a16="http://schemas.microsoft.com/office/drawing/2014/main" id="{E6B39DFA-60ED-5330-1D12-7D72CB47CB4A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13" name="Freeform 12">
                <a:extLst>
                  <a:ext uri="{FF2B5EF4-FFF2-40B4-BE49-F238E27FC236}">
                    <a16:creationId xmlns:a16="http://schemas.microsoft.com/office/drawing/2014/main" id="{EA739B27-CF4D-AA1F-DCFE-7BFAB26E544C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2" name="Freeform 41">
                <a:extLst>
                  <a:ext uri="{FF2B5EF4-FFF2-40B4-BE49-F238E27FC236}">
                    <a16:creationId xmlns:a16="http://schemas.microsoft.com/office/drawing/2014/main" id="{1DB94C2D-D032-FFB7-D1EA-AA20B9EBB96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4" name="Freeform 43">
                <a:extLst>
                  <a:ext uri="{FF2B5EF4-FFF2-40B4-BE49-F238E27FC236}">
                    <a16:creationId xmlns:a16="http://schemas.microsoft.com/office/drawing/2014/main" id="{699B8C6A-AC95-55A1-73C5-968CAC112223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5" name="Freeform 44">
                <a:extLst>
                  <a:ext uri="{FF2B5EF4-FFF2-40B4-BE49-F238E27FC236}">
                    <a16:creationId xmlns:a16="http://schemas.microsoft.com/office/drawing/2014/main" id="{580EDE9A-3D2D-BAC1-3DF2-5E849923A5CF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6" name="Freeform 45">
                <a:extLst>
                  <a:ext uri="{FF2B5EF4-FFF2-40B4-BE49-F238E27FC236}">
                    <a16:creationId xmlns:a16="http://schemas.microsoft.com/office/drawing/2014/main" id="{E220FC21-6E16-F69F-043A-76A523072F49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7" name="Freeform 46">
                <a:extLst>
                  <a:ext uri="{FF2B5EF4-FFF2-40B4-BE49-F238E27FC236}">
                    <a16:creationId xmlns:a16="http://schemas.microsoft.com/office/drawing/2014/main" id="{0DE76647-A11D-E485-1F85-B9EA5E2473A6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8" name="Freeform 47">
                <a:extLst>
                  <a:ext uri="{FF2B5EF4-FFF2-40B4-BE49-F238E27FC236}">
                    <a16:creationId xmlns:a16="http://schemas.microsoft.com/office/drawing/2014/main" id="{73ABC87C-6CCF-1DFE-FF48-FF212CEE86DF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9" name="Freeform 48">
                <a:extLst>
                  <a:ext uri="{FF2B5EF4-FFF2-40B4-BE49-F238E27FC236}">
                    <a16:creationId xmlns:a16="http://schemas.microsoft.com/office/drawing/2014/main" id="{D97BF4F8-6010-74ED-9422-6866417EAF09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0" name="Freeform 49">
                <a:extLst>
                  <a:ext uri="{FF2B5EF4-FFF2-40B4-BE49-F238E27FC236}">
                    <a16:creationId xmlns:a16="http://schemas.microsoft.com/office/drawing/2014/main" id="{DE6761B5-F9C7-9B84-6E55-2BD24FC8D0D6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1" name="Freeform 50">
                <a:extLst>
                  <a:ext uri="{FF2B5EF4-FFF2-40B4-BE49-F238E27FC236}">
                    <a16:creationId xmlns:a16="http://schemas.microsoft.com/office/drawing/2014/main" id="{ACDA9A79-59A7-E6B2-3A4A-1B7A489BF073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2" name="Freeform 51">
                <a:extLst>
                  <a:ext uri="{FF2B5EF4-FFF2-40B4-BE49-F238E27FC236}">
                    <a16:creationId xmlns:a16="http://schemas.microsoft.com/office/drawing/2014/main" id="{38E9BCFD-4ACB-4D0C-4CA2-787692E01A42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3" name="Freeform 52">
                <a:extLst>
                  <a:ext uri="{FF2B5EF4-FFF2-40B4-BE49-F238E27FC236}">
                    <a16:creationId xmlns:a16="http://schemas.microsoft.com/office/drawing/2014/main" id="{7FC6AC7F-5738-CB7F-BF4B-D60C9346BCFD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4" name="Freeform 53">
                <a:extLst>
                  <a:ext uri="{FF2B5EF4-FFF2-40B4-BE49-F238E27FC236}">
                    <a16:creationId xmlns:a16="http://schemas.microsoft.com/office/drawing/2014/main" id="{DF0FE2F9-BC25-1ABE-9A91-B35ECA45F36A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5" name="Freeform 54">
                <a:extLst>
                  <a:ext uri="{FF2B5EF4-FFF2-40B4-BE49-F238E27FC236}">
                    <a16:creationId xmlns:a16="http://schemas.microsoft.com/office/drawing/2014/main" id="{492E3C8A-8993-1A60-BAFA-D5E2C5580BC0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</p:grpSp>
      <p:sp>
        <p:nvSpPr>
          <p:cNvPr id="35" name="Text Placeholder 9">
            <a:extLst>
              <a:ext uri="{FF2B5EF4-FFF2-40B4-BE49-F238E27FC236}">
                <a16:creationId xmlns:a16="http://schemas.microsoft.com/office/drawing/2014/main" id="{D1C9238D-353A-FC4D-8EE9-06DAB6A0BFBD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7192" y="3107458"/>
            <a:ext cx="1960421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Presenters goes here.</a:t>
            </a:r>
          </a:p>
        </p:txBody>
      </p:sp>
      <p:sp>
        <p:nvSpPr>
          <p:cNvPr id="36" name="Text Placeholder 32">
            <a:extLst>
              <a:ext uri="{FF2B5EF4-FFF2-40B4-BE49-F238E27FC236}">
                <a16:creationId xmlns:a16="http://schemas.microsoft.com/office/drawing/2014/main" id="{3CDDDA68-C26C-194C-8B2C-DDAB904CB0B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27192" y="3447003"/>
            <a:ext cx="4151537" cy="683071"/>
          </a:xfrm>
        </p:spPr>
        <p:txBody>
          <a:bodyPr numCol="2" spcCol="216000">
            <a:noAutofit/>
          </a:bodyPr>
          <a:lstStyle>
            <a:lvl1pPr marL="0" indent="0">
              <a:lnSpc>
                <a:spcPct val="114000"/>
              </a:lnSpc>
              <a:buNone/>
              <a:defRPr sz="800"/>
            </a:lvl1pPr>
            <a:lvl2pPr marL="342892" indent="0">
              <a:lnSpc>
                <a:spcPct val="114000"/>
              </a:lnSpc>
              <a:buNone/>
              <a:defRPr sz="800"/>
            </a:lvl2pPr>
            <a:lvl3pPr marL="685783" indent="0">
              <a:lnSpc>
                <a:spcPct val="114000"/>
              </a:lnSpc>
              <a:buNone/>
              <a:defRPr sz="800"/>
            </a:lvl3pPr>
            <a:lvl4pPr marL="1028675" indent="0">
              <a:lnSpc>
                <a:spcPct val="114000"/>
              </a:lnSpc>
              <a:buNone/>
              <a:defRPr sz="800"/>
            </a:lvl4pPr>
            <a:lvl5pPr marL="1371566" indent="0">
              <a:lnSpc>
                <a:spcPct val="114000"/>
              </a:lnSpc>
              <a:buNone/>
              <a:defRPr sz="800"/>
            </a:lvl5pPr>
          </a:lstStyle>
          <a:p>
            <a:pPr lvl="0"/>
            <a:r>
              <a:rPr lang="en-US" dirty="0"/>
              <a:t>First Last—Job Title</a:t>
            </a:r>
          </a:p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lvl="0"/>
            <a:r>
              <a:rPr lang="en-US" dirty="0"/>
              <a:t>First Last—Job Title</a:t>
            </a:r>
          </a:p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</p:txBody>
      </p:sp>
    </p:spTree>
    <p:extLst>
      <p:ext uri="{BB962C8B-B14F-4D97-AF65-F5344CB8AC3E}">
        <p14:creationId xmlns:p14="http://schemas.microsoft.com/office/powerpoint/2010/main" val="84946045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5900" y="1414244"/>
            <a:ext cx="3600450" cy="818332"/>
          </a:xfrm>
        </p:spPr>
        <p:txBody>
          <a:bodyPr anchor="b">
            <a:noAutofit/>
          </a:bodyPr>
          <a:lstStyle>
            <a:lvl1pPr algn="l"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15900" y="2647593"/>
            <a:ext cx="3600450" cy="273844"/>
          </a:xfrm>
        </p:spPr>
        <p:txBody>
          <a:bodyPr anchor="b" anchorCtr="0">
            <a:noAutofit/>
          </a:bodyPr>
          <a:lstStyle>
            <a:lvl1pPr marL="0" indent="0" algn="l">
              <a:buNone/>
              <a:defRPr sz="1800">
                <a:solidFill>
                  <a:schemeClr val="tx2"/>
                </a:solidFill>
                <a:latin typeface="+mj-lt"/>
              </a:defRPr>
            </a:lvl1pPr>
            <a:lvl2pPr marL="342892" indent="0" algn="ctr">
              <a:buNone/>
              <a:defRPr sz="1500"/>
            </a:lvl2pPr>
            <a:lvl3pPr marL="685783" indent="0" algn="ctr">
              <a:buNone/>
              <a:defRPr sz="1350"/>
            </a:lvl3pPr>
            <a:lvl4pPr marL="1028675" indent="0" algn="ctr">
              <a:buNone/>
              <a:defRPr sz="1200"/>
            </a:lvl4pPr>
            <a:lvl5pPr marL="1371566" indent="0" algn="ctr">
              <a:buNone/>
              <a:defRPr sz="1200"/>
            </a:lvl5pPr>
            <a:lvl6pPr marL="1714457" indent="0" algn="ctr">
              <a:buNone/>
              <a:defRPr sz="1200"/>
            </a:lvl6pPr>
            <a:lvl7pPr marL="2057348" indent="0" algn="ctr">
              <a:buNone/>
              <a:defRPr sz="1200"/>
            </a:lvl7pPr>
            <a:lvl8pPr marL="2400240" indent="0" algn="ctr">
              <a:buNone/>
              <a:defRPr sz="1200"/>
            </a:lvl8pPr>
            <a:lvl9pPr marL="2743132" indent="0" algn="ctr">
              <a:buNone/>
              <a:defRPr sz="1200"/>
            </a:lvl9pPr>
          </a:lstStyle>
          <a:p>
            <a:r>
              <a:rPr lang="en-US" dirty="0"/>
              <a:t>Click to insert subtitle.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AEE579C-8BF3-5AF2-FDA6-405F238F1FC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192806"/>
            <a:ext cx="3600450" cy="129953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050">
                <a:solidFill>
                  <a:schemeClr val="tx2"/>
                </a:solidFill>
              </a:defRPr>
            </a:lvl1pPr>
            <a:lvl2pPr marL="342892" indent="0">
              <a:buNone/>
              <a:defRPr/>
            </a:lvl2pPr>
            <a:lvl3pPr marL="685783" indent="0">
              <a:buNone/>
              <a:defRPr/>
            </a:lvl3pPr>
            <a:lvl4pPr marL="1028675" indent="0">
              <a:buNone/>
              <a:defRPr/>
            </a:lvl4pPr>
            <a:lvl5pPr marL="1371566" indent="0">
              <a:buNone/>
              <a:defRPr/>
            </a:lvl5pPr>
          </a:lstStyle>
          <a:p>
            <a:pPr lvl="0"/>
            <a:r>
              <a:rPr lang="en-US" dirty="0"/>
              <a:t>DD / MM / YYYY</a:t>
            </a:r>
          </a:p>
        </p:txBody>
      </p:sp>
      <p:sp>
        <p:nvSpPr>
          <p:cNvPr id="43" name="Picture Placeholder 42">
            <a:extLst>
              <a:ext uri="{FF2B5EF4-FFF2-40B4-BE49-F238E27FC236}">
                <a16:creationId xmlns:a16="http://schemas.microsoft.com/office/drawing/2014/main" id="{8EA885D4-90FB-BF40-DC43-B7F714E4A8CE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627583" y="204789"/>
            <a:ext cx="4300517" cy="4730750"/>
          </a:xfrm>
          <a:solidFill>
            <a:schemeClr val="bg1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CF43082B-CD40-8C3F-DC5C-2F5101E239D7}"/>
              </a:ext>
            </a:extLst>
          </p:cNvPr>
          <p:cNvGrpSpPr/>
          <p:nvPr userDrawn="1"/>
        </p:nvGrpSpPr>
        <p:grpSpPr>
          <a:xfrm>
            <a:off x="211588" y="4582634"/>
            <a:ext cx="1514666" cy="365605"/>
            <a:chOff x="211587" y="4593566"/>
            <a:chExt cx="1429538" cy="345057"/>
          </a:xfrm>
        </p:grpSpPr>
        <p:grpSp>
          <p:nvGrpSpPr>
            <p:cNvPr id="5" name="Graphic 11">
              <a:extLst>
                <a:ext uri="{FF2B5EF4-FFF2-40B4-BE49-F238E27FC236}">
                  <a16:creationId xmlns:a16="http://schemas.microsoft.com/office/drawing/2014/main" id="{7C6E4AE8-3014-F584-0A34-99DC87F67983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56" name="Freeform 55">
                <a:extLst>
                  <a:ext uri="{FF2B5EF4-FFF2-40B4-BE49-F238E27FC236}">
                    <a16:creationId xmlns:a16="http://schemas.microsoft.com/office/drawing/2014/main" id="{31FCB52D-45BB-1DC4-6C13-09DFAFCD57E9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28C842DC-0BC4-43F9-3166-7F99556234E4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AA17555-F54D-5856-A9CD-BDC4C9AE5B86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6DCCCBE3-854E-92EB-A384-37665845459F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2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1D4ED9F-839E-E741-1400-1E2CE9587755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6B33F132-74A5-78C5-B6AB-5C31CF31F96C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1A430638-798A-F097-09FC-B11B43051DA6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  <p:grpSp>
          <p:nvGrpSpPr>
            <p:cNvPr id="6" name="Graphic 11">
              <a:extLst>
                <a:ext uri="{FF2B5EF4-FFF2-40B4-BE49-F238E27FC236}">
                  <a16:creationId xmlns:a16="http://schemas.microsoft.com/office/drawing/2014/main" id="{C2E7E580-B960-24CA-17A0-CF1CCCCDB36B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7" name="Freeform 6">
                <a:extLst>
                  <a:ext uri="{FF2B5EF4-FFF2-40B4-BE49-F238E27FC236}">
                    <a16:creationId xmlns:a16="http://schemas.microsoft.com/office/drawing/2014/main" id="{2A537EAA-DEC9-40FF-C57A-EF0E1B331A68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" name="Freeform 7">
                <a:extLst>
                  <a:ext uri="{FF2B5EF4-FFF2-40B4-BE49-F238E27FC236}">
                    <a16:creationId xmlns:a16="http://schemas.microsoft.com/office/drawing/2014/main" id="{AA49F3E3-4F1A-ED3E-E4E7-B22B8F211719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9" name="Freeform 8">
                <a:extLst>
                  <a:ext uri="{FF2B5EF4-FFF2-40B4-BE49-F238E27FC236}">
                    <a16:creationId xmlns:a16="http://schemas.microsoft.com/office/drawing/2014/main" id="{B5E7CAD6-21F8-BC6B-A40C-7F7DEC05F38F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11" name="Freeform 10">
                <a:extLst>
                  <a:ext uri="{FF2B5EF4-FFF2-40B4-BE49-F238E27FC236}">
                    <a16:creationId xmlns:a16="http://schemas.microsoft.com/office/drawing/2014/main" id="{41A5FF07-0C32-0472-A569-782723C8FA8E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12" name="Freeform 11">
                <a:extLst>
                  <a:ext uri="{FF2B5EF4-FFF2-40B4-BE49-F238E27FC236}">
                    <a16:creationId xmlns:a16="http://schemas.microsoft.com/office/drawing/2014/main" id="{E6B39DFA-60ED-5330-1D12-7D72CB47CB4A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13" name="Freeform 12">
                <a:extLst>
                  <a:ext uri="{FF2B5EF4-FFF2-40B4-BE49-F238E27FC236}">
                    <a16:creationId xmlns:a16="http://schemas.microsoft.com/office/drawing/2014/main" id="{EA739B27-CF4D-AA1F-DCFE-7BFAB26E544C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2" name="Freeform 41">
                <a:extLst>
                  <a:ext uri="{FF2B5EF4-FFF2-40B4-BE49-F238E27FC236}">
                    <a16:creationId xmlns:a16="http://schemas.microsoft.com/office/drawing/2014/main" id="{1DB94C2D-D032-FFB7-D1EA-AA20B9EBB96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4" name="Freeform 43">
                <a:extLst>
                  <a:ext uri="{FF2B5EF4-FFF2-40B4-BE49-F238E27FC236}">
                    <a16:creationId xmlns:a16="http://schemas.microsoft.com/office/drawing/2014/main" id="{699B8C6A-AC95-55A1-73C5-968CAC112223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5" name="Freeform 44">
                <a:extLst>
                  <a:ext uri="{FF2B5EF4-FFF2-40B4-BE49-F238E27FC236}">
                    <a16:creationId xmlns:a16="http://schemas.microsoft.com/office/drawing/2014/main" id="{580EDE9A-3D2D-BAC1-3DF2-5E849923A5CF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6" name="Freeform 45">
                <a:extLst>
                  <a:ext uri="{FF2B5EF4-FFF2-40B4-BE49-F238E27FC236}">
                    <a16:creationId xmlns:a16="http://schemas.microsoft.com/office/drawing/2014/main" id="{E220FC21-6E16-F69F-043A-76A523072F49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7" name="Freeform 46">
                <a:extLst>
                  <a:ext uri="{FF2B5EF4-FFF2-40B4-BE49-F238E27FC236}">
                    <a16:creationId xmlns:a16="http://schemas.microsoft.com/office/drawing/2014/main" id="{0DE76647-A11D-E485-1F85-B9EA5E2473A6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8" name="Freeform 47">
                <a:extLst>
                  <a:ext uri="{FF2B5EF4-FFF2-40B4-BE49-F238E27FC236}">
                    <a16:creationId xmlns:a16="http://schemas.microsoft.com/office/drawing/2014/main" id="{73ABC87C-6CCF-1DFE-FF48-FF212CEE86DF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9" name="Freeform 48">
                <a:extLst>
                  <a:ext uri="{FF2B5EF4-FFF2-40B4-BE49-F238E27FC236}">
                    <a16:creationId xmlns:a16="http://schemas.microsoft.com/office/drawing/2014/main" id="{D97BF4F8-6010-74ED-9422-6866417EAF09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0" name="Freeform 49">
                <a:extLst>
                  <a:ext uri="{FF2B5EF4-FFF2-40B4-BE49-F238E27FC236}">
                    <a16:creationId xmlns:a16="http://schemas.microsoft.com/office/drawing/2014/main" id="{DE6761B5-F9C7-9B84-6E55-2BD24FC8D0D6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1" name="Freeform 50">
                <a:extLst>
                  <a:ext uri="{FF2B5EF4-FFF2-40B4-BE49-F238E27FC236}">
                    <a16:creationId xmlns:a16="http://schemas.microsoft.com/office/drawing/2014/main" id="{ACDA9A79-59A7-E6B2-3A4A-1B7A489BF073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2" name="Freeform 51">
                <a:extLst>
                  <a:ext uri="{FF2B5EF4-FFF2-40B4-BE49-F238E27FC236}">
                    <a16:creationId xmlns:a16="http://schemas.microsoft.com/office/drawing/2014/main" id="{38E9BCFD-4ACB-4D0C-4CA2-787692E01A42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3" name="Freeform 52">
                <a:extLst>
                  <a:ext uri="{FF2B5EF4-FFF2-40B4-BE49-F238E27FC236}">
                    <a16:creationId xmlns:a16="http://schemas.microsoft.com/office/drawing/2014/main" id="{7FC6AC7F-5738-CB7F-BF4B-D60C9346BCFD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4" name="Freeform 53">
                <a:extLst>
                  <a:ext uri="{FF2B5EF4-FFF2-40B4-BE49-F238E27FC236}">
                    <a16:creationId xmlns:a16="http://schemas.microsoft.com/office/drawing/2014/main" id="{DF0FE2F9-BC25-1ABE-9A91-B35ECA45F36A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5" name="Freeform 54">
                <a:extLst>
                  <a:ext uri="{FF2B5EF4-FFF2-40B4-BE49-F238E27FC236}">
                    <a16:creationId xmlns:a16="http://schemas.microsoft.com/office/drawing/2014/main" id="{492E3C8A-8993-1A60-BAFA-D5E2C5580BC0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</p:grpSp>
      <p:sp>
        <p:nvSpPr>
          <p:cNvPr id="35" name="Text Placeholder 9">
            <a:extLst>
              <a:ext uri="{FF2B5EF4-FFF2-40B4-BE49-F238E27FC236}">
                <a16:creationId xmlns:a16="http://schemas.microsoft.com/office/drawing/2014/main" id="{D1C9238D-353A-FC4D-8EE9-06DAB6A0BFBD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7192" y="3107458"/>
            <a:ext cx="1960421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Presenters goes here.</a:t>
            </a:r>
          </a:p>
        </p:txBody>
      </p:sp>
      <p:sp>
        <p:nvSpPr>
          <p:cNvPr id="36" name="Text Placeholder 32">
            <a:extLst>
              <a:ext uri="{FF2B5EF4-FFF2-40B4-BE49-F238E27FC236}">
                <a16:creationId xmlns:a16="http://schemas.microsoft.com/office/drawing/2014/main" id="{3CDDDA68-C26C-194C-8B2C-DDAB904CB0B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27192" y="3447003"/>
            <a:ext cx="4151537" cy="683071"/>
          </a:xfrm>
        </p:spPr>
        <p:txBody>
          <a:bodyPr numCol="2" spcCol="216000">
            <a:noAutofit/>
          </a:bodyPr>
          <a:lstStyle>
            <a:lvl1pPr marL="0" indent="0">
              <a:lnSpc>
                <a:spcPct val="114000"/>
              </a:lnSpc>
              <a:buNone/>
              <a:defRPr sz="800"/>
            </a:lvl1pPr>
            <a:lvl2pPr marL="342892" indent="0">
              <a:lnSpc>
                <a:spcPct val="114000"/>
              </a:lnSpc>
              <a:buNone/>
              <a:defRPr sz="800"/>
            </a:lvl2pPr>
            <a:lvl3pPr marL="685783" indent="0">
              <a:lnSpc>
                <a:spcPct val="114000"/>
              </a:lnSpc>
              <a:buNone/>
              <a:defRPr sz="800"/>
            </a:lvl3pPr>
            <a:lvl4pPr marL="1028675" indent="0">
              <a:lnSpc>
                <a:spcPct val="114000"/>
              </a:lnSpc>
              <a:buNone/>
              <a:defRPr sz="800"/>
            </a:lvl4pPr>
            <a:lvl5pPr marL="1371566" indent="0">
              <a:lnSpc>
                <a:spcPct val="114000"/>
              </a:lnSpc>
              <a:buNone/>
              <a:defRPr sz="800"/>
            </a:lvl5pPr>
          </a:lstStyle>
          <a:p>
            <a:pPr lvl="0"/>
            <a:r>
              <a:rPr lang="en-US" dirty="0"/>
              <a:t>First Last—Job Title</a:t>
            </a:r>
          </a:p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lvl="0"/>
            <a:r>
              <a:rPr lang="en-US" dirty="0"/>
              <a:t>First Last—Job Title</a:t>
            </a:r>
          </a:p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</p:txBody>
      </p:sp>
    </p:spTree>
    <p:extLst>
      <p:ext uri="{BB962C8B-B14F-4D97-AF65-F5344CB8AC3E}">
        <p14:creationId xmlns:p14="http://schemas.microsoft.com/office/powerpoint/2010/main" val="1050573771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able of Contents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‹N°›</a:t>
            </a:fld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4726DB1-B7E6-1774-F331-3A22F3BF643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15901" y="1419225"/>
            <a:ext cx="1919788" cy="973246"/>
          </a:xfrm>
        </p:spPr>
        <p:txBody>
          <a:bodyPr anchor="ctr" anchorCtr="0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Table of</a:t>
            </a:r>
            <a:br>
              <a:rPr lang="en-US" dirty="0"/>
            </a:br>
            <a:r>
              <a:rPr lang="en-US" dirty="0"/>
              <a:t>contents.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0A3387E6-AEDC-1EEF-F5B5-55F1233CAAF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411413" y="1349197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/>
            </a:lvl2pPr>
            <a:lvl3pPr marL="685783" indent="0">
              <a:buNone/>
              <a:defRPr/>
            </a:lvl3pPr>
            <a:lvl4pPr marL="1028675" indent="0">
              <a:buNone/>
              <a:defRPr/>
            </a:lvl4pPr>
            <a:lvl5pPr marL="1371566" indent="0">
              <a:buNone/>
              <a:defRPr/>
            </a:lvl5pPr>
          </a:lstStyle>
          <a:p>
            <a:pPr lvl="0"/>
            <a:r>
              <a:rPr lang="en-US" dirty="0"/>
              <a:t>01.</a:t>
            </a:r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7A4626EC-51F0-97F1-2D9E-32E394B5A7C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615994" y="1349197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/>
            </a:lvl2pPr>
            <a:lvl3pPr marL="685783" indent="0">
              <a:buNone/>
              <a:defRPr/>
            </a:lvl3pPr>
            <a:lvl4pPr marL="1028675" indent="0">
              <a:buNone/>
              <a:defRPr/>
            </a:lvl4pPr>
            <a:lvl5pPr marL="1371566" indent="0">
              <a:buNone/>
              <a:defRPr/>
            </a:lvl5pPr>
          </a:lstStyle>
          <a:p>
            <a:pPr lvl="0"/>
            <a:r>
              <a:rPr lang="en-US" dirty="0"/>
              <a:t>02.</a:t>
            </a:r>
          </a:p>
        </p:txBody>
      </p:sp>
      <p:sp>
        <p:nvSpPr>
          <p:cNvPr id="13" name="Text Placeholder 10">
            <a:extLst>
              <a:ext uri="{FF2B5EF4-FFF2-40B4-BE49-F238E27FC236}">
                <a16:creationId xmlns:a16="http://schemas.microsoft.com/office/drawing/2014/main" id="{8CB200F9-6303-78EB-9E3A-11D192A3D6F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845627" y="1349197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/>
            </a:lvl2pPr>
            <a:lvl3pPr marL="685783" indent="0">
              <a:buNone/>
              <a:defRPr/>
            </a:lvl3pPr>
            <a:lvl4pPr marL="1028675" indent="0">
              <a:buNone/>
              <a:defRPr/>
            </a:lvl4pPr>
            <a:lvl5pPr marL="1371566" indent="0">
              <a:buNone/>
              <a:defRPr/>
            </a:lvl5pPr>
          </a:lstStyle>
          <a:p>
            <a:pPr lvl="0"/>
            <a:r>
              <a:rPr lang="en-US" dirty="0"/>
              <a:t>03.</a:t>
            </a:r>
          </a:p>
        </p:txBody>
      </p: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D8644989-7F22-2D6A-8DAB-DEDFFCBA056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411413" y="2971930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/>
            </a:lvl2pPr>
            <a:lvl3pPr marL="685783" indent="0">
              <a:buNone/>
              <a:defRPr/>
            </a:lvl3pPr>
            <a:lvl4pPr marL="1028675" indent="0">
              <a:buNone/>
              <a:defRPr/>
            </a:lvl4pPr>
            <a:lvl5pPr marL="1371566" indent="0">
              <a:buNone/>
              <a:defRPr/>
            </a:lvl5pPr>
          </a:lstStyle>
          <a:p>
            <a:pPr lvl="0"/>
            <a:r>
              <a:rPr lang="en-US" dirty="0"/>
              <a:t>04.</a:t>
            </a:r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41BC573E-68DD-3A53-8495-2D83C448F86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615994" y="2971930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/>
            </a:lvl2pPr>
            <a:lvl3pPr marL="685783" indent="0">
              <a:buNone/>
              <a:defRPr/>
            </a:lvl3pPr>
            <a:lvl4pPr marL="1028675" indent="0">
              <a:buNone/>
              <a:defRPr/>
            </a:lvl4pPr>
            <a:lvl5pPr marL="1371566" indent="0">
              <a:buNone/>
              <a:defRPr/>
            </a:lvl5pPr>
          </a:lstStyle>
          <a:p>
            <a:pPr lvl="0"/>
            <a:r>
              <a:rPr lang="en-US" dirty="0"/>
              <a:t>05.</a:t>
            </a:r>
          </a:p>
        </p:txBody>
      </p:sp>
      <p:sp>
        <p:nvSpPr>
          <p:cNvPr id="16" name="Text Placeholder 10">
            <a:extLst>
              <a:ext uri="{FF2B5EF4-FFF2-40B4-BE49-F238E27FC236}">
                <a16:creationId xmlns:a16="http://schemas.microsoft.com/office/drawing/2014/main" id="{9F1AF766-EF3A-C147-4975-4E61F2964BE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845627" y="2971930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/>
            </a:lvl2pPr>
            <a:lvl3pPr marL="685783" indent="0">
              <a:buNone/>
              <a:defRPr/>
            </a:lvl3pPr>
            <a:lvl4pPr marL="1028675" indent="0">
              <a:buNone/>
              <a:defRPr/>
            </a:lvl4pPr>
            <a:lvl5pPr marL="1371566" indent="0">
              <a:buNone/>
              <a:defRPr/>
            </a:lvl5pPr>
          </a:lstStyle>
          <a:p>
            <a:pPr lvl="0"/>
            <a:r>
              <a:rPr lang="en-US" dirty="0"/>
              <a:t>06.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7C354461-06FE-8570-AD97-25189E294D69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2411414" y="1816101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892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783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675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566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19" name="Text Placeholder 17">
            <a:extLst>
              <a:ext uri="{FF2B5EF4-FFF2-40B4-BE49-F238E27FC236}">
                <a16:creationId xmlns:a16="http://schemas.microsoft.com/office/drawing/2014/main" id="{D6DDE41C-EE2D-AE60-0664-7A0FC9C6A54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615995" y="1816101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892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783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675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566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0" name="Text Placeholder 17">
            <a:extLst>
              <a:ext uri="{FF2B5EF4-FFF2-40B4-BE49-F238E27FC236}">
                <a16:creationId xmlns:a16="http://schemas.microsoft.com/office/drawing/2014/main" id="{1DB719A2-ECB3-1418-6F81-018BB5AA97E5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845628" y="1816101"/>
            <a:ext cx="2092412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892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783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675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566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1" name="Text Placeholder 17">
            <a:extLst>
              <a:ext uri="{FF2B5EF4-FFF2-40B4-BE49-F238E27FC236}">
                <a16:creationId xmlns:a16="http://schemas.microsoft.com/office/drawing/2014/main" id="{582135BD-34EE-D87B-0257-976D83410E4F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2411414" y="3444485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892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783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675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566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2" name="Text Placeholder 17">
            <a:extLst>
              <a:ext uri="{FF2B5EF4-FFF2-40B4-BE49-F238E27FC236}">
                <a16:creationId xmlns:a16="http://schemas.microsoft.com/office/drawing/2014/main" id="{ECF57AAC-A1E0-DD7E-92AD-CFF7D430158A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615995" y="3444485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892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783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675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566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3" name="Text Placeholder 17">
            <a:extLst>
              <a:ext uri="{FF2B5EF4-FFF2-40B4-BE49-F238E27FC236}">
                <a16:creationId xmlns:a16="http://schemas.microsoft.com/office/drawing/2014/main" id="{8CC48DB9-BEF8-4DB7-BED7-BD75E2464D5D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845628" y="3444485"/>
            <a:ext cx="2092412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892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783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675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566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8474B4D8-4C65-E890-B5DE-6BFDAF2A76B2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411414" y="2218825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892" indent="0">
              <a:buNone/>
              <a:defRPr sz="800"/>
            </a:lvl2pPr>
            <a:lvl3pPr marL="685783" indent="0">
              <a:buNone/>
              <a:defRPr sz="700"/>
            </a:lvl3pPr>
            <a:lvl4pPr marL="1028675" indent="0">
              <a:buNone/>
              <a:defRPr sz="600"/>
            </a:lvl4pPr>
            <a:lvl5pPr marL="1371566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28" name="Text Placeholder 26">
            <a:extLst>
              <a:ext uri="{FF2B5EF4-FFF2-40B4-BE49-F238E27FC236}">
                <a16:creationId xmlns:a16="http://schemas.microsoft.com/office/drawing/2014/main" id="{41775F53-27CA-6212-5A52-C45880B23427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615995" y="2218825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892" indent="0">
              <a:buNone/>
              <a:defRPr sz="800"/>
            </a:lvl2pPr>
            <a:lvl3pPr marL="685783" indent="0">
              <a:buNone/>
              <a:defRPr sz="700"/>
            </a:lvl3pPr>
            <a:lvl4pPr marL="1028675" indent="0">
              <a:buNone/>
              <a:defRPr sz="600"/>
            </a:lvl4pPr>
            <a:lvl5pPr marL="1371566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29" name="Text Placeholder 26">
            <a:extLst>
              <a:ext uri="{FF2B5EF4-FFF2-40B4-BE49-F238E27FC236}">
                <a16:creationId xmlns:a16="http://schemas.microsoft.com/office/drawing/2014/main" id="{D66A3B78-41DC-06D1-36A3-D91EC6C32F9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839365" y="2218825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892" indent="0">
              <a:buNone/>
              <a:defRPr sz="800"/>
            </a:lvl2pPr>
            <a:lvl3pPr marL="685783" indent="0">
              <a:buNone/>
              <a:defRPr sz="700"/>
            </a:lvl3pPr>
            <a:lvl4pPr marL="1028675" indent="0">
              <a:buNone/>
              <a:defRPr sz="600"/>
            </a:lvl4pPr>
            <a:lvl5pPr marL="1371566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30" name="Text Placeholder 26">
            <a:extLst>
              <a:ext uri="{FF2B5EF4-FFF2-40B4-BE49-F238E27FC236}">
                <a16:creationId xmlns:a16="http://schemas.microsoft.com/office/drawing/2014/main" id="{3EC79D14-346D-23BE-D99A-733F910EBFAA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2411414" y="3834683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892" indent="0">
              <a:buNone/>
              <a:defRPr sz="800"/>
            </a:lvl2pPr>
            <a:lvl3pPr marL="685783" indent="0">
              <a:buNone/>
              <a:defRPr sz="700"/>
            </a:lvl3pPr>
            <a:lvl4pPr marL="1028675" indent="0">
              <a:buNone/>
              <a:defRPr sz="600"/>
            </a:lvl4pPr>
            <a:lvl5pPr marL="1371566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31" name="Text Placeholder 26">
            <a:extLst>
              <a:ext uri="{FF2B5EF4-FFF2-40B4-BE49-F238E27FC236}">
                <a16:creationId xmlns:a16="http://schemas.microsoft.com/office/drawing/2014/main" id="{BBF6F0CC-4A3F-D822-3CD3-1B0ABB27FF9D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615995" y="3834683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892" indent="0">
              <a:buNone/>
              <a:defRPr sz="800"/>
            </a:lvl2pPr>
            <a:lvl3pPr marL="685783" indent="0">
              <a:buNone/>
              <a:defRPr sz="700"/>
            </a:lvl3pPr>
            <a:lvl4pPr marL="1028675" indent="0">
              <a:buNone/>
              <a:defRPr sz="600"/>
            </a:lvl4pPr>
            <a:lvl5pPr marL="1371566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32" name="Text Placeholder 26">
            <a:extLst>
              <a:ext uri="{FF2B5EF4-FFF2-40B4-BE49-F238E27FC236}">
                <a16:creationId xmlns:a16="http://schemas.microsoft.com/office/drawing/2014/main" id="{EBA69CA3-3E77-09CD-FFBE-B77B26582185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6839365" y="3834683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892" indent="0">
              <a:buNone/>
              <a:defRPr sz="800"/>
            </a:lvl2pPr>
            <a:lvl3pPr marL="685783" indent="0">
              <a:buNone/>
              <a:defRPr sz="700"/>
            </a:lvl3pPr>
            <a:lvl4pPr marL="1028675" indent="0">
              <a:buNone/>
              <a:defRPr sz="600"/>
            </a:lvl4pPr>
            <a:lvl5pPr marL="1371566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5115089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Section Divider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15900" y="1779374"/>
            <a:ext cx="1497570" cy="724930"/>
          </a:xfrm>
        </p:spPr>
        <p:txBody>
          <a:bodyPr anchor="b">
            <a:normAutofit/>
          </a:bodyPr>
          <a:lstStyle>
            <a:lvl1pPr>
              <a:defRPr sz="4800" b="1"/>
            </a:lvl1pPr>
          </a:lstStyle>
          <a:p>
            <a:r>
              <a:rPr lang="en-US" dirty="0"/>
              <a:t>01.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15901" y="2639198"/>
            <a:ext cx="4281959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783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67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566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457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348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24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13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‹N°›</a:t>
            </a:fld>
            <a:endParaRPr lang="en-US"/>
          </a:p>
        </p:txBody>
      </p:sp>
      <p:sp>
        <p:nvSpPr>
          <p:cNvPr id="12" name="Text Placeholder 26">
            <a:extLst>
              <a:ext uri="{FF2B5EF4-FFF2-40B4-BE49-F238E27FC236}">
                <a16:creationId xmlns:a16="http://schemas.microsoft.com/office/drawing/2014/main" id="{D04805F5-7E8C-D806-3F0A-79377EA8A2FF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15901" y="3767496"/>
            <a:ext cx="4281959" cy="778626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buNone/>
              <a:defRPr sz="800"/>
            </a:lvl2pPr>
            <a:lvl3pPr marL="685783" indent="0">
              <a:buNone/>
              <a:defRPr sz="700"/>
            </a:lvl3pPr>
            <a:lvl4pPr marL="1028675" indent="0">
              <a:buNone/>
              <a:defRPr sz="600"/>
            </a:lvl4pPr>
            <a:lvl5pPr marL="1371566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4638675" y="2620483"/>
            <a:ext cx="4281958" cy="1818246"/>
          </a:xfrm>
        </p:spPr>
        <p:txBody>
          <a:bodyPr>
            <a:noAutofit/>
          </a:bodyPr>
          <a:lstStyle>
            <a:lvl1pPr marL="0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892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783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675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566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204921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Light Grey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‹N°›</a:t>
            </a:fld>
            <a:endParaRPr lang="en-US"/>
          </a:p>
        </p:txBody>
      </p:sp>
      <p:sp>
        <p:nvSpPr>
          <p:cNvPr id="6" name="Text Placeholder 15">
            <a:extLst>
              <a:ext uri="{FF2B5EF4-FFF2-40B4-BE49-F238E27FC236}">
                <a16:creationId xmlns:a16="http://schemas.microsoft.com/office/drawing/2014/main" id="{05DA9270-0C8F-AE43-9DDB-CCD2F8C3C5F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212184"/>
            <a:ext cx="8353425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</p:spTree>
    <p:extLst>
      <p:ext uri="{BB962C8B-B14F-4D97-AF65-F5344CB8AC3E}">
        <p14:creationId xmlns:p14="http://schemas.microsoft.com/office/powerpoint/2010/main" val="402161863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Medium Grey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32212" y="2639198"/>
            <a:ext cx="4258925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783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67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566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457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348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24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13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Subsection title goes here.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‹N°›</a:t>
            </a:fld>
            <a:endParaRPr lang="en-US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251206" y="3735151"/>
            <a:ext cx="4249358" cy="101168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892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783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675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566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4D439A0-A9B0-861F-CEF2-DA751F9DC45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41209" y="2275717"/>
            <a:ext cx="4258925" cy="249237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&lt;##&gt;. SECTION 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348486262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ontent Slide Image On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‹N°›</a:t>
            </a:fld>
            <a:endParaRPr lang="en-US"/>
          </a:p>
        </p:txBody>
      </p:sp>
      <p:sp>
        <p:nvSpPr>
          <p:cNvPr id="10" name="Picture Placeholder 42">
            <a:extLst>
              <a:ext uri="{FF2B5EF4-FFF2-40B4-BE49-F238E27FC236}">
                <a16:creationId xmlns:a16="http://schemas.microsoft.com/office/drawing/2014/main" id="{475CA766-0803-2CD7-140A-C6D1F4CDEC9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21217" y="206376"/>
            <a:ext cx="4300517" cy="47307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4EBF9D06-F3D9-0C5E-52ED-0BF5DDB7C5E3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4759379" y="2342394"/>
            <a:ext cx="1960421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4" name="Text Placeholder 32">
            <a:extLst>
              <a:ext uri="{FF2B5EF4-FFF2-40B4-BE49-F238E27FC236}">
                <a16:creationId xmlns:a16="http://schemas.microsoft.com/office/drawing/2014/main" id="{CD1C5905-6C50-FD04-B627-753F1CC01FC5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4759379" y="3040063"/>
            <a:ext cx="4151537" cy="11874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/>
            </a:lvl1pPr>
            <a:lvl2pPr marL="342892" indent="0">
              <a:lnSpc>
                <a:spcPct val="114000"/>
              </a:lnSpc>
              <a:buNone/>
              <a:defRPr sz="800"/>
            </a:lvl2pPr>
            <a:lvl3pPr marL="685783" indent="0">
              <a:lnSpc>
                <a:spcPct val="114000"/>
              </a:lnSpc>
              <a:buNone/>
              <a:defRPr sz="800"/>
            </a:lvl3pPr>
            <a:lvl4pPr marL="1028675" indent="0">
              <a:lnSpc>
                <a:spcPct val="114000"/>
              </a:lnSpc>
              <a:buNone/>
              <a:defRPr sz="800"/>
            </a:lvl4pPr>
            <a:lvl5pPr marL="1371566" indent="0">
              <a:lnSpc>
                <a:spcPct val="114000"/>
              </a:lnSpc>
              <a:buNone/>
              <a:defRPr sz="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Text Placeholder 9">
            <a:extLst>
              <a:ext uri="{FF2B5EF4-FFF2-40B4-BE49-F238E27FC236}">
                <a16:creationId xmlns:a16="http://schemas.microsoft.com/office/drawing/2014/main" id="{A874CF84-747E-7589-CA7F-7DE9988FCF76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4759378" y="2644199"/>
            <a:ext cx="1960422" cy="137914"/>
          </a:xfrm>
        </p:spPr>
        <p:txBody>
          <a:bodyPr anchor="b" anchorCtr="0">
            <a:noAutofit/>
          </a:bodyPr>
          <a:lstStyle>
            <a:lvl1pPr marL="0" indent="0">
              <a:buNone/>
              <a:defRPr sz="800" b="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Recommended count: 350 characters.</a:t>
            </a:r>
          </a:p>
        </p:txBody>
      </p:sp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E495CD0A-363B-1C73-7CD9-ACB163B10445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759379" y="1111252"/>
            <a:ext cx="413861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3" name="Text Placeholder 15">
            <a:extLst>
              <a:ext uri="{FF2B5EF4-FFF2-40B4-BE49-F238E27FC236}">
                <a16:creationId xmlns:a16="http://schemas.microsoft.com/office/drawing/2014/main" id="{B14A558D-2652-9586-15BD-60A531A9C264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4759378" y="1416986"/>
            <a:ext cx="4163406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</p:spTree>
    <p:extLst>
      <p:ext uri="{BB962C8B-B14F-4D97-AF65-F5344CB8AC3E}">
        <p14:creationId xmlns:p14="http://schemas.microsoft.com/office/powerpoint/2010/main" val="3512136173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ontent Slide Image 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‹N°›</a:t>
            </a:fld>
            <a:endParaRPr lang="en-US"/>
          </a:p>
        </p:txBody>
      </p:sp>
      <p:sp>
        <p:nvSpPr>
          <p:cNvPr id="10" name="Picture Placeholder 42">
            <a:extLst>
              <a:ext uri="{FF2B5EF4-FFF2-40B4-BE49-F238E27FC236}">
                <a16:creationId xmlns:a16="http://schemas.microsoft.com/office/drawing/2014/main" id="{475CA766-0803-2CD7-140A-C6D1F4CDEC9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626422" y="204789"/>
            <a:ext cx="4300517" cy="47307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4EBF9D06-F3D9-0C5E-52ED-0BF5DDB7C5E3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14199" y="1023939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4" name="Text Placeholder 32">
            <a:extLst>
              <a:ext uri="{FF2B5EF4-FFF2-40B4-BE49-F238E27FC236}">
                <a16:creationId xmlns:a16="http://schemas.microsoft.com/office/drawing/2014/main" id="{CD1C5905-6C50-FD04-B627-753F1CC01FC5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218597" y="1222376"/>
            <a:ext cx="2084867" cy="88106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92" indent="0">
              <a:lnSpc>
                <a:spcPct val="114000"/>
              </a:lnSpc>
              <a:buNone/>
              <a:defRPr sz="900"/>
            </a:lvl2pPr>
            <a:lvl3pPr marL="685783" indent="0">
              <a:lnSpc>
                <a:spcPct val="114000"/>
              </a:lnSpc>
              <a:buNone/>
              <a:defRPr sz="900"/>
            </a:lvl3pPr>
            <a:lvl4pPr marL="1028675" indent="0">
              <a:lnSpc>
                <a:spcPct val="114000"/>
              </a:lnSpc>
              <a:buNone/>
              <a:defRPr sz="900"/>
            </a:lvl4pPr>
            <a:lvl5pPr marL="1371566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Picture Placeholder 42">
            <a:extLst>
              <a:ext uri="{FF2B5EF4-FFF2-40B4-BE49-F238E27FC236}">
                <a16:creationId xmlns:a16="http://schemas.microsoft.com/office/drawing/2014/main" id="{3B887223-998B-4307-9C22-F26FD8CFC683}"/>
              </a:ext>
            </a:extLst>
          </p:cNvPr>
          <p:cNvSpPr>
            <a:spLocks noGrp="1"/>
          </p:cNvSpPr>
          <p:nvPr>
            <p:ph type="pic" sz="quarter" idx="40" hasCustomPrompt="1"/>
          </p:nvPr>
        </p:nvSpPr>
        <p:spPr>
          <a:xfrm>
            <a:off x="222777" y="195264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5" name="Text Placeholder 9">
            <a:extLst>
              <a:ext uri="{FF2B5EF4-FFF2-40B4-BE49-F238E27FC236}">
                <a16:creationId xmlns:a16="http://schemas.microsoft.com/office/drawing/2014/main" id="{508EA3EE-D630-D8C9-A3F8-C6182FF36777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2407384" y="1023939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8" name="Text Placeholder 32">
            <a:extLst>
              <a:ext uri="{FF2B5EF4-FFF2-40B4-BE49-F238E27FC236}">
                <a16:creationId xmlns:a16="http://schemas.microsoft.com/office/drawing/2014/main" id="{46FB238B-1C1F-BD84-1A8C-62290B97E6EE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>
          <a:xfrm>
            <a:off x="2411782" y="1222376"/>
            <a:ext cx="2084867" cy="88106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92" indent="0">
              <a:lnSpc>
                <a:spcPct val="114000"/>
              </a:lnSpc>
              <a:buNone/>
              <a:defRPr sz="900"/>
            </a:lvl2pPr>
            <a:lvl3pPr marL="685783" indent="0">
              <a:lnSpc>
                <a:spcPct val="114000"/>
              </a:lnSpc>
              <a:buNone/>
              <a:defRPr sz="900"/>
            </a:lvl3pPr>
            <a:lvl4pPr marL="1028675" indent="0">
              <a:lnSpc>
                <a:spcPct val="114000"/>
              </a:lnSpc>
              <a:buNone/>
              <a:defRPr sz="900"/>
            </a:lvl4pPr>
            <a:lvl5pPr marL="1371566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Picture Placeholder 42">
            <a:extLst>
              <a:ext uri="{FF2B5EF4-FFF2-40B4-BE49-F238E27FC236}">
                <a16:creationId xmlns:a16="http://schemas.microsoft.com/office/drawing/2014/main" id="{5E3FCDD4-E7AE-4EBC-0080-35ECF115344A}"/>
              </a:ext>
            </a:extLst>
          </p:cNvPr>
          <p:cNvSpPr>
            <a:spLocks noGrp="1"/>
          </p:cNvSpPr>
          <p:nvPr>
            <p:ph type="pic" sz="quarter" idx="43" hasCustomPrompt="1"/>
          </p:nvPr>
        </p:nvSpPr>
        <p:spPr>
          <a:xfrm>
            <a:off x="2415961" y="195264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57FEEB62-DDEE-713E-6617-589D9DE3F5C5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214199" y="3438078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7" name="Text Placeholder 32">
            <a:extLst>
              <a:ext uri="{FF2B5EF4-FFF2-40B4-BE49-F238E27FC236}">
                <a16:creationId xmlns:a16="http://schemas.microsoft.com/office/drawing/2014/main" id="{209D4E28-5A85-7F65-1663-7BFDD176E15D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218597" y="3636514"/>
            <a:ext cx="2084867" cy="9840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92" indent="0">
              <a:lnSpc>
                <a:spcPct val="114000"/>
              </a:lnSpc>
              <a:buNone/>
              <a:defRPr sz="900"/>
            </a:lvl2pPr>
            <a:lvl3pPr marL="685783" indent="0">
              <a:lnSpc>
                <a:spcPct val="114000"/>
              </a:lnSpc>
              <a:buNone/>
              <a:defRPr sz="900"/>
            </a:lvl3pPr>
            <a:lvl4pPr marL="1028675" indent="0">
              <a:lnSpc>
                <a:spcPct val="114000"/>
              </a:lnSpc>
              <a:buNone/>
              <a:defRPr sz="900"/>
            </a:lvl4pPr>
            <a:lvl5pPr marL="1371566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Picture Placeholder 42">
            <a:extLst>
              <a:ext uri="{FF2B5EF4-FFF2-40B4-BE49-F238E27FC236}">
                <a16:creationId xmlns:a16="http://schemas.microsoft.com/office/drawing/2014/main" id="{92C64E15-424B-2943-5EA9-1D657F59298E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222777" y="2609403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E73CB260-3973-C98D-22D8-7061846577B2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2407384" y="3438078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80FE44D2-903D-5A8A-80B2-D769466AC3E7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2411782" y="3636514"/>
            <a:ext cx="2084867" cy="9840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92" indent="0">
              <a:lnSpc>
                <a:spcPct val="114000"/>
              </a:lnSpc>
              <a:buNone/>
              <a:defRPr sz="900"/>
            </a:lvl2pPr>
            <a:lvl3pPr marL="685783" indent="0">
              <a:lnSpc>
                <a:spcPct val="114000"/>
              </a:lnSpc>
              <a:buNone/>
              <a:defRPr sz="900"/>
            </a:lvl3pPr>
            <a:lvl4pPr marL="1028675" indent="0">
              <a:lnSpc>
                <a:spcPct val="114000"/>
              </a:lnSpc>
              <a:buNone/>
              <a:defRPr sz="900"/>
            </a:lvl4pPr>
            <a:lvl5pPr marL="1371566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Picture Placeholder 42">
            <a:extLst>
              <a:ext uri="{FF2B5EF4-FFF2-40B4-BE49-F238E27FC236}">
                <a16:creationId xmlns:a16="http://schemas.microsoft.com/office/drawing/2014/main" id="{83E4C305-F76E-4E1E-D24E-8A49F9149F6E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2415961" y="2609403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2010779752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ontent Slide Large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‹N°›</a:t>
            </a:fld>
            <a:endParaRPr lang="en-US"/>
          </a:p>
        </p:txBody>
      </p:sp>
      <p:sp>
        <p:nvSpPr>
          <p:cNvPr id="7" name="Picture Placeholder 42">
            <a:extLst>
              <a:ext uri="{FF2B5EF4-FFF2-40B4-BE49-F238E27FC236}">
                <a16:creationId xmlns:a16="http://schemas.microsoft.com/office/drawing/2014/main" id="{0D5DD147-C73A-B4DA-1321-B559075FE55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3167064" y="204789"/>
            <a:ext cx="5759875" cy="47307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9" name="Text Placeholder 15">
            <a:extLst>
              <a:ext uri="{FF2B5EF4-FFF2-40B4-BE49-F238E27FC236}">
                <a16:creationId xmlns:a16="http://schemas.microsoft.com/office/drawing/2014/main" id="{9D5A45A1-3577-DE4C-DF6F-5B433B6C18C3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215901" y="202138"/>
            <a:ext cx="2843213" cy="2369612"/>
          </a:xfrm>
        </p:spPr>
        <p:txBody>
          <a:bodyPr rIns="144000" anchor="t" anchorCtr="0">
            <a:noAutofit/>
          </a:bodyPr>
          <a:lstStyle>
            <a:lvl1pPr marL="0" indent="0">
              <a:lnSpc>
                <a:spcPct val="95000"/>
              </a:lnSpc>
              <a:buNone/>
              <a:defRPr sz="2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Large header </a:t>
            </a:r>
            <a:br>
              <a:rPr lang="en-US" dirty="0"/>
            </a:br>
            <a:r>
              <a:rPr lang="en-US" dirty="0"/>
              <a:t>text can go here.</a:t>
            </a:r>
          </a:p>
        </p:txBody>
      </p:sp>
    </p:spTree>
    <p:extLst>
      <p:ext uri="{BB962C8B-B14F-4D97-AF65-F5344CB8AC3E}">
        <p14:creationId xmlns:p14="http://schemas.microsoft.com/office/powerpoint/2010/main" val="3542702873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ontent Slid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‹N°›</a:t>
            </a:fld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8F9DF10-5C87-3222-7342-BAB7A22B6C62}"/>
              </a:ext>
            </a:extLst>
          </p:cNvPr>
          <p:cNvSpPr/>
          <p:nvPr userDrawn="1"/>
        </p:nvSpPr>
        <p:spPr>
          <a:xfrm>
            <a:off x="131227" y="195263"/>
            <a:ext cx="2087563" cy="444158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582F32D-1FE9-85D2-2F1E-95069B1E7EF0}"/>
              </a:ext>
            </a:extLst>
          </p:cNvPr>
          <p:cNvSpPr/>
          <p:nvPr userDrawn="1"/>
        </p:nvSpPr>
        <p:spPr>
          <a:xfrm>
            <a:off x="2333766" y="195263"/>
            <a:ext cx="2087563" cy="444158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C06C5FF-85CD-EC6D-BBE9-72AEE39E5BAD}"/>
              </a:ext>
            </a:extLst>
          </p:cNvPr>
          <p:cNvSpPr/>
          <p:nvPr userDrawn="1"/>
        </p:nvSpPr>
        <p:spPr>
          <a:xfrm>
            <a:off x="4536305" y="195263"/>
            <a:ext cx="2087563" cy="444158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2" name="Text Placeholder 15">
            <a:extLst>
              <a:ext uri="{FF2B5EF4-FFF2-40B4-BE49-F238E27FC236}">
                <a16:creationId xmlns:a16="http://schemas.microsoft.com/office/drawing/2014/main" id="{EFC1E3D1-472F-9835-7DC6-AD658A295FB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45110" y="1416986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two goes here.</a:t>
            </a:r>
          </a:p>
        </p:txBody>
      </p:sp>
      <p:sp>
        <p:nvSpPr>
          <p:cNvPr id="13" name="Text Placeholder 15">
            <a:extLst>
              <a:ext uri="{FF2B5EF4-FFF2-40B4-BE49-F238E27FC236}">
                <a16:creationId xmlns:a16="http://schemas.microsoft.com/office/drawing/2014/main" id="{86F5C8FC-F5E5-8ABF-AE08-1810B37DC1F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463655" y="1416986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three goes here.</a:t>
            </a:r>
          </a:p>
        </p:txBody>
      </p:sp>
      <p:sp>
        <p:nvSpPr>
          <p:cNvPr id="14" name="Text Placeholder 15">
            <a:extLst>
              <a:ext uri="{FF2B5EF4-FFF2-40B4-BE49-F238E27FC236}">
                <a16:creationId xmlns:a16="http://schemas.microsoft.com/office/drawing/2014/main" id="{D9061F47-6EFB-73DC-B51C-FC4AFFE7497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674704" y="1416986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four goes here.</a:t>
            </a:r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1109AEB5-A705-B1E3-C50A-E4713A363CF0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245109" y="2783425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A8F0BEC8-81AB-BEC9-97A4-5329385620EC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245110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6F3F4150-A89F-9860-1925-5439571394A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2463654" y="2783425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8B3A13E3-50DE-E7AD-7CDC-E5F7336F97F6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2463655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B09EDD68-8884-92F9-5D26-76930F77228C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4674703" y="2783425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2" name="Text Placeholder 32">
            <a:extLst>
              <a:ext uri="{FF2B5EF4-FFF2-40B4-BE49-F238E27FC236}">
                <a16:creationId xmlns:a16="http://schemas.microsoft.com/office/drawing/2014/main" id="{9D2A4232-20EE-2827-23C2-ACE4C2C18918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4674703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4" name="Picture Placeholder 42">
            <a:extLst>
              <a:ext uri="{FF2B5EF4-FFF2-40B4-BE49-F238E27FC236}">
                <a16:creationId xmlns:a16="http://schemas.microsoft.com/office/drawing/2014/main" id="{3F95AB88-1959-29F2-17F9-707484C9F481}"/>
              </a:ext>
            </a:extLst>
          </p:cNvPr>
          <p:cNvSpPr>
            <a:spLocks noGrp="1"/>
          </p:cNvSpPr>
          <p:nvPr>
            <p:ph type="pic" sz="quarter" idx="47" hasCustomPrompt="1"/>
          </p:nvPr>
        </p:nvSpPr>
        <p:spPr>
          <a:xfrm>
            <a:off x="244104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5" name="Picture Placeholder 42">
            <a:extLst>
              <a:ext uri="{FF2B5EF4-FFF2-40B4-BE49-F238E27FC236}">
                <a16:creationId xmlns:a16="http://schemas.microsoft.com/office/drawing/2014/main" id="{F783E5A6-D544-5F28-F224-AFDFA2B1FC93}"/>
              </a:ext>
            </a:extLst>
          </p:cNvPr>
          <p:cNvSpPr>
            <a:spLocks noGrp="1"/>
          </p:cNvSpPr>
          <p:nvPr>
            <p:ph type="pic" sz="quarter" idx="48" hasCustomPrompt="1"/>
          </p:nvPr>
        </p:nvSpPr>
        <p:spPr>
          <a:xfrm>
            <a:off x="2463654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6" name="Picture Placeholder 42">
            <a:extLst>
              <a:ext uri="{FF2B5EF4-FFF2-40B4-BE49-F238E27FC236}">
                <a16:creationId xmlns:a16="http://schemas.microsoft.com/office/drawing/2014/main" id="{BECF269F-F2F6-081F-E14E-8CE4EDAB79F3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4674704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4071081005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ontent Slide Four Ti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‹N°›</a:t>
            </a:fld>
            <a:endParaRPr lang="en-US"/>
          </a:p>
        </p:txBody>
      </p:sp>
      <p:sp>
        <p:nvSpPr>
          <p:cNvPr id="8" name="Picture Placeholder 42">
            <a:extLst>
              <a:ext uri="{FF2B5EF4-FFF2-40B4-BE49-F238E27FC236}">
                <a16:creationId xmlns:a16="http://schemas.microsoft.com/office/drawing/2014/main" id="{5E50BEDE-12F8-C493-D1C5-A6F59F0EF74F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21216" y="206376"/>
            <a:ext cx="4279347" cy="2328863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9" name="Picture Placeholder 42">
            <a:extLst>
              <a:ext uri="{FF2B5EF4-FFF2-40B4-BE49-F238E27FC236}">
                <a16:creationId xmlns:a16="http://schemas.microsoft.com/office/drawing/2014/main" id="{10A48A3F-D2D4-3681-218B-4627129E090B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4608514" y="2643188"/>
            <a:ext cx="4319587" cy="23050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955B7B2-BFF6-F30D-F1CA-0E0B1DCBDDC6}"/>
              </a:ext>
            </a:extLst>
          </p:cNvPr>
          <p:cNvSpPr/>
          <p:nvPr userDrawn="1"/>
        </p:nvSpPr>
        <p:spPr>
          <a:xfrm>
            <a:off x="4608514" y="195264"/>
            <a:ext cx="4319587" cy="233997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9532E05-1B05-0DD1-4003-824295BD069F}"/>
              </a:ext>
            </a:extLst>
          </p:cNvPr>
          <p:cNvSpPr/>
          <p:nvPr userDrawn="1"/>
        </p:nvSpPr>
        <p:spPr>
          <a:xfrm>
            <a:off x="211681" y="2643189"/>
            <a:ext cx="4300517" cy="231048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4DE9FAA5-4D97-85D2-696A-B97472BC0BB1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4766404" y="1168285"/>
            <a:ext cx="3982308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3" name="Text Placeholder 32">
            <a:extLst>
              <a:ext uri="{FF2B5EF4-FFF2-40B4-BE49-F238E27FC236}">
                <a16:creationId xmlns:a16="http://schemas.microsoft.com/office/drawing/2014/main" id="{93881D5E-D7BA-1080-8686-8AF960E041C3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4766404" y="1426681"/>
            <a:ext cx="3982309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Picture Placeholder 42">
            <a:extLst>
              <a:ext uri="{FF2B5EF4-FFF2-40B4-BE49-F238E27FC236}">
                <a16:creationId xmlns:a16="http://schemas.microsoft.com/office/drawing/2014/main" id="{7516312C-4CBD-87AC-3F09-00C3A9ECDCE6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4752975" y="300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7D9075EF-66DF-8532-5BDC-5413AF114AB1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403141" y="3587199"/>
            <a:ext cx="3982308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6" name="Text Placeholder 32">
            <a:extLst>
              <a:ext uri="{FF2B5EF4-FFF2-40B4-BE49-F238E27FC236}">
                <a16:creationId xmlns:a16="http://schemas.microsoft.com/office/drawing/2014/main" id="{B641C6B7-2682-04C2-5546-54F21B1895B8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403141" y="3833965"/>
            <a:ext cx="3982309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Picture Placeholder 42">
            <a:extLst>
              <a:ext uri="{FF2B5EF4-FFF2-40B4-BE49-F238E27FC236}">
                <a16:creationId xmlns:a16="http://schemas.microsoft.com/office/drawing/2014/main" id="{8AD98225-F6FF-6097-07BF-A4B8A705A96F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395289" y="2773077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1555472838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lank Slide Warm Yellow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‹N°›</a:t>
            </a:fld>
            <a:endParaRPr lang="en-US"/>
          </a:p>
        </p:txBody>
      </p:sp>
      <p:sp>
        <p:nvSpPr>
          <p:cNvPr id="8" name="Text Placeholder 15">
            <a:extLst>
              <a:ext uri="{FF2B5EF4-FFF2-40B4-BE49-F238E27FC236}">
                <a16:creationId xmlns:a16="http://schemas.microsoft.com/office/drawing/2014/main" id="{B92AED2F-7E09-5FBA-1CE8-AF2BEB53912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212185"/>
            <a:ext cx="8353425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</p:spTree>
    <p:extLst>
      <p:ext uri="{BB962C8B-B14F-4D97-AF65-F5344CB8AC3E}">
        <p14:creationId xmlns:p14="http://schemas.microsoft.com/office/powerpoint/2010/main" val="330204170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lank Slide Light Grey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‹N°›</a:t>
            </a:fld>
            <a:endParaRPr lang="en-US"/>
          </a:p>
        </p:txBody>
      </p:sp>
      <p:sp>
        <p:nvSpPr>
          <p:cNvPr id="6" name="Text Placeholder 15">
            <a:extLst>
              <a:ext uri="{FF2B5EF4-FFF2-40B4-BE49-F238E27FC236}">
                <a16:creationId xmlns:a16="http://schemas.microsoft.com/office/drawing/2014/main" id="{05DA9270-0C8F-AE43-9DDB-CCD2F8C3C5F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212185"/>
            <a:ext cx="8353425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</p:spTree>
    <p:extLst>
      <p:ext uri="{BB962C8B-B14F-4D97-AF65-F5344CB8AC3E}">
        <p14:creationId xmlns:p14="http://schemas.microsoft.com/office/powerpoint/2010/main" val="1712315011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lank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‹N°›</a:t>
            </a:fld>
            <a:endParaRPr lang="en-US"/>
          </a:p>
        </p:txBody>
      </p:sp>
      <p:sp>
        <p:nvSpPr>
          <p:cNvPr id="5" name="Text Placeholder 15">
            <a:extLst>
              <a:ext uri="{FF2B5EF4-FFF2-40B4-BE49-F238E27FC236}">
                <a16:creationId xmlns:a16="http://schemas.microsoft.com/office/drawing/2014/main" id="{08147F08-5EB9-9345-BD50-B2D4254A446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212185"/>
            <a:ext cx="8353425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</p:spTree>
    <p:extLst>
      <p:ext uri="{BB962C8B-B14F-4D97-AF65-F5344CB8AC3E}">
        <p14:creationId xmlns:p14="http://schemas.microsoft.com/office/powerpoint/2010/main" val="906458762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lank Slide White 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‹N°›</a:t>
            </a:fld>
            <a:endParaRPr lang="en-US"/>
          </a:p>
        </p:txBody>
      </p:sp>
      <p:sp>
        <p:nvSpPr>
          <p:cNvPr id="8" name="Text Placeholder 15">
            <a:extLst>
              <a:ext uri="{FF2B5EF4-FFF2-40B4-BE49-F238E27FC236}">
                <a16:creationId xmlns:a16="http://schemas.microsoft.com/office/drawing/2014/main" id="{B92AED2F-7E09-5FBA-1CE8-AF2BEB53912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617008"/>
            <a:ext cx="8724900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1F23F4A2-995F-91FA-375C-59861C4C3D04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15900" y="319090"/>
            <a:ext cx="4284663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</p:spTree>
    <p:extLst>
      <p:ext uri="{BB962C8B-B14F-4D97-AF65-F5344CB8AC3E}">
        <p14:creationId xmlns:p14="http://schemas.microsoft.com/office/powerpoint/2010/main" val="1219241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6" Type="http://schemas.openxmlformats.org/officeDocument/2006/relationships/slideLayout" Target="../slideLayouts/slideLayout26.xml"/><Relationship Id="rId117" Type="http://schemas.openxmlformats.org/officeDocument/2006/relationships/slideLayout" Target="../slideLayouts/slideLayout117.xml"/><Relationship Id="rId21" Type="http://schemas.openxmlformats.org/officeDocument/2006/relationships/slideLayout" Target="../slideLayouts/slideLayout21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63" Type="http://schemas.openxmlformats.org/officeDocument/2006/relationships/slideLayout" Target="../slideLayouts/slideLayout63.xml"/><Relationship Id="rId68" Type="http://schemas.openxmlformats.org/officeDocument/2006/relationships/slideLayout" Target="../slideLayouts/slideLayout68.xml"/><Relationship Id="rId84" Type="http://schemas.openxmlformats.org/officeDocument/2006/relationships/slideLayout" Target="../slideLayouts/slideLayout84.xml"/><Relationship Id="rId89" Type="http://schemas.openxmlformats.org/officeDocument/2006/relationships/slideLayout" Target="../slideLayouts/slideLayout89.xml"/><Relationship Id="rId112" Type="http://schemas.openxmlformats.org/officeDocument/2006/relationships/slideLayout" Target="../slideLayouts/slideLayout112.xml"/><Relationship Id="rId133" Type="http://schemas.openxmlformats.org/officeDocument/2006/relationships/theme" Target="../theme/theme1.xml"/><Relationship Id="rId16" Type="http://schemas.openxmlformats.org/officeDocument/2006/relationships/slideLayout" Target="../slideLayouts/slideLayout16.xml"/><Relationship Id="rId107" Type="http://schemas.openxmlformats.org/officeDocument/2006/relationships/slideLayout" Target="../slideLayouts/slideLayout107.xml"/><Relationship Id="rId11" Type="http://schemas.openxmlformats.org/officeDocument/2006/relationships/slideLayout" Target="../slideLayouts/slideLayout11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74" Type="http://schemas.openxmlformats.org/officeDocument/2006/relationships/slideLayout" Target="../slideLayouts/slideLayout74.xml"/><Relationship Id="rId79" Type="http://schemas.openxmlformats.org/officeDocument/2006/relationships/slideLayout" Target="../slideLayouts/slideLayout79.xml"/><Relationship Id="rId102" Type="http://schemas.openxmlformats.org/officeDocument/2006/relationships/slideLayout" Target="../slideLayouts/slideLayout102.xml"/><Relationship Id="rId123" Type="http://schemas.openxmlformats.org/officeDocument/2006/relationships/slideLayout" Target="../slideLayouts/slideLayout123.xml"/><Relationship Id="rId128" Type="http://schemas.openxmlformats.org/officeDocument/2006/relationships/slideLayout" Target="../slideLayouts/slideLayout128.xml"/><Relationship Id="rId5" Type="http://schemas.openxmlformats.org/officeDocument/2006/relationships/slideLayout" Target="../slideLayouts/slideLayout5.xml"/><Relationship Id="rId90" Type="http://schemas.openxmlformats.org/officeDocument/2006/relationships/slideLayout" Target="../slideLayouts/slideLayout90.xml"/><Relationship Id="rId95" Type="http://schemas.openxmlformats.org/officeDocument/2006/relationships/slideLayout" Target="../slideLayouts/slideLayout95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64" Type="http://schemas.openxmlformats.org/officeDocument/2006/relationships/slideLayout" Target="../slideLayouts/slideLayout64.xml"/><Relationship Id="rId69" Type="http://schemas.openxmlformats.org/officeDocument/2006/relationships/slideLayout" Target="../slideLayouts/slideLayout69.xml"/><Relationship Id="rId77" Type="http://schemas.openxmlformats.org/officeDocument/2006/relationships/slideLayout" Target="../slideLayouts/slideLayout77.xml"/><Relationship Id="rId100" Type="http://schemas.openxmlformats.org/officeDocument/2006/relationships/slideLayout" Target="../slideLayouts/slideLayout100.xml"/><Relationship Id="rId105" Type="http://schemas.openxmlformats.org/officeDocument/2006/relationships/slideLayout" Target="../slideLayouts/slideLayout105.xml"/><Relationship Id="rId113" Type="http://schemas.openxmlformats.org/officeDocument/2006/relationships/slideLayout" Target="../slideLayouts/slideLayout113.xml"/><Relationship Id="rId118" Type="http://schemas.openxmlformats.org/officeDocument/2006/relationships/slideLayout" Target="../slideLayouts/slideLayout118.xml"/><Relationship Id="rId126" Type="http://schemas.openxmlformats.org/officeDocument/2006/relationships/slideLayout" Target="../slideLayouts/slideLayout126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72" Type="http://schemas.openxmlformats.org/officeDocument/2006/relationships/slideLayout" Target="../slideLayouts/slideLayout72.xml"/><Relationship Id="rId80" Type="http://schemas.openxmlformats.org/officeDocument/2006/relationships/slideLayout" Target="../slideLayouts/slideLayout80.xml"/><Relationship Id="rId85" Type="http://schemas.openxmlformats.org/officeDocument/2006/relationships/slideLayout" Target="../slideLayouts/slideLayout85.xml"/><Relationship Id="rId93" Type="http://schemas.openxmlformats.org/officeDocument/2006/relationships/slideLayout" Target="../slideLayouts/slideLayout93.xml"/><Relationship Id="rId98" Type="http://schemas.openxmlformats.org/officeDocument/2006/relationships/slideLayout" Target="../slideLayouts/slideLayout98.xml"/><Relationship Id="rId121" Type="http://schemas.openxmlformats.org/officeDocument/2006/relationships/slideLayout" Target="../slideLayouts/slideLayout12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slideLayout" Target="../slideLayouts/slideLayout59.xml"/><Relationship Id="rId67" Type="http://schemas.openxmlformats.org/officeDocument/2006/relationships/slideLayout" Target="../slideLayouts/slideLayout67.xml"/><Relationship Id="rId103" Type="http://schemas.openxmlformats.org/officeDocument/2006/relationships/slideLayout" Target="../slideLayouts/slideLayout103.xml"/><Relationship Id="rId108" Type="http://schemas.openxmlformats.org/officeDocument/2006/relationships/slideLayout" Target="../slideLayouts/slideLayout108.xml"/><Relationship Id="rId116" Type="http://schemas.openxmlformats.org/officeDocument/2006/relationships/slideLayout" Target="../slideLayouts/slideLayout116.xml"/><Relationship Id="rId124" Type="http://schemas.openxmlformats.org/officeDocument/2006/relationships/slideLayout" Target="../slideLayouts/slideLayout124.xml"/><Relationship Id="rId129" Type="http://schemas.openxmlformats.org/officeDocument/2006/relationships/slideLayout" Target="../slideLayouts/slideLayout129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62" Type="http://schemas.openxmlformats.org/officeDocument/2006/relationships/slideLayout" Target="../slideLayouts/slideLayout62.xml"/><Relationship Id="rId70" Type="http://schemas.openxmlformats.org/officeDocument/2006/relationships/slideLayout" Target="../slideLayouts/slideLayout70.xml"/><Relationship Id="rId75" Type="http://schemas.openxmlformats.org/officeDocument/2006/relationships/slideLayout" Target="../slideLayouts/slideLayout75.xml"/><Relationship Id="rId83" Type="http://schemas.openxmlformats.org/officeDocument/2006/relationships/slideLayout" Target="../slideLayouts/slideLayout83.xml"/><Relationship Id="rId88" Type="http://schemas.openxmlformats.org/officeDocument/2006/relationships/slideLayout" Target="../slideLayouts/slideLayout88.xml"/><Relationship Id="rId91" Type="http://schemas.openxmlformats.org/officeDocument/2006/relationships/slideLayout" Target="../slideLayouts/slideLayout91.xml"/><Relationship Id="rId96" Type="http://schemas.openxmlformats.org/officeDocument/2006/relationships/slideLayout" Target="../slideLayouts/slideLayout96.xml"/><Relationship Id="rId111" Type="http://schemas.openxmlformats.org/officeDocument/2006/relationships/slideLayout" Target="../slideLayouts/slideLayout111.xml"/><Relationship Id="rId132" Type="http://schemas.openxmlformats.org/officeDocument/2006/relationships/slideLayout" Target="../slideLayouts/slideLayout13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106" Type="http://schemas.openxmlformats.org/officeDocument/2006/relationships/slideLayout" Target="../slideLayouts/slideLayout106.xml"/><Relationship Id="rId114" Type="http://schemas.openxmlformats.org/officeDocument/2006/relationships/slideLayout" Target="../slideLayouts/slideLayout114.xml"/><Relationship Id="rId119" Type="http://schemas.openxmlformats.org/officeDocument/2006/relationships/slideLayout" Target="../slideLayouts/slideLayout119.xml"/><Relationship Id="rId127" Type="http://schemas.openxmlformats.org/officeDocument/2006/relationships/slideLayout" Target="../slideLayouts/slideLayout127.xml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slideLayout" Target="../slideLayouts/slideLayout60.xml"/><Relationship Id="rId65" Type="http://schemas.openxmlformats.org/officeDocument/2006/relationships/slideLayout" Target="../slideLayouts/slideLayout65.xml"/><Relationship Id="rId73" Type="http://schemas.openxmlformats.org/officeDocument/2006/relationships/slideLayout" Target="../slideLayouts/slideLayout73.xml"/><Relationship Id="rId78" Type="http://schemas.openxmlformats.org/officeDocument/2006/relationships/slideLayout" Target="../slideLayouts/slideLayout78.xml"/><Relationship Id="rId81" Type="http://schemas.openxmlformats.org/officeDocument/2006/relationships/slideLayout" Target="../slideLayouts/slideLayout81.xml"/><Relationship Id="rId86" Type="http://schemas.openxmlformats.org/officeDocument/2006/relationships/slideLayout" Target="../slideLayouts/slideLayout86.xml"/><Relationship Id="rId94" Type="http://schemas.openxmlformats.org/officeDocument/2006/relationships/slideLayout" Target="../slideLayouts/slideLayout94.xml"/><Relationship Id="rId99" Type="http://schemas.openxmlformats.org/officeDocument/2006/relationships/slideLayout" Target="../slideLayouts/slideLayout99.xml"/><Relationship Id="rId101" Type="http://schemas.openxmlformats.org/officeDocument/2006/relationships/slideLayout" Target="../slideLayouts/slideLayout101.xml"/><Relationship Id="rId122" Type="http://schemas.openxmlformats.org/officeDocument/2006/relationships/slideLayout" Target="../slideLayouts/slideLayout122.xml"/><Relationship Id="rId130" Type="http://schemas.openxmlformats.org/officeDocument/2006/relationships/slideLayout" Target="../slideLayouts/slideLayout13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9" Type="http://schemas.openxmlformats.org/officeDocument/2006/relationships/slideLayout" Target="../slideLayouts/slideLayout39.xml"/><Relationship Id="rId109" Type="http://schemas.openxmlformats.org/officeDocument/2006/relationships/slideLayout" Target="../slideLayouts/slideLayout109.xml"/><Relationship Id="rId34" Type="http://schemas.openxmlformats.org/officeDocument/2006/relationships/slideLayout" Target="../slideLayouts/slideLayout34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76" Type="http://schemas.openxmlformats.org/officeDocument/2006/relationships/slideLayout" Target="../slideLayouts/slideLayout76.xml"/><Relationship Id="rId97" Type="http://schemas.openxmlformats.org/officeDocument/2006/relationships/slideLayout" Target="../slideLayouts/slideLayout97.xml"/><Relationship Id="rId104" Type="http://schemas.openxmlformats.org/officeDocument/2006/relationships/slideLayout" Target="../slideLayouts/slideLayout104.xml"/><Relationship Id="rId120" Type="http://schemas.openxmlformats.org/officeDocument/2006/relationships/slideLayout" Target="../slideLayouts/slideLayout120.xml"/><Relationship Id="rId125" Type="http://schemas.openxmlformats.org/officeDocument/2006/relationships/slideLayout" Target="../slideLayouts/slideLayout125.xml"/><Relationship Id="rId7" Type="http://schemas.openxmlformats.org/officeDocument/2006/relationships/slideLayout" Target="../slideLayouts/slideLayout7.xml"/><Relationship Id="rId71" Type="http://schemas.openxmlformats.org/officeDocument/2006/relationships/slideLayout" Target="../slideLayouts/slideLayout71.xml"/><Relationship Id="rId92" Type="http://schemas.openxmlformats.org/officeDocument/2006/relationships/slideLayout" Target="../slideLayouts/slideLayout92.xml"/><Relationship Id="rId2" Type="http://schemas.openxmlformats.org/officeDocument/2006/relationships/slideLayout" Target="../slideLayouts/slideLayout2.xml"/><Relationship Id="rId29" Type="http://schemas.openxmlformats.org/officeDocument/2006/relationships/slideLayout" Target="../slideLayouts/slideLayout29.xml"/><Relationship Id="rId24" Type="http://schemas.openxmlformats.org/officeDocument/2006/relationships/slideLayout" Target="../slideLayouts/slideLayout24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66" Type="http://schemas.openxmlformats.org/officeDocument/2006/relationships/slideLayout" Target="../slideLayouts/slideLayout66.xml"/><Relationship Id="rId87" Type="http://schemas.openxmlformats.org/officeDocument/2006/relationships/slideLayout" Target="../slideLayouts/slideLayout87.xml"/><Relationship Id="rId110" Type="http://schemas.openxmlformats.org/officeDocument/2006/relationships/slideLayout" Target="../slideLayouts/slideLayout110.xml"/><Relationship Id="rId115" Type="http://schemas.openxmlformats.org/officeDocument/2006/relationships/slideLayout" Target="../slideLayouts/slideLayout115.xml"/><Relationship Id="rId131" Type="http://schemas.openxmlformats.org/officeDocument/2006/relationships/slideLayout" Target="../slideLayouts/slideLayout131.xml"/><Relationship Id="rId61" Type="http://schemas.openxmlformats.org/officeDocument/2006/relationships/slideLayout" Target="../slideLayouts/slideLayout61.xml"/><Relationship Id="rId82" Type="http://schemas.openxmlformats.org/officeDocument/2006/relationships/slideLayout" Target="../slideLayouts/slideLayout82.xml"/><Relationship Id="rId19" Type="http://schemas.openxmlformats.org/officeDocument/2006/relationships/slideLayout" Target="../slideLayouts/slideLayout1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0.xml"/><Relationship Id="rId13" Type="http://schemas.openxmlformats.org/officeDocument/2006/relationships/slideLayout" Target="../slideLayouts/slideLayout145.xml"/><Relationship Id="rId18" Type="http://schemas.openxmlformats.org/officeDocument/2006/relationships/slideLayout" Target="../slideLayouts/slideLayout150.xml"/><Relationship Id="rId26" Type="http://schemas.openxmlformats.org/officeDocument/2006/relationships/slideLayout" Target="../slideLayouts/slideLayout158.xml"/><Relationship Id="rId3" Type="http://schemas.openxmlformats.org/officeDocument/2006/relationships/slideLayout" Target="../slideLayouts/slideLayout135.xml"/><Relationship Id="rId21" Type="http://schemas.openxmlformats.org/officeDocument/2006/relationships/slideLayout" Target="../slideLayouts/slideLayout153.xml"/><Relationship Id="rId7" Type="http://schemas.openxmlformats.org/officeDocument/2006/relationships/slideLayout" Target="../slideLayouts/slideLayout139.xml"/><Relationship Id="rId12" Type="http://schemas.openxmlformats.org/officeDocument/2006/relationships/slideLayout" Target="../slideLayouts/slideLayout144.xml"/><Relationship Id="rId17" Type="http://schemas.openxmlformats.org/officeDocument/2006/relationships/slideLayout" Target="../slideLayouts/slideLayout149.xml"/><Relationship Id="rId25" Type="http://schemas.openxmlformats.org/officeDocument/2006/relationships/slideLayout" Target="../slideLayouts/slideLayout157.xml"/><Relationship Id="rId2" Type="http://schemas.openxmlformats.org/officeDocument/2006/relationships/slideLayout" Target="../slideLayouts/slideLayout134.xml"/><Relationship Id="rId16" Type="http://schemas.openxmlformats.org/officeDocument/2006/relationships/slideLayout" Target="../slideLayouts/slideLayout148.xml"/><Relationship Id="rId20" Type="http://schemas.openxmlformats.org/officeDocument/2006/relationships/slideLayout" Target="../slideLayouts/slideLayout152.xml"/><Relationship Id="rId29" Type="http://schemas.openxmlformats.org/officeDocument/2006/relationships/slideLayout" Target="../slideLayouts/slideLayout161.xml"/><Relationship Id="rId1" Type="http://schemas.openxmlformats.org/officeDocument/2006/relationships/slideLayout" Target="../slideLayouts/slideLayout133.xml"/><Relationship Id="rId6" Type="http://schemas.openxmlformats.org/officeDocument/2006/relationships/slideLayout" Target="../slideLayouts/slideLayout138.xml"/><Relationship Id="rId11" Type="http://schemas.openxmlformats.org/officeDocument/2006/relationships/slideLayout" Target="../slideLayouts/slideLayout143.xml"/><Relationship Id="rId24" Type="http://schemas.openxmlformats.org/officeDocument/2006/relationships/slideLayout" Target="../slideLayouts/slideLayout156.xml"/><Relationship Id="rId5" Type="http://schemas.openxmlformats.org/officeDocument/2006/relationships/slideLayout" Target="../slideLayouts/slideLayout137.xml"/><Relationship Id="rId15" Type="http://schemas.openxmlformats.org/officeDocument/2006/relationships/slideLayout" Target="../slideLayouts/slideLayout147.xml"/><Relationship Id="rId23" Type="http://schemas.openxmlformats.org/officeDocument/2006/relationships/slideLayout" Target="../slideLayouts/slideLayout155.xml"/><Relationship Id="rId28" Type="http://schemas.openxmlformats.org/officeDocument/2006/relationships/slideLayout" Target="../slideLayouts/slideLayout160.xml"/><Relationship Id="rId10" Type="http://schemas.openxmlformats.org/officeDocument/2006/relationships/slideLayout" Target="../slideLayouts/slideLayout142.xml"/><Relationship Id="rId19" Type="http://schemas.openxmlformats.org/officeDocument/2006/relationships/slideLayout" Target="../slideLayouts/slideLayout151.xml"/><Relationship Id="rId31" Type="http://schemas.openxmlformats.org/officeDocument/2006/relationships/theme" Target="../theme/theme2.xml"/><Relationship Id="rId4" Type="http://schemas.openxmlformats.org/officeDocument/2006/relationships/slideLayout" Target="../slideLayouts/slideLayout136.xml"/><Relationship Id="rId9" Type="http://schemas.openxmlformats.org/officeDocument/2006/relationships/slideLayout" Target="../slideLayouts/slideLayout141.xml"/><Relationship Id="rId14" Type="http://schemas.openxmlformats.org/officeDocument/2006/relationships/slideLayout" Target="../slideLayouts/slideLayout146.xml"/><Relationship Id="rId22" Type="http://schemas.openxmlformats.org/officeDocument/2006/relationships/slideLayout" Target="../slideLayouts/slideLayout154.xml"/><Relationship Id="rId27" Type="http://schemas.openxmlformats.org/officeDocument/2006/relationships/slideLayout" Target="../slideLayouts/slideLayout159.xml"/><Relationship Id="rId30" Type="http://schemas.openxmlformats.org/officeDocument/2006/relationships/slideLayout" Target="../slideLayouts/slideLayout16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0.xml"/><Relationship Id="rId13" Type="http://schemas.openxmlformats.org/officeDocument/2006/relationships/slideLayout" Target="../slideLayouts/slideLayout175.xml"/><Relationship Id="rId18" Type="http://schemas.openxmlformats.org/officeDocument/2006/relationships/slideLayout" Target="../slideLayouts/slideLayout180.xml"/><Relationship Id="rId26" Type="http://schemas.openxmlformats.org/officeDocument/2006/relationships/slideLayout" Target="../slideLayouts/slideLayout188.xml"/><Relationship Id="rId3" Type="http://schemas.openxmlformats.org/officeDocument/2006/relationships/slideLayout" Target="../slideLayouts/slideLayout165.xml"/><Relationship Id="rId21" Type="http://schemas.openxmlformats.org/officeDocument/2006/relationships/slideLayout" Target="../slideLayouts/slideLayout183.xml"/><Relationship Id="rId7" Type="http://schemas.openxmlformats.org/officeDocument/2006/relationships/slideLayout" Target="../slideLayouts/slideLayout169.xml"/><Relationship Id="rId12" Type="http://schemas.openxmlformats.org/officeDocument/2006/relationships/slideLayout" Target="../slideLayouts/slideLayout174.xml"/><Relationship Id="rId17" Type="http://schemas.openxmlformats.org/officeDocument/2006/relationships/slideLayout" Target="../slideLayouts/slideLayout179.xml"/><Relationship Id="rId25" Type="http://schemas.openxmlformats.org/officeDocument/2006/relationships/slideLayout" Target="../slideLayouts/slideLayout187.xml"/><Relationship Id="rId2" Type="http://schemas.openxmlformats.org/officeDocument/2006/relationships/slideLayout" Target="../slideLayouts/slideLayout164.xml"/><Relationship Id="rId16" Type="http://schemas.openxmlformats.org/officeDocument/2006/relationships/slideLayout" Target="../slideLayouts/slideLayout178.xml"/><Relationship Id="rId20" Type="http://schemas.openxmlformats.org/officeDocument/2006/relationships/slideLayout" Target="../slideLayouts/slideLayout182.xml"/><Relationship Id="rId1" Type="http://schemas.openxmlformats.org/officeDocument/2006/relationships/slideLayout" Target="../slideLayouts/slideLayout163.xml"/><Relationship Id="rId6" Type="http://schemas.openxmlformats.org/officeDocument/2006/relationships/slideLayout" Target="../slideLayouts/slideLayout168.xml"/><Relationship Id="rId11" Type="http://schemas.openxmlformats.org/officeDocument/2006/relationships/slideLayout" Target="../slideLayouts/slideLayout173.xml"/><Relationship Id="rId24" Type="http://schemas.openxmlformats.org/officeDocument/2006/relationships/slideLayout" Target="../slideLayouts/slideLayout186.xml"/><Relationship Id="rId5" Type="http://schemas.openxmlformats.org/officeDocument/2006/relationships/slideLayout" Target="../slideLayouts/slideLayout167.xml"/><Relationship Id="rId15" Type="http://schemas.openxmlformats.org/officeDocument/2006/relationships/slideLayout" Target="../slideLayouts/slideLayout177.xml"/><Relationship Id="rId23" Type="http://schemas.openxmlformats.org/officeDocument/2006/relationships/slideLayout" Target="../slideLayouts/slideLayout185.xml"/><Relationship Id="rId28" Type="http://schemas.openxmlformats.org/officeDocument/2006/relationships/theme" Target="../theme/theme3.xml"/><Relationship Id="rId10" Type="http://schemas.openxmlformats.org/officeDocument/2006/relationships/slideLayout" Target="../slideLayouts/slideLayout172.xml"/><Relationship Id="rId19" Type="http://schemas.openxmlformats.org/officeDocument/2006/relationships/slideLayout" Target="../slideLayouts/slideLayout181.xml"/><Relationship Id="rId4" Type="http://schemas.openxmlformats.org/officeDocument/2006/relationships/slideLayout" Target="../slideLayouts/slideLayout166.xml"/><Relationship Id="rId9" Type="http://schemas.openxmlformats.org/officeDocument/2006/relationships/slideLayout" Target="../slideLayouts/slideLayout171.xml"/><Relationship Id="rId14" Type="http://schemas.openxmlformats.org/officeDocument/2006/relationships/slideLayout" Target="../slideLayouts/slideLayout176.xml"/><Relationship Id="rId22" Type="http://schemas.openxmlformats.org/officeDocument/2006/relationships/slideLayout" Target="../slideLayouts/slideLayout184.xml"/><Relationship Id="rId27" Type="http://schemas.openxmlformats.org/officeDocument/2006/relationships/slideLayout" Target="../slideLayouts/slideLayout18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15900" y="273844"/>
            <a:ext cx="8712200" cy="994172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5900" y="1369219"/>
            <a:ext cx="8712200" cy="3263504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15900" y="4971426"/>
            <a:ext cx="264621" cy="1405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600" b="1">
                <a:solidFill>
                  <a:schemeClr val="tx1"/>
                </a:solidFill>
                <a:latin typeface="Sun Life New Display" pitchFamily="2" charset="0"/>
              </a:defRPr>
            </a:lvl1pPr>
          </a:lstStyle>
          <a:p>
            <a:fld id="{9FA635D2-B142-BE49-AECA-6169441F1F99}" type="slidenum">
              <a:rPr lang="en-US" smtClean="0"/>
              <a:pPr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19431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75" r:id="rId2"/>
    <p:sldLayoutId id="2147483692" r:id="rId3"/>
    <p:sldLayoutId id="2147483677" r:id="rId4"/>
    <p:sldLayoutId id="2147483665" r:id="rId5"/>
    <p:sldLayoutId id="2147483694" r:id="rId6"/>
    <p:sldLayoutId id="2147483683" r:id="rId7"/>
    <p:sldLayoutId id="2147483734" r:id="rId8"/>
    <p:sldLayoutId id="2147483743" r:id="rId9"/>
    <p:sldLayoutId id="2147483775" r:id="rId10"/>
    <p:sldLayoutId id="2147483780" r:id="rId11"/>
    <p:sldLayoutId id="2147483812" r:id="rId12"/>
    <p:sldLayoutId id="2147483814" r:id="rId13"/>
    <p:sldLayoutId id="2147483815" r:id="rId14"/>
    <p:sldLayoutId id="2147483816" r:id="rId15"/>
    <p:sldLayoutId id="2147483818" r:id="rId16"/>
    <p:sldLayoutId id="2147483820" r:id="rId17"/>
    <p:sldLayoutId id="2147483821" r:id="rId18"/>
    <p:sldLayoutId id="2147483823" r:id="rId19"/>
    <p:sldLayoutId id="2147483889" r:id="rId20"/>
    <p:sldLayoutId id="2147483890" r:id="rId21"/>
    <p:sldLayoutId id="2147483863" r:id="rId22"/>
    <p:sldLayoutId id="2147483861" r:id="rId23"/>
    <p:sldLayoutId id="2147483866" r:id="rId24"/>
    <p:sldLayoutId id="2147483875" r:id="rId25"/>
    <p:sldLayoutId id="2147483854" r:id="rId26"/>
    <p:sldLayoutId id="2147483891" r:id="rId27"/>
    <p:sldLayoutId id="2147483892" r:id="rId28"/>
    <p:sldLayoutId id="2147483978" r:id="rId29"/>
    <p:sldLayoutId id="2147483979" r:id="rId30"/>
    <p:sldLayoutId id="2147483980" r:id="rId31"/>
    <p:sldLayoutId id="2147483981" r:id="rId32"/>
    <p:sldLayoutId id="2147483982" r:id="rId33"/>
    <p:sldLayoutId id="2147483983" r:id="rId34"/>
    <p:sldLayoutId id="2147483984" r:id="rId35"/>
    <p:sldLayoutId id="2147483985" r:id="rId36"/>
    <p:sldLayoutId id="2147483986" r:id="rId37"/>
    <p:sldLayoutId id="2147483987" r:id="rId38"/>
    <p:sldLayoutId id="2147483988" r:id="rId39"/>
    <p:sldLayoutId id="2147483989" r:id="rId40"/>
    <p:sldLayoutId id="2147483990" r:id="rId41"/>
    <p:sldLayoutId id="2147483991" r:id="rId42"/>
    <p:sldLayoutId id="2147483992" r:id="rId43"/>
    <p:sldLayoutId id="2147483993" r:id="rId44"/>
    <p:sldLayoutId id="2147483994" r:id="rId45"/>
    <p:sldLayoutId id="2147483995" r:id="rId46"/>
    <p:sldLayoutId id="2147483996" r:id="rId47"/>
    <p:sldLayoutId id="2147483997" r:id="rId48"/>
    <p:sldLayoutId id="2147483998" r:id="rId49"/>
    <p:sldLayoutId id="2147483999" r:id="rId50"/>
    <p:sldLayoutId id="2147484000" r:id="rId51"/>
    <p:sldLayoutId id="2147484001" r:id="rId52"/>
    <p:sldLayoutId id="2147484002" r:id="rId53"/>
    <p:sldLayoutId id="2147484003" r:id="rId54"/>
    <p:sldLayoutId id="2147484004" r:id="rId55"/>
    <p:sldLayoutId id="2147484006" r:id="rId56"/>
    <p:sldLayoutId id="2147484007" r:id="rId57"/>
    <p:sldLayoutId id="2147484010" r:id="rId58"/>
    <p:sldLayoutId id="2147484011" r:id="rId59"/>
    <p:sldLayoutId id="2147484012" r:id="rId60"/>
    <p:sldLayoutId id="2147484013" r:id="rId61"/>
    <p:sldLayoutId id="2147484014" r:id="rId62"/>
    <p:sldLayoutId id="2147484015" r:id="rId63"/>
    <p:sldLayoutId id="2147484016" r:id="rId64"/>
    <p:sldLayoutId id="2147484017" r:id="rId65"/>
    <p:sldLayoutId id="2147484018" r:id="rId66"/>
    <p:sldLayoutId id="2147484019" r:id="rId67"/>
    <p:sldLayoutId id="2147484020" r:id="rId68"/>
    <p:sldLayoutId id="2147484021" r:id="rId69"/>
    <p:sldLayoutId id="2147484022" r:id="rId70"/>
    <p:sldLayoutId id="2147484023" r:id="rId71"/>
    <p:sldLayoutId id="2147484024" r:id="rId72"/>
    <p:sldLayoutId id="2147484025" r:id="rId73"/>
    <p:sldLayoutId id="2147484026" r:id="rId74"/>
    <p:sldLayoutId id="2147484027" r:id="rId75"/>
    <p:sldLayoutId id="2147484028" r:id="rId76"/>
    <p:sldLayoutId id="2147484029" r:id="rId77"/>
    <p:sldLayoutId id="2147484030" r:id="rId78"/>
    <p:sldLayoutId id="2147484031" r:id="rId79"/>
    <p:sldLayoutId id="2147484032" r:id="rId80"/>
    <p:sldLayoutId id="2147484033" r:id="rId81"/>
    <p:sldLayoutId id="2147484034" r:id="rId82"/>
    <p:sldLayoutId id="2147484035" r:id="rId83"/>
    <p:sldLayoutId id="2147484037" r:id="rId84"/>
    <p:sldLayoutId id="2147484038" r:id="rId85"/>
    <p:sldLayoutId id="2147484068" r:id="rId86"/>
    <p:sldLayoutId id="2147484069" r:id="rId87"/>
    <p:sldLayoutId id="2147484070" r:id="rId88"/>
    <p:sldLayoutId id="2147484071" r:id="rId89"/>
    <p:sldLayoutId id="2147484072" r:id="rId90"/>
    <p:sldLayoutId id="2147484073" r:id="rId91"/>
    <p:sldLayoutId id="2147484074" r:id="rId92"/>
    <p:sldLayoutId id="2147484075" r:id="rId93"/>
    <p:sldLayoutId id="2147484076" r:id="rId94"/>
    <p:sldLayoutId id="2147484077" r:id="rId95"/>
    <p:sldLayoutId id="2147484078" r:id="rId96"/>
    <p:sldLayoutId id="2147484079" r:id="rId97"/>
    <p:sldLayoutId id="2147484080" r:id="rId98"/>
    <p:sldLayoutId id="2147484081" r:id="rId99"/>
    <p:sldLayoutId id="2147484082" r:id="rId100"/>
    <p:sldLayoutId id="2147484083" r:id="rId101"/>
    <p:sldLayoutId id="2147484084" r:id="rId102"/>
    <p:sldLayoutId id="2147484085" r:id="rId103"/>
    <p:sldLayoutId id="2147484086" r:id="rId104"/>
    <p:sldLayoutId id="2147484087" r:id="rId105"/>
    <p:sldLayoutId id="2147484088" r:id="rId106"/>
    <p:sldLayoutId id="2147484089" r:id="rId107"/>
    <p:sldLayoutId id="2147484090" r:id="rId108"/>
    <p:sldLayoutId id="2147484091" r:id="rId109"/>
    <p:sldLayoutId id="2147484092" r:id="rId110"/>
    <p:sldLayoutId id="2147484093" r:id="rId111"/>
    <p:sldLayoutId id="2147484094" r:id="rId112"/>
    <p:sldLayoutId id="2147484096" r:id="rId113"/>
    <p:sldLayoutId id="2147484097" r:id="rId114"/>
    <p:sldLayoutId id="2147484098" r:id="rId115"/>
    <p:sldLayoutId id="2147484099" r:id="rId116"/>
    <p:sldLayoutId id="2147484100" r:id="rId117"/>
    <p:sldLayoutId id="2147484101" r:id="rId118"/>
    <p:sldLayoutId id="2147484102" r:id="rId119"/>
    <p:sldLayoutId id="2147484103" r:id="rId120"/>
    <p:sldLayoutId id="2147484104" r:id="rId121"/>
    <p:sldLayoutId id="2147484105" r:id="rId122"/>
    <p:sldLayoutId id="2147484106" r:id="rId123"/>
    <p:sldLayoutId id="2147484107" r:id="rId124"/>
    <p:sldLayoutId id="2147484108" r:id="rId125"/>
    <p:sldLayoutId id="2147484109" r:id="rId126"/>
    <p:sldLayoutId id="2147484110" r:id="rId127"/>
    <p:sldLayoutId id="2147484111" r:id="rId128"/>
    <p:sldLayoutId id="2147484112" r:id="rId129"/>
    <p:sldLayoutId id="2147484113" r:id="rId130"/>
    <p:sldLayoutId id="2147484114" r:id="rId131"/>
    <p:sldLayoutId id="2147484115" r:id="rId132"/>
  </p:sldLayoutIdLst>
  <p:hf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b="0" i="0" u="none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114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2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114000"/>
        </a:lnSpc>
        <a:spcBef>
          <a:spcPts val="375"/>
        </a:spcBef>
        <a:buFont typeface="Arial" panose="020B0604020202020204" pitchFamily="34" charset="0"/>
        <a:buChar char="•"/>
        <a:defRPr sz="1800" b="0" i="0" u="none" kern="1200">
          <a:solidFill>
            <a:schemeClr val="tx2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114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2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114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2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114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2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23" userDrawn="1">
          <p15:clr>
            <a:srgbClr val="F26B43"/>
          </p15:clr>
        </p15:guide>
        <p15:guide id="2" pos="136" userDrawn="1">
          <p15:clr>
            <a:srgbClr val="F26B43"/>
          </p15:clr>
        </p15:guide>
        <p15:guide id="3" pos="5624" userDrawn="1">
          <p15:clr>
            <a:srgbClr val="F26B43"/>
          </p15:clr>
        </p15:guide>
        <p15:guide id="4" pos="249" userDrawn="1">
          <p15:clr>
            <a:srgbClr val="F26B43"/>
          </p15:clr>
        </p15:guide>
        <p15:guide id="5" pos="521" userDrawn="1">
          <p15:clr>
            <a:srgbClr val="F26B43"/>
          </p15:clr>
        </p15:guide>
        <p15:guide id="6" pos="589" userDrawn="1">
          <p15:clr>
            <a:srgbClr val="F26B43"/>
          </p15:clr>
        </p15:guide>
        <p15:guide id="7" pos="1066" userDrawn="1">
          <p15:clr>
            <a:srgbClr val="F26B43"/>
          </p15:clr>
        </p15:guide>
        <p15:guide id="8" pos="998" userDrawn="1">
          <p15:clr>
            <a:srgbClr val="F26B43"/>
          </p15:clr>
        </p15:guide>
        <p15:guide id="9" pos="1519" userDrawn="1">
          <p15:clr>
            <a:srgbClr val="F26B43"/>
          </p15:clr>
        </p15:guide>
        <p15:guide id="10" pos="1451" userDrawn="1">
          <p15:clr>
            <a:srgbClr val="F26B43"/>
          </p15:clr>
        </p15:guide>
        <p15:guide id="11" pos="1927" userDrawn="1">
          <p15:clr>
            <a:srgbClr val="F26B43"/>
          </p15:clr>
        </p15:guide>
        <p15:guide id="12" pos="1995" userDrawn="1">
          <p15:clr>
            <a:srgbClr val="F26B43"/>
          </p15:clr>
        </p15:guide>
        <p15:guide id="13" pos="2449" userDrawn="1">
          <p15:clr>
            <a:srgbClr val="F26B43"/>
          </p15:clr>
        </p15:guide>
        <p15:guide id="14" pos="2835" userDrawn="1">
          <p15:clr>
            <a:srgbClr val="F26B43"/>
          </p15:clr>
        </p15:guide>
        <p15:guide id="15" pos="2381" userDrawn="1">
          <p15:clr>
            <a:srgbClr val="F26B43"/>
          </p15:clr>
        </p15:guide>
        <p15:guide id="16" pos="2903" userDrawn="1">
          <p15:clr>
            <a:srgbClr val="F26B43"/>
          </p15:clr>
        </p15:guide>
        <p15:guide id="17" pos="3311" userDrawn="1">
          <p15:clr>
            <a:srgbClr val="F26B43"/>
          </p15:clr>
        </p15:guide>
        <p15:guide id="18" pos="3379" userDrawn="1">
          <p15:clr>
            <a:srgbClr val="F26B43"/>
          </p15:clr>
        </p15:guide>
        <p15:guide id="19" pos="3765" userDrawn="1">
          <p15:clr>
            <a:srgbClr val="F26B43"/>
          </p15:clr>
        </p15:guide>
        <p15:guide id="20" pos="4309" userDrawn="1">
          <p15:clr>
            <a:srgbClr val="F26B43"/>
          </p15:clr>
        </p15:guide>
        <p15:guide id="21" pos="4241" userDrawn="1">
          <p15:clr>
            <a:srgbClr val="F26B43"/>
          </p15:clr>
        </p15:guide>
        <p15:guide id="22" pos="3833" userDrawn="1">
          <p15:clr>
            <a:srgbClr val="F26B43"/>
          </p15:clr>
        </p15:guide>
        <p15:guide id="23" pos="4694" userDrawn="1">
          <p15:clr>
            <a:srgbClr val="F26B43"/>
          </p15:clr>
        </p15:guide>
        <p15:guide id="24" pos="4762" userDrawn="1">
          <p15:clr>
            <a:srgbClr val="F26B43"/>
          </p15:clr>
        </p15:guide>
        <p15:guide id="26" pos="5216" userDrawn="1">
          <p15:clr>
            <a:srgbClr val="F26B43"/>
          </p15:clr>
        </p15:guide>
        <p15:guide id="27" pos="5148" userDrawn="1">
          <p15:clr>
            <a:srgbClr val="F26B43"/>
          </p15:clr>
        </p15:guide>
        <p15:guide id="28" pos="5511" userDrawn="1">
          <p15:clr>
            <a:srgbClr val="F26B43"/>
          </p15:clr>
        </p15:guide>
        <p15:guide id="29" orient="horz" pos="327" userDrawn="1">
          <p15:clr>
            <a:srgbClr val="F26B43"/>
          </p15:clr>
        </p15:guide>
        <p15:guide id="31" orient="horz" pos="2913" userDrawn="1">
          <p15:clr>
            <a:srgbClr val="F26B43"/>
          </p15:clr>
        </p15:guide>
        <p15:guide id="32" orient="horz" pos="3117" userDrawn="1">
          <p15:clr>
            <a:srgbClr val="F26B43"/>
          </p15:clr>
        </p15:guide>
        <p15:guide id="33" orient="horz" pos="395" userDrawn="1">
          <p15:clr>
            <a:srgbClr val="F26B43"/>
          </p15:clr>
        </p15:guide>
        <p15:guide id="34" orient="horz" pos="577" userDrawn="1">
          <p15:clr>
            <a:srgbClr val="F26B43"/>
          </p15:clr>
        </p15:guide>
        <p15:guide id="35" orient="horz" pos="645" userDrawn="1">
          <p15:clr>
            <a:srgbClr val="F26B43"/>
          </p15:clr>
        </p15:guide>
        <p15:guide id="36" orient="horz" pos="826" userDrawn="1">
          <p15:clr>
            <a:srgbClr val="F26B43"/>
          </p15:clr>
        </p15:guide>
        <p15:guide id="37" orient="horz" pos="894" userDrawn="1">
          <p15:clr>
            <a:srgbClr val="F26B43"/>
          </p15:clr>
        </p15:guide>
        <p15:guide id="38" orient="horz" pos="1076" userDrawn="1">
          <p15:clr>
            <a:srgbClr val="F26B43"/>
          </p15:clr>
        </p15:guide>
        <p15:guide id="39" orient="horz" pos="1144" userDrawn="1">
          <p15:clr>
            <a:srgbClr val="F26B43"/>
          </p15:clr>
        </p15:guide>
        <p15:guide id="41" orient="horz" pos="1325" userDrawn="1">
          <p15:clr>
            <a:srgbClr val="F26B43"/>
          </p15:clr>
        </p15:guide>
        <p15:guide id="42" orient="horz" pos="1393" userDrawn="1">
          <p15:clr>
            <a:srgbClr val="F26B43"/>
          </p15:clr>
        </p15:guide>
        <p15:guide id="43" orient="horz" pos="1597" userDrawn="1">
          <p15:clr>
            <a:srgbClr val="F26B43"/>
          </p15:clr>
        </p15:guide>
        <p15:guide id="44" orient="horz" pos="1665" userDrawn="1">
          <p15:clr>
            <a:srgbClr val="F26B43"/>
          </p15:clr>
        </p15:guide>
        <p15:guide id="45" orient="horz" pos="1847" userDrawn="1">
          <p15:clr>
            <a:srgbClr val="F26B43"/>
          </p15:clr>
        </p15:guide>
        <p15:guide id="46" orient="horz" pos="1915" userDrawn="1">
          <p15:clr>
            <a:srgbClr val="F26B43"/>
          </p15:clr>
        </p15:guide>
        <p15:guide id="47" orient="horz" pos="2096" userDrawn="1">
          <p15:clr>
            <a:srgbClr val="F26B43"/>
          </p15:clr>
        </p15:guide>
        <p15:guide id="48" orient="horz" pos="2164" userDrawn="1">
          <p15:clr>
            <a:srgbClr val="F26B43"/>
          </p15:clr>
        </p15:guide>
        <p15:guide id="50" orient="horz" pos="2346" userDrawn="1">
          <p15:clr>
            <a:srgbClr val="F26B43"/>
          </p15:clr>
        </p15:guide>
        <p15:guide id="51" orient="horz" pos="2414" userDrawn="1">
          <p15:clr>
            <a:srgbClr val="F26B43"/>
          </p15:clr>
        </p15:guide>
        <p15:guide id="52" orient="horz" pos="2595" userDrawn="1">
          <p15:clr>
            <a:srgbClr val="F26B43"/>
          </p15:clr>
        </p15:guide>
        <p15:guide id="53" orient="horz" pos="2663" userDrawn="1">
          <p15:clr>
            <a:srgbClr val="F26B43"/>
          </p15:clr>
        </p15:guide>
        <p15:guide id="54" orient="horz" pos="2845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15901" y="273844"/>
            <a:ext cx="8712200" cy="994172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5901" y="1369219"/>
            <a:ext cx="8712200" cy="3263504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15900" y="4971427"/>
            <a:ext cx="264621" cy="1405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600" b="1">
                <a:solidFill>
                  <a:schemeClr val="tx1"/>
                </a:solidFill>
                <a:latin typeface="Sun Life New Text" pitchFamily="2" charset="0"/>
              </a:defRPr>
            </a:lvl1pPr>
          </a:lstStyle>
          <a:p>
            <a:fld id="{9FA635D2-B142-BE49-AECA-6169441F1F99}" type="slidenum">
              <a:rPr lang="en-US" smtClean="0"/>
              <a:pPr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04663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17" r:id="rId1"/>
    <p:sldLayoutId id="2147484118" r:id="rId2"/>
    <p:sldLayoutId id="2147484119" r:id="rId3"/>
    <p:sldLayoutId id="2147484120" r:id="rId4"/>
    <p:sldLayoutId id="2147484121" r:id="rId5"/>
    <p:sldLayoutId id="2147484122" r:id="rId6"/>
    <p:sldLayoutId id="2147484123" r:id="rId7"/>
    <p:sldLayoutId id="2147484124" r:id="rId8"/>
    <p:sldLayoutId id="2147484125" r:id="rId9"/>
    <p:sldLayoutId id="2147484126" r:id="rId10"/>
    <p:sldLayoutId id="2147484127" r:id="rId11"/>
    <p:sldLayoutId id="2147484128" r:id="rId12"/>
    <p:sldLayoutId id="2147484129" r:id="rId13"/>
    <p:sldLayoutId id="2147484130" r:id="rId14"/>
    <p:sldLayoutId id="2147484131" r:id="rId15"/>
    <p:sldLayoutId id="2147484132" r:id="rId16"/>
    <p:sldLayoutId id="2147484133" r:id="rId17"/>
    <p:sldLayoutId id="2147484134" r:id="rId18"/>
    <p:sldLayoutId id="2147484135" r:id="rId19"/>
    <p:sldLayoutId id="2147484136" r:id="rId20"/>
    <p:sldLayoutId id="2147484137" r:id="rId21"/>
    <p:sldLayoutId id="2147484138" r:id="rId22"/>
    <p:sldLayoutId id="2147484139" r:id="rId23"/>
    <p:sldLayoutId id="2147484140" r:id="rId24"/>
    <p:sldLayoutId id="2147484141" r:id="rId25"/>
    <p:sldLayoutId id="2147484142" r:id="rId26"/>
    <p:sldLayoutId id="2147484143" r:id="rId27"/>
    <p:sldLayoutId id="2147484144" r:id="rId28"/>
    <p:sldLayoutId id="2147484145" r:id="rId29"/>
    <p:sldLayoutId id="2147484146" r:id="rId30"/>
  </p:sldLayoutIdLst>
  <p:hf hdr="0" ftr="0" dt="0"/>
  <p:txStyles>
    <p:titleStyle>
      <a:lvl1pPr algn="l" defTabSz="685783" rtl="0" eaLnBrk="1" latinLnBrk="0" hangingPunct="1">
        <a:lnSpc>
          <a:spcPct val="90000"/>
        </a:lnSpc>
        <a:spcBef>
          <a:spcPct val="0"/>
        </a:spcBef>
        <a:buNone/>
        <a:defRPr sz="3300" b="0" i="0" u="none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71446" indent="-171446" algn="l" defTabSz="685783" rtl="0" eaLnBrk="1" latinLnBrk="0" hangingPunct="1">
        <a:lnSpc>
          <a:spcPct val="114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2"/>
          </a:solidFill>
          <a:latin typeface="+mn-lt"/>
          <a:ea typeface="+mn-ea"/>
          <a:cs typeface="+mn-cs"/>
        </a:defRPr>
      </a:lvl1pPr>
      <a:lvl2pPr marL="514337" indent="-171446" algn="l" defTabSz="685783" rtl="0" eaLnBrk="1" latinLnBrk="0" hangingPunct="1">
        <a:lnSpc>
          <a:spcPct val="114000"/>
        </a:lnSpc>
        <a:spcBef>
          <a:spcPts val="375"/>
        </a:spcBef>
        <a:buFont typeface="Arial" panose="020B0604020202020204" pitchFamily="34" charset="0"/>
        <a:buChar char="•"/>
        <a:defRPr sz="1800" b="0" i="0" u="none" kern="1200">
          <a:solidFill>
            <a:schemeClr val="tx2"/>
          </a:solidFill>
          <a:latin typeface="+mn-lt"/>
          <a:ea typeface="+mn-ea"/>
          <a:cs typeface="+mn-cs"/>
        </a:defRPr>
      </a:lvl2pPr>
      <a:lvl3pPr marL="857228" indent="-171446" algn="l" defTabSz="685783" rtl="0" eaLnBrk="1" latinLnBrk="0" hangingPunct="1">
        <a:lnSpc>
          <a:spcPct val="114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2"/>
          </a:solidFill>
          <a:latin typeface="+mn-lt"/>
          <a:ea typeface="+mn-ea"/>
          <a:cs typeface="+mn-cs"/>
        </a:defRPr>
      </a:lvl3pPr>
      <a:lvl4pPr marL="1200120" indent="-171446" algn="l" defTabSz="685783" rtl="0" eaLnBrk="1" latinLnBrk="0" hangingPunct="1">
        <a:lnSpc>
          <a:spcPct val="114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2"/>
          </a:solidFill>
          <a:latin typeface="+mn-lt"/>
          <a:ea typeface="+mn-ea"/>
          <a:cs typeface="+mn-cs"/>
        </a:defRPr>
      </a:lvl4pPr>
      <a:lvl5pPr marL="1543012" indent="-171446" algn="l" defTabSz="685783" rtl="0" eaLnBrk="1" latinLnBrk="0" hangingPunct="1">
        <a:lnSpc>
          <a:spcPct val="114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2"/>
          </a:solidFill>
          <a:latin typeface="+mn-lt"/>
          <a:ea typeface="+mn-ea"/>
          <a:cs typeface="+mn-cs"/>
        </a:defRPr>
      </a:lvl5pPr>
      <a:lvl6pPr marL="1885903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795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686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577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92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783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675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566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457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348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240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132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23">
          <p15:clr>
            <a:srgbClr val="F26B43"/>
          </p15:clr>
        </p15:guide>
        <p15:guide id="2" pos="136">
          <p15:clr>
            <a:srgbClr val="F26B43"/>
          </p15:clr>
        </p15:guide>
        <p15:guide id="3" pos="5624">
          <p15:clr>
            <a:srgbClr val="F26B43"/>
          </p15:clr>
        </p15:guide>
        <p15:guide id="4" pos="249">
          <p15:clr>
            <a:srgbClr val="F26B43"/>
          </p15:clr>
        </p15:guide>
        <p15:guide id="5" pos="521">
          <p15:clr>
            <a:srgbClr val="F26B43"/>
          </p15:clr>
        </p15:guide>
        <p15:guide id="6" pos="589">
          <p15:clr>
            <a:srgbClr val="F26B43"/>
          </p15:clr>
        </p15:guide>
        <p15:guide id="7" pos="1066">
          <p15:clr>
            <a:srgbClr val="F26B43"/>
          </p15:clr>
        </p15:guide>
        <p15:guide id="8" pos="998">
          <p15:clr>
            <a:srgbClr val="F26B43"/>
          </p15:clr>
        </p15:guide>
        <p15:guide id="9" pos="1519">
          <p15:clr>
            <a:srgbClr val="F26B43"/>
          </p15:clr>
        </p15:guide>
        <p15:guide id="10" pos="1451">
          <p15:clr>
            <a:srgbClr val="F26B43"/>
          </p15:clr>
        </p15:guide>
        <p15:guide id="11" pos="1927">
          <p15:clr>
            <a:srgbClr val="F26B43"/>
          </p15:clr>
        </p15:guide>
        <p15:guide id="12" pos="1995">
          <p15:clr>
            <a:srgbClr val="F26B43"/>
          </p15:clr>
        </p15:guide>
        <p15:guide id="13" pos="2449">
          <p15:clr>
            <a:srgbClr val="F26B43"/>
          </p15:clr>
        </p15:guide>
        <p15:guide id="14" pos="2835">
          <p15:clr>
            <a:srgbClr val="F26B43"/>
          </p15:clr>
        </p15:guide>
        <p15:guide id="15" pos="2381">
          <p15:clr>
            <a:srgbClr val="F26B43"/>
          </p15:clr>
        </p15:guide>
        <p15:guide id="16" pos="2903">
          <p15:clr>
            <a:srgbClr val="F26B43"/>
          </p15:clr>
        </p15:guide>
        <p15:guide id="17" pos="3311">
          <p15:clr>
            <a:srgbClr val="F26B43"/>
          </p15:clr>
        </p15:guide>
        <p15:guide id="18" pos="3379">
          <p15:clr>
            <a:srgbClr val="F26B43"/>
          </p15:clr>
        </p15:guide>
        <p15:guide id="19" pos="3765">
          <p15:clr>
            <a:srgbClr val="F26B43"/>
          </p15:clr>
        </p15:guide>
        <p15:guide id="20" pos="4309">
          <p15:clr>
            <a:srgbClr val="F26B43"/>
          </p15:clr>
        </p15:guide>
        <p15:guide id="21" pos="4241">
          <p15:clr>
            <a:srgbClr val="F26B43"/>
          </p15:clr>
        </p15:guide>
        <p15:guide id="22" pos="3833">
          <p15:clr>
            <a:srgbClr val="F26B43"/>
          </p15:clr>
        </p15:guide>
        <p15:guide id="23" pos="4694">
          <p15:clr>
            <a:srgbClr val="F26B43"/>
          </p15:clr>
        </p15:guide>
        <p15:guide id="24" pos="4762">
          <p15:clr>
            <a:srgbClr val="F26B43"/>
          </p15:clr>
        </p15:guide>
        <p15:guide id="26" pos="5216">
          <p15:clr>
            <a:srgbClr val="F26B43"/>
          </p15:clr>
        </p15:guide>
        <p15:guide id="27" pos="5148">
          <p15:clr>
            <a:srgbClr val="F26B43"/>
          </p15:clr>
        </p15:guide>
        <p15:guide id="28" pos="5511">
          <p15:clr>
            <a:srgbClr val="F26B43"/>
          </p15:clr>
        </p15:guide>
        <p15:guide id="29" orient="horz" pos="327">
          <p15:clr>
            <a:srgbClr val="F26B43"/>
          </p15:clr>
        </p15:guide>
        <p15:guide id="31" orient="horz" pos="2913">
          <p15:clr>
            <a:srgbClr val="F26B43"/>
          </p15:clr>
        </p15:guide>
        <p15:guide id="32" orient="horz" pos="3117">
          <p15:clr>
            <a:srgbClr val="F26B43"/>
          </p15:clr>
        </p15:guide>
        <p15:guide id="33" orient="horz" pos="395">
          <p15:clr>
            <a:srgbClr val="F26B43"/>
          </p15:clr>
        </p15:guide>
        <p15:guide id="34" orient="horz" pos="577">
          <p15:clr>
            <a:srgbClr val="F26B43"/>
          </p15:clr>
        </p15:guide>
        <p15:guide id="35" orient="horz" pos="645">
          <p15:clr>
            <a:srgbClr val="F26B43"/>
          </p15:clr>
        </p15:guide>
        <p15:guide id="36" orient="horz" pos="826">
          <p15:clr>
            <a:srgbClr val="F26B43"/>
          </p15:clr>
        </p15:guide>
        <p15:guide id="37" orient="horz" pos="894">
          <p15:clr>
            <a:srgbClr val="F26B43"/>
          </p15:clr>
        </p15:guide>
        <p15:guide id="38" orient="horz" pos="1076">
          <p15:clr>
            <a:srgbClr val="F26B43"/>
          </p15:clr>
        </p15:guide>
        <p15:guide id="39" orient="horz" pos="1144">
          <p15:clr>
            <a:srgbClr val="F26B43"/>
          </p15:clr>
        </p15:guide>
        <p15:guide id="41" orient="horz" pos="1325">
          <p15:clr>
            <a:srgbClr val="F26B43"/>
          </p15:clr>
        </p15:guide>
        <p15:guide id="42" orient="horz" pos="1393">
          <p15:clr>
            <a:srgbClr val="F26B43"/>
          </p15:clr>
        </p15:guide>
        <p15:guide id="43" orient="horz" pos="1597">
          <p15:clr>
            <a:srgbClr val="F26B43"/>
          </p15:clr>
        </p15:guide>
        <p15:guide id="44" orient="horz" pos="1665">
          <p15:clr>
            <a:srgbClr val="F26B43"/>
          </p15:clr>
        </p15:guide>
        <p15:guide id="45" orient="horz" pos="1847">
          <p15:clr>
            <a:srgbClr val="F26B43"/>
          </p15:clr>
        </p15:guide>
        <p15:guide id="46" orient="horz" pos="1915">
          <p15:clr>
            <a:srgbClr val="F26B43"/>
          </p15:clr>
        </p15:guide>
        <p15:guide id="47" orient="horz" pos="2096">
          <p15:clr>
            <a:srgbClr val="F26B43"/>
          </p15:clr>
        </p15:guide>
        <p15:guide id="48" orient="horz" pos="2164">
          <p15:clr>
            <a:srgbClr val="F26B43"/>
          </p15:clr>
        </p15:guide>
        <p15:guide id="50" orient="horz" pos="2346">
          <p15:clr>
            <a:srgbClr val="F26B43"/>
          </p15:clr>
        </p15:guide>
        <p15:guide id="51" orient="horz" pos="2414">
          <p15:clr>
            <a:srgbClr val="F26B43"/>
          </p15:clr>
        </p15:guide>
        <p15:guide id="52" orient="horz" pos="2595">
          <p15:clr>
            <a:srgbClr val="F26B43"/>
          </p15:clr>
        </p15:guide>
        <p15:guide id="53" orient="horz" pos="2663">
          <p15:clr>
            <a:srgbClr val="F26B43"/>
          </p15:clr>
        </p15:guide>
        <p15:guide id="54" orient="horz" pos="2845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15902" y="273844"/>
            <a:ext cx="8712200" cy="994172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5902" y="1369219"/>
            <a:ext cx="8712200" cy="3263504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15900" y="4971428"/>
            <a:ext cx="264621" cy="1405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600" b="1">
                <a:solidFill>
                  <a:schemeClr val="tx1"/>
                </a:solidFill>
                <a:latin typeface="Sun Life New Text" pitchFamily="2" charset="0"/>
              </a:defRPr>
            </a:lvl1pPr>
          </a:lstStyle>
          <a:p>
            <a:fld id="{9FA635D2-B142-BE49-AECA-6169441F1F99}" type="slidenum">
              <a:rPr lang="en-US" smtClean="0"/>
              <a:pPr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39365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48" r:id="rId1"/>
    <p:sldLayoutId id="2147484149" r:id="rId2"/>
    <p:sldLayoutId id="2147484150" r:id="rId3"/>
    <p:sldLayoutId id="2147484151" r:id="rId4"/>
    <p:sldLayoutId id="2147484152" r:id="rId5"/>
    <p:sldLayoutId id="2147484153" r:id="rId6"/>
    <p:sldLayoutId id="2147484154" r:id="rId7"/>
    <p:sldLayoutId id="2147484155" r:id="rId8"/>
    <p:sldLayoutId id="2147484156" r:id="rId9"/>
    <p:sldLayoutId id="2147484157" r:id="rId10"/>
    <p:sldLayoutId id="2147484158" r:id="rId11"/>
    <p:sldLayoutId id="2147484159" r:id="rId12"/>
    <p:sldLayoutId id="2147484160" r:id="rId13"/>
    <p:sldLayoutId id="2147484161" r:id="rId14"/>
    <p:sldLayoutId id="2147484162" r:id="rId15"/>
    <p:sldLayoutId id="2147484163" r:id="rId16"/>
    <p:sldLayoutId id="2147484164" r:id="rId17"/>
    <p:sldLayoutId id="2147484165" r:id="rId18"/>
    <p:sldLayoutId id="2147484166" r:id="rId19"/>
    <p:sldLayoutId id="2147484167" r:id="rId20"/>
    <p:sldLayoutId id="2147484168" r:id="rId21"/>
    <p:sldLayoutId id="2147484169" r:id="rId22"/>
    <p:sldLayoutId id="2147484170" r:id="rId23"/>
    <p:sldLayoutId id="2147484171" r:id="rId24"/>
    <p:sldLayoutId id="2147484172" r:id="rId25"/>
    <p:sldLayoutId id="2147484173" r:id="rId26"/>
    <p:sldLayoutId id="2147484174" r:id="rId27"/>
  </p:sldLayoutIdLst>
  <p:hf hdr="0" ftr="0" dt="0"/>
  <p:txStyles>
    <p:titleStyle>
      <a:lvl1pPr algn="l" defTabSz="685766" rtl="0" eaLnBrk="1" latinLnBrk="0" hangingPunct="1">
        <a:lnSpc>
          <a:spcPct val="90000"/>
        </a:lnSpc>
        <a:spcBef>
          <a:spcPct val="0"/>
        </a:spcBef>
        <a:buNone/>
        <a:defRPr sz="3300" b="0" i="0" u="none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71442" indent="-171442" algn="l" defTabSz="685766" rtl="0" eaLnBrk="1" latinLnBrk="0" hangingPunct="1">
        <a:lnSpc>
          <a:spcPct val="114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2"/>
          </a:solidFill>
          <a:latin typeface="+mn-lt"/>
          <a:ea typeface="+mn-ea"/>
          <a:cs typeface="+mn-cs"/>
        </a:defRPr>
      </a:lvl1pPr>
      <a:lvl2pPr marL="514325" indent="-171442" algn="l" defTabSz="685766" rtl="0" eaLnBrk="1" latinLnBrk="0" hangingPunct="1">
        <a:lnSpc>
          <a:spcPct val="114000"/>
        </a:lnSpc>
        <a:spcBef>
          <a:spcPts val="375"/>
        </a:spcBef>
        <a:buFont typeface="Arial" panose="020B0604020202020204" pitchFamily="34" charset="0"/>
        <a:buChar char="•"/>
        <a:defRPr sz="1800" b="0" i="0" u="none" kern="1200">
          <a:solidFill>
            <a:schemeClr val="tx2"/>
          </a:solidFill>
          <a:latin typeface="+mn-lt"/>
          <a:ea typeface="+mn-ea"/>
          <a:cs typeface="+mn-cs"/>
        </a:defRPr>
      </a:lvl2pPr>
      <a:lvl3pPr marL="857207" indent="-171442" algn="l" defTabSz="685766" rtl="0" eaLnBrk="1" latinLnBrk="0" hangingPunct="1">
        <a:lnSpc>
          <a:spcPct val="114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2"/>
          </a:solidFill>
          <a:latin typeface="+mn-lt"/>
          <a:ea typeface="+mn-ea"/>
          <a:cs typeface="+mn-cs"/>
        </a:defRPr>
      </a:lvl3pPr>
      <a:lvl4pPr marL="1200090" indent="-171442" algn="l" defTabSz="685766" rtl="0" eaLnBrk="1" latinLnBrk="0" hangingPunct="1">
        <a:lnSpc>
          <a:spcPct val="114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2"/>
          </a:solidFill>
          <a:latin typeface="+mn-lt"/>
          <a:ea typeface="+mn-ea"/>
          <a:cs typeface="+mn-cs"/>
        </a:defRPr>
      </a:lvl4pPr>
      <a:lvl5pPr marL="1542974" indent="-171442" algn="l" defTabSz="685766" rtl="0" eaLnBrk="1" latinLnBrk="0" hangingPunct="1">
        <a:lnSpc>
          <a:spcPct val="114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2"/>
          </a:solidFill>
          <a:latin typeface="+mn-lt"/>
          <a:ea typeface="+mn-ea"/>
          <a:cs typeface="+mn-cs"/>
        </a:defRPr>
      </a:lvl5pPr>
      <a:lvl6pPr marL="1885856" indent="-171442" algn="l" defTabSz="685766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739" indent="-171442" algn="l" defTabSz="685766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622" indent="-171442" algn="l" defTabSz="685766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505" indent="-171442" algn="l" defTabSz="685766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84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766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649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532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415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297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180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064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23">
          <p15:clr>
            <a:srgbClr val="F26B43"/>
          </p15:clr>
        </p15:guide>
        <p15:guide id="2" pos="136">
          <p15:clr>
            <a:srgbClr val="F26B43"/>
          </p15:clr>
        </p15:guide>
        <p15:guide id="3" pos="5624">
          <p15:clr>
            <a:srgbClr val="F26B43"/>
          </p15:clr>
        </p15:guide>
        <p15:guide id="4" pos="249">
          <p15:clr>
            <a:srgbClr val="F26B43"/>
          </p15:clr>
        </p15:guide>
        <p15:guide id="5" pos="521">
          <p15:clr>
            <a:srgbClr val="F26B43"/>
          </p15:clr>
        </p15:guide>
        <p15:guide id="6" pos="589">
          <p15:clr>
            <a:srgbClr val="F26B43"/>
          </p15:clr>
        </p15:guide>
        <p15:guide id="7" pos="1066">
          <p15:clr>
            <a:srgbClr val="F26B43"/>
          </p15:clr>
        </p15:guide>
        <p15:guide id="8" pos="998">
          <p15:clr>
            <a:srgbClr val="F26B43"/>
          </p15:clr>
        </p15:guide>
        <p15:guide id="9" pos="1519">
          <p15:clr>
            <a:srgbClr val="F26B43"/>
          </p15:clr>
        </p15:guide>
        <p15:guide id="10" pos="1451">
          <p15:clr>
            <a:srgbClr val="F26B43"/>
          </p15:clr>
        </p15:guide>
        <p15:guide id="11" pos="1927">
          <p15:clr>
            <a:srgbClr val="F26B43"/>
          </p15:clr>
        </p15:guide>
        <p15:guide id="12" pos="1995">
          <p15:clr>
            <a:srgbClr val="F26B43"/>
          </p15:clr>
        </p15:guide>
        <p15:guide id="13" pos="2449">
          <p15:clr>
            <a:srgbClr val="F26B43"/>
          </p15:clr>
        </p15:guide>
        <p15:guide id="14" pos="2835">
          <p15:clr>
            <a:srgbClr val="F26B43"/>
          </p15:clr>
        </p15:guide>
        <p15:guide id="15" pos="2381">
          <p15:clr>
            <a:srgbClr val="F26B43"/>
          </p15:clr>
        </p15:guide>
        <p15:guide id="16" pos="2903">
          <p15:clr>
            <a:srgbClr val="F26B43"/>
          </p15:clr>
        </p15:guide>
        <p15:guide id="17" pos="3311">
          <p15:clr>
            <a:srgbClr val="F26B43"/>
          </p15:clr>
        </p15:guide>
        <p15:guide id="18" pos="3379">
          <p15:clr>
            <a:srgbClr val="F26B43"/>
          </p15:clr>
        </p15:guide>
        <p15:guide id="19" pos="3765">
          <p15:clr>
            <a:srgbClr val="F26B43"/>
          </p15:clr>
        </p15:guide>
        <p15:guide id="20" pos="4309">
          <p15:clr>
            <a:srgbClr val="F26B43"/>
          </p15:clr>
        </p15:guide>
        <p15:guide id="21" pos="4241">
          <p15:clr>
            <a:srgbClr val="F26B43"/>
          </p15:clr>
        </p15:guide>
        <p15:guide id="22" pos="3833">
          <p15:clr>
            <a:srgbClr val="F26B43"/>
          </p15:clr>
        </p15:guide>
        <p15:guide id="23" pos="4694">
          <p15:clr>
            <a:srgbClr val="F26B43"/>
          </p15:clr>
        </p15:guide>
        <p15:guide id="24" pos="4762">
          <p15:clr>
            <a:srgbClr val="F26B43"/>
          </p15:clr>
        </p15:guide>
        <p15:guide id="26" pos="5216">
          <p15:clr>
            <a:srgbClr val="F26B43"/>
          </p15:clr>
        </p15:guide>
        <p15:guide id="27" pos="5148">
          <p15:clr>
            <a:srgbClr val="F26B43"/>
          </p15:clr>
        </p15:guide>
        <p15:guide id="28" pos="5511">
          <p15:clr>
            <a:srgbClr val="F26B43"/>
          </p15:clr>
        </p15:guide>
        <p15:guide id="29" orient="horz" pos="327">
          <p15:clr>
            <a:srgbClr val="F26B43"/>
          </p15:clr>
        </p15:guide>
        <p15:guide id="31" orient="horz" pos="2913">
          <p15:clr>
            <a:srgbClr val="F26B43"/>
          </p15:clr>
        </p15:guide>
        <p15:guide id="32" orient="horz" pos="3117">
          <p15:clr>
            <a:srgbClr val="F26B43"/>
          </p15:clr>
        </p15:guide>
        <p15:guide id="33" orient="horz" pos="395">
          <p15:clr>
            <a:srgbClr val="F26B43"/>
          </p15:clr>
        </p15:guide>
        <p15:guide id="34" orient="horz" pos="577">
          <p15:clr>
            <a:srgbClr val="F26B43"/>
          </p15:clr>
        </p15:guide>
        <p15:guide id="35" orient="horz" pos="645">
          <p15:clr>
            <a:srgbClr val="F26B43"/>
          </p15:clr>
        </p15:guide>
        <p15:guide id="36" orient="horz" pos="826">
          <p15:clr>
            <a:srgbClr val="F26B43"/>
          </p15:clr>
        </p15:guide>
        <p15:guide id="37" orient="horz" pos="894">
          <p15:clr>
            <a:srgbClr val="F26B43"/>
          </p15:clr>
        </p15:guide>
        <p15:guide id="38" orient="horz" pos="1076">
          <p15:clr>
            <a:srgbClr val="F26B43"/>
          </p15:clr>
        </p15:guide>
        <p15:guide id="39" orient="horz" pos="1144">
          <p15:clr>
            <a:srgbClr val="F26B43"/>
          </p15:clr>
        </p15:guide>
        <p15:guide id="41" orient="horz" pos="1325">
          <p15:clr>
            <a:srgbClr val="F26B43"/>
          </p15:clr>
        </p15:guide>
        <p15:guide id="42" orient="horz" pos="1393">
          <p15:clr>
            <a:srgbClr val="F26B43"/>
          </p15:clr>
        </p15:guide>
        <p15:guide id="43" orient="horz" pos="1597">
          <p15:clr>
            <a:srgbClr val="F26B43"/>
          </p15:clr>
        </p15:guide>
        <p15:guide id="44" orient="horz" pos="1665">
          <p15:clr>
            <a:srgbClr val="F26B43"/>
          </p15:clr>
        </p15:guide>
        <p15:guide id="45" orient="horz" pos="1847">
          <p15:clr>
            <a:srgbClr val="F26B43"/>
          </p15:clr>
        </p15:guide>
        <p15:guide id="46" orient="horz" pos="1915">
          <p15:clr>
            <a:srgbClr val="F26B43"/>
          </p15:clr>
        </p15:guide>
        <p15:guide id="47" orient="horz" pos="2096">
          <p15:clr>
            <a:srgbClr val="F26B43"/>
          </p15:clr>
        </p15:guide>
        <p15:guide id="48" orient="horz" pos="2164">
          <p15:clr>
            <a:srgbClr val="F26B43"/>
          </p15:clr>
        </p15:guide>
        <p15:guide id="50" orient="horz" pos="2346">
          <p15:clr>
            <a:srgbClr val="F26B43"/>
          </p15:clr>
        </p15:guide>
        <p15:guide id="51" orient="horz" pos="2414">
          <p15:clr>
            <a:srgbClr val="F26B43"/>
          </p15:clr>
        </p15:guide>
        <p15:guide id="52" orient="horz" pos="2595">
          <p15:clr>
            <a:srgbClr val="F26B43"/>
          </p15:clr>
        </p15:guide>
        <p15:guide id="53" orient="horz" pos="2663">
          <p15:clr>
            <a:srgbClr val="F26B43"/>
          </p15:clr>
        </p15:guide>
        <p15:guide id="54" orient="horz" pos="2845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5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3" Type="http://schemas.openxmlformats.org/officeDocument/2006/relationships/image" Target="../media/image12.jpeg"/><Relationship Id="rId7" Type="http://schemas.openxmlformats.org/officeDocument/2006/relationships/diagramQuickStyle" Target="../diagrams/quickStyle1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Relationship Id="rId6" Type="http://schemas.openxmlformats.org/officeDocument/2006/relationships/diagramLayout" Target="../diagrams/layout1.xml"/><Relationship Id="rId5" Type="http://schemas.openxmlformats.org/officeDocument/2006/relationships/diagramData" Target="../diagrams/data1.xml"/><Relationship Id="rId4" Type="http://schemas.openxmlformats.org/officeDocument/2006/relationships/image" Target="../media/image13.png"/><Relationship Id="rId9" Type="http://schemas.microsoft.com/office/2007/relationships/diagramDrawing" Target="../diagrams/drawing1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2.xml"/><Relationship Id="rId3" Type="http://schemas.openxmlformats.org/officeDocument/2006/relationships/image" Target="../media/image14.jpeg"/><Relationship Id="rId7" Type="http://schemas.openxmlformats.org/officeDocument/2006/relationships/diagramQuickStyle" Target="../diagrams/quickStyle2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.xml"/><Relationship Id="rId6" Type="http://schemas.openxmlformats.org/officeDocument/2006/relationships/diagramLayout" Target="../diagrams/layout2.xml"/><Relationship Id="rId5" Type="http://schemas.openxmlformats.org/officeDocument/2006/relationships/diagramData" Target="../diagrams/data2.xml"/><Relationship Id="rId4" Type="http://schemas.openxmlformats.org/officeDocument/2006/relationships/image" Target="../media/image13.png"/><Relationship Id="rId9" Type="http://schemas.microsoft.com/office/2007/relationships/diagramDrawing" Target="../diagrams/drawing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chart" Target="../charts/chart3.xml"/><Relationship Id="rId3" Type="http://schemas.openxmlformats.org/officeDocument/2006/relationships/tags" Target="../tags/tag4.xml"/><Relationship Id="rId7" Type="http://schemas.openxmlformats.org/officeDocument/2006/relationships/notesSlide" Target="../notesSlides/notesSlide15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slideLayout" Target="../slideLayouts/slideLayout17.xml"/><Relationship Id="rId5" Type="http://schemas.openxmlformats.org/officeDocument/2006/relationships/tags" Target="../tags/tag6.xml"/><Relationship Id="rId4" Type="http://schemas.openxmlformats.org/officeDocument/2006/relationships/tags" Target="../tags/tag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chart" Target="../charts/chart4.xml"/><Relationship Id="rId3" Type="http://schemas.openxmlformats.org/officeDocument/2006/relationships/tags" Target="../tags/tag9.xml"/><Relationship Id="rId7" Type="http://schemas.openxmlformats.org/officeDocument/2006/relationships/notesSlide" Target="../notesSlides/notesSlide18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Layout" Target="../slideLayouts/slideLayout143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4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17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8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5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5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5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29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unlife.ca/mymoney" TargetMode="External"/><Relationship Id="rId7" Type="http://schemas.openxmlformats.org/officeDocument/2006/relationships/image" Target="../media/image33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6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7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Placeholder 7" descr="A person in a suit holding a computer&#10;&#10;Description automatically generated">
            <a:extLst>
              <a:ext uri="{FF2B5EF4-FFF2-40B4-BE49-F238E27FC236}">
                <a16:creationId xmlns:a16="http://schemas.microsoft.com/office/drawing/2014/main" id="{4F3F4F56-E1DF-FA92-5415-0D6EC6853AAB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3194" r="13194"/>
          <a:stretch/>
        </p:blipFill>
        <p:spPr/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774D5DF-F416-9048-8FA4-75CA684385EF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364385" y="1416426"/>
            <a:ext cx="3600450" cy="817563"/>
          </a:xfrm>
        </p:spPr>
        <p:txBody>
          <a:bodyPr/>
          <a:lstStyle/>
          <a:p>
            <a:r>
              <a:rPr lang="en-US" sz="2800" dirty="0">
                <a:latin typeface="Sun Life New Display" pitchFamily="2" charset="0"/>
              </a:rPr>
              <a:t>Enrolling in your workplace plan</a:t>
            </a:r>
          </a:p>
        </p:txBody>
      </p:sp>
      <p:sp>
        <p:nvSpPr>
          <p:cNvPr id="19" name="Subtitle 2">
            <a:extLst>
              <a:ext uri="{FF2B5EF4-FFF2-40B4-BE49-F238E27FC236}">
                <a16:creationId xmlns:a16="http://schemas.microsoft.com/office/drawing/2014/main" id="{4DA60AEA-FD72-CB12-0459-DBE5C61B2835}"/>
              </a:ext>
            </a:extLst>
          </p:cNvPr>
          <p:cNvSpPr txBox="1">
            <a:spLocks/>
          </p:cNvSpPr>
          <p:nvPr/>
        </p:nvSpPr>
        <p:spPr>
          <a:xfrm>
            <a:off x="215900" y="2647592"/>
            <a:ext cx="3600450" cy="273844"/>
          </a:xfrm>
          <a:prstGeom prst="rect">
            <a:avLst/>
          </a:prstGeom>
        </p:spPr>
        <p:txBody>
          <a:bodyPr>
            <a:noAutofit/>
          </a:bodyPr>
          <a:lstStyle>
            <a:lvl1pPr marL="171450" indent="-171450" algn="l" defTabSz="685800" rtl="0" eaLnBrk="1" latinLnBrk="0" hangingPunct="1">
              <a:lnSpc>
                <a:spcPct val="114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b="0" i="0" u="none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600" dirty="0">
                <a:solidFill>
                  <a:schemeClr val="tx1"/>
                </a:solidFill>
                <a:latin typeface="Sun Life New Text" pitchFamily="2" charset="0"/>
              </a:rPr>
              <a:t>Client name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204491E2-239B-2831-7C9D-8CCC7A893B88}"/>
              </a:ext>
            </a:extLst>
          </p:cNvPr>
          <p:cNvSpPr txBox="1"/>
          <p:nvPr/>
        </p:nvSpPr>
        <p:spPr>
          <a:xfrm>
            <a:off x="215900" y="249776"/>
            <a:ext cx="15094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chemeClr val="tx2"/>
                </a:solidFill>
                <a:latin typeface="Sun Life New Display" pitchFamily="2" charset="0"/>
              </a:rPr>
              <a:t>Day/Month/Year</a:t>
            </a:r>
            <a:endParaRPr lang="en-CA" sz="1400" dirty="0">
              <a:solidFill>
                <a:schemeClr val="tx2"/>
              </a:solidFill>
              <a:latin typeface="Sun Life New Display" pitchFamily="2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ACFFF167-A713-063C-C800-001C09D3BD17}"/>
              </a:ext>
            </a:extLst>
          </p:cNvPr>
          <p:cNvSpPr txBox="1"/>
          <p:nvPr/>
        </p:nvSpPr>
        <p:spPr>
          <a:xfrm>
            <a:off x="2325950" y="4566206"/>
            <a:ext cx="176522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  <a:latin typeface="Sun Life New Text" pitchFamily="2" charset="0"/>
              </a:rPr>
              <a:t>&lt; Sponsor Logo &gt;</a:t>
            </a:r>
            <a:endParaRPr lang="en-CA" sz="1600" dirty="0">
              <a:solidFill>
                <a:srgbClr val="FF0000"/>
              </a:solidFill>
              <a:latin typeface="Sun Life New Tex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428232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85823C7-C460-1C1F-1A39-0DE7FCF9E9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A635D2-B142-BE49-AECA-6169441F1F99}" type="slidenum">
              <a:rPr kumimoji="0" lang="en-US" sz="6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6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un Life New Text" pitchFamily="2" charset="0"/>
              <a:ea typeface="+mn-ea"/>
              <a:cs typeface="+mn-cs"/>
            </a:endParaRP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36F89822-066A-014B-ABE1-EEAD5E095F6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15900" y="194131"/>
            <a:ext cx="8353425" cy="204789"/>
          </a:xfrm>
        </p:spPr>
        <p:txBody>
          <a:bodyPr/>
          <a:lstStyle/>
          <a:p>
            <a:r>
              <a:rPr lang="en-US" sz="1600" dirty="0">
                <a:latin typeface="Sun Life New Display" pitchFamily="2" charset="0"/>
              </a:rPr>
              <a:t>How your workplace plan works</a:t>
            </a:r>
          </a:p>
        </p:txBody>
      </p:sp>
      <p:graphicFrame>
        <p:nvGraphicFramePr>
          <p:cNvPr id="2" name="Table 5">
            <a:extLst>
              <a:ext uri="{FF2B5EF4-FFF2-40B4-BE49-F238E27FC236}">
                <a16:creationId xmlns:a16="http://schemas.microsoft.com/office/drawing/2014/main" id="{D00C7106-42C6-821C-E6AC-015EDBC5B90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4755013"/>
              </p:ext>
            </p:extLst>
          </p:nvPr>
        </p:nvGraphicFramePr>
        <p:xfrm>
          <a:off x="215900" y="719898"/>
          <a:ext cx="8712198" cy="331530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87079">
                  <a:extLst>
                    <a:ext uri="{9D8B030D-6E8A-4147-A177-3AD203B41FA5}">
                      <a16:colId xmlns:a16="http://schemas.microsoft.com/office/drawing/2014/main" val="590185221"/>
                    </a:ext>
                  </a:extLst>
                </a:gridCol>
                <a:gridCol w="1602299">
                  <a:extLst>
                    <a:ext uri="{9D8B030D-6E8A-4147-A177-3AD203B41FA5}">
                      <a16:colId xmlns:a16="http://schemas.microsoft.com/office/drawing/2014/main" val="3847700808"/>
                    </a:ext>
                  </a:extLst>
                </a:gridCol>
                <a:gridCol w="1540294">
                  <a:extLst>
                    <a:ext uri="{9D8B030D-6E8A-4147-A177-3AD203B41FA5}">
                      <a16:colId xmlns:a16="http://schemas.microsoft.com/office/drawing/2014/main" val="1732066924"/>
                    </a:ext>
                  </a:extLst>
                </a:gridCol>
                <a:gridCol w="1390441">
                  <a:extLst>
                    <a:ext uri="{9D8B030D-6E8A-4147-A177-3AD203B41FA5}">
                      <a16:colId xmlns:a16="http://schemas.microsoft.com/office/drawing/2014/main" val="1561278267"/>
                    </a:ext>
                  </a:extLst>
                </a:gridCol>
                <a:gridCol w="1552456">
                  <a:extLst>
                    <a:ext uri="{9D8B030D-6E8A-4147-A177-3AD203B41FA5}">
                      <a16:colId xmlns:a16="http://schemas.microsoft.com/office/drawing/2014/main" val="3092112868"/>
                    </a:ext>
                  </a:extLst>
                </a:gridCol>
                <a:gridCol w="1339629">
                  <a:extLst>
                    <a:ext uri="{9D8B030D-6E8A-4147-A177-3AD203B41FA5}">
                      <a16:colId xmlns:a16="http://schemas.microsoft.com/office/drawing/2014/main" val="3950389460"/>
                    </a:ext>
                  </a:extLst>
                </a:gridCol>
              </a:tblGrid>
              <a:tr h="454561">
                <a:tc>
                  <a:txBody>
                    <a:bodyPr/>
                    <a:lstStyle/>
                    <a:p>
                      <a:pPr algn="l"/>
                      <a:endParaRPr lang="en-US" sz="800" b="1" dirty="0">
                        <a:solidFill>
                          <a:schemeClr val="tx2"/>
                        </a:solidFill>
                        <a:latin typeface="Sun Life New Text" pitchFamily="2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Mandatory </a:t>
                      </a:r>
                    </a:p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Defined Contribution Pension Plan </a:t>
                      </a:r>
                      <a:r>
                        <a:rPr lang="en-US" sz="800" dirty="0">
                          <a:solidFill>
                            <a:schemeClr val="tx1"/>
                          </a:solidFill>
                          <a:latin typeface="Sun Life New Text" pitchFamily="2" charset="0"/>
                        </a:rPr>
                        <a:t>(DCPP)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Voluntary </a:t>
                      </a:r>
                    </a:p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Registered Retirement Savings Plan </a:t>
                      </a:r>
                      <a:r>
                        <a:rPr lang="en-US" sz="800" dirty="0">
                          <a:solidFill>
                            <a:schemeClr val="tx1"/>
                          </a:solidFill>
                          <a:latin typeface="Sun Life New Text" pitchFamily="2" charset="0"/>
                        </a:rPr>
                        <a:t>(RRSP)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Mandatory</a:t>
                      </a:r>
                      <a:r>
                        <a:rPr kumimoji="0" lang="en-US" sz="100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</a:p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Deferred Profit Sharing Plan </a:t>
                      </a:r>
                      <a:r>
                        <a:rPr lang="en-US" sz="800" dirty="0">
                          <a:solidFill>
                            <a:schemeClr val="tx1"/>
                          </a:solidFill>
                          <a:latin typeface="Sun Life New Text" pitchFamily="2" charset="0"/>
                        </a:rPr>
                        <a:t>(DPSP)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Voluntary </a:t>
                      </a:r>
                    </a:p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Tax-Free Savings Account </a:t>
                      </a:r>
                      <a:r>
                        <a:rPr lang="en-US" sz="800" dirty="0">
                          <a:solidFill>
                            <a:schemeClr val="tx1"/>
                          </a:solidFill>
                          <a:latin typeface="Sun Life New Text" pitchFamily="2" charset="0"/>
                        </a:rPr>
                        <a:t>(TFSA)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Voluntary</a:t>
                      </a:r>
                    </a:p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Non-Registered Savings plan </a:t>
                      </a:r>
                      <a:r>
                        <a:rPr lang="en-US" sz="800" dirty="0">
                          <a:solidFill>
                            <a:schemeClr val="tx1"/>
                          </a:solidFill>
                          <a:latin typeface="Sun Life New Text" pitchFamily="2" charset="0"/>
                        </a:rPr>
                        <a:t>(NREG)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71308187"/>
                  </a:ext>
                </a:extLst>
              </a:tr>
              <a:tr h="365455">
                <a:tc>
                  <a:txBody>
                    <a:bodyPr/>
                    <a:lstStyle/>
                    <a:p>
                      <a:pPr algn="l"/>
                      <a:r>
                        <a:rPr lang="en-US" sz="800" b="1" dirty="0">
                          <a:solidFill>
                            <a:schemeClr val="tx1"/>
                          </a:solidFill>
                          <a:latin typeface="Sun Life New Text" pitchFamily="2" charset="0"/>
                        </a:rPr>
                        <a:t>Eligibility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Immediate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Immediate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1 year of service</a:t>
                      </a:r>
                      <a:endParaRPr kumimoji="0" lang="en-CA" sz="800" u="none" strike="noStrike" kern="1200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Sun Life New Text" pitchFamily="2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Immediate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Immediate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08515158"/>
                  </a:ext>
                </a:extLst>
              </a:tr>
              <a:tr h="365455">
                <a:tc>
                  <a:txBody>
                    <a:bodyPr/>
                    <a:lstStyle/>
                    <a:p>
                      <a:pPr algn="l"/>
                      <a:r>
                        <a:rPr lang="en-US" sz="800" b="1" dirty="0">
                          <a:solidFill>
                            <a:schemeClr val="tx1"/>
                          </a:solidFill>
                          <a:latin typeface="Sun Life New Text" pitchFamily="2" charset="0"/>
                        </a:rPr>
                        <a:t>Contributions 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Employee required: 3%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Employer required: 3%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u="none" strike="noStrike" kern="1200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Sun Life New Text" pitchFamily="2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Employee matched: 3%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Employer match: 3%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u="none" strike="noStrike" kern="1200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Sun Life New Text" pitchFamily="2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Employee voluntary: 3%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Employee matched: 3%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Employer match: 3%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Spousal RRSP available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Employee voluntary permitted up to personal CRA limit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Lump sum and transfers in permitted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Employer: 3%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Employee voluntary permitted up to personal CRA limit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800" u="none" strike="noStrike" kern="1200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Sun Life New Text" pitchFamily="2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Lump sum and transfers in permitted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DCPP spill only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Employee voluntary permitted</a:t>
                      </a:r>
                      <a:endParaRPr kumimoji="0" lang="en-CA" sz="800" u="none" strike="noStrike" kern="1200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Sun Life New Text" pitchFamily="2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24135803"/>
                  </a:ext>
                </a:extLst>
              </a:tr>
              <a:tr h="365455">
                <a:tc>
                  <a:txBody>
                    <a:bodyPr/>
                    <a:lstStyle/>
                    <a:p>
                      <a:pPr algn="l"/>
                      <a:r>
                        <a:rPr lang="en-US" sz="800" b="1" dirty="0">
                          <a:solidFill>
                            <a:schemeClr val="tx1"/>
                          </a:solidFill>
                          <a:latin typeface="Sun Life New Text" pitchFamily="2" charset="0"/>
                        </a:rPr>
                        <a:t>In-service withdrawals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Not permitted</a:t>
                      </a:r>
                      <a:endParaRPr kumimoji="0" lang="en-CA" sz="800" u="none" strike="noStrike" kern="1200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Sun Life New Text" pitchFamily="2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Permitted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$25 fee per withdrawal</a:t>
                      </a:r>
                      <a:endParaRPr kumimoji="0" lang="en-CA" sz="800" u="none" strike="noStrike" kern="1200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Sun Life New Text" pitchFamily="2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Not permitted</a:t>
                      </a:r>
                      <a:endParaRPr kumimoji="0" lang="en-CA" sz="800" u="none" strike="noStrike" kern="1200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Sun Life New Text" pitchFamily="2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Permitted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$25 fee per withdrawal</a:t>
                      </a:r>
                      <a:endParaRPr kumimoji="0" lang="en-CA" sz="800" u="none" strike="noStrike" kern="1200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Sun Life New Text" pitchFamily="2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Permitted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$25 fee per withdrawal</a:t>
                      </a:r>
                      <a:endParaRPr kumimoji="0" lang="en-CA" sz="800" u="none" strike="noStrike" kern="1200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Sun Life New Text" pitchFamily="2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63443441"/>
                  </a:ext>
                </a:extLst>
              </a:tr>
              <a:tr h="365455">
                <a:tc>
                  <a:txBody>
                    <a:bodyPr/>
                    <a:lstStyle/>
                    <a:p>
                      <a:pPr algn="l"/>
                      <a:r>
                        <a:rPr lang="en-US" sz="800" b="1" dirty="0">
                          <a:solidFill>
                            <a:schemeClr val="tx1"/>
                          </a:solidFill>
                          <a:latin typeface="Sun Life New Text" pitchFamily="2" charset="0"/>
                        </a:rPr>
                        <a:t>Vesting</a:t>
                      </a:r>
                    </a:p>
                    <a:p>
                      <a:pPr algn="l"/>
                      <a:r>
                        <a:rPr lang="en-US" sz="800" b="1" dirty="0">
                          <a:solidFill>
                            <a:schemeClr val="tx1"/>
                          </a:solidFill>
                          <a:latin typeface="Sun Life New Text" pitchFamily="2" charset="0"/>
                        </a:rPr>
                        <a:t>Locking-in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Immediate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n/a</a:t>
                      </a:r>
                      <a:endParaRPr kumimoji="0" lang="en-CA" sz="800" u="none" strike="noStrike" kern="1200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Sun Life New Text" pitchFamily="2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Vesting: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2 years of service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Locking: n/a</a:t>
                      </a:r>
                      <a:endParaRPr kumimoji="0" lang="en-CA" sz="800" u="none" strike="noStrike" kern="1200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Sun Life New Text" pitchFamily="2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n/a</a:t>
                      </a:r>
                      <a:endParaRPr kumimoji="0" lang="en-CA" sz="800" u="none" strike="noStrike" kern="1200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Sun Life New Text" pitchFamily="2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n/a</a:t>
                      </a:r>
                      <a:endParaRPr kumimoji="0" lang="en-CA" sz="800" u="none" strike="noStrike" kern="1200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Sun Life New Text" pitchFamily="2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24816122"/>
                  </a:ext>
                </a:extLst>
              </a:tr>
              <a:tr h="365455">
                <a:tc>
                  <a:txBody>
                    <a:bodyPr/>
                    <a:lstStyle/>
                    <a:p>
                      <a:pPr algn="l"/>
                      <a:r>
                        <a:rPr lang="en-US" sz="800" b="1" dirty="0">
                          <a:solidFill>
                            <a:schemeClr val="tx1"/>
                          </a:solidFill>
                          <a:latin typeface="Sun Life New Text" pitchFamily="2" charset="0"/>
                        </a:rPr>
                        <a:t>Contribution limit responsibility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Your company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You</a:t>
                      </a:r>
                      <a:endParaRPr kumimoji="0" lang="en-CA" sz="800" u="none" strike="noStrike" kern="1200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Sun Life New Text" pitchFamily="2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Your company</a:t>
                      </a:r>
                      <a:endParaRPr kumimoji="0" lang="en-CA" sz="800" u="none" strike="noStrike" kern="1200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Sun Life New Text" pitchFamily="2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You</a:t>
                      </a:r>
                      <a:endParaRPr kumimoji="0" lang="en-CA" sz="800" u="none" strike="noStrike" kern="1200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Sun Life New Text" pitchFamily="2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n/a</a:t>
                      </a:r>
                      <a:endParaRPr kumimoji="0" lang="en-CA" sz="800" u="none" strike="noStrike" kern="1200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Sun Life New Text" pitchFamily="2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6635239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CD6AC559-ECC6-80B1-BE04-10186BDE5D65}"/>
              </a:ext>
            </a:extLst>
          </p:cNvPr>
          <p:cNvSpPr txBox="1"/>
          <p:nvPr/>
        </p:nvSpPr>
        <p:spPr>
          <a:xfrm>
            <a:off x="215899" y="4289784"/>
            <a:ext cx="8712197" cy="30777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3846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To maximize your employer plan, you contribute 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XX%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3846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, to receive a total of 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YY%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3846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 from 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your employer!</a:t>
            </a:r>
            <a:endParaRPr kumimoji="0" lang="en-CA" sz="14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Sun Life New Text" pitchFamily="2" charset="0"/>
              <a:ea typeface="+mn-ea"/>
              <a:cs typeface="+mn-cs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1920E79-D8CB-95E1-8F12-C134A1B0E1B1}"/>
              </a:ext>
            </a:extLst>
          </p:cNvPr>
          <p:cNvSpPr txBox="1"/>
          <p:nvPr/>
        </p:nvSpPr>
        <p:spPr>
          <a:xfrm>
            <a:off x="2370082" y="2377552"/>
            <a:ext cx="457200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br>
              <a:rPr kumimoji="0" lang="en-CA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Sans"/>
                <a:ea typeface="+mn-ea"/>
                <a:cs typeface="+mn-cs"/>
              </a:rPr>
            </a:br>
            <a:endParaRPr kumimoji="0" lang="en-CA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un Life Sans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br>
              <a:rPr kumimoji="0" lang="en-CA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-apple-system"/>
                <a:ea typeface="+mn-ea"/>
                <a:cs typeface="+mn-cs"/>
              </a:rPr>
            </a:br>
            <a:endParaRPr kumimoji="0" lang="en-CA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un Life Sans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49264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711F1B6-C3DF-034A-8E8F-9804BC17CB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defTabSz="457189">
              <a:defRPr/>
            </a:pPr>
            <a:fld id="{9FA635D2-B142-BE49-AECA-6169441F1F99}" type="slidenum">
              <a:rPr lang="en-US" sz="600" b="1">
                <a:solidFill>
                  <a:srgbClr val="000000"/>
                </a:solidFill>
                <a:latin typeface="Sun Life Sans"/>
              </a:rPr>
              <a:pPr algn="l" defTabSz="457189">
                <a:defRPr/>
              </a:pPr>
              <a:t>11</a:t>
            </a:fld>
            <a:endParaRPr lang="en-US" sz="600" b="1" dirty="0">
              <a:solidFill>
                <a:srgbClr val="000000"/>
              </a:solidFill>
              <a:latin typeface="Sun Life Sans"/>
            </a:endParaRPr>
          </a:p>
        </p:txBody>
      </p:sp>
      <p:pic>
        <p:nvPicPr>
          <p:cNvPr id="10" name="Picture Placeholder 9" descr="A cup on a book&#10;&#10;Description automatically generated with low confidence">
            <a:extLst>
              <a:ext uri="{FF2B5EF4-FFF2-40B4-BE49-F238E27FC236}">
                <a16:creationId xmlns:a16="http://schemas.microsoft.com/office/drawing/2014/main" id="{502F61B6-E1FE-75CA-7C66-4CED8B42B1C7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2" r="12"/>
          <a:stretch/>
        </p:blipFill>
        <p:spPr/>
      </p:pic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ED55860-9E73-5645-8EBE-36B3661C514D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>
          <a:xfrm>
            <a:off x="215900" y="202138"/>
            <a:ext cx="2843213" cy="1279821"/>
          </a:xfrm>
        </p:spPr>
        <p:txBody>
          <a:bodyPr/>
          <a:lstStyle/>
          <a:p>
            <a:r>
              <a:rPr lang="en-CA" dirty="0">
                <a:latin typeface="Sun Life New Display" pitchFamily="2" charset="0"/>
              </a:rPr>
              <a:t>Enrolling in a non-registered account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94B71F0-363D-CF60-30A3-A4362D0F8F6A}"/>
              </a:ext>
            </a:extLst>
          </p:cNvPr>
          <p:cNvSpPr txBox="1"/>
          <p:nvPr/>
        </p:nvSpPr>
        <p:spPr>
          <a:xfrm>
            <a:off x="149775" y="1688913"/>
            <a:ext cx="3017290" cy="17851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 defTabSz="457189">
              <a:defRPr/>
            </a:pPr>
            <a:r>
              <a:rPr lang="en-CA" sz="1100" dirty="0">
                <a:solidFill>
                  <a:srgbClr val="000000"/>
                </a:solidFill>
                <a:latin typeface="Sun Life New Text" pitchFamily="2" charset="0"/>
              </a:rPr>
              <a:t>We’re required to collect certain info and </a:t>
            </a:r>
            <a:r>
              <a:rPr lang="en-CA" sz="1100" dirty="0">
                <a:solidFill>
                  <a:prstClr val="black"/>
                </a:solidFill>
                <a:latin typeface="Sun Life New Text" pitchFamily="2" charset="0"/>
              </a:rPr>
              <a:t>may </a:t>
            </a:r>
            <a:r>
              <a:rPr lang="en-CA" sz="1100" dirty="0">
                <a:solidFill>
                  <a:srgbClr val="000000"/>
                </a:solidFill>
                <a:latin typeface="Sun Life New Text" pitchFamily="2" charset="0"/>
              </a:rPr>
              <a:t>report it to the Canada Revenue Agency (CRA).</a:t>
            </a:r>
          </a:p>
          <a:p>
            <a:pPr marL="0" lvl="1" defTabSz="457189">
              <a:defRPr/>
            </a:pPr>
            <a:endParaRPr lang="en-CA" sz="1100" dirty="0">
              <a:solidFill>
                <a:srgbClr val="000000"/>
              </a:solidFill>
              <a:latin typeface="Sun Life New Text" pitchFamily="2" charset="0"/>
            </a:endParaRPr>
          </a:p>
          <a:p>
            <a:pPr marL="0" lvl="1" defTabSz="457189">
              <a:defRPr/>
            </a:pPr>
            <a:r>
              <a:rPr lang="en-CA" sz="1100" dirty="0">
                <a:solidFill>
                  <a:srgbClr val="000000"/>
                </a:solidFill>
                <a:latin typeface="Sun Life New Text" pitchFamily="2" charset="0"/>
              </a:rPr>
              <a:t>CRA </a:t>
            </a:r>
            <a:r>
              <a:rPr lang="en-CA" sz="1100" dirty="0">
                <a:solidFill>
                  <a:prstClr val="black"/>
                </a:solidFill>
                <a:latin typeface="Sun Life New Text" pitchFamily="2" charset="0"/>
              </a:rPr>
              <a:t>may s</a:t>
            </a:r>
            <a:r>
              <a:rPr lang="en-CA" sz="1100" dirty="0">
                <a:solidFill>
                  <a:srgbClr val="000000"/>
                </a:solidFill>
                <a:latin typeface="Sun Life New Text" pitchFamily="2" charset="0"/>
              </a:rPr>
              <a:t>hare it with relevant foreign tax authorities.</a:t>
            </a:r>
          </a:p>
          <a:p>
            <a:pPr marL="0" lvl="1" defTabSz="457189">
              <a:defRPr/>
            </a:pPr>
            <a:endParaRPr lang="en-CA" sz="1100" dirty="0">
              <a:solidFill>
                <a:srgbClr val="000000"/>
              </a:solidFill>
              <a:latin typeface="Sun Life New Text" pitchFamily="2" charset="0"/>
            </a:endParaRPr>
          </a:p>
          <a:p>
            <a:pPr marL="0" lvl="1" defTabSz="457189">
              <a:defRPr/>
            </a:pPr>
            <a:r>
              <a:rPr lang="en-US" sz="1100" dirty="0">
                <a:solidFill>
                  <a:srgbClr val="000000"/>
                </a:solidFill>
                <a:latin typeface="Sun Life New Text" pitchFamily="2" charset="0"/>
              </a:rPr>
              <a:t>For more info, search </a:t>
            </a:r>
            <a:r>
              <a:rPr lang="en-US" sz="1100" b="1" dirty="0">
                <a:solidFill>
                  <a:srgbClr val="000000"/>
                </a:solidFill>
                <a:latin typeface="Sun Life New Text" pitchFamily="2" charset="0"/>
              </a:rPr>
              <a:t>“Enhanced financial account information reporting” </a:t>
            </a:r>
            <a:r>
              <a:rPr lang="en-US" sz="1100" dirty="0">
                <a:solidFill>
                  <a:srgbClr val="000000"/>
                </a:solidFill>
                <a:latin typeface="Sun Life New Text" pitchFamily="2" charset="0"/>
              </a:rPr>
              <a:t>on CRA’s website.</a:t>
            </a:r>
            <a:endParaRPr lang="en-CA" sz="1100" dirty="0">
              <a:solidFill>
                <a:srgbClr val="000000"/>
              </a:solidFill>
              <a:latin typeface="Sun Life New Tex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918094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6B5048C-64AA-3D9C-5D62-859965A37B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189"/>
            <a:fld id="{9FA635D2-B142-BE49-AECA-6169441F1F99}" type="slidenum">
              <a:rPr lang="en-US">
                <a:solidFill>
                  <a:srgbClr val="000000"/>
                </a:solidFill>
                <a:latin typeface="Sun Life New Display" pitchFamily="2" charset="0"/>
              </a:rPr>
              <a:pPr defTabSz="457189"/>
              <a:t>12</a:t>
            </a:fld>
            <a:endParaRPr lang="en-US" dirty="0">
              <a:solidFill>
                <a:srgbClr val="000000"/>
              </a:solidFill>
              <a:latin typeface="Sun Life New Display" pitchFamily="2" charset="0"/>
            </a:endParaRPr>
          </a:p>
        </p:txBody>
      </p:sp>
      <p:pic>
        <p:nvPicPr>
          <p:cNvPr id="11" name="Picture Placeholder 10" descr="A group of people sitting at a table in a room with windows&#10;&#10;Description automatically generated with medium confidence">
            <a:extLst>
              <a:ext uri="{FF2B5EF4-FFF2-40B4-BE49-F238E27FC236}">
                <a16:creationId xmlns:a16="http://schemas.microsoft.com/office/drawing/2014/main" id="{54CB1905-90EE-44F3-984E-F1C9C8E868CB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547" r="4547"/>
          <a:stretch>
            <a:fillRect/>
          </a:stretch>
        </p:blipFill>
        <p:spPr/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8272196-6386-1949-1333-86060EC699E7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>
          <a:xfrm>
            <a:off x="5557476" y="4179024"/>
            <a:ext cx="2976924" cy="526054"/>
          </a:xfrm>
        </p:spPr>
        <p:txBody>
          <a:bodyPr/>
          <a:lstStyle/>
          <a:p>
            <a:r>
              <a:rPr lang="en-CA" sz="1000" dirty="0">
                <a:solidFill>
                  <a:schemeClr val="tx1"/>
                </a:solidFill>
                <a:cs typeface="Arial" panose="020B0604020202020204" pitchFamily="34" charset="0"/>
              </a:rPr>
              <a:t>You’re responsible for monitoring your RRSP limit. See your most recent Notice of Assessment.</a:t>
            </a:r>
            <a:r>
              <a:rPr lang="en-CA" sz="1000" b="1" dirty="0">
                <a:solidFill>
                  <a:schemeClr val="tx1"/>
                </a:solidFill>
                <a:cs typeface="Arial" panose="020B0604020202020204" pitchFamily="34" charset="0"/>
              </a:rPr>
              <a:t> </a:t>
            </a:r>
            <a:r>
              <a:rPr lang="en-US" sz="1000" dirty="0">
                <a:solidFill>
                  <a:schemeClr val="tx1"/>
                </a:solidFill>
              </a:rPr>
              <a:t>Visit </a:t>
            </a:r>
            <a:r>
              <a:rPr lang="en-US" sz="1000" b="1" dirty="0">
                <a:solidFill>
                  <a:schemeClr val="tx1"/>
                </a:solidFill>
              </a:rPr>
              <a:t>Canada.ca </a:t>
            </a:r>
            <a:r>
              <a:rPr lang="en-US" sz="1000" dirty="0">
                <a:solidFill>
                  <a:schemeClr val="tx1"/>
                </a:solidFill>
              </a:rPr>
              <a:t>for more info</a:t>
            </a:r>
            <a:endParaRPr lang="en-CA" sz="1000" dirty="0">
              <a:solidFill>
                <a:schemeClr val="tx1"/>
              </a:solidFill>
            </a:endParaRPr>
          </a:p>
          <a:p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2619D1C-D298-AAD5-DC76-C58D88025E0C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4759379" y="425750"/>
            <a:ext cx="4138618" cy="330996"/>
          </a:xfrm>
        </p:spPr>
        <p:txBody>
          <a:bodyPr/>
          <a:lstStyle/>
          <a:p>
            <a:r>
              <a:rPr lang="en-US" sz="1600" dirty="0">
                <a:latin typeface="Sun Life New Display"/>
              </a:rPr>
              <a:t>2026 RRSP limit</a:t>
            </a:r>
            <a:endParaRPr lang="en-US" sz="1600" dirty="0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0DAB2645-91AA-F092-33D8-4BC1713E19A7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4734591" y="1003769"/>
            <a:ext cx="3799810" cy="720725"/>
          </a:xfrm>
        </p:spPr>
        <p:txBody>
          <a:bodyPr/>
          <a:lstStyle/>
          <a:p>
            <a:r>
              <a:rPr lang="en-CA" sz="1200" dirty="0">
                <a:solidFill>
                  <a:schemeClr val="tx1"/>
                </a:solidFill>
                <a:latin typeface="Sun Life New Text"/>
              </a:rPr>
              <a:t>Lesser of 18% of previous year’s earned income or $33,810</a:t>
            </a:r>
            <a:endParaRPr lang="en-US" sz="1200" dirty="0">
              <a:solidFill>
                <a:schemeClr val="tx1"/>
              </a:solidFill>
              <a:latin typeface="Sun Life New Text" pitchFamily="2" charset="0"/>
            </a:endParaRPr>
          </a:p>
        </p:txBody>
      </p:sp>
      <p:pic>
        <p:nvPicPr>
          <p:cNvPr id="19" name="Picture 18" descr="Shape&#10;&#10;Description automatically generated with medium confidence">
            <a:extLst>
              <a:ext uri="{FF2B5EF4-FFF2-40B4-BE49-F238E27FC236}">
                <a16:creationId xmlns:a16="http://schemas.microsoft.com/office/drawing/2014/main" id="{CBAA58BE-2FAC-02A6-8E4F-F6B8C79B79E0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16610" y="4179025"/>
            <a:ext cx="408433" cy="512065"/>
          </a:xfrm>
          <a:prstGeom prst="rect">
            <a:avLst/>
          </a:prstGeom>
        </p:spPr>
      </p:pic>
      <p:graphicFrame>
        <p:nvGraphicFramePr>
          <p:cNvPr id="12" name="Diagram 11">
            <a:extLst>
              <a:ext uri="{FF2B5EF4-FFF2-40B4-BE49-F238E27FC236}">
                <a16:creationId xmlns:a16="http://schemas.microsoft.com/office/drawing/2014/main" id="{D770FAE0-AF40-EF40-2E76-38621D90914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50853434"/>
              </p:ext>
            </p:extLst>
          </p:nvPr>
        </p:nvGraphicFramePr>
        <p:xfrm>
          <a:off x="4759379" y="1724493"/>
          <a:ext cx="4066903" cy="204131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6808337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6B5048C-64AA-3D9C-5D62-859965A37B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A635D2-B142-BE49-AECA-6169441F1F99}" type="slidenum">
              <a:rPr kumimoji="0" lang="en-US" sz="6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Display" pitchFamily="2" charset="0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sz="6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un Life New Display" pitchFamily="2" charset="0"/>
            </a:endParaRPr>
          </a:p>
        </p:txBody>
      </p:sp>
      <p:pic>
        <p:nvPicPr>
          <p:cNvPr id="8" name="Picture Placeholder 7" descr="A picture containing indoor, furniture, floor, wooden&#10;&#10;Description automatically generated">
            <a:extLst>
              <a:ext uri="{FF2B5EF4-FFF2-40B4-BE49-F238E27FC236}">
                <a16:creationId xmlns:a16="http://schemas.microsoft.com/office/drawing/2014/main" id="{646E4932-18E0-A262-05F0-BCBF2A5BEB89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9678" r="19678"/>
          <a:stretch>
            <a:fillRect/>
          </a:stretch>
        </p:blipFill>
        <p:spPr/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8272196-6386-1949-1333-86060EC699E7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>
          <a:xfrm>
            <a:off x="5557476" y="4179024"/>
            <a:ext cx="2686451" cy="526054"/>
          </a:xfrm>
        </p:spPr>
        <p:txBody>
          <a:bodyPr/>
          <a:lstStyle/>
          <a:p>
            <a:pPr lvl="0" defTabSz="182880">
              <a:defRPr/>
            </a:pPr>
            <a:r>
              <a:rPr lang="en-CA" sz="1000" dirty="0">
                <a:solidFill>
                  <a:schemeClr val="tx1"/>
                </a:solidFill>
                <a:cs typeface="Arial" panose="020B0604020202020204" pitchFamily="34" charset="0"/>
              </a:rPr>
              <a:t>You’re responsible for monitoring your TFSA limit.  Use the </a:t>
            </a:r>
            <a:r>
              <a:rPr lang="en-CA" sz="1000" i="1" dirty="0">
                <a:solidFill>
                  <a:schemeClr val="tx1"/>
                </a:solidFill>
                <a:cs typeface="Arial" panose="020B0604020202020204" pitchFamily="34" charset="0"/>
              </a:rPr>
              <a:t>My account for individuals </a:t>
            </a:r>
            <a:r>
              <a:rPr lang="en-CA" sz="1000" dirty="0">
                <a:solidFill>
                  <a:schemeClr val="tx1"/>
                </a:solidFill>
                <a:cs typeface="Arial" panose="020B0604020202020204" pitchFamily="34" charset="0"/>
              </a:rPr>
              <a:t>service on </a:t>
            </a:r>
            <a:r>
              <a:rPr lang="en-CA" sz="1000" b="1" dirty="0">
                <a:solidFill>
                  <a:schemeClr val="tx1"/>
                </a:solidFill>
                <a:cs typeface="Arial" panose="020B0604020202020204" pitchFamily="34" charset="0"/>
              </a:rPr>
              <a:t>Canada.ca</a:t>
            </a:r>
            <a:r>
              <a:rPr lang="en-CA" sz="1000" dirty="0">
                <a:solidFill>
                  <a:schemeClr val="tx1"/>
                </a:solidFill>
                <a:cs typeface="Arial" panose="020B0604020202020204" pitchFamily="34" charset="0"/>
              </a:rPr>
              <a:t>.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2619D1C-D298-AAD5-DC76-C58D88025E0C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endParaRPr lang="en-US" sz="1200" dirty="0"/>
          </a:p>
          <a:p>
            <a:endParaRPr lang="en-US" sz="1200" dirty="0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0DAB2645-91AA-F092-33D8-4BC1713E19A7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4711126" y="590551"/>
            <a:ext cx="4163406" cy="720725"/>
          </a:xfrm>
        </p:spPr>
        <p:txBody>
          <a:bodyPr/>
          <a:lstStyle/>
          <a:p>
            <a:r>
              <a:rPr lang="en-US" sz="1600" dirty="0">
                <a:latin typeface="Sun Life New Display"/>
              </a:rPr>
              <a:t>2026 TFSA Limit: $7,000</a:t>
            </a:r>
          </a:p>
        </p:txBody>
      </p:sp>
      <p:pic>
        <p:nvPicPr>
          <p:cNvPr id="19" name="Picture 18" descr="Shape&#10;&#10;Description automatically generated with medium confidence">
            <a:extLst>
              <a:ext uri="{FF2B5EF4-FFF2-40B4-BE49-F238E27FC236}">
                <a16:creationId xmlns:a16="http://schemas.microsoft.com/office/drawing/2014/main" id="{CBAA58BE-2FAC-02A6-8E4F-F6B8C79B79E0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16609" y="4179024"/>
            <a:ext cx="408433" cy="512065"/>
          </a:xfrm>
          <a:prstGeom prst="rect">
            <a:avLst/>
          </a:prstGeom>
        </p:spPr>
      </p:pic>
      <p:graphicFrame>
        <p:nvGraphicFramePr>
          <p:cNvPr id="12" name="Diagram 11">
            <a:extLst>
              <a:ext uri="{FF2B5EF4-FFF2-40B4-BE49-F238E27FC236}">
                <a16:creationId xmlns:a16="http://schemas.microsoft.com/office/drawing/2014/main" id="{D770FAE0-AF40-EF40-2E76-38621D90914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37917788"/>
              </p:ext>
            </p:extLst>
          </p:nvPr>
        </p:nvGraphicFramePr>
        <p:xfrm>
          <a:off x="4759378" y="1724493"/>
          <a:ext cx="4066903" cy="204131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156936880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F02EFA21-4898-B8A8-CC37-888277F9836A}"/>
              </a:ext>
            </a:extLst>
          </p:cNvPr>
          <p:cNvGraphicFramePr>
            <a:graphicFrameLocks noGrp="1"/>
          </p:cNvGraphicFramePr>
          <p:nvPr/>
        </p:nvGraphicFramePr>
        <p:xfrm>
          <a:off x="1106538" y="1808359"/>
          <a:ext cx="7073138" cy="152678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833127">
                  <a:extLst>
                    <a:ext uri="{9D8B030D-6E8A-4147-A177-3AD203B41FA5}">
                      <a16:colId xmlns:a16="http://schemas.microsoft.com/office/drawing/2014/main" val="1305864649"/>
                    </a:ext>
                  </a:extLst>
                </a:gridCol>
                <a:gridCol w="2185086">
                  <a:extLst>
                    <a:ext uri="{9D8B030D-6E8A-4147-A177-3AD203B41FA5}">
                      <a16:colId xmlns:a16="http://schemas.microsoft.com/office/drawing/2014/main" val="2388089567"/>
                    </a:ext>
                  </a:extLst>
                </a:gridCol>
                <a:gridCol w="1315442">
                  <a:extLst>
                    <a:ext uri="{9D8B030D-6E8A-4147-A177-3AD203B41FA5}">
                      <a16:colId xmlns:a16="http://schemas.microsoft.com/office/drawing/2014/main" val="3216124048"/>
                    </a:ext>
                  </a:extLst>
                </a:gridCol>
                <a:gridCol w="1739483">
                  <a:extLst>
                    <a:ext uri="{9D8B030D-6E8A-4147-A177-3AD203B41FA5}">
                      <a16:colId xmlns:a16="http://schemas.microsoft.com/office/drawing/2014/main" val="1877496627"/>
                    </a:ext>
                  </a:extLst>
                </a:gridCol>
              </a:tblGrid>
              <a:tr h="286297">
                <a:tc>
                  <a:txBody>
                    <a:bodyPr/>
                    <a:lstStyle/>
                    <a:p>
                      <a:pPr algn="r"/>
                      <a:endParaRPr lang="en-CA" sz="1200" b="1" dirty="0">
                        <a:solidFill>
                          <a:schemeClr val="tx1"/>
                        </a:solidFill>
                        <a:latin typeface="Sun Life New Text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8DD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200" b="0" dirty="0">
                          <a:solidFill>
                            <a:schemeClr val="tx2"/>
                          </a:solidFill>
                          <a:latin typeface="Sun Life New Text" pitchFamily="2" charset="0"/>
                          <a:cs typeface="Arial" panose="020B0604020202020204" pitchFamily="34" charset="0"/>
                        </a:rPr>
                        <a:t>Nothing each pay</a:t>
                      </a:r>
                      <a:endParaRPr lang="en-CA" sz="1200" b="0" dirty="0">
                        <a:solidFill>
                          <a:schemeClr val="tx2"/>
                        </a:solidFill>
                        <a:latin typeface="Sun Life New Text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8DD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r"/>
                      <a:r>
                        <a:rPr lang="en-US" sz="1200" b="0" dirty="0">
                          <a:solidFill>
                            <a:schemeClr val="tx2"/>
                          </a:solidFill>
                          <a:latin typeface="Sun Life New Text" pitchFamily="2" charset="0"/>
                          <a:cs typeface="Arial" panose="020B0604020202020204" pitchFamily="34" charset="0"/>
                        </a:rPr>
                        <a:t>$100 each pay</a:t>
                      </a:r>
                      <a:endParaRPr lang="en-CA" sz="1200" b="0" dirty="0">
                        <a:solidFill>
                          <a:schemeClr val="tx2"/>
                        </a:solidFill>
                        <a:latin typeface="Sun Life New Text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8DD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r"/>
                      <a:r>
                        <a:rPr lang="en-US" sz="1000" b="0" dirty="0">
                          <a:solidFill>
                            <a:srgbClr val="FEF8DD"/>
                          </a:solidFill>
                          <a:latin typeface="+mn-lt"/>
                          <a:cs typeface="Arial" panose="020B0604020202020204" pitchFamily="34" charset="0"/>
                        </a:rPr>
                        <a:t>3% each pay</a:t>
                      </a:r>
                      <a:endParaRPr lang="en-CA" sz="1000" b="0" dirty="0">
                        <a:solidFill>
                          <a:srgbClr val="FEF8DD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T w="12700" cap="flat" cmpd="sng" algn="ctr">
                      <a:solidFill>
                        <a:srgbClr val="FFCB0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CB0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8758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65848754"/>
                  </a:ext>
                </a:extLst>
              </a:tr>
              <a:tr h="28629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un Life New Text" pitchFamily="2" charset="0"/>
                          <a:cs typeface="Arial" panose="020B0604020202020204" pitchFamily="34" charset="0"/>
                        </a:rPr>
                        <a:t>Gross pay</a:t>
                      </a:r>
                      <a:endParaRPr kumimoji="0" lang="en-CA" sz="1200" b="0" i="0" u="none" strike="noStrike" cap="none" normalizeH="0" baseline="3000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Sun Life New Text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200" dirty="0">
                          <a:solidFill>
                            <a:schemeClr val="tx1"/>
                          </a:solidFill>
                          <a:latin typeface="Sun Life New Text" pitchFamily="2" charset="0"/>
                          <a:cs typeface="Arial" panose="020B0604020202020204" pitchFamily="34" charset="0"/>
                        </a:rPr>
                        <a:t>$2,000</a:t>
                      </a:r>
                    </a:p>
                  </a:txBody>
                  <a:tcPr marL="82296" marR="82296" anchor="ctr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US" sz="1200" dirty="0">
                        <a:solidFill>
                          <a:schemeClr val="tx1"/>
                        </a:solidFill>
                        <a:latin typeface="Sun Life New Text" pitchFamily="2" charset="0"/>
                        <a:cs typeface="Arial" panose="020B0604020202020204" pitchFamily="34" charset="0"/>
                      </a:endParaRPr>
                    </a:p>
                  </a:txBody>
                  <a:tcPr marL="82296" marR="82296" anchor="ctr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200" dirty="0">
                          <a:solidFill>
                            <a:schemeClr val="tx1"/>
                          </a:solidFill>
                          <a:latin typeface="Sun Life New Text" pitchFamily="2" charset="0"/>
                          <a:cs typeface="Arial" panose="020B0604020202020204" pitchFamily="34" charset="0"/>
                        </a:rPr>
                        <a:t>$2,000</a:t>
                      </a:r>
                    </a:p>
                  </a:txBody>
                  <a:tcPr marL="82296" marR="82296" anchor="ctr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52922257"/>
                  </a:ext>
                </a:extLst>
              </a:tr>
              <a:tr h="312796">
                <a:tc>
                  <a:txBody>
                    <a:bodyPr/>
                    <a:lstStyle/>
                    <a:p>
                      <a:pPr lvl="0" algn="l" eaLnBrk="1" hangingPunct="1">
                        <a:spcBef>
                          <a:spcPct val="20000"/>
                        </a:spcBef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latin typeface="Sun Life New Text" pitchFamily="2" charset="0"/>
                          <a:cs typeface="Arial" panose="020B0604020202020204" pitchFamily="34" charset="0"/>
                        </a:rPr>
                        <a:t>Contribution</a:t>
                      </a:r>
                      <a:endParaRPr lang="en-CA" sz="1200" b="0" dirty="0">
                        <a:solidFill>
                          <a:schemeClr val="tx1"/>
                        </a:solidFill>
                        <a:latin typeface="Sun Life New Text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latin typeface="Sun Life New Text" pitchFamily="2" charset="0"/>
                          <a:cs typeface="Arial" panose="020B0604020202020204" pitchFamily="34" charset="0"/>
                        </a:rPr>
                        <a:t>$0</a:t>
                      </a:r>
                    </a:p>
                  </a:txBody>
                  <a:tcPr marL="82296" marR="82296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US" sz="1200" dirty="0">
                        <a:solidFill>
                          <a:schemeClr val="tx1"/>
                        </a:solidFill>
                        <a:latin typeface="Sun Life New Text" pitchFamily="2" charset="0"/>
                        <a:cs typeface="Arial" panose="020B0604020202020204" pitchFamily="34" charset="0"/>
                      </a:endParaRPr>
                    </a:p>
                  </a:txBody>
                  <a:tcPr marL="82296" marR="82296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200" dirty="0">
                          <a:solidFill>
                            <a:schemeClr val="tx1"/>
                          </a:solidFill>
                          <a:latin typeface="Sun Life New Text" pitchFamily="2" charset="0"/>
                          <a:cs typeface="Arial" panose="020B0604020202020204" pitchFamily="34" charset="0"/>
                        </a:rPr>
                        <a:t>$100</a:t>
                      </a:r>
                    </a:p>
                  </a:txBody>
                  <a:tcPr marL="82296" marR="82296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27313661"/>
                  </a:ext>
                </a:extLst>
              </a:tr>
              <a:tr h="355097">
                <a:tc>
                  <a:txBody>
                    <a:bodyPr/>
                    <a:lstStyle/>
                    <a:p>
                      <a:pPr lvl="0" algn="l" eaLnBrk="1" hangingPunct="1">
                        <a:spcBef>
                          <a:spcPct val="20000"/>
                        </a:spcBef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latin typeface="Sun Life New Text" pitchFamily="2" charset="0"/>
                          <a:cs typeface="Arial" panose="020B0604020202020204" pitchFamily="34" charset="0"/>
                        </a:rPr>
                        <a:t>Less tax </a:t>
                      </a:r>
                      <a:endParaRPr lang="en-CA" sz="1200" b="0" dirty="0">
                        <a:solidFill>
                          <a:schemeClr val="tx1"/>
                        </a:solidFill>
                        <a:latin typeface="Sun Life New Text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latin typeface="Sun Life New Text" pitchFamily="2" charset="0"/>
                          <a:cs typeface="Arial" panose="020B0604020202020204" pitchFamily="34" charset="0"/>
                        </a:rPr>
                        <a:t>$400</a:t>
                      </a:r>
                    </a:p>
                  </a:txBody>
                  <a:tcPr marL="82296" marR="82296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US" sz="1200" dirty="0">
                        <a:solidFill>
                          <a:schemeClr val="tx1"/>
                        </a:solidFill>
                        <a:latin typeface="Sun Life New Text" pitchFamily="2" charset="0"/>
                        <a:cs typeface="Arial" panose="020B0604020202020204" pitchFamily="34" charset="0"/>
                      </a:endParaRPr>
                    </a:p>
                  </a:txBody>
                  <a:tcPr marL="82296" marR="82296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latin typeface="Sun Life New Text" pitchFamily="2" charset="0"/>
                          <a:cs typeface="Arial" panose="020B0604020202020204" pitchFamily="34" charset="0"/>
                        </a:rPr>
                        <a:t>$375</a:t>
                      </a:r>
                    </a:p>
                  </a:txBody>
                  <a:tcPr marL="82296" marR="82296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9103165"/>
                  </a:ext>
                </a:extLst>
              </a:tr>
              <a:tr h="286297">
                <a:tc>
                  <a:txBody>
                    <a:bodyPr/>
                    <a:lstStyle/>
                    <a:p>
                      <a:pPr lvl="0" algn="l" eaLnBrk="1" hangingPunct="1">
                        <a:spcBef>
                          <a:spcPct val="20000"/>
                        </a:spcBef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latin typeface="Sun Life New Text" pitchFamily="2" charset="0"/>
                          <a:cs typeface="Arial" panose="020B0604020202020204" pitchFamily="34" charset="0"/>
                        </a:rPr>
                        <a:t>Take home pay*</a:t>
                      </a:r>
                      <a:endParaRPr lang="en-CA" sz="1200" b="0" dirty="0">
                        <a:solidFill>
                          <a:schemeClr val="tx1"/>
                        </a:solidFill>
                        <a:latin typeface="Sun Life New Text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latin typeface="Sun Life New Text" pitchFamily="2" charset="0"/>
                          <a:cs typeface="Arial" panose="020B0604020202020204" pitchFamily="34" charset="0"/>
                        </a:rPr>
                        <a:t>$1,600</a:t>
                      </a:r>
                    </a:p>
                  </a:txBody>
                  <a:tcPr marL="82296" marR="82296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US" sz="1200" dirty="0">
                        <a:solidFill>
                          <a:schemeClr val="tx1"/>
                        </a:solidFill>
                        <a:latin typeface="Sun Life New Text" pitchFamily="2" charset="0"/>
                        <a:cs typeface="Arial" panose="020B0604020202020204" pitchFamily="34" charset="0"/>
                      </a:endParaRPr>
                    </a:p>
                  </a:txBody>
                  <a:tcPr marL="82296" marR="82296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latin typeface="Sun Life New Text" pitchFamily="2" charset="0"/>
                          <a:cs typeface="Arial" panose="020B0604020202020204" pitchFamily="34" charset="0"/>
                        </a:rPr>
                        <a:t>$1,525</a:t>
                      </a:r>
                    </a:p>
                  </a:txBody>
                  <a:tcPr marL="82296" marR="82296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60233673"/>
                  </a:ext>
                </a:extLst>
              </a:tr>
            </a:tbl>
          </a:graphicData>
        </a:graphic>
      </p:graphicFrame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44044BC-A543-A59D-E153-9C50EE1E82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4571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A635D2-B142-BE49-AECA-6169441F1F99}" type="slidenum">
              <a:rPr kumimoji="0" lang="en-US" sz="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Sans"/>
                <a:ea typeface="+mn-ea"/>
                <a:cs typeface="+mn-cs"/>
              </a:rPr>
              <a:pPr marL="0" marR="0" lvl="0" indent="0" algn="l" defTabSz="45718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sz="6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un Life Sans"/>
              <a:ea typeface="+mn-ea"/>
              <a:cs typeface="+mn-cs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80558EC-B478-B01C-A99E-95A9610DB3B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CA" sz="1600" dirty="0">
                <a:latin typeface="Sun Life New Display" pitchFamily="2" charset="0"/>
              </a:rPr>
              <a:t>Tax Savings</a:t>
            </a:r>
            <a:endParaRPr lang="en-US" sz="1600" dirty="0">
              <a:latin typeface="Sun Life New Display" pitchFamily="2" charset="0"/>
            </a:endParaRPr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14CFDBBC-AEFD-16AF-7A8C-6F5D0ACD6747}"/>
              </a:ext>
            </a:extLst>
          </p:cNvPr>
          <p:cNvSpPr/>
          <p:nvPr/>
        </p:nvSpPr>
        <p:spPr>
          <a:xfrm>
            <a:off x="5795061" y="1908971"/>
            <a:ext cx="1059996" cy="785229"/>
          </a:xfrm>
          <a:prstGeom prst="ellipse">
            <a:avLst/>
          </a:prstGeom>
          <a:solidFill>
            <a:srgbClr val="004F7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1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FEF8DD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You’ll pay less in tax each pay</a:t>
            </a:r>
            <a:endParaRPr kumimoji="0" lang="en-CA" sz="900" b="0" i="0" u="none" strike="noStrike" kern="1200" cap="none" spc="0" normalizeH="0" baseline="0" noProof="0" dirty="0">
              <a:ln>
                <a:noFill/>
              </a:ln>
              <a:solidFill>
                <a:srgbClr val="FEF8DD"/>
              </a:solidFill>
              <a:effectLst/>
              <a:uLnTx/>
              <a:uFillTx/>
              <a:latin typeface="Sun Life New Text" pitchFamily="2" charset="0"/>
              <a:ea typeface="+mn-ea"/>
              <a:cs typeface="+mn-cs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DE6F82F-7334-C1C5-C6E2-8D0EAA20FC94}"/>
              </a:ext>
            </a:extLst>
          </p:cNvPr>
          <p:cNvSpPr/>
          <p:nvPr/>
        </p:nvSpPr>
        <p:spPr>
          <a:xfrm>
            <a:off x="1068303" y="4471933"/>
            <a:ext cx="7821562" cy="6540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8752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975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Arial" panose="020B0604020202020204" pitchFamily="34" charset="0"/>
              </a:rPr>
              <a:t>For illustrative purposes only to understand the concept.  These are not actual tax rates.</a:t>
            </a:r>
          </a:p>
          <a:p>
            <a:pPr marL="0" marR="0" lvl="0" indent="0" algn="l" defTabSz="98752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975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Arial" panose="020B0604020202020204" pitchFamily="34" charset="0"/>
              </a:rPr>
              <a:t>For your specifics, check out the Payroll contribution calculator on </a:t>
            </a:r>
            <a:r>
              <a:rPr kumimoji="0" lang="en-CA" sz="975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Arial" panose="020B0604020202020204" pitchFamily="34" charset="0"/>
              </a:rPr>
              <a:t>mysunlife.ca</a:t>
            </a:r>
          </a:p>
          <a:p>
            <a:pPr marL="0" marR="0" lvl="0" indent="0" algn="l" defTabSz="98752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Arial" panose="020B0604020202020204" pitchFamily="34" charset="0"/>
              </a:rPr>
              <a:t>*Other deductions may apply (</a:t>
            </a:r>
            <a:r>
              <a:rPr kumimoji="0" lang="en-CA" sz="9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Arial" panose="020B0604020202020204" pitchFamily="34" charset="0"/>
              </a:rPr>
              <a:t>ie</a:t>
            </a:r>
            <a:r>
              <a:rPr kumimoji="0" lang="en-CA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Arial" panose="020B0604020202020204" pitchFamily="34" charset="0"/>
              </a:rPr>
              <a:t>. group benefits.)</a:t>
            </a:r>
          </a:p>
          <a:p>
            <a:pPr marL="0" marR="0" lvl="0" indent="0" algn="l" defTabSz="98752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CA" sz="800" b="0" i="0" u="none" strike="noStrike" kern="1200" cap="none" spc="0" normalizeH="0" baseline="0" noProof="0" dirty="0">
              <a:ln>
                <a:noFill/>
              </a:ln>
              <a:solidFill>
                <a:srgbClr val="003846"/>
              </a:solidFill>
              <a:effectLst/>
              <a:uLnTx/>
              <a:uFillTx/>
              <a:latin typeface="Sun Life Serif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82416D0-B199-D1FD-37DA-D168186F38BD}"/>
              </a:ext>
            </a:extLst>
          </p:cNvPr>
          <p:cNvSpPr txBox="1"/>
          <p:nvPr/>
        </p:nvSpPr>
        <p:spPr>
          <a:xfrm>
            <a:off x="1106538" y="885029"/>
            <a:ext cx="73270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Arial" panose="020B0604020202020204" pitchFamily="34" charset="0"/>
              </a:rPr>
              <a:t>When you save in a workplace 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Defined Contribution Pension Plan (DCPP) and/or Registered Retirement Savings Plan (RRSP) 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you get your tax savings right away.  </a:t>
            </a:r>
            <a:endParaRPr kumimoji="0" lang="en-CA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un Life Sans"/>
              <a:ea typeface="+mn-ea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25FAD39-03A0-C7BD-D300-D96A6938C0EE}"/>
              </a:ext>
            </a:extLst>
          </p:cNvPr>
          <p:cNvSpPr txBox="1"/>
          <p:nvPr/>
        </p:nvSpPr>
        <p:spPr>
          <a:xfrm>
            <a:off x="3555789" y="3539600"/>
            <a:ext cx="5336388" cy="2769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D9541A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The tax savings means your pay is higher than you might think!</a:t>
            </a:r>
            <a:endParaRPr kumimoji="0" lang="en-CA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un Life Sans"/>
              <a:ea typeface="+mn-ea"/>
              <a:cs typeface="+mn-cs"/>
            </a:endParaRPr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8974F117-559D-D088-93CA-206F4E05736D}"/>
              </a:ext>
            </a:extLst>
          </p:cNvPr>
          <p:cNvCxnSpPr>
            <a:cxnSpLocks/>
          </p:cNvCxnSpPr>
          <p:nvPr/>
        </p:nvCxnSpPr>
        <p:spPr>
          <a:xfrm flipH="1">
            <a:off x="5119918" y="2571750"/>
            <a:ext cx="675143" cy="342959"/>
          </a:xfrm>
          <a:prstGeom prst="straightConnector1">
            <a:avLst/>
          </a:prstGeom>
          <a:ln w="34925">
            <a:solidFill>
              <a:srgbClr val="004F7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10DE5A6E-F92E-5C2F-43D0-CAEF74CD0CD7}"/>
              </a:ext>
            </a:extLst>
          </p:cNvPr>
          <p:cNvCxnSpPr>
            <a:cxnSpLocks/>
          </p:cNvCxnSpPr>
          <p:nvPr/>
        </p:nvCxnSpPr>
        <p:spPr>
          <a:xfrm>
            <a:off x="6855057" y="2532914"/>
            <a:ext cx="675143" cy="381795"/>
          </a:xfrm>
          <a:prstGeom prst="straightConnector1">
            <a:avLst/>
          </a:prstGeom>
          <a:ln w="34925">
            <a:solidFill>
              <a:srgbClr val="004F7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7074215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44044BC-A543-A59D-E153-9C50EE1E82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A635D2-B142-BE49-AECA-6169441F1F99}" type="slidenum">
              <a:rPr kumimoji="0" lang="en-US" sz="6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Sans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US" sz="6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un Life Sans"/>
              <a:ea typeface="+mn-ea"/>
              <a:cs typeface="+mn-cs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80558EC-B478-B01C-A99E-95A9610DB3B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sz="1600" dirty="0">
                <a:latin typeface="Sun Life New Display" pitchFamily="2" charset="0"/>
              </a:rPr>
              <a:t>Look how quickly it adds up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ED9C7CB-4B55-BF6A-FD45-4D199C5F83BF}"/>
              </a:ext>
            </a:extLst>
          </p:cNvPr>
          <p:cNvSpPr txBox="1"/>
          <p:nvPr/>
        </p:nvSpPr>
        <p:spPr>
          <a:xfrm>
            <a:off x="359701" y="4667488"/>
            <a:ext cx="8424598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Arial" panose="020B0604020202020204" pitchFamily="34" charset="0"/>
              </a:rPr>
              <a:t>Assumptions: Annual salary: $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Arial" panose="020B0604020202020204" pitchFamily="34" charset="0"/>
              </a:rPr>
              <a:t>50,000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Arial" panose="020B0604020202020204" pitchFamily="34" charset="0"/>
              </a:rPr>
              <a:t> | Yearly increase: 2% | Rate of return: 5.5%</a:t>
            </a:r>
          </a:p>
        </p:txBody>
      </p:sp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id="{207B916A-2D70-DED2-149C-DA9B7B5EE7E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52180323"/>
              </p:ext>
            </p:extLst>
          </p:nvPr>
        </p:nvGraphicFramePr>
        <p:xfrm>
          <a:off x="753527" y="858651"/>
          <a:ext cx="7104882" cy="367109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sp>
        <p:nvSpPr>
          <p:cNvPr id="9" name="AutoShape 66">
            <a:extLst>
              <a:ext uri="{FF2B5EF4-FFF2-40B4-BE49-F238E27FC236}">
                <a16:creationId xmlns:a16="http://schemas.microsoft.com/office/drawing/2014/main" id="{DC0E7222-3670-7661-DBAF-38A814496C38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870831" y="1719678"/>
            <a:ext cx="2301262" cy="342900"/>
          </a:xfrm>
          <a:prstGeom prst="roundRect">
            <a:avLst>
              <a:gd name="adj" fmla="val 16667"/>
            </a:avLst>
          </a:prstGeom>
          <a:noFill/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marL="0" marR="0" lvl="0" indent="0" algn="l" defTabSz="74066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Arial" panose="020B0604020202020204" pitchFamily="34" charset="0"/>
              </a:rPr>
              <a:t>Total of $</a:t>
            </a:r>
            <a:r>
              <a:rPr kumimoji="0" lang="en-CA" sz="1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Arial" panose="020B0604020202020204" pitchFamily="34" charset="0"/>
              </a:rPr>
              <a:t>29,741</a:t>
            </a:r>
            <a:r>
              <a:rPr kumimoji="0" lang="en-CA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Arial" panose="020B0604020202020204" pitchFamily="34" charset="0"/>
              </a:rPr>
              <a:t> in savings!</a:t>
            </a:r>
          </a:p>
        </p:txBody>
      </p:sp>
      <p:sp>
        <p:nvSpPr>
          <p:cNvPr id="10" name="AutoShape 66">
            <a:extLst>
              <a:ext uri="{FF2B5EF4-FFF2-40B4-BE49-F238E27FC236}">
                <a16:creationId xmlns:a16="http://schemas.microsoft.com/office/drawing/2014/main" id="{F75E6AA9-F081-170E-F6A6-45BC6F542621}"/>
              </a:ext>
            </a:extLst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7590658" y="3206079"/>
            <a:ext cx="799815" cy="342900"/>
          </a:xfrm>
          <a:prstGeom prst="roundRect">
            <a:avLst>
              <a:gd name="adj" fmla="val 16667"/>
            </a:avLst>
          </a:prstGeom>
          <a:noFill/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marL="0" marR="0" lvl="0" indent="0" algn="r" defTabSz="74066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1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Arial" panose="020B0604020202020204" pitchFamily="34" charset="0"/>
              </a:rPr>
              <a:t>$7,435</a:t>
            </a:r>
          </a:p>
        </p:txBody>
      </p:sp>
      <p:sp>
        <p:nvSpPr>
          <p:cNvPr id="11" name="AutoShape 66">
            <a:extLst>
              <a:ext uri="{FF2B5EF4-FFF2-40B4-BE49-F238E27FC236}">
                <a16:creationId xmlns:a16="http://schemas.microsoft.com/office/drawing/2014/main" id="{E0993CB9-1842-8042-3DB5-974AB5755FF3}"/>
              </a:ext>
            </a:extLst>
          </p:cNvPr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7590658" y="2863179"/>
            <a:ext cx="799815" cy="342900"/>
          </a:xfrm>
          <a:prstGeom prst="roundRect">
            <a:avLst>
              <a:gd name="adj" fmla="val 16667"/>
            </a:avLst>
          </a:prstGeom>
          <a:noFill/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marL="0" marR="0" lvl="0" indent="0" algn="r" defTabSz="74066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1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Arial" panose="020B0604020202020204" pitchFamily="34" charset="0"/>
              </a:rPr>
              <a:t>$7,435</a:t>
            </a:r>
          </a:p>
        </p:txBody>
      </p:sp>
      <p:sp>
        <p:nvSpPr>
          <p:cNvPr id="12" name="AutoShape 66">
            <a:extLst>
              <a:ext uri="{FF2B5EF4-FFF2-40B4-BE49-F238E27FC236}">
                <a16:creationId xmlns:a16="http://schemas.microsoft.com/office/drawing/2014/main" id="{A93ED5AA-C675-78B5-B3E6-2CCAE0019AA7}"/>
              </a:ext>
            </a:extLst>
          </p:cNvPr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7590658" y="2513215"/>
            <a:ext cx="799815" cy="342900"/>
          </a:xfrm>
          <a:prstGeom prst="roundRect">
            <a:avLst>
              <a:gd name="adj" fmla="val 16667"/>
            </a:avLst>
          </a:prstGeom>
          <a:noFill/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marL="0" marR="0" lvl="0" indent="0" algn="r" defTabSz="74066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1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Arial" panose="020B0604020202020204" pitchFamily="34" charset="0"/>
              </a:rPr>
              <a:t>$5,949</a:t>
            </a:r>
          </a:p>
        </p:txBody>
      </p:sp>
      <p:sp>
        <p:nvSpPr>
          <p:cNvPr id="2" name="AutoShape 66">
            <a:extLst>
              <a:ext uri="{FF2B5EF4-FFF2-40B4-BE49-F238E27FC236}">
                <a16:creationId xmlns:a16="http://schemas.microsoft.com/office/drawing/2014/main" id="{F55C3E02-64D8-E3ED-0B76-57D9C69CBD10}"/>
              </a:ext>
            </a:extLst>
          </p:cNvPr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7590658" y="1878382"/>
            <a:ext cx="799815" cy="342900"/>
          </a:xfrm>
          <a:prstGeom prst="roundRect">
            <a:avLst>
              <a:gd name="adj" fmla="val 16667"/>
            </a:avLst>
          </a:prstGeom>
          <a:noFill/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marL="0" marR="0" lvl="0" indent="0" algn="r" defTabSz="74066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1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Arial" panose="020B0604020202020204" pitchFamily="34" charset="0"/>
              </a:rPr>
              <a:t>$14,871</a:t>
            </a:r>
          </a:p>
        </p:txBody>
      </p:sp>
    </p:spTree>
    <p:extLst>
      <p:ext uri="{BB962C8B-B14F-4D97-AF65-F5344CB8AC3E}">
        <p14:creationId xmlns:p14="http://schemas.microsoft.com/office/powerpoint/2010/main" val="2177780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F5A02B-E576-444E-AD67-5649D33A56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Sun Life New Display" pitchFamily="2" charset="0"/>
              </a:rPr>
              <a:t>03.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A5118FD-349E-1247-BE81-A8F96DBEEC7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latin typeface="Sun Life New Display" pitchFamily="2" charset="0"/>
              </a:rPr>
              <a:t>Choosing your investments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65F97BC-4A6B-7F4B-A75E-DEE2DDAD1F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835839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92F689E-0013-02AC-A363-2230001E31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A635D2-B142-BE49-AECA-6169441F1F99}" type="slidenum">
              <a:rPr kumimoji="0" lang="en-US" sz="6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Display" pitchFamily="2" charset="0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en-US" sz="6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un Life New Display" pitchFamily="2" charset="0"/>
            </a:endParaRPr>
          </a:p>
        </p:txBody>
      </p:sp>
      <p:pic>
        <p:nvPicPr>
          <p:cNvPr id="15" name="Picture Placeholder 14" descr="A picture containing building, outdoor, sidewalk, cement&#10;&#10;Description automatically generated">
            <a:extLst>
              <a:ext uri="{FF2B5EF4-FFF2-40B4-BE49-F238E27FC236}">
                <a16:creationId xmlns:a16="http://schemas.microsoft.com/office/drawing/2014/main" id="{BFB23596-FD84-9337-0310-79644B2CB24E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2" r="22"/>
          <a:stretch>
            <a:fillRect/>
          </a:stretch>
        </p:blipFill>
        <p:spPr/>
      </p:pic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2D32F8F9-56AA-08B6-B09A-A420943FE7EF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4980594" y="861060"/>
            <a:ext cx="4163406" cy="720725"/>
          </a:xfrm>
        </p:spPr>
        <p:txBody>
          <a:bodyPr/>
          <a:lstStyle/>
          <a:p>
            <a:r>
              <a:rPr lang="en-US" sz="1600" dirty="0">
                <a:latin typeface="Sun Life New Display" pitchFamily="2" charset="0"/>
              </a:rPr>
              <a:t>Investments vary by risk &amp; return</a:t>
            </a:r>
          </a:p>
          <a:p>
            <a:endParaRPr lang="en-US" sz="1600" dirty="0">
              <a:latin typeface="Sun Life New Display" pitchFamily="2" charset="0"/>
            </a:endParaRPr>
          </a:p>
        </p:txBody>
      </p: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2B2B7FBE-0E36-DCB2-0D71-397CFB9CBEC2}"/>
              </a:ext>
            </a:extLst>
          </p:cNvPr>
          <p:cNvCxnSpPr>
            <a:cxnSpLocks/>
          </p:cNvCxnSpPr>
          <p:nvPr/>
        </p:nvCxnSpPr>
        <p:spPr>
          <a:xfrm flipH="1" flipV="1">
            <a:off x="5277906" y="1747911"/>
            <a:ext cx="5137" cy="2376244"/>
          </a:xfrm>
          <a:prstGeom prst="straightConnector1">
            <a:avLst/>
          </a:prstGeom>
          <a:ln w="317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AE65E4DA-BDF5-FD31-2780-ECF3ADA6AA46}"/>
              </a:ext>
            </a:extLst>
          </p:cNvPr>
          <p:cNvCxnSpPr>
            <a:cxnSpLocks/>
          </p:cNvCxnSpPr>
          <p:nvPr/>
        </p:nvCxnSpPr>
        <p:spPr>
          <a:xfrm flipV="1">
            <a:off x="5277906" y="4107340"/>
            <a:ext cx="2624727" cy="6050"/>
          </a:xfrm>
          <a:prstGeom prst="straightConnector1">
            <a:avLst/>
          </a:prstGeom>
          <a:ln w="317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6A239C6B-8950-653F-052C-CBA7DDBB6A2B}"/>
              </a:ext>
            </a:extLst>
          </p:cNvPr>
          <p:cNvSpPr txBox="1"/>
          <p:nvPr/>
        </p:nvSpPr>
        <p:spPr>
          <a:xfrm>
            <a:off x="6658316" y="4205191"/>
            <a:ext cx="42992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Risk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E72EED62-07EA-4296-CF34-9FFDFD2F5F4C}"/>
              </a:ext>
            </a:extLst>
          </p:cNvPr>
          <p:cNvSpPr txBox="1"/>
          <p:nvPr/>
        </p:nvSpPr>
        <p:spPr>
          <a:xfrm rot="16200000">
            <a:off x="4792424" y="2742746"/>
            <a:ext cx="58541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Return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DB0FE35F-7CE5-69BA-8C5E-EFA778B74063}"/>
              </a:ext>
            </a:extLst>
          </p:cNvPr>
          <p:cNvSpPr txBox="1"/>
          <p:nvPr/>
        </p:nvSpPr>
        <p:spPr>
          <a:xfrm>
            <a:off x="5921226" y="3899029"/>
            <a:ext cx="42030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004F73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Cash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222FDBA4-0362-1D6D-CF46-5BF53F60DE51}"/>
              </a:ext>
            </a:extLst>
          </p:cNvPr>
          <p:cNvSpPr txBox="1"/>
          <p:nvPr/>
        </p:nvSpPr>
        <p:spPr>
          <a:xfrm>
            <a:off x="6426485" y="3899029"/>
            <a:ext cx="81144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004F73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Fixed income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52EA83C4-B5D7-324C-AD8E-EC2F0E0AF3DC}"/>
              </a:ext>
            </a:extLst>
          </p:cNvPr>
          <p:cNvSpPr txBox="1"/>
          <p:nvPr/>
        </p:nvSpPr>
        <p:spPr>
          <a:xfrm>
            <a:off x="7237926" y="3899029"/>
            <a:ext cx="562975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004F73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Equities</a:t>
            </a:r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407E161E-1E0F-3D09-8CC8-57797EFFC375}"/>
              </a:ext>
            </a:extLst>
          </p:cNvPr>
          <p:cNvCxnSpPr/>
          <p:nvPr/>
        </p:nvCxnSpPr>
        <p:spPr>
          <a:xfrm flipV="1">
            <a:off x="5277906" y="1796143"/>
            <a:ext cx="2383460" cy="2311197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Rectangle 4">
            <a:extLst>
              <a:ext uri="{FF2B5EF4-FFF2-40B4-BE49-F238E27FC236}">
                <a16:creationId xmlns:a16="http://schemas.microsoft.com/office/drawing/2014/main" id="{6E5C688C-A133-A0DE-3CED-1D4709B0E8A1}"/>
              </a:ext>
            </a:extLst>
          </p:cNvPr>
          <p:cNvSpPr/>
          <p:nvPr/>
        </p:nvSpPr>
        <p:spPr>
          <a:xfrm>
            <a:off x="5922942" y="3511857"/>
            <a:ext cx="372023" cy="41610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un Life New Text" pitchFamily="2" charset="0"/>
              <a:ea typeface="+mn-ea"/>
              <a:cs typeface="+mn-cs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E26BF2F-66F4-1533-FB56-CE0EDCD91101}"/>
              </a:ext>
            </a:extLst>
          </p:cNvPr>
          <p:cNvSpPr/>
          <p:nvPr/>
        </p:nvSpPr>
        <p:spPr>
          <a:xfrm>
            <a:off x="6590269" y="2854234"/>
            <a:ext cx="372023" cy="104910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un Life New Text" pitchFamily="2" charset="0"/>
              <a:ea typeface="+mn-ea"/>
              <a:cs typeface="+mn-cs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417EF92-2203-5C66-9A7E-C1A17795C723}"/>
              </a:ext>
            </a:extLst>
          </p:cNvPr>
          <p:cNvSpPr/>
          <p:nvPr/>
        </p:nvSpPr>
        <p:spPr>
          <a:xfrm>
            <a:off x="7307016" y="2174967"/>
            <a:ext cx="372023" cy="171329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un Life New Text" pitchFamily="2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7393234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D395D0A-AA48-BA21-54CE-DB1C089DD5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189"/>
            <a:fld id="{9FA635D2-B142-BE49-AECA-6169441F1F99}" type="slidenum">
              <a:rPr lang="en-US">
                <a:solidFill>
                  <a:srgbClr val="000000"/>
                </a:solidFill>
              </a:rPr>
              <a:pPr defTabSz="457189"/>
              <a:t>18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3B17290-8157-F2BF-EC4E-709B37B5237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>
                <a:latin typeface="Sun Life New Display" pitchFamily="2" charset="0"/>
              </a:rPr>
              <a:t>Diversify - </a:t>
            </a:r>
            <a:r>
              <a:rPr lang="en-CA" dirty="0">
                <a:latin typeface="Sun Life New Display" pitchFamily="2" charset="0"/>
              </a:rPr>
              <a:t>Growth of $10,000 </a:t>
            </a:r>
            <a:r>
              <a:rPr lang="fr-CA" dirty="0">
                <a:latin typeface="Sun Life New Display" pitchFamily="2" charset="0"/>
              </a:rPr>
              <a:t>(</a:t>
            </a:r>
            <a:r>
              <a:rPr lang="fr-CA" dirty="0" err="1">
                <a:latin typeface="Sun Life New Display" pitchFamily="2" charset="0"/>
              </a:rPr>
              <a:t>December</a:t>
            </a:r>
            <a:r>
              <a:rPr lang="fr-CA" dirty="0">
                <a:latin typeface="Sun Life New Display" pitchFamily="2" charset="0"/>
              </a:rPr>
              <a:t> </a:t>
            </a:r>
            <a:r>
              <a:rPr lang="en-CA" dirty="0">
                <a:latin typeface="Sun Life New Display" pitchFamily="2" charset="0"/>
              </a:rPr>
              <a:t>2010 – December 2025)</a:t>
            </a:r>
            <a:endParaRPr lang="fr-CA" dirty="0">
              <a:latin typeface="Sun Life New Display" pitchFamily="2" charset="0"/>
            </a:endParaRPr>
          </a:p>
        </p:txBody>
      </p:sp>
      <p:sp>
        <p:nvSpPr>
          <p:cNvPr id="17" name="AutoShape 67">
            <a:extLst>
              <a:ext uri="{FF2B5EF4-FFF2-40B4-BE49-F238E27FC236}">
                <a16:creationId xmlns:a16="http://schemas.microsoft.com/office/drawing/2014/main" id="{39B738D2-BC5E-0879-659D-AD29E8867BAD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7522440" y="3186877"/>
            <a:ext cx="802386" cy="342900"/>
          </a:xfrm>
          <a:prstGeom prst="roundRect">
            <a:avLst>
              <a:gd name="adj" fmla="val 16667"/>
            </a:avLst>
          </a:prstGeom>
          <a:solidFill>
            <a:srgbClr val="C00000"/>
          </a:solidFill>
          <a:ln w="9525">
            <a:solidFill>
              <a:srgbClr val="C00000"/>
            </a:solidFill>
            <a:round/>
            <a:headEnd/>
            <a:tailEnd/>
          </a:ln>
        </p:spPr>
        <p:txBody>
          <a:bodyPr wrap="none" anchor="ctr"/>
          <a:lstStyle/>
          <a:p>
            <a:pPr algn="ctr" defTabSz="740645">
              <a:defRPr/>
            </a:pPr>
            <a:r>
              <a:rPr lang="en-US" sz="972" b="1" dirty="0">
                <a:solidFill>
                  <a:srgbClr val="FFFFFF"/>
                </a:solidFill>
                <a:latin typeface="Sun Life New Text" pitchFamily="2" charset="0"/>
                <a:cs typeface="Arial" panose="020B0604020202020204" pitchFamily="34" charset="0"/>
              </a:rPr>
              <a:t> $14,066</a:t>
            </a:r>
            <a:endParaRPr lang="en-CA" sz="972" b="1" dirty="0">
              <a:solidFill>
                <a:srgbClr val="FFFFFF"/>
              </a:solidFill>
              <a:latin typeface="Sun Life New Text" pitchFamily="2" charset="0"/>
              <a:cs typeface="Arial" panose="020B0604020202020204" pitchFamily="34" charset="0"/>
            </a:endParaRPr>
          </a:p>
        </p:txBody>
      </p:sp>
      <p:sp>
        <p:nvSpPr>
          <p:cNvPr id="18" name="AutoShape 66">
            <a:extLst>
              <a:ext uri="{FF2B5EF4-FFF2-40B4-BE49-F238E27FC236}">
                <a16:creationId xmlns:a16="http://schemas.microsoft.com/office/drawing/2014/main" id="{756EA07C-825F-7A6B-89A3-E86AAFC82146}"/>
              </a:ext>
            </a:extLst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7522441" y="3587423"/>
            <a:ext cx="799815" cy="342900"/>
          </a:xfrm>
          <a:prstGeom prst="roundRect">
            <a:avLst>
              <a:gd name="adj" fmla="val 16667"/>
            </a:avLst>
          </a:prstGeom>
          <a:solidFill>
            <a:srgbClr val="004C6C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algn="ctr" defTabSz="740645">
              <a:defRPr/>
            </a:pPr>
            <a:r>
              <a:rPr lang="en-CA" sz="972" b="1" dirty="0">
                <a:solidFill>
                  <a:prstClr val="white"/>
                </a:solidFill>
                <a:latin typeface="Sun Life New Text" pitchFamily="2" charset="0"/>
                <a:cs typeface="Arial" panose="020B0604020202020204" pitchFamily="34" charset="0"/>
              </a:rPr>
              <a:t>$12,665</a:t>
            </a:r>
          </a:p>
        </p:txBody>
      </p:sp>
      <p:sp>
        <p:nvSpPr>
          <p:cNvPr id="19" name="AutoShape 66">
            <a:extLst>
              <a:ext uri="{FF2B5EF4-FFF2-40B4-BE49-F238E27FC236}">
                <a16:creationId xmlns:a16="http://schemas.microsoft.com/office/drawing/2014/main" id="{339BADEB-D568-273E-5F4F-AF7669FE8382}"/>
              </a:ext>
            </a:extLst>
          </p:cNvPr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7522440" y="2351300"/>
            <a:ext cx="799812" cy="342900"/>
          </a:xfrm>
          <a:prstGeom prst="roundRect">
            <a:avLst>
              <a:gd name="adj" fmla="val 16667"/>
            </a:avLst>
          </a:prstGeom>
          <a:solidFill>
            <a:srgbClr val="00A8E5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algn="ctr" defTabSz="740645">
              <a:defRPr/>
            </a:pPr>
            <a:r>
              <a:rPr lang="en-CA" sz="972" b="1" dirty="0">
                <a:solidFill>
                  <a:srgbClr val="FFFFFF"/>
                </a:solidFill>
                <a:latin typeface="Sun Life New Text" pitchFamily="2" charset="0"/>
                <a:cs typeface="Arial" panose="020B0604020202020204" pitchFamily="34" charset="0"/>
              </a:rPr>
              <a:t>$36,898</a:t>
            </a:r>
          </a:p>
        </p:txBody>
      </p:sp>
      <p:sp>
        <p:nvSpPr>
          <p:cNvPr id="20" name="AutoShape 66">
            <a:extLst>
              <a:ext uri="{FF2B5EF4-FFF2-40B4-BE49-F238E27FC236}">
                <a16:creationId xmlns:a16="http://schemas.microsoft.com/office/drawing/2014/main" id="{077A38AB-8E0F-345B-0F87-F8B57A0F5680}"/>
              </a:ext>
            </a:extLst>
          </p:cNvPr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7525012" y="2791112"/>
            <a:ext cx="799815" cy="342900"/>
          </a:xfrm>
          <a:prstGeom prst="roundRect">
            <a:avLst>
              <a:gd name="adj" fmla="val 16667"/>
            </a:avLst>
          </a:prstGeom>
          <a:solidFill>
            <a:srgbClr val="FFC000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algn="ctr" defTabSz="740645">
              <a:defRPr/>
            </a:pPr>
            <a:r>
              <a:rPr lang="en-CA" sz="972" b="1" dirty="0">
                <a:solidFill>
                  <a:srgbClr val="002060"/>
                </a:solidFill>
                <a:latin typeface="Sun Life New Text" pitchFamily="2" charset="0"/>
                <a:cs typeface="Arial" panose="020B0604020202020204" pitchFamily="34" charset="0"/>
              </a:rPr>
              <a:t>$15,248</a:t>
            </a:r>
          </a:p>
        </p:txBody>
      </p:sp>
      <p:sp>
        <p:nvSpPr>
          <p:cNvPr id="21" name="AutoShape 66">
            <a:extLst>
              <a:ext uri="{FF2B5EF4-FFF2-40B4-BE49-F238E27FC236}">
                <a16:creationId xmlns:a16="http://schemas.microsoft.com/office/drawing/2014/main" id="{23B414F5-1BCD-324A-94BD-CEE77156573C}"/>
              </a:ext>
            </a:extLst>
          </p:cNvPr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7522437" y="1035722"/>
            <a:ext cx="799815" cy="342900"/>
          </a:xfrm>
          <a:prstGeom prst="roundRect">
            <a:avLst>
              <a:gd name="adj" fmla="val 16667"/>
            </a:avLst>
          </a:prstGeom>
          <a:solidFill>
            <a:srgbClr val="4D4E4B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algn="ctr" defTabSz="740645">
              <a:defRPr/>
            </a:pPr>
            <a:r>
              <a:rPr lang="en-CA" sz="972" b="1" dirty="0">
                <a:solidFill>
                  <a:srgbClr val="FFFFFF"/>
                </a:solidFill>
                <a:latin typeface="Sun Life New Text" pitchFamily="2" charset="0"/>
                <a:cs typeface="Arial" panose="020B0604020202020204" pitchFamily="34" charset="0"/>
              </a:rPr>
              <a:t>$67,850</a:t>
            </a:r>
          </a:p>
        </p:txBody>
      </p:sp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00000000-0008-0000-0100-0000278807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24687510"/>
              </p:ext>
            </p:extLst>
          </p:nvPr>
        </p:nvGraphicFramePr>
        <p:xfrm>
          <a:off x="294692" y="692321"/>
          <a:ext cx="7222331" cy="42791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</p:spTree>
    <p:extLst>
      <p:ext uri="{BB962C8B-B14F-4D97-AF65-F5344CB8AC3E}">
        <p14:creationId xmlns:p14="http://schemas.microsoft.com/office/powerpoint/2010/main" val="383584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44044BC-A543-A59D-E153-9C50EE1E82E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189">
              <a:defRPr/>
            </a:pPr>
            <a:fld id="{9FA635D2-B142-BE49-AECA-6169441F1F99}" type="slidenum">
              <a:rPr lang="en-US">
                <a:solidFill>
                  <a:srgbClr val="000000"/>
                </a:solidFill>
              </a:rPr>
              <a:pPr defTabSz="457189">
                <a:defRPr/>
              </a:pPr>
              <a:t>19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80558EC-B478-B01C-A99E-95A9610DB3B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215900" y="212725"/>
            <a:ext cx="8353425" cy="204788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14000"/>
              </a:lnSpc>
              <a:spcBef>
                <a:spcPts val="750"/>
              </a:spcBef>
              <a:defRPr/>
            </a:pPr>
            <a:r>
              <a:rPr lang="en-CA" sz="1600" dirty="0">
                <a:latin typeface="Sun Life New Display" pitchFamily="2" charset="0"/>
                <a:ea typeface="+mn-ea"/>
                <a:cs typeface="+mn-cs"/>
              </a:rPr>
              <a:t>Stay the course during market ups and downs</a:t>
            </a:r>
            <a:endParaRPr lang="en-US" sz="1600" dirty="0">
              <a:latin typeface="Sun Life New Display" pitchFamily="2" charset="0"/>
              <a:ea typeface="+mn-ea"/>
              <a:cs typeface="+mn-cs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51B87CE-5FDD-46A3-B310-E83C61E9489B}"/>
              </a:ext>
            </a:extLst>
          </p:cNvPr>
          <p:cNvSpPr txBox="1"/>
          <p:nvPr/>
        </p:nvSpPr>
        <p:spPr>
          <a:xfrm flipH="1">
            <a:off x="1815147" y="1000198"/>
            <a:ext cx="51549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189">
              <a:defRPr/>
            </a:pPr>
            <a:r>
              <a:rPr lang="en-US" sz="1000" i="1" dirty="0">
                <a:solidFill>
                  <a:srgbClr val="003846"/>
                </a:solidFill>
                <a:latin typeface="Sun Life New Text" pitchFamily="2" charset="0"/>
              </a:rPr>
              <a:t>Growth of $10,000 in the S&amp;P 500 Index</a:t>
            </a:r>
          </a:p>
        </p:txBody>
      </p:sp>
      <p:graphicFrame>
        <p:nvGraphicFramePr>
          <p:cNvPr id="7" name="Chart 6" descr="A bar chart that shows how missing the best days during a recovery can mean losing out on big gains.">
            <a:extLst>
              <a:ext uri="{FF2B5EF4-FFF2-40B4-BE49-F238E27FC236}">
                <a16:creationId xmlns:a16="http://schemas.microsoft.com/office/drawing/2014/main" id="{8CE1C7C6-7EF3-AABE-D4F6-FA95226C34BD}"/>
              </a:ext>
            </a:extLst>
          </p:cNvPr>
          <p:cNvGraphicFramePr/>
          <p:nvPr/>
        </p:nvGraphicFramePr>
        <p:xfrm>
          <a:off x="652009" y="1330622"/>
          <a:ext cx="7481207" cy="28892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F162F902-62B7-C08F-AB25-FBA01D9653A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7493697" y="1669389"/>
            <a:ext cx="127903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189">
              <a:defRPr/>
            </a:pPr>
            <a:r>
              <a:rPr lang="en-US" sz="1000" b="1" dirty="0">
                <a:solidFill>
                  <a:srgbClr val="003846"/>
                </a:solidFill>
                <a:latin typeface="Sun Life New Text" pitchFamily="2" charset="0"/>
              </a:rPr>
              <a:t>$224,277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A76240F-A7D3-C08B-3E1A-CFD631A05F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4566172" y="2326431"/>
            <a:ext cx="204923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189">
              <a:defRPr/>
            </a:pPr>
            <a:r>
              <a:rPr lang="en-US" sz="1000" dirty="0">
                <a:solidFill>
                  <a:srgbClr val="003846"/>
                </a:solidFill>
                <a:latin typeface="Sun Life New Text" pitchFamily="2" charset="0"/>
              </a:rPr>
              <a:t>$102,749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A72B064-3C23-2E2C-8D5B-0669489E5C7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3448293" y="3007655"/>
            <a:ext cx="204923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189">
              <a:defRPr/>
            </a:pPr>
            <a:r>
              <a:rPr lang="en-US" sz="1000" dirty="0">
                <a:solidFill>
                  <a:srgbClr val="003846"/>
                </a:solidFill>
                <a:latin typeface="Sun Life New Text" pitchFamily="2" charset="0"/>
              </a:rPr>
              <a:t>$60,305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0F00DBD-C1E3-CDA8-7B9E-9CF04C466A1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2866999" y="3722495"/>
            <a:ext cx="204923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189">
              <a:defRPr/>
            </a:pPr>
            <a:r>
              <a:rPr lang="en-US" sz="1000" dirty="0">
                <a:solidFill>
                  <a:srgbClr val="003846"/>
                </a:solidFill>
                <a:latin typeface="Sun Life New Text" pitchFamily="2" charset="0"/>
              </a:rPr>
              <a:t>$38,113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905A90C-6DA9-367F-A1D8-C00048DC5A36}"/>
              </a:ext>
            </a:extLst>
          </p:cNvPr>
          <p:cNvSpPr txBox="1"/>
          <p:nvPr/>
        </p:nvSpPr>
        <p:spPr>
          <a:xfrm>
            <a:off x="652008" y="4434538"/>
            <a:ext cx="7917317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411470">
              <a:spcBef>
                <a:spcPct val="20000"/>
              </a:spcBef>
              <a:defRPr/>
            </a:pPr>
            <a:r>
              <a:rPr lang="en-CA" sz="1000" dirty="0">
                <a:solidFill>
                  <a:srgbClr val="000000"/>
                </a:solidFill>
                <a:latin typeface="Sun Life New Text" pitchFamily="2" charset="0"/>
                <a:cs typeface="Arial" panose="020B0604020202020204" pitchFamily="34" charset="0"/>
              </a:rPr>
              <a:t>This graph shows how missing the best days during a recovery can mean losing out on big gains. Consider $10,000 invested for 20 years from December 31, 2004 – December 31, 2024.  For illustrative purposes only.   Past performance is no guarantee of future results.</a:t>
            </a:r>
            <a:endParaRPr lang="fr-CA" sz="1000" dirty="0">
              <a:solidFill>
                <a:srgbClr val="000000"/>
              </a:solidFill>
              <a:latin typeface="Sun Life New Text" pitchFamily="2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06955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1AA896A-6469-DC92-EA40-BB60D30A73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A635D2-B142-BE49-AECA-6169441F1F99}" type="slidenum">
              <a:rPr kumimoji="0" lang="en-US" sz="6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683B94C6-74DE-EF7E-2175-1215F2C3900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>
                <a:latin typeface="Sun Life New Display" pitchFamily="2" charset="0"/>
              </a:rPr>
              <a:t>Table of Contents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2916A6D-C42F-06DB-8985-763E9F620A0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411413" y="1352347"/>
            <a:ext cx="647700" cy="531947"/>
          </a:xfrm>
        </p:spPr>
        <p:txBody>
          <a:bodyPr/>
          <a:lstStyle/>
          <a:p>
            <a:r>
              <a:rPr lang="en-US" dirty="0">
                <a:latin typeface="Sun Life New Display" pitchFamily="2" charset="0"/>
              </a:rPr>
              <a:t>01.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E0B8B94E-D5D4-037A-B124-156EAD573CB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615994" y="1352347"/>
            <a:ext cx="647700" cy="531947"/>
          </a:xfrm>
        </p:spPr>
        <p:txBody>
          <a:bodyPr/>
          <a:lstStyle/>
          <a:p>
            <a:r>
              <a:rPr lang="en-US" dirty="0">
                <a:latin typeface="Sun Life New Display" pitchFamily="2" charset="0"/>
              </a:rPr>
              <a:t>02.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72FD37D9-5965-6B07-0A8D-D64556352C6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845627" y="1352347"/>
            <a:ext cx="647700" cy="531947"/>
          </a:xfrm>
        </p:spPr>
        <p:txBody>
          <a:bodyPr/>
          <a:lstStyle/>
          <a:p>
            <a:r>
              <a:rPr lang="en-US" dirty="0">
                <a:latin typeface="Sun Life New Display" pitchFamily="2" charset="0"/>
              </a:rPr>
              <a:t>03.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ACD7CA6F-105F-58F1-A49E-34386079AF27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2411413" y="2975080"/>
            <a:ext cx="647700" cy="531947"/>
          </a:xfrm>
        </p:spPr>
        <p:txBody>
          <a:bodyPr/>
          <a:lstStyle/>
          <a:p>
            <a:r>
              <a:rPr lang="en-US" dirty="0">
                <a:latin typeface="Sun Life New Display" pitchFamily="2" charset="0"/>
              </a:rPr>
              <a:t>04.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7173C54B-0709-736F-F02D-A1C1D98AB4C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615994" y="2975080"/>
            <a:ext cx="647700" cy="531947"/>
          </a:xfrm>
        </p:spPr>
        <p:txBody>
          <a:bodyPr/>
          <a:lstStyle/>
          <a:p>
            <a:r>
              <a:rPr lang="en-US" dirty="0">
                <a:latin typeface="Sun Life New Display" pitchFamily="2" charset="0"/>
              </a:rPr>
              <a:t>05.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45BCEB28-6CA2-AAB7-F9AD-045497B6D209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dirty="0">
                <a:latin typeface="Sun Life New Display" pitchFamily="2" charset="0"/>
              </a:rPr>
              <a:t>Welcome to Sun Life</a:t>
            </a:r>
          </a:p>
        </p:txBody>
      </p:sp>
      <p:sp>
        <p:nvSpPr>
          <p:cNvPr id="33" name="Text Placeholder 32">
            <a:extLst>
              <a:ext uri="{FF2B5EF4-FFF2-40B4-BE49-F238E27FC236}">
                <a16:creationId xmlns:a16="http://schemas.microsoft.com/office/drawing/2014/main" id="{EC112C06-8F5A-82F5-DE1D-4A29D4261948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dirty="0">
                <a:latin typeface="Sun Life New Display" pitchFamily="2" charset="0"/>
              </a:rPr>
              <a:t>Maximizing your workplace plan</a:t>
            </a:r>
          </a:p>
        </p:txBody>
      </p:sp>
      <p:sp>
        <p:nvSpPr>
          <p:cNvPr id="34" name="Text Placeholder 33">
            <a:extLst>
              <a:ext uri="{FF2B5EF4-FFF2-40B4-BE49-F238E27FC236}">
                <a16:creationId xmlns:a16="http://schemas.microsoft.com/office/drawing/2014/main" id="{2CF71C0D-4054-506C-A289-558ACB05F1AB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en-US" dirty="0">
                <a:latin typeface="Sun Life New Display" pitchFamily="2" charset="0"/>
              </a:rPr>
              <a:t>Choosing your investments</a:t>
            </a:r>
          </a:p>
        </p:txBody>
      </p:sp>
      <p:sp>
        <p:nvSpPr>
          <p:cNvPr id="35" name="Text Placeholder 34">
            <a:extLst>
              <a:ext uri="{FF2B5EF4-FFF2-40B4-BE49-F238E27FC236}">
                <a16:creationId xmlns:a16="http://schemas.microsoft.com/office/drawing/2014/main" id="{5CDAA5F5-7BA3-F3CC-2D00-599FA4D2EA52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US" dirty="0">
                <a:latin typeface="Sun Life New Display" pitchFamily="2" charset="0"/>
              </a:rPr>
              <a:t>Enrol</a:t>
            </a:r>
          </a:p>
        </p:txBody>
      </p:sp>
      <p:sp>
        <p:nvSpPr>
          <p:cNvPr id="36" name="Text Placeholder 35">
            <a:extLst>
              <a:ext uri="{FF2B5EF4-FFF2-40B4-BE49-F238E27FC236}">
                <a16:creationId xmlns:a16="http://schemas.microsoft.com/office/drawing/2014/main" id="{9E462DE5-E359-4DB6-7CC3-2B461846672A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en-US" dirty="0">
                <a:latin typeface="Sun Life New Display" pitchFamily="2" charset="0"/>
              </a:rPr>
              <a:t>Next steps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8196A531-4C83-3E94-3824-F739205BDC81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5D9E57A-0109-5326-5829-B753675FEF40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FB4171E5-E614-3006-F495-DA5027540B6D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84C092C7-F217-B5F0-39BB-653366527524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EDA725DE-B43E-239A-AD7B-C26D92AEB7E0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2" name="Text Placeholder 8">
            <a:extLst>
              <a:ext uri="{FF2B5EF4-FFF2-40B4-BE49-F238E27FC236}">
                <a16:creationId xmlns:a16="http://schemas.microsoft.com/office/drawing/2014/main" id="{96737C1D-DA1E-6F93-D783-BE09CAC14438}"/>
              </a:ext>
            </a:extLst>
          </p:cNvPr>
          <p:cNvSpPr txBox="1">
            <a:spLocks/>
          </p:cNvSpPr>
          <p:nvPr/>
        </p:nvSpPr>
        <p:spPr>
          <a:xfrm>
            <a:off x="6839364" y="3037623"/>
            <a:ext cx="647700" cy="531947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685800" rtl="0" eaLnBrk="1" latinLnBrk="0" hangingPunct="1">
              <a:lnSpc>
                <a:spcPct val="114000"/>
              </a:lnSpc>
              <a:spcBef>
                <a:spcPts val="750"/>
              </a:spcBef>
              <a:buFont typeface="Arial" panose="020B0604020202020204" pitchFamily="34" charset="0"/>
              <a:buNone/>
              <a:defRPr sz="2800" b="1" kern="120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1800" b="0" i="0" u="none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10" name="Text Placeholder 35">
            <a:extLst>
              <a:ext uri="{FF2B5EF4-FFF2-40B4-BE49-F238E27FC236}">
                <a16:creationId xmlns:a16="http://schemas.microsoft.com/office/drawing/2014/main" id="{F4DAD61A-63D5-4CFF-168C-97B4ADD1AD1A}"/>
              </a:ext>
            </a:extLst>
          </p:cNvPr>
          <p:cNvSpPr txBox="1">
            <a:spLocks/>
          </p:cNvSpPr>
          <p:nvPr/>
        </p:nvSpPr>
        <p:spPr>
          <a:xfrm>
            <a:off x="6839364" y="3507027"/>
            <a:ext cx="2098675" cy="125413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685800" rtl="0" eaLnBrk="1" latinLnBrk="0" hangingPunct="1">
              <a:lnSpc>
                <a:spcPct val="114000"/>
              </a:lnSpc>
              <a:spcBef>
                <a:spcPts val="750"/>
              </a:spcBef>
              <a:buFont typeface="Arial" panose="020B0604020202020204" pitchFamily="34" charset="0"/>
              <a:buNone/>
              <a:defRPr sz="10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1800" b="0" i="0" u="none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897664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317FD35-2A7E-CAF0-8C92-F3BDD2B7D2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A635D2-B142-BE49-AECA-6169441F1F99}" type="slidenum">
              <a:rPr kumimoji="0" lang="en-US" sz="6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en-US" sz="6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un Life New Text" pitchFamily="2" charset="0"/>
              <a:ea typeface="+mn-ea"/>
              <a:cs typeface="+mn-cs"/>
            </a:endParaRPr>
          </a:p>
        </p:txBody>
      </p:sp>
      <p:pic>
        <p:nvPicPr>
          <p:cNvPr id="45" name="Picture Placeholder 44" descr="A person holding an object&#10;&#10;Description automatically generated with medium confidence">
            <a:extLst>
              <a:ext uri="{FF2B5EF4-FFF2-40B4-BE49-F238E27FC236}">
                <a16:creationId xmlns:a16="http://schemas.microsoft.com/office/drawing/2014/main" id="{AB10666A-0867-0A5D-6FC3-96B083BAB0FA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0378" b="10378"/>
          <a:stretch>
            <a:fillRect/>
          </a:stretch>
        </p:blipFill>
        <p:spPr/>
      </p:pic>
      <p:pic>
        <p:nvPicPr>
          <p:cNvPr id="31" name="Picture Placeholder 30" descr="A picture containing person&#10;&#10;Description automatically generated">
            <a:extLst>
              <a:ext uri="{FF2B5EF4-FFF2-40B4-BE49-F238E27FC236}">
                <a16:creationId xmlns:a16="http://schemas.microsoft.com/office/drawing/2014/main" id="{125E6925-AD17-E982-DA97-E37599D447BF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958" b="958"/>
          <a:stretch>
            <a:fillRect/>
          </a:stretch>
        </p:blipFill>
        <p:spPr/>
      </p:pic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BEB7DFD2-103C-D268-0203-5D2B04873A07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>
          <a:xfrm>
            <a:off x="5199961" y="483931"/>
            <a:ext cx="3982308" cy="140525"/>
          </a:xfrm>
        </p:spPr>
        <p:txBody>
          <a:bodyPr/>
          <a:lstStyle/>
          <a:p>
            <a:r>
              <a:rPr lang="en-US" sz="1200" dirty="0">
                <a:solidFill>
                  <a:schemeClr val="tx2"/>
                </a:solidFill>
                <a:latin typeface="Sun Life New Display" pitchFamily="2" charset="0"/>
              </a:rPr>
              <a:t>Help me do it</a:t>
            </a:r>
          </a:p>
        </p:txBody>
      </p:sp>
      <p:sp>
        <p:nvSpPr>
          <p:cNvPr id="29" name="Text Placeholder 22">
            <a:extLst>
              <a:ext uri="{FF2B5EF4-FFF2-40B4-BE49-F238E27FC236}">
                <a16:creationId xmlns:a16="http://schemas.microsoft.com/office/drawing/2014/main" id="{F378D30A-28E7-D692-38C6-0E6B11AC0918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4777151" y="995244"/>
            <a:ext cx="3982309" cy="990600"/>
          </a:xfrm>
        </p:spPr>
        <p:txBody>
          <a:bodyPr/>
          <a:lstStyle/>
          <a:p>
            <a:pPr lvl="0">
              <a:lnSpc>
                <a:spcPct val="107000"/>
              </a:lnSpc>
              <a:spcBef>
                <a:spcPts val="288"/>
              </a:spcBef>
              <a:spcAft>
                <a:spcPts val="500"/>
              </a:spcAft>
              <a:buSzPts val="1000"/>
              <a:tabLst>
                <a:tab pos="457200" algn="l"/>
              </a:tabLst>
            </a:pPr>
            <a:r>
              <a:rPr lang="en-US" sz="1000" dirty="0">
                <a:latin typeface="Sun Life New Text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You want </a:t>
            </a:r>
            <a:r>
              <a:rPr lang="en-US" sz="1000" dirty="0">
                <a:effectLst/>
                <a:latin typeface="Sun Life New Text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an investment based on when you need your money and/or your risk profile.</a:t>
            </a:r>
          </a:p>
          <a:p>
            <a:pPr lvl="0">
              <a:lnSpc>
                <a:spcPct val="107000"/>
              </a:lnSpc>
              <a:spcBef>
                <a:spcPts val="288"/>
              </a:spcBef>
              <a:spcAft>
                <a:spcPts val="500"/>
              </a:spcAft>
              <a:buSzPts val="1000"/>
              <a:tabLst>
                <a:tab pos="457200" algn="l"/>
              </a:tabLst>
            </a:pPr>
            <a:r>
              <a:rPr lang="en-US" sz="1000" dirty="0">
                <a:latin typeface="Sun Life New Text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You want </a:t>
            </a:r>
            <a:r>
              <a:rPr lang="en-US" sz="1000" dirty="0">
                <a:effectLst/>
                <a:latin typeface="Sun Life New Text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to choose your investments</a:t>
            </a:r>
            <a:r>
              <a:rPr lang="en-US" sz="1000" dirty="0">
                <a:latin typeface="Sun Life New Text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000" dirty="0">
                <a:effectLst/>
                <a:latin typeface="Sun Life New Text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but need help.</a:t>
            </a:r>
          </a:p>
          <a:p>
            <a:pPr>
              <a:lnSpc>
                <a:spcPct val="107000"/>
              </a:lnSpc>
              <a:spcBef>
                <a:spcPts val="288"/>
              </a:spcBef>
              <a:spcAft>
                <a:spcPts val="500"/>
              </a:spcAft>
              <a:buSzPts val="1000"/>
              <a:tabLst>
                <a:tab pos="457200" algn="l"/>
              </a:tabLst>
            </a:pPr>
            <a:r>
              <a:rPr lang="en-US" sz="1000" dirty="0">
                <a:effectLst/>
                <a:latin typeface="Sun Life New Text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You’re interested in investing, but don’t want to spend a lot of time and energy managing your investments.</a:t>
            </a:r>
          </a:p>
          <a:p>
            <a:pPr lvl="0">
              <a:lnSpc>
                <a:spcPct val="107000"/>
              </a:lnSpc>
              <a:spcBef>
                <a:spcPts val="288"/>
              </a:spcBef>
              <a:spcAft>
                <a:spcPts val="500"/>
              </a:spcAft>
              <a:buSzPts val="1000"/>
              <a:tabLst>
                <a:tab pos="457200" algn="l"/>
              </a:tabLst>
            </a:pPr>
            <a:r>
              <a:rPr lang="en-US" sz="1000" dirty="0">
                <a:effectLst/>
                <a:latin typeface="Sun Life New Text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You only want to make one or two investing decisions.</a:t>
            </a:r>
          </a:p>
        </p:txBody>
      </p:sp>
      <p:sp>
        <p:nvSpPr>
          <p:cNvPr id="12" name="Text Placeholder 8">
            <a:extLst>
              <a:ext uri="{FF2B5EF4-FFF2-40B4-BE49-F238E27FC236}">
                <a16:creationId xmlns:a16="http://schemas.microsoft.com/office/drawing/2014/main" id="{E77CEF4F-C97D-589C-0468-448C1DFE0E65}"/>
              </a:ext>
            </a:extLst>
          </p:cNvPr>
          <p:cNvSpPr txBox="1">
            <a:spLocks/>
          </p:cNvSpPr>
          <p:nvPr/>
        </p:nvSpPr>
        <p:spPr>
          <a:xfrm>
            <a:off x="756501" y="2912320"/>
            <a:ext cx="3982308" cy="140525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685800" rtl="0" eaLnBrk="1" latinLnBrk="0" hangingPunct="1">
              <a:lnSpc>
                <a:spcPct val="114000"/>
              </a:lnSpc>
              <a:spcBef>
                <a:spcPts val="750"/>
              </a:spcBef>
              <a:buFont typeface="Arial" panose="020B0604020202020204" pitchFamily="34" charset="0"/>
              <a:buNone/>
              <a:defRPr sz="9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1000" b="0" i="0" u="none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9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3846"/>
                </a:solidFill>
                <a:effectLst/>
                <a:uLnTx/>
                <a:uFillTx/>
                <a:latin typeface="Sun Life New Display" pitchFamily="2" charset="0"/>
                <a:ea typeface="+mn-ea"/>
                <a:cs typeface="+mn-cs"/>
              </a:rPr>
              <a:t>Let me do it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un Life New Display" pitchFamily="2" charset="0"/>
              <a:ea typeface="+mn-ea"/>
              <a:cs typeface="+mn-cs"/>
            </a:endParaRPr>
          </a:p>
        </p:txBody>
      </p:sp>
      <p:grpSp>
        <p:nvGrpSpPr>
          <p:cNvPr id="13" name="Graphic 5">
            <a:extLst>
              <a:ext uri="{FF2B5EF4-FFF2-40B4-BE49-F238E27FC236}">
                <a16:creationId xmlns:a16="http://schemas.microsoft.com/office/drawing/2014/main" id="{8DA71716-23E9-9B3C-EBAD-27EFB29E89DA}"/>
              </a:ext>
            </a:extLst>
          </p:cNvPr>
          <p:cNvGrpSpPr/>
          <p:nvPr/>
        </p:nvGrpSpPr>
        <p:grpSpPr>
          <a:xfrm>
            <a:off x="4868751" y="505861"/>
            <a:ext cx="214602" cy="209575"/>
            <a:chOff x="5038303" y="1353587"/>
            <a:chExt cx="366841" cy="366314"/>
          </a:xfrm>
          <a:solidFill>
            <a:srgbClr val="252122"/>
          </a:solidFill>
        </p:grpSpPr>
        <p:grpSp>
          <p:nvGrpSpPr>
            <p:cNvPr id="14" name="Graphic 5">
              <a:extLst>
                <a:ext uri="{FF2B5EF4-FFF2-40B4-BE49-F238E27FC236}">
                  <a16:creationId xmlns:a16="http://schemas.microsoft.com/office/drawing/2014/main" id="{0A68BC77-6881-E057-2E1F-7C29BAF4CC93}"/>
                </a:ext>
              </a:extLst>
            </p:cNvPr>
            <p:cNvGrpSpPr/>
            <p:nvPr/>
          </p:nvGrpSpPr>
          <p:grpSpPr>
            <a:xfrm>
              <a:off x="5227051" y="1543218"/>
              <a:ext cx="178093" cy="176684"/>
              <a:chOff x="5227051" y="1543218"/>
              <a:chExt cx="178093" cy="176684"/>
            </a:xfrm>
            <a:solidFill>
              <a:srgbClr val="252122"/>
            </a:solidFill>
          </p:grpSpPr>
          <p:sp>
            <p:nvSpPr>
              <p:cNvPr id="18" name="Freeform 40">
                <a:extLst>
                  <a:ext uri="{FF2B5EF4-FFF2-40B4-BE49-F238E27FC236}">
                    <a16:creationId xmlns:a16="http://schemas.microsoft.com/office/drawing/2014/main" id="{EF788C44-DAA1-F196-0C24-2D1B2F069059}"/>
                  </a:ext>
                </a:extLst>
              </p:cNvPr>
              <p:cNvSpPr/>
              <p:nvPr/>
            </p:nvSpPr>
            <p:spPr>
              <a:xfrm rot="-2700000">
                <a:off x="5240137" y="1540477"/>
                <a:ext cx="9148" cy="40804"/>
              </a:xfrm>
              <a:custGeom>
                <a:avLst/>
                <a:gdLst>
                  <a:gd name="connsiteX0" fmla="*/ 0 w 9148"/>
                  <a:gd name="connsiteY0" fmla="*/ 0 h 40804"/>
                  <a:gd name="connsiteX1" fmla="*/ 9149 w 9148"/>
                  <a:gd name="connsiteY1" fmla="*/ 0 h 40804"/>
                  <a:gd name="connsiteX2" fmla="*/ 9149 w 9148"/>
                  <a:gd name="connsiteY2" fmla="*/ 40805 h 40804"/>
                  <a:gd name="connsiteX3" fmla="*/ 0 w 9148"/>
                  <a:gd name="connsiteY3" fmla="*/ 40805 h 408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148" h="40804">
                    <a:moveTo>
                      <a:pt x="0" y="0"/>
                    </a:moveTo>
                    <a:lnTo>
                      <a:pt x="9149" y="0"/>
                    </a:lnTo>
                    <a:lnTo>
                      <a:pt x="9149" y="40805"/>
                    </a:lnTo>
                    <a:lnTo>
                      <a:pt x="0" y="40805"/>
                    </a:lnTo>
                    <a:close/>
                  </a:path>
                </a:pathLst>
              </a:custGeom>
              <a:solidFill>
                <a:srgbClr val="252122"/>
              </a:solidFill>
              <a:ln w="40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un Life Sans"/>
                  <a:ea typeface="+mn-ea"/>
                  <a:cs typeface="+mn-cs"/>
                </a:endParaRPr>
              </a:p>
            </p:txBody>
          </p:sp>
          <p:sp>
            <p:nvSpPr>
              <p:cNvPr id="19" name="Freeform 41">
                <a:extLst>
                  <a:ext uri="{FF2B5EF4-FFF2-40B4-BE49-F238E27FC236}">
                    <a16:creationId xmlns:a16="http://schemas.microsoft.com/office/drawing/2014/main" id="{37D75BAC-9A21-06A9-20C7-1279596EBE4C}"/>
                  </a:ext>
                </a:extLst>
              </p:cNvPr>
              <p:cNvSpPr/>
              <p:nvPr/>
            </p:nvSpPr>
            <p:spPr>
              <a:xfrm>
                <a:off x="5237633" y="1552391"/>
                <a:ext cx="167511" cy="167511"/>
              </a:xfrm>
              <a:custGeom>
                <a:avLst/>
                <a:gdLst>
                  <a:gd name="connsiteX0" fmla="*/ 130147 w 167511"/>
                  <a:gd name="connsiteY0" fmla="*/ 167511 h 167511"/>
                  <a:gd name="connsiteX1" fmla="*/ 0 w 167511"/>
                  <a:gd name="connsiteY1" fmla="*/ 37324 h 167511"/>
                  <a:gd name="connsiteX2" fmla="*/ 37324 w 167511"/>
                  <a:gd name="connsiteY2" fmla="*/ 0 h 167511"/>
                  <a:gd name="connsiteX3" fmla="*/ 167511 w 167511"/>
                  <a:gd name="connsiteY3" fmla="*/ 130188 h 167511"/>
                  <a:gd name="connsiteX4" fmla="*/ 130147 w 167511"/>
                  <a:gd name="connsiteY4" fmla="*/ 167511 h 167511"/>
                  <a:gd name="connsiteX5" fmla="*/ 12913 w 167511"/>
                  <a:gd name="connsiteY5" fmla="*/ 37364 h 167511"/>
                  <a:gd name="connsiteX6" fmla="*/ 130147 w 167511"/>
                  <a:gd name="connsiteY6" fmla="*/ 154598 h 167511"/>
                  <a:gd name="connsiteX7" fmla="*/ 154517 w 167511"/>
                  <a:gd name="connsiteY7" fmla="*/ 130228 h 167511"/>
                  <a:gd name="connsiteX8" fmla="*/ 37283 w 167511"/>
                  <a:gd name="connsiteY8" fmla="*/ 12994 h 167511"/>
                  <a:gd name="connsiteX9" fmla="*/ 12913 w 167511"/>
                  <a:gd name="connsiteY9" fmla="*/ 37364 h 1675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67511" h="167511">
                    <a:moveTo>
                      <a:pt x="130147" y="167511"/>
                    </a:moveTo>
                    <a:lnTo>
                      <a:pt x="0" y="37324"/>
                    </a:lnTo>
                    <a:lnTo>
                      <a:pt x="37324" y="0"/>
                    </a:lnTo>
                    <a:lnTo>
                      <a:pt x="167511" y="130188"/>
                    </a:lnTo>
                    <a:lnTo>
                      <a:pt x="130147" y="167511"/>
                    </a:lnTo>
                    <a:close/>
                    <a:moveTo>
                      <a:pt x="12913" y="37364"/>
                    </a:moveTo>
                    <a:lnTo>
                      <a:pt x="130147" y="154598"/>
                    </a:lnTo>
                    <a:lnTo>
                      <a:pt x="154517" y="130228"/>
                    </a:lnTo>
                    <a:lnTo>
                      <a:pt x="37283" y="12994"/>
                    </a:lnTo>
                    <a:lnTo>
                      <a:pt x="12913" y="37364"/>
                    </a:lnTo>
                    <a:close/>
                  </a:path>
                </a:pathLst>
              </a:custGeom>
              <a:solidFill>
                <a:srgbClr val="252122"/>
              </a:solidFill>
              <a:ln w="40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un Life Sans"/>
                  <a:ea typeface="+mn-ea"/>
                  <a:cs typeface="+mn-cs"/>
                </a:endParaRPr>
              </a:p>
            </p:txBody>
          </p:sp>
        </p:grpSp>
        <p:grpSp>
          <p:nvGrpSpPr>
            <p:cNvPr id="15" name="Graphic 5">
              <a:extLst>
                <a:ext uri="{FF2B5EF4-FFF2-40B4-BE49-F238E27FC236}">
                  <a16:creationId xmlns:a16="http://schemas.microsoft.com/office/drawing/2014/main" id="{CD784A16-0A4C-09E8-4B0E-845F187B50EE}"/>
                </a:ext>
              </a:extLst>
            </p:cNvPr>
            <p:cNvGrpSpPr/>
            <p:nvPr/>
          </p:nvGrpSpPr>
          <p:grpSpPr>
            <a:xfrm>
              <a:off x="5038303" y="1353587"/>
              <a:ext cx="228638" cy="228638"/>
              <a:chOff x="5038303" y="1353587"/>
              <a:chExt cx="228638" cy="228638"/>
            </a:xfrm>
            <a:solidFill>
              <a:srgbClr val="252122"/>
            </a:solidFill>
          </p:grpSpPr>
          <p:sp>
            <p:nvSpPr>
              <p:cNvPr id="16" name="Freeform 38">
                <a:extLst>
                  <a:ext uri="{FF2B5EF4-FFF2-40B4-BE49-F238E27FC236}">
                    <a16:creationId xmlns:a16="http://schemas.microsoft.com/office/drawing/2014/main" id="{352193C0-3C12-2BE9-7CD6-E0EF936605EC}"/>
                  </a:ext>
                </a:extLst>
              </p:cNvPr>
              <p:cNvSpPr/>
              <p:nvPr/>
            </p:nvSpPr>
            <p:spPr>
              <a:xfrm>
                <a:off x="5038303" y="1353587"/>
                <a:ext cx="228638" cy="228638"/>
              </a:xfrm>
              <a:custGeom>
                <a:avLst/>
                <a:gdLst>
                  <a:gd name="connsiteX0" fmla="*/ 114320 w 228638"/>
                  <a:gd name="connsiteY0" fmla="*/ 228638 h 228638"/>
                  <a:gd name="connsiteX1" fmla="*/ 0 w 228638"/>
                  <a:gd name="connsiteY1" fmla="*/ 114319 h 228638"/>
                  <a:gd name="connsiteX2" fmla="*/ 114320 w 228638"/>
                  <a:gd name="connsiteY2" fmla="*/ 0 h 228638"/>
                  <a:gd name="connsiteX3" fmla="*/ 228639 w 228638"/>
                  <a:gd name="connsiteY3" fmla="*/ 114319 h 228638"/>
                  <a:gd name="connsiteX4" fmla="*/ 114320 w 228638"/>
                  <a:gd name="connsiteY4" fmla="*/ 228638 h 228638"/>
                  <a:gd name="connsiteX5" fmla="*/ 114320 w 228638"/>
                  <a:gd name="connsiteY5" fmla="*/ 9149 h 228638"/>
                  <a:gd name="connsiteX6" fmla="*/ 9149 w 228638"/>
                  <a:gd name="connsiteY6" fmla="*/ 114319 h 228638"/>
                  <a:gd name="connsiteX7" fmla="*/ 114320 w 228638"/>
                  <a:gd name="connsiteY7" fmla="*/ 219489 h 228638"/>
                  <a:gd name="connsiteX8" fmla="*/ 219490 w 228638"/>
                  <a:gd name="connsiteY8" fmla="*/ 114319 h 228638"/>
                  <a:gd name="connsiteX9" fmla="*/ 114320 w 228638"/>
                  <a:gd name="connsiteY9" fmla="*/ 9149 h 2286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28638" h="228638">
                    <a:moveTo>
                      <a:pt x="114320" y="228638"/>
                    </a:moveTo>
                    <a:cubicBezTo>
                      <a:pt x="51290" y="228638"/>
                      <a:pt x="0" y="177348"/>
                      <a:pt x="0" y="114319"/>
                    </a:cubicBezTo>
                    <a:cubicBezTo>
                      <a:pt x="0" y="51290"/>
                      <a:pt x="51290" y="0"/>
                      <a:pt x="114320" y="0"/>
                    </a:cubicBezTo>
                    <a:cubicBezTo>
                      <a:pt x="177349" y="0"/>
                      <a:pt x="228639" y="51290"/>
                      <a:pt x="228639" y="114319"/>
                    </a:cubicBezTo>
                    <a:cubicBezTo>
                      <a:pt x="228639" y="177348"/>
                      <a:pt x="177349" y="228638"/>
                      <a:pt x="114320" y="228638"/>
                    </a:cubicBezTo>
                    <a:close/>
                    <a:moveTo>
                      <a:pt x="114320" y="9149"/>
                    </a:moveTo>
                    <a:cubicBezTo>
                      <a:pt x="56310" y="9149"/>
                      <a:pt x="9149" y="56350"/>
                      <a:pt x="9149" y="114319"/>
                    </a:cubicBezTo>
                    <a:cubicBezTo>
                      <a:pt x="9149" y="172329"/>
                      <a:pt x="56350" y="219489"/>
                      <a:pt x="114320" y="219489"/>
                    </a:cubicBezTo>
                    <a:cubicBezTo>
                      <a:pt x="172329" y="219489"/>
                      <a:pt x="219490" y="172288"/>
                      <a:pt x="219490" y="114319"/>
                    </a:cubicBezTo>
                    <a:cubicBezTo>
                      <a:pt x="219490" y="56350"/>
                      <a:pt x="172288" y="9149"/>
                      <a:pt x="114320" y="9149"/>
                    </a:cubicBezTo>
                    <a:close/>
                  </a:path>
                </a:pathLst>
              </a:custGeom>
              <a:solidFill>
                <a:srgbClr val="252122"/>
              </a:solidFill>
              <a:ln w="40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un Life Sans"/>
                  <a:ea typeface="+mn-ea"/>
                  <a:cs typeface="+mn-cs"/>
                </a:endParaRPr>
              </a:p>
            </p:txBody>
          </p:sp>
          <p:sp>
            <p:nvSpPr>
              <p:cNvPr id="17" name="Freeform 39">
                <a:extLst>
                  <a:ext uri="{FF2B5EF4-FFF2-40B4-BE49-F238E27FC236}">
                    <a16:creationId xmlns:a16="http://schemas.microsoft.com/office/drawing/2014/main" id="{0D8C7F2A-50BA-B8F2-E651-72FDBBCD785C}"/>
                  </a:ext>
                </a:extLst>
              </p:cNvPr>
              <p:cNvSpPr/>
              <p:nvPr/>
            </p:nvSpPr>
            <p:spPr>
              <a:xfrm>
                <a:off x="5074898" y="1390223"/>
                <a:ext cx="155448" cy="155447"/>
              </a:xfrm>
              <a:custGeom>
                <a:avLst/>
                <a:gdLst>
                  <a:gd name="connsiteX0" fmla="*/ 77724 w 155448"/>
                  <a:gd name="connsiteY0" fmla="*/ 155448 h 155447"/>
                  <a:gd name="connsiteX1" fmla="*/ 0 w 155448"/>
                  <a:gd name="connsiteY1" fmla="*/ 77724 h 155447"/>
                  <a:gd name="connsiteX2" fmla="*/ 77724 w 155448"/>
                  <a:gd name="connsiteY2" fmla="*/ 0 h 155447"/>
                  <a:gd name="connsiteX3" fmla="*/ 155448 w 155448"/>
                  <a:gd name="connsiteY3" fmla="*/ 77724 h 155447"/>
                  <a:gd name="connsiteX4" fmla="*/ 77724 w 155448"/>
                  <a:gd name="connsiteY4" fmla="*/ 155448 h 155447"/>
                  <a:gd name="connsiteX5" fmla="*/ 77724 w 155448"/>
                  <a:gd name="connsiteY5" fmla="*/ 9108 h 155447"/>
                  <a:gd name="connsiteX6" fmla="*/ 9108 w 155448"/>
                  <a:gd name="connsiteY6" fmla="*/ 77684 h 155447"/>
                  <a:gd name="connsiteX7" fmla="*/ 77724 w 155448"/>
                  <a:gd name="connsiteY7" fmla="*/ 146259 h 155447"/>
                  <a:gd name="connsiteX8" fmla="*/ 146299 w 155448"/>
                  <a:gd name="connsiteY8" fmla="*/ 77684 h 155447"/>
                  <a:gd name="connsiteX9" fmla="*/ 77724 w 155448"/>
                  <a:gd name="connsiteY9" fmla="*/ 9108 h 1554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448" h="155447">
                    <a:moveTo>
                      <a:pt x="77724" y="155448"/>
                    </a:moveTo>
                    <a:cubicBezTo>
                      <a:pt x="34854" y="155448"/>
                      <a:pt x="0" y="120594"/>
                      <a:pt x="0" y="77724"/>
                    </a:cubicBezTo>
                    <a:cubicBezTo>
                      <a:pt x="0" y="34854"/>
                      <a:pt x="34895" y="0"/>
                      <a:pt x="77724" y="0"/>
                    </a:cubicBezTo>
                    <a:cubicBezTo>
                      <a:pt x="120553" y="0"/>
                      <a:pt x="155448" y="34854"/>
                      <a:pt x="155448" y="77724"/>
                    </a:cubicBezTo>
                    <a:cubicBezTo>
                      <a:pt x="155448" y="120553"/>
                      <a:pt x="120553" y="155448"/>
                      <a:pt x="77724" y="155448"/>
                    </a:cubicBezTo>
                    <a:close/>
                    <a:moveTo>
                      <a:pt x="77724" y="9108"/>
                    </a:moveTo>
                    <a:cubicBezTo>
                      <a:pt x="39914" y="9108"/>
                      <a:pt x="9108" y="39874"/>
                      <a:pt x="9108" y="77684"/>
                    </a:cubicBezTo>
                    <a:cubicBezTo>
                      <a:pt x="9108" y="115493"/>
                      <a:pt x="39874" y="146259"/>
                      <a:pt x="77724" y="146259"/>
                    </a:cubicBezTo>
                    <a:cubicBezTo>
                      <a:pt x="115574" y="146259"/>
                      <a:pt x="146299" y="115493"/>
                      <a:pt x="146299" y="77684"/>
                    </a:cubicBezTo>
                    <a:cubicBezTo>
                      <a:pt x="146299" y="39874"/>
                      <a:pt x="115534" y="9108"/>
                      <a:pt x="77724" y="9108"/>
                    </a:cubicBezTo>
                    <a:close/>
                  </a:path>
                </a:pathLst>
              </a:custGeom>
              <a:solidFill>
                <a:srgbClr val="252122"/>
              </a:solidFill>
              <a:ln w="40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un Life Sans"/>
                  <a:ea typeface="+mn-ea"/>
                  <a:cs typeface="+mn-cs"/>
                </a:endParaRPr>
              </a:p>
            </p:txBody>
          </p:sp>
        </p:grpSp>
      </p:grpSp>
      <p:grpSp>
        <p:nvGrpSpPr>
          <p:cNvPr id="20" name="Graphic 5">
            <a:extLst>
              <a:ext uri="{FF2B5EF4-FFF2-40B4-BE49-F238E27FC236}">
                <a16:creationId xmlns:a16="http://schemas.microsoft.com/office/drawing/2014/main" id="{2BC6703E-051B-1E32-6C57-DC4EDB564E74}"/>
              </a:ext>
            </a:extLst>
          </p:cNvPr>
          <p:cNvGrpSpPr/>
          <p:nvPr/>
        </p:nvGrpSpPr>
        <p:grpSpPr>
          <a:xfrm>
            <a:off x="490017" y="2869134"/>
            <a:ext cx="171217" cy="219789"/>
            <a:chOff x="2563563" y="1377147"/>
            <a:chExt cx="292679" cy="384167"/>
          </a:xfrm>
          <a:solidFill>
            <a:srgbClr val="252122"/>
          </a:solidFill>
        </p:grpSpPr>
        <p:grpSp>
          <p:nvGrpSpPr>
            <p:cNvPr id="21" name="Graphic 5">
              <a:extLst>
                <a:ext uri="{FF2B5EF4-FFF2-40B4-BE49-F238E27FC236}">
                  <a16:creationId xmlns:a16="http://schemas.microsoft.com/office/drawing/2014/main" id="{477CC838-4373-789E-8C95-E8B225E161BA}"/>
                </a:ext>
              </a:extLst>
            </p:cNvPr>
            <p:cNvGrpSpPr/>
            <p:nvPr/>
          </p:nvGrpSpPr>
          <p:grpSpPr>
            <a:xfrm>
              <a:off x="2563563" y="1422932"/>
              <a:ext cx="292679" cy="338382"/>
              <a:chOff x="2563563" y="1422932"/>
              <a:chExt cx="292679" cy="338382"/>
            </a:xfrm>
            <a:solidFill>
              <a:srgbClr val="252122"/>
            </a:solidFill>
          </p:grpSpPr>
          <p:sp>
            <p:nvSpPr>
              <p:cNvPr id="25" name="Freeform 31">
                <a:extLst>
                  <a:ext uri="{FF2B5EF4-FFF2-40B4-BE49-F238E27FC236}">
                    <a16:creationId xmlns:a16="http://schemas.microsoft.com/office/drawing/2014/main" id="{FCE00A63-03E6-EB2F-39DD-89C9E097D50B}"/>
                  </a:ext>
                </a:extLst>
              </p:cNvPr>
              <p:cNvSpPr/>
              <p:nvPr/>
            </p:nvSpPr>
            <p:spPr>
              <a:xfrm>
                <a:off x="2600158" y="1422932"/>
                <a:ext cx="256084" cy="338382"/>
              </a:xfrm>
              <a:custGeom>
                <a:avLst/>
                <a:gdLst>
                  <a:gd name="connsiteX0" fmla="*/ 256084 w 256084"/>
                  <a:gd name="connsiteY0" fmla="*/ 338383 h 338382"/>
                  <a:gd name="connsiteX1" fmla="*/ 0 w 256084"/>
                  <a:gd name="connsiteY1" fmla="*/ 338383 h 338382"/>
                  <a:gd name="connsiteX2" fmla="*/ 0 w 256084"/>
                  <a:gd name="connsiteY2" fmla="*/ 0 h 338382"/>
                  <a:gd name="connsiteX3" fmla="*/ 68575 w 256084"/>
                  <a:gd name="connsiteY3" fmla="*/ 0 h 338382"/>
                  <a:gd name="connsiteX4" fmla="*/ 68575 w 256084"/>
                  <a:gd name="connsiteY4" fmla="*/ 9108 h 338382"/>
                  <a:gd name="connsiteX5" fmla="*/ 9149 w 256084"/>
                  <a:gd name="connsiteY5" fmla="*/ 9108 h 338382"/>
                  <a:gd name="connsiteX6" fmla="*/ 9149 w 256084"/>
                  <a:gd name="connsiteY6" fmla="*/ 329234 h 338382"/>
                  <a:gd name="connsiteX7" fmla="*/ 246936 w 256084"/>
                  <a:gd name="connsiteY7" fmla="*/ 329234 h 338382"/>
                  <a:gd name="connsiteX8" fmla="*/ 246936 w 256084"/>
                  <a:gd name="connsiteY8" fmla="*/ 9108 h 338382"/>
                  <a:gd name="connsiteX9" fmla="*/ 187469 w 256084"/>
                  <a:gd name="connsiteY9" fmla="*/ 9108 h 338382"/>
                  <a:gd name="connsiteX10" fmla="*/ 187469 w 256084"/>
                  <a:gd name="connsiteY10" fmla="*/ 0 h 338382"/>
                  <a:gd name="connsiteX11" fmla="*/ 256084 w 256084"/>
                  <a:gd name="connsiteY11" fmla="*/ 0 h 3383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56084" h="338382">
                    <a:moveTo>
                      <a:pt x="256084" y="338383"/>
                    </a:moveTo>
                    <a:lnTo>
                      <a:pt x="0" y="338383"/>
                    </a:lnTo>
                    <a:lnTo>
                      <a:pt x="0" y="0"/>
                    </a:lnTo>
                    <a:lnTo>
                      <a:pt x="68575" y="0"/>
                    </a:lnTo>
                    <a:lnTo>
                      <a:pt x="68575" y="9108"/>
                    </a:lnTo>
                    <a:lnTo>
                      <a:pt x="9149" y="9108"/>
                    </a:lnTo>
                    <a:lnTo>
                      <a:pt x="9149" y="329234"/>
                    </a:lnTo>
                    <a:lnTo>
                      <a:pt x="246936" y="329234"/>
                    </a:lnTo>
                    <a:lnTo>
                      <a:pt x="246936" y="9108"/>
                    </a:lnTo>
                    <a:lnTo>
                      <a:pt x="187469" y="9108"/>
                    </a:lnTo>
                    <a:lnTo>
                      <a:pt x="187469" y="0"/>
                    </a:lnTo>
                    <a:lnTo>
                      <a:pt x="256084" y="0"/>
                    </a:lnTo>
                    <a:close/>
                  </a:path>
                </a:pathLst>
              </a:custGeom>
              <a:solidFill>
                <a:srgbClr val="252122"/>
              </a:solidFill>
              <a:ln w="40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un Life Sans"/>
                  <a:ea typeface="+mn-ea"/>
                  <a:cs typeface="+mn-cs"/>
                </a:endParaRPr>
              </a:p>
            </p:txBody>
          </p:sp>
          <p:sp>
            <p:nvSpPr>
              <p:cNvPr id="26" name="Freeform 32">
                <a:extLst>
                  <a:ext uri="{FF2B5EF4-FFF2-40B4-BE49-F238E27FC236}">
                    <a16:creationId xmlns:a16="http://schemas.microsoft.com/office/drawing/2014/main" id="{7FA4D237-9C97-6E76-4541-82C00B4A01DE}"/>
                  </a:ext>
                </a:extLst>
              </p:cNvPr>
              <p:cNvSpPr/>
              <p:nvPr/>
            </p:nvSpPr>
            <p:spPr>
              <a:xfrm>
                <a:off x="2563563" y="1422932"/>
                <a:ext cx="41169" cy="338382"/>
              </a:xfrm>
              <a:custGeom>
                <a:avLst/>
                <a:gdLst>
                  <a:gd name="connsiteX0" fmla="*/ 41169 w 41169"/>
                  <a:gd name="connsiteY0" fmla="*/ 338383 h 338382"/>
                  <a:gd name="connsiteX1" fmla="*/ 0 w 41169"/>
                  <a:gd name="connsiteY1" fmla="*/ 338383 h 338382"/>
                  <a:gd name="connsiteX2" fmla="*/ 0 w 41169"/>
                  <a:gd name="connsiteY2" fmla="*/ 0 h 338382"/>
                  <a:gd name="connsiteX3" fmla="*/ 41169 w 41169"/>
                  <a:gd name="connsiteY3" fmla="*/ 0 h 338382"/>
                  <a:gd name="connsiteX4" fmla="*/ 41169 w 41169"/>
                  <a:gd name="connsiteY4" fmla="*/ 9108 h 338382"/>
                  <a:gd name="connsiteX5" fmla="*/ 9149 w 41169"/>
                  <a:gd name="connsiteY5" fmla="*/ 9108 h 338382"/>
                  <a:gd name="connsiteX6" fmla="*/ 9149 w 41169"/>
                  <a:gd name="connsiteY6" fmla="*/ 329234 h 338382"/>
                  <a:gd name="connsiteX7" fmla="*/ 41169 w 41169"/>
                  <a:gd name="connsiteY7" fmla="*/ 329234 h 3383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1169" h="338382">
                    <a:moveTo>
                      <a:pt x="41169" y="338383"/>
                    </a:moveTo>
                    <a:lnTo>
                      <a:pt x="0" y="338383"/>
                    </a:lnTo>
                    <a:lnTo>
                      <a:pt x="0" y="0"/>
                    </a:lnTo>
                    <a:lnTo>
                      <a:pt x="41169" y="0"/>
                    </a:lnTo>
                    <a:lnTo>
                      <a:pt x="41169" y="9108"/>
                    </a:lnTo>
                    <a:lnTo>
                      <a:pt x="9149" y="9108"/>
                    </a:lnTo>
                    <a:lnTo>
                      <a:pt x="9149" y="329234"/>
                    </a:lnTo>
                    <a:lnTo>
                      <a:pt x="41169" y="329234"/>
                    </a:lnTo>
                    <a:close/>
                  </a:path>
                </a:pathLst>
              </a:custGeom>
              <a:solidFill>
                <a:srgbClr val="252122"/>
              </a:solidFill>
              <a:ln w="40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2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un Life Sans"/>
                  <a:ea typeface="+mn-ea"/>
                  <a:cs typeface="+mn-cs"/>
                </a:endParaRPr>
              </a:p>
            </p:txBody>
          </p:sp>
          <p:sp>
            <p:nvSpPr>
              <p:cNvPr id="27" name="Freeform 33">
                <a:extLst>
                  <a:ext uri="{FF2B5EF4-FFF2-40B4-BE49-F238E27FC236}">
                    <a16:creationId xmlns:a16="http://schemas.microsoft.com/office/drawing/2014/main" id="{D224D684-041D-3FC8-82C5-7181E4CFD8E0}"/>
                  </a:ext>
                </a:extLst>
              </p:cNvPr>
              <p:cNvSpPr/>
              <p:nvPr/>
            </p:nvSpPr>
            <p:spPr>
              <a:xfrm>
                <a:off x="2692941" y="1524863"/>
                <a:ext cx="134519" cy="101162"/>
              </a:xfrm>
              <a:custGeom>
                <a:avLst/>
                <a:gdLst>
                  <a:gd name="connsiteX0" fmla="*/ 39793 w 134519"/>
                  <a:gd name="connsiteY0" fmla="*/ 101163 h 101162"/>
                  <a:gd name="connsiteX1" fmla="*/ 0 w 134519"/>
                  <a:gd name="connsiteY1" fmla="*/ 60803 h 101162"/>
                  <a:gd name="connsiteX2" fmla="*/ 6517 w 134519"/>
                  <a:gd name="connsiteY2" fmla="*/ 54366 h 101162"/>
                  <a:gd name="connsiteX3" fmla="*/ 39834 w 134519"/>
                  <a:gd name="connsiteY3" fmla="*/ 88209 h 101162"/>
                  <a:gd name="connsiteX4" fmla="*/ 128042 w 134519"/>
                  <a:gd name="connsiteY4" fmla="*/ 0 h 101162"/>
                  <a:gd name="connsiteX5" fmla="*/ 134519 w 134519"/>
                  <a:gd name="connsiteY5" fmla="*/ 6477 h 1011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4519" h="101162">
                    <a:moveTo>
                      <a:pt x="39793" y="101163"/>
                    </a:moveTo>
                    <a:lnTo>
                      <a:pt x="0" y="60803"/>
                    </a:lnTo>
                    <a:lnTo>
                      <a:pt x="6517" y="54366"/>
                    </a:lnTo>
                    <a:lnTo>
                      <a:pt x="39834" y="88209"/>
                    </a:lnTo>
                    <a:lnTo>
                      <a:pt x="128042" y="0"/>
                    </a:lnTo>
                    <a:lnTo>
                      <a:pt x="134519" y="6477"/>
                    </a:lnTo>
                    <a:close/>
                  </a:path>
                </a:pathLst>
              </a:custGeom>
              <a:solidFill>
                <a:srgbClr val="252122"/>
              </a:solidFill>
              <a:ln w="40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2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un Life Sans"/>
                  <a:ea typeface="+mn-ea"/>
                  <a:cs typeface="+mn-cs"/>
                </a:endParaRPr>
              </a:p>
            </p:txBody>
          </p:sp>
        </p:grpSp>
        <p:grpSp>
          <p:nvGrpSpPr>
            <p:cNvPr id="22" name="Graphic 5">
              <a:extLst>
                <a:ext uri="{FF2B5EF4-FFF2-40B4-BE49-F238E27FC236}">
                  <a16:creationId xmlns:a16="http://schemas.microsoft.com/office/drawing/2014/main" id="{7E14F84E-C0A9-A18D-7044-7D49C17B5CBF}"/>
                </a:ext>
              </a:extLst>
            </p:cNvPr>
            <p:cNvGrpSpPr/>
            <p:nvPr/>
          </p:nvGrpSpPr>
          <p:grpSpPr>
            <a:xfrm>
              <a:off x="2655050" y="1377147"/>
              <a:ext cx="155447" cy="292719"/>
              <a:chOff x="2655050" y="1377147"/>
              <a:chExt cx="155447" cy="292719"/>
            </a:xfrm>
            <a:solidFill>
              <a:srgbClr val="252122"/>
            </a:solidFill>
          </p:grpSpPr>
          <p:sp>
            <p:nvSpPr>
              <p:cNvPr id="23" name="Freeform 29">
                <a:extLst>
                  <a:ext uri="{FF2B5EF4-FFF2-40B4-BE49-F238E27FC236}">
                    <a16:creationId xmlns:a16="http://schemas.microsoft.com/office/drawing/2014/main" id="{A3114C0F-2745-8B8E-8CEE-E18938344D18}"/>
                  </a:ext>
                </a:extLst>
              </p:cNvPr>
              <p:cNvSpPr/>
              <p:nvPr/>
            </p:nvSpPr>
            <p:spPr>
              <a:xfrm>
                <a:off x="2664159" y="1377147"/>
                <a:ext cx="128082" cy="82338"/>
              </a:xfrm>
              <a:custGeom>
                <a:avLst/>
                <a:gdLst>
                  <a:gd name="connsiteX0" fmla="*/ 128042 w 128082"/>
                  <a:gd name="connsiteY0" fmla="*/ 82339 h 82338"/>
                  <a:gd name="connsiteX1" fmla="*/ 0 w 128082"/>
                  <a:gd name="connsiteY1" fmla="*/ 82339 h 82338"/>
                  <a:gd name="connsiteX2" fmla="*/ 0 w 128082"/>
                  <a:gd name="connsiteY2" fmla="*/ 27446 h 82338"/>
                  <a:gd name="connsiteX3" fmla="*/ 32345 w 128082"/>
                  <a:gd name="connsiteY3" fmla="*/ 27446 h 82338"/>
                  <a:gd name="connsiteX4" fmla="*/ 64041 w 128082"/>
                  <a:gd name="connsiteY4" fmla="*/ 0 h 82338"/>
                  <a:gd name="connsiteX5" fmla="*/ 95738 w 128082"/>
                  <a:gd name="connsiteY5" fmla="*/ 27446 h 82338"/>
                  <a:gd name="connsiteX6" fmla="*/ 128083 w 128082"/>
                  <a:gd name="connsiteY6" fmla="*/ 27446 h 82338"/>
                  <a:gd name="connsiteX7" fmla="*/ 128083 w 128082"/>
                  <a:gd name="connsiteY7" fmla="*/ 82339 h 82338"/>
                  <a:gd name="connsiteX8" fmla="*/ 9149 w 128082"/>
                  <a:gd name="connsiteY8" fmla="*/ 73190 h 82338"/>
                  <a:gd name="connsiteX9" fmla="*/ 118894 w 128082"/>
                  <a:gd name="connsiteY9" fmla="*/ 73190 h 82338"/>
                  <a:gd name="connsiteX10" fmla="*/ 118894 w 128082"/>
                  <a:gd name="connsiteY10" fmla="*/ 36595 h 82338"/>
                  <a:gd name="connsiteX11" fmla="*/ 86873 w 128082"/>
                  <a:gd name="connsiteY11" fmla="*/ 36595 h 82338"/>
                  <a:gd name="connsiteX12" fmla="*/ 86873 w 128082"/>
                  <a:gd name="connsiteY12" fmla="*/ 32021 h 82338"/>
                  <a:gd name="connsiteX13" fmla="*/ 64001 w 128082"/>
                  <a:gd name="connsiteY13" fmla="*/ 9149 h 82338"/>
                  <a:gd name="connsiteX14" fmla="*/ 41129 w 128082"/>
                  <a:gd name="connsiteY14" fmla="*/ 32021 h 82338"/>
                  <a:gd name="connsiteX15" fmla="*/ 41129 w 128082"/>
                  <a:gd name="connsiteY15" fmla="*/ 36595 h 82338"/>
                  <a:gd name="connsiteX16" fmla="*/ 9108 w 128082"/>
                  <a:gd name="connsiteY16" fmla="*/ 36595 h 82338"/>
                  <a:gd name="connsiteX17" fmla="*/ 9108 w 128082"/>
                  <a:gd name="connsiteY17" fmla="*/ 73190 h 82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28082" h="82338">
                    <a:moveTo>
                      <a:pt x="128042" y="82339"/>
                    </a:moveTo>
                    <a:lnTo>
                      <a:pt x="0" y="82339"/>
                    </a:lnTo>
                    <a:lnTo>
                      <a:pt x="0" y="27446"/>
                    </a:lnTo>
                    <a:lnTo>
                      <a:pt x="32345" y="27446"/>
                    </a:lnTo>
                    <a:cubicBezTo>
                      <a:pt x="34571" y="11942"/>
                      <a:pt x="47930" y="0"/>
                      <a:pt x="64041" y="0"/>
                    </a:cubicBezTo>
                    <a:cubicBezTo>
                      <a:pt x="80153" y="0"/>
                      <a:pt x="93512" y="11942"/>
                      <a:pt x="95738" y="27446"/>
                    </a:cubicBezTo>
                    <a:lnTo>
                      <a:pt x="128083" y="27446"/>
                    </a:lnTo>
                    <a:lnTo>
                      <a:pt x="128083" y="82339"/>
                    </a:lnTo>
                    <a:close/>
                    <a:moveTo>
                      <a:pt x="9149" y="73190"/>
                    </a:moveTo>
                    <a:lnTo>
                      <a:pt x="118894" y="73190"/>
                    </a:lnTo>
                    <a:lnTo>
                      <a:pt x="118894" y="36595"/>
                    </a:lnTo>
                    <a:lnTo>
                      <a:pt x="86873" y="36595"/>
                    </a:lnTo>
                    <a:lnTo>
                      <a:pt x="86873" y="32021"/>
                    </a:lnTo>
                    <a:cubicBezTo>
                      <a:pt x="86873" y="19431"/>
                      <a:pt x="76631" y="9149"/>
                      <a:pt x="64001" y="9149"/>
                    </a:cubicBezTo>
                    <a:cubicBezTo>
                      <a:pt x="51371" y="9149"/>
                      <a:pt x="41129" y="19391"/>
                      <a:pt x="41129" y="32021"/>
                    </a:cubicBezTo>
                    <a:lnTo>
                      <a:pt x="41129" y="36595"/>
                    </a:lnTo>
                    <a:lnTo>
                      <a:pt x="9108" y="36595"/>
                    </a:lnTo>
                    <a:lnTo>
                      <a:pt x="9108" y="73190"/>
                    </a:lnTo>
                    <a:close/>
                  </a:path>
                </a:pathLst>
              </a:custGeom>
              <a:solidFill>
                <a:srgbClr val="252122"/>
              </a:solidFill>
              <a:ln w="40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2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un Life Sans"/>
                  <a:ea typeface="+mn-ea"/>
                  <a:cs typeface="+mn-cs"/>
                </a:endParaRPr>
              </a:p>
            </p:txBody>
          </p:sp>
          <p:sp>
            <p:nvSpPr>
              <p:cNvPr id="24" name="Freeform 30">
                <a:extLst>
                  <a:ext uri="{FF2B5EF4-FFF2-40B4-BE49-F238E27FC236}">
                    <a16:creationId xmlns:a16="http://schemas.microsoft.com/office/drawing/2014/main" id="{876AC671-1E66-8491-6FBF-AEB4EEFD0453}"/>
                  </a:ext>
                </a:extLst>
              </p:cNvPr>
              <p:cNvSpPr/>
              <p:nvPr/>
            </p:nvSpPr>
            <p:spPr>
              <a:xfrm>
                <a:off x="2655050" y="1514419"/>
                <a:ext cx="155447" cy="155447"/>
              </a:xfrm>
              <a:custGeom>
                <a:avLst/>
                <a:gdLst>
                  <a:gd name="connsiteX0" fmla="*/ 77724 w 155447"/>
                  <a:gd name="connsiteY0" fmla="*/ 155448 h 155447"/>
                  <a:gd name="connsiteX1" fmla="*/ 0 w 155447"/>
                  <a:gd name="connsiteY1" fmla="*/ 77724 h 155447"/>
                  <a:gd name="connsiteX2" fmla="*/ 77724 w 155447"/>
                  <a:gd name="connsiteY2" fmla="*/ 0 h 155447"/>
                  <a:gd name="connsiteX3" fmla="*/ 155448 w 155447"/>
                  <a:gd name="connsiteY3" fmla="*/ 77724 h 155447"/>
                  <a:gd name="connsiteX4" fmla="*/ 77724 w 155447"/>
                  <a:gd name="connsiteY4" fmla="*/ 155448 h 155447"/>
                  <a:gd name="connsiteX5" fmla="*/ 77724 w 155447"/>
                  <a:gd name="connsiteY5" fmla="*/ 9108 h 155447"/>
                  <a:gd name="connsiteX6" fmla="*/ 9149 w 155447"/>
                  <a:gd name="connsiteY6" fmla="*/ 77684 h 155447"/>
                  <a:gd name="connsiteX7" fmla="*/ 77724 w 155447"/>
                  <a:gd name="connsiteY7" fmla="*/ 146259 h 155447"/>
                  <a:gd name="connsiteX8" fmla="*/ 146299 w 155447"/>
                  <a:gd name="connsiteY8" fmla="*/ 77684 h 155447"/>
                  <a:gd name="connsiteX9" fmla="*/ 77724 w 155447"/>
                  <a:gd name="connsiteY9" fmla="*/ 9108 h 1554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447" h="155447">
                    <a:moveTo>
                      <a:pt x="77724" y="155448"/>
                    </a:moveTo>
                    <a:cubicBezTo>
                      <a:pt x="34854" y="155448"/>
                      <a:pt x="0" y="120594"/>
                      <a:pt x="0" y="77724"/>
                    </a:cubicBezTo>
                    <a:cubicBezTo>
                      <a:pt x="0" y="34854"/>
                      <a:pt x="34854" y="0"/>
                      <a:pt x="77724" y="0"/>
                    </a:cubicBezTo>
                    <a:cubicBezTo>
                      <a:pt x="120594" y="0"/>
                      <a:pt x="155448" y="34854"/>
                      <a:pt x="155448" y="77724"/>
                    </a:cubicBezTo>
                    <a:cubicBezTo>
                      <a:pt x="155448" y="120553"/>
                      <a:pt x="120594" y="155448"/>
                      <a:pt x="77724" y="155448"/>
                    </a:cubicBezTo>
                    <a:close/>
                    <a:moveTo>
                      <a:pt x="77724" y="9108"/>
                    </a:moveTo>
                    <a:cubicBezTo>
                      <a:pt x="39915" y="9108"/>
                      <a:pt x="9149" y="39874"/>
                      <a:pt x="9149" y="77684"/>
                    </a:cubicBezTo>
                    <a:cubicBezTo>
                      <a:pt x="9149" y="115493"/>
                      <a:pt x="39915" y="146259"/>
                      <a:pt x="77724" y="146259"/>
                    </a:cubicBezTo>
                    <a:cubicBezTo>
                      <a:pt x="115534" y="146259"/>
                      <a:pt x="146299" y="115493"/>
                      <a:pt x="146299" y="77684"/>
                    </a:cubicBezTo>
                    <a:cubicBezTo>
                      <a:pt x="146299" y="39874"/>
                      <a:pt x="115534" y="9108"/>
                      <a:pt x="77724" y="9108"/>
                    </a:cubicBezTo>
                    <a:close/>
                  </a:path>
                </a:pathLst>
              </a:custGeom>
              <a:solidFill>
                <a:srgbClr val="252122"/>
              </a:solidFill>
              <a:ln w="40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2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un Life Sans"/>
                  <a:ea typeface="+mn-ea"/>
                  <a:cs typeface="+mn-cs"/>
                </a:endParaRPr>
              </a:p>
            </p:txBody>
          </p:sp>
        </p:grpSp>
      </p:grpSp>
      <p:sp>
        <p:nvSpPr>
          <p:cNvPr id="28" name="Text Placeholder 20">
            <a:extLst>
              <a:ext uri="{FF2B5EF4-FFF2-40B4-BE49-F238E27FC236}">
                <a16:creationId xmlns:a16="http://schemas.microsoft.com/office/drawing/2014/main" id="{63AD8B68-F33D-2FF4-A853-B39F430D4230}"/>
              </a:ext>
            </a:extLst>
          </p:cNvPr>
          <p:cNvSpPr txBox="1">
            <a:spLocks/>
          </p:cNvSpPr>
          <p:nvPr/>
        </p:nvSpPr>
        <p:spPr>
          <a:xfrm>
            <a:off x="490017" y="3428325"/>
            <a:ext cx="3734850" cy="9906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685800" rtl="0" eaLnBrk="1" latinLnBrk="0" hangingPunct="1">
              <a:lnSpc>
                <a:spcPct val="114000"/>
              </a:lnSpc>
              <a:spcBef>
                <a:spcPts val="750"/>
              </a:spcBef>
              <a:buFont typeface="Arial" panose="020B0604020202020204" pitchFamily="34" charset="0"/>
              <a:buNone/>
              <a:defRPr sz="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8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85800" rtl="0" eaLnBrk="1" fontAlgn="auto" latinLnBrk="0" hangingPunct="1">
              <a:lnSpc>
                <a:spcPct val="107000"/>
              </a:lnSpc>
              <a:spcBef>
                <a:spcPts val="288"/>
              </a:spcBef>
              <a:spcAft>
                <a:spcPts val="500"/>
              </a:spcAft>
              <a:buClrTx/>
              <a:buSzPts val="1000"/>
              <a:buFont typeface="Arial" panose="020B0604020202020204" pitchFamily="34" charset="0"/>
              <a:buNone/>
              <a:tabLst>
                <a:tab pos="457200" algn="l"/>
              </a:tabLst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You want to personalize your investments based on your risk profile, life stage, individual preferences and other factors.</a:t>
            </a:r>
          </a:p>
          <a:p>
            <a:pPr marL="0" marR="0" lvl="0" indent="0" algn="l" defTabSz="685800" rtl="0" eaLnBrk="1" fontAlgn="auto" latinLnBrk="0" hangingPunct="1">
              <a:lnSpc>
                <a:spcPct val="107000"/>
              </a:lnSpc>
              <a:spcBef>
                <a:spcPts val="288"/>
              </a:spcBef>
              <a:spcAft>
                <a:spcPts val="500"/>
              </a:spcAft>
              <a:buClrTx/>
              <a:buSzPts val="1000"/>
              <a:buFont typeface="Arial" panose="020B0604020202020204" pitchFamily="34" charset="0"/>
              <a:buNone/>
              <a:tabLst>
                <a:tab pos="457200" algn="l"/>
              </a:tabLst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You have time to review the investments available. </a:t>
            </a:r>
          </a:p>
          <a:p>
            <a:pPr marL="0" marR="0" lvl="0" indent="0" algn="l" defTabSz="685800" rtl="0" eaLnBrk="1" fontAlgn="auto" latinLnBrk="0" hangingPunct="1">
              <a:lnSpc>
                <a:spcPct val="107000"/>
              </a:lnSpc>
              <a:spcBef>
                <a:spcPts val="288"/>
              </a:spcBef>
              <a:spcAft>
                <a:spcPts val="500"/>
              </a:spcAft>
              <a:buClrTx/>
              <a:buSzPts val="1000"/>
              <a:buFont typeface="Arial" panose="020B0604020202020204" pitchFamily="34" charset="0"/>
              <a:buNone/>
              <a:tabLst>
                <a:tab pos="457200" algn="l"/>
              </a:tabLst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You’ll speak with a financial advisor if necessary.</a:t>
            </a:r>
          </a:p>
          <a:p>
            <a:pPr marL="0" marR="0" lvl="0" indent="0" algn="l" defTabSz="685800" rtl="0" eaLnBrk="1" fontAlgn="auto" latinLnBrk="0" hangingPunct="1">
              <a:lnSpc>
                <a:spcPct val="107000"/>
              </a:lnSpc>
              <a:spcBef>
                <a:spcPts val="288"/>
              </a:spcBef>
              <a:spcAft>
                <a:spcPts val="500"/>
              </a:spcAft>
              <a:buClrTx/>
              <a:buSzPts val="1000"/>
              <a:buFont typeface="Arial" panose="020B0604020202020204" pitchFamily="34" charset="0"/>
              <a:buNone/>
              <a:tabLst>
                <a:tab pos="457200" algn="l"/>
              </a:tabLst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You can manage your own investments based on your own risk profile/life stage.</a:t>
            </a:r>
          </a:p>
        </p:txBody>
      </p:sp>
    </p:spTree>
    <p:extLst>
      <p:ext uri="{BB962C8B-B14F-4D97-AF65-F5344CB8AC3E}">
        <p14:creationId xmlns:p14="http://schemas.microsoft.com/office/powerpoint/2010/main" val="4617536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6A517B1-CAF0-A298-8EBE-9F86935777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4571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A635D2-B142-BE49-AECA-6169441F1F99}" type="slidenum">
              <a:rPr kumimoji="0" lang="en-US" sz="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Sans Regular"/>
                <a:ea typeface="+mn-ea"/>
                <a:cs typeface="+mn-cs"/>
              </a:rPr>
              <a:pPr marL="0" marR="0" lvl="0" indent="0" algn="l" defTabSz="4571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en-US" sz="6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un Life Sans Regular"/>
              <a:ea typeface="+mn-ea"/>
              <a:cs typeface="+mn-cs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CFE8A32-B0E8-60B6-7CFC-39E009491C6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90444" y="264845"/>
            <a:ext cx="8353425" cy="354346"/>
          </a:xfrm>
        </p:spPr>
        <p:txBody>
          <a:bodyPr/>
          <a:lstStyle/>
          <a:p>
            <a:r>
              <a:rPr lang="en-US" sz="1600" dirty="0">
                <a:latin typeface="Sun Life New Display" pitchFamily="2" charset="77"/>
              </a:rPr>
              <a:t>Target date funds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EC107CB-E24E-D053-4A00-19FDFB210700}"/>
              </a:ext>
            </a:extLst>
          </p:cNvPr>
          <p:cNvSpPr/>
          <p:nvPr/>
        </p:nvSpPr>
        <p:spPr>
          <a:xfrm>
            <a:off x="348210" y="4578574"/>
            <a:ext cx="7586362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74062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5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77"/>
                <a:ea typeface="+mn-ea"/>
                <a:cs typeface="Arial" panose="020B0604020202020204" pitchFamily="34" charset="0"/>
              </a:rPr>
              <a:t>Note: Portfolio mixes are for illustration purposes only, and do not represent actual allocation of funds.</a:t>
            </a:r>
          </a:p>
          <a:p>
            <a:pPr marL="267878" marR="0" lvl="0" indent="-267878" algn="l" defTabSz="74062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5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77"/>
                <a:ea typeface="+mn-ea"/>
                <a:cs typeface="Arial" panose="020B0604020202020204" pitchFamily="34" charset="0"/>
              </a:rPr>
              <a:t>May not include all funds available in the Target Date series.</a:t>
            </a:r>
            <a:endParaRPr kumimoji="0" lang="fr-CA" sz="750" b="0" i="1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un Life New Text" pitchFamily="2" charset="77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0FBEA84-E24E-73FE-A0E1-E9DE62290EFE}"/>
              </a:ext>
            </a:extLst>
          </p:cNvPr>
          <p:cNvSpPr txBox="1"/>
          <p:nvPr/>
        </p:nvSpPr>
        <p:spPr>
          <a:xfrm>
            <a:off x="348210" y="867034"/>
            <a:ext cx="457200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1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3846"/>
                </a:solidFill>
                <a:effectLst/>
                <a:uLnTx/>
                <a:uFillTx/>
                <a:latin typeface="Sun Life New Text" pitchFamily="2" charset="77"/>
                <a:ea typeface="+mn-ea"/>
                <a:cs typeface="+mn-cs"/>
              </a:rPr>
              <a:t>You need only one fund per product</a:t>
            </a:r>
            <a:endParaRPr kumimoji="0" lang="en-CA" sz="1400" b="0" i="0" u="none" strike="noStrike" kern="1200" cap="none" spc="0" normalizeH="0" baseline="0" noProof="0" dirty="0">
              <a:ln>
                <a:noFill/>
              </a:ln>
              <a:solidFill>
                <a:srgbClr val="003846"/>
              </a:solidFill>
              <a:effectLst/>
              <a:uLnTx/>
              <a:uFillTx/>
              <a:latin typeface="Sun Life New Text" pitchFamily="2" charset="77"/>
              <a:ea typeface="+mn-ea"/>
              <a:cs typeface="+mn-cs"/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62BC2EE9-ABA4-6DD9-5A20-3F8D066A1546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2510" y="1366054"/>
            <a:ext cx="7210317" cy="29842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866243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6A517B1-CAF0-A298-8EBE-9F86935777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22</a:t>
            </a:fld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CFE8A32-B0E8-60B6-7CFC-39E009491C6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sz="1600" dirty="0">
                <a:latin typeface="Sun Life New Display" pitchFamily="2" charset="0"/>
              </a:rPr>
              <a:t>Help me do it – Target date funds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8EBB849F-EE01-E30F-2771-D9CFDD4A193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3737919"/>
              </p:ext>
            </p:extLst>
          </p:nvPr>
        </p:nvGraphicFramePr>
        <p:xfrm>
          <a:off x="714771" y="940666"/>
          <a:ext cx="7288664" cy="23164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753250">
                  <a:extLst>
                    <a:ext uri="{9D8B030D-6E8A-4147-A177-3AD203B41FA5}">
                      <a16:colId xmlns:a16="http://schemas.microsoft.com/office/drawing/2014/main" val="1305864649"/>
                    </a:ext>
                  </a:extLst>
                </a:gridCol>
                <a:gridCol w="4601939">
                  <a:extLst>
                    <a:ext uri="{9D8B030D-6E8A-4147-A177-3AD203B41FA5}">
                      <a16:colId xmlns:a16="http://schemas.microsoft.com/office/drawing/2014/main" val="2388089567"/>
                    </a:ext>
                  </a:extLst>
                </a:gridCol>
                <a:gridCol w="933475">
                  <a:extLst>
                    <a:ext uri="{9D8B030D-6E8A-4147-A177-3AD203B41FA5}">
                      <a16:colId xmlns:a16="http://schemas.microsoft.com/office/drawing/2014/main" val="2143853516"/>
                    </a:ext>
                  </a:extLst>
                </a:gridCol>
              </a:tblGrid>
              <a:tr h="270217">
                <a:tc>
                  <a:txBody>
                    <a:bodyPr/>
                    <a:lstStyle/>
                    <a:p>
                      <a:pPr algn="l"/>
                      <a:r>
                        <a:rPr lang="en-US" sz="1200" b="0" dirty="0">
                          <a:solidFill>
                            <a:srgbClr val="003846"/>
                          </a:solidFill>
                          <a:latin typeface="Sun Life New Text" pitchFamily="2" charset="0"/>
                          <a:cs typeface="Arial" panose="020B0604020202020204" pitchFamily="34" charset="0"/>
                        </a:rPr>
                        <a:t>Fund category</a:t>
                      </a:r>
                      <a:endParaRPr lang="en-CA" sz="1200" b="0" dirty="0">
                        <a:solidFill>
                          <a:srgbClr val="003846"/>
                        </a:solidFill>
                        <a:latin typeface="Sun Life New Text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b="0" dirty="0">
                          <a:solidFill>
                            <a:srgbClr val="003846"/>
                          </a:solidFill>
                          <a:latin typeface="Sun Life New Text" pitchFamily="2" charset="0"/>
                          <a:cs typeface="Arial" panose="020B0604020202020204" pitchFamily="34" charset="0"/>
                        </a:rPr>
                        <a:t>Fund name</a:t>
                      </a:r>
                      <a:endParaRPr lang="en-CA" sz="1200" b="0" dirty="0">
                        <a:solidFill>
                          <a:srgbClr val="003846"/>
                        </a:solidFill>
                        <a:latin typeface="Sun Life New Text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b="0" dirty="0">
                          <a:solidFill>
                            <a:srgbClr val="003846"/>
                          </a:solidFill>
                          <a:latin typeface="Sun Life New Text" pitchFamily="2" charset="0"/>
                          <a:cs typeface="Arial" panose="020B0604020202020204" pitchFamily="34" charset="0"/>
                        </a:rPr>
                        <a:t>FMF</a:t>
                      </a:r>
                      <a:r>
                        <a:rPr lang="en-US" sz="1200" b="0" baseline="30000" dirty="0">
                          <a:solidFill>
                            <a:srgbClr val="003846"/>
                          </a:solidFill>
                          <a:latin typeface="Sun Life New Text" pitchFamily="2" charset="0"/>
                          <a:cs typeface="Arial" panose="020B0604020202020204" pitchFamily="34" charset="0"/>
                        </a:rPr>
                        <a:t>*</a:t>
                      </a:r>
                      <a:endParaRPr lang="en-CA" sz="1200" b="0" baseline="30000" dirty="0">
                        <a:solidFill>
                          <a:srgbClr val="003846"/>
                        </a:solidFill>
                        <a:latin typeface="Sun Life New Text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03543639"/>
                  </a:ext>
                </a:extLst>
              </a:tr>
              <a:tr h="193355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un Life New Text" pitchFamily="2" charset="0"/>
                          <a:cs typeface="Arial" panose="020B0604020202020204" pitchFamily="34" charset="0"/>
                        </a:rPr>
                        <a:t>Target date</a:t>
                      </a:r>
                      <a:endParaRPr kumimoji="0" lang="en-CA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Sun Life New Text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un Life New Text"/>
                          <a:ea typeface="+mn-ea"/>
                          <a:cs typeface="Arial"/>
                        </a:rPr>
                        <a:t>BlackRock</a:t>
                      </a:r>
                      <a:r>
                        <a:rPr kumimoji="0" lang="en-US" sz="1200" b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un Life New Text"/>
                          <a:ea typeface="+mn-ea"/>
                          <a:cs typeface="Arial"/>
                        </a:rPr>
                        <a:t> </a:t>
                      </a:r>
                      <a:r>
                        <a:rPr kumimoji="0" lang="en-US" sz="1200" b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un Life New Text"/>
                          <a:ea typeface="+mn-ea"/>
                          <a:cs typeface="Arial"/>
                        </a:rPr>
                        <a:t>LifePath</a:t>
                      </a:r>
                      <a:r>
                        <a:rPr kumimoji="0" lang="en-US" sz="1200" b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un Life New Text"/>
                          <a:ea typeface="+mn-ea"/>
                          <a:cs typeface="Arial"/>
                        </a:rPr>
                        <a:t>® Index 2030</a:t>
                      </a:r>
                      <a:endParaRPr kumimoji="0" lang="en-US">
                        <a:latin typeface="Sun Life New Text"/>
                        <a:cs typeface="Arial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BlackRock </a:t>
                      </a:r>
                      <a:r>
                        <a:rPr kumimoji="0" lang="en-US" sz="1200" b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LifePath</a:t>
                      </a:r>
                      <a:r>
                        <a:rPr kumimoji="0" lang="en-US" sz="1200" b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® Index 2035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BlackRock </a:t>
                      </a:r>
                      <a:r>
                        <a:rPr kumimoji="0" lang="en-US" sz="1200" b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LifePath</a:t>
                      </a:r>
                      <a:r>
                        <a:rPr kumimoji="0" lang="en-US" sz="1200" b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® Index 2040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BlackRock </a:t>
                      </a:r>
                      <a:r>
                        <a:rPr kumimoji="0" lang="en-US" sz="1200" b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LifePath</a:t>
                      </a:r>
                      <a:r>
                        <a:rPr kumimoji="0" lang="en-US" sz="1200" b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® Index 2045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BlackRock </a:t>
                      </a:r>
                      <a:r>
                        <a:rPr kumimoji="0" lang="en-US" sz="1200" b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LifePath</a:t>
                      </a:r>
                      <a:r>
                        <a:rPr kumimoji="0" lang="en-US" sz="1200" b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® Index 2050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BlackRock </a:t>
                      </a:r>
                      <a:r>
                        <a:rPr kumimoji="0" lang="en-US" sz="1200" b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LifePath</a:t>
                      </a:r>
                      <a:r>
                        <a:rPr kumimoji="0" lang="en-US" sz="1200" b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® Index 2055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BlackRock </a:t>
                      </a:r>
                      <a:r>
                        <a:rPr kumimoji="0" lang="en-US" sz="1200" b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LifePath</a:t>
                      </a:r>
                      <a:r>
                        <a:rPr kumimoji="0" lang="en-US" sz="1200" b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® Index 2060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BlackRock </a:t>
                      </a:r>
                      <a:r>
                        <a:rPr kumimoji="0" lang="en-US" sz="1200" b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LifePath</a:t>
                      </a:r>
                      <a:r>
                        <a:rPr kumimoji="0" lang="en-US" sz="1200" b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® Index 2065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BlackRock </a:t>
                      </a:r>
                      <a:r>
                        <a:rPr kumimoji="0" lang="en-US" sz="1200" b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LifePath</a:t>
                      </a:r>
                      <a:r>
                        <a:rPr kumimoji="0" lang="en-US" sz="1200" b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® Index Retirement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CA" sz="120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un Life New Text"/>
                          <a:ea typeface="+mn-ea"/>
                          <a:cs typeface="Arial"/>
                        </a:rPr>
                        <a:t>0.00%</a:t>
                      </a:r>
                      <a:endParaRPr kumimoji="0" lang="en-US" dirty="0">
                        <a:latin typeface="Sun Life New Text"/>
                        <a:cs typeface="Arial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CA" sz="120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0.00%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CA" sz="120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0.00%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CA" sz="120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0.00%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CA" sz="120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0.00%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CA" sz="120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0.00%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CA" sz="120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0.00%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CA" sz="120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0.00%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CA" sz="120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0.00%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52922257"/>
                  </a:ext>
                </a:extLst>
              </a:tr>
            </a:tbl>
          </a:graphicData>
        </a:graphic>
      </p:graphicFrame>
      <p:sp>
        <p:nvSpPr>
          <p:cNvPr id="7" name="ZoneTexte 8">
            <a:extLst>
              <a:ext uri="{FF2B5EF4-FFF2-40B4-BE49-F238E27FC236}">
                <a16:creationId xmlns:a16="http://schemas.microsoft.com/office/drawing/2014/main" id="{6E3C6356-D701-6C9D-2045-DE839A320573}"/>
              </a:ext>
            </a:extLst>
          </p:cNvPr>
          <p:cNvSpPr txBox="1"/>
          <p:nvPr/>
        </p:nvSpPr>
        <p:spPr>
          <a:xfrm>
            <a:off x="3352296" y="3721066"/>
            <a:ext cx="1572104" cy="61442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wrap="square" lIns="0" tIns="0" rIns="0" bIns="0" rtlCol="0" anchor="ctr">
            <a:noAutofit/>
          </a:bodyPr>
          <a:lstStyle/>
          <a:p>
            <a:pPr algn="ctr" defTabSz="822960"/>
            <a:r>
              <a:rPr lang="fr-CA" sz="1000" dirty="0">
                <a:latin typeface="Sun Life New Text" pitchFamily="2" charset="0"/>
                <a:cs typeface="Arial" panose="020B0604020202020204" pitchFamily="34" charset="0"/>
              </a:rPr>
              <a:t>Age you want to retire (65)</a:t>
            </a:r>
          </a:p>
        </p:txBody>
      </p:sp>
      <p:sp>
        <p:nvSpPr>
          <p:cNvPr id="8" name="ZoneTexte 11">
            <a:extLst>
              <a:ext uri="{FF2B5EF4-FFF2-40B4-BE49-F238E27FC236}">
                <a16:creationId xmlns:a16="http://schemas.microsoft.com/office/drawing/2014/main" id="{D9C4D83C-AB7F-5E8C-1477-92A1D903B61E}"/>
              </a:ext>
            </a:extLst>
          </p:cNvPr>
          <p:cNvSpPr txBox="1"/>
          <p:nvPr/>
        </p:nvSpPr>
        <p:spPr>
          <a:xfrm>
            <a:off x="2995972" y="3857516"/>
            <a:ext cx="349960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 defTabSz="822960"/>
            <a:r>
              <a:rPr lang="fr-CA" sz="1600" b="1" dirty="0"/>
              <a:t>+</a:t>
            </a:r>
          </a:p>
        </p:txBody>
      </p:sp>
      <p:sp>
        <p:nvSpPr>
          <p:cNvPr id="9" name="ZoneTexte 12">
            <a:extLst>
              <a:ext uri="{FF2B5EF4-FFF2-40B4-BE49-F238E27FC236}">
                <a16:creationId xmlns:a16="http://schemas.microsoft.com/office/drawing/2014/main" id="{B2AD76A8-6618-ACC4-C6BA-E8A48021B87A}"/>
              </a:ext>
            </a:extLst>
          </p:cNvPr>
          <p:cNvSpPr txBox="1"/>
          <p:nvPr/>
        </p:nvSpPr>
        <p:spPr>
          <a:xfrm>
            <a:off x="4946049" y="3857516"/>
            <a:ext cx="349960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 defTabSz="822960"/>
            <a:r>
              <a:rPr lang="fr-CA" sz="1600" b="1" dirty="0"/>
              <a:t>=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55F89B2-8851-6F70-69BA-BC0588F6419B}"/>
              </a:ext>
            </a:extLst>
          </p:cNvPr>
          <p:cNvSpPr/>
          <p:nvPr/>
        </p:nvSpPr>
        <p:spPr>
          <a:xfrm>
            <a:off x="463951" y="4681950"/>
            <a:ext cx="6221492" cy="215444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lvl="0" defTabSz="822960">
              <a:defRPr/>
            </a:pPr>
            <a:r>
              <a:rPr lang="en-US" sz="800" dirty="0">
                <a:latin typeface="Sun Life New Text"/>
                <a:cs typeface="Arial"/>
              </a:rPr>
              <a:t>*Fund Management Fees as at </a:t>
            </a:r>
            <a:r>
              <a:rPr lang="en-US" sz="800" dirty="0">
                <a:solidFill>
                  <a:srgbClr val="FF0000"/>
                </a:solidFill>
                <a:latin typeface="Sun Life New Text"/>
                <a:cs typeface="Arial"/>
              </a:rPr>
              <a:t>MONTH DAY, 2026</a:t>
            </a:r>
            <a:endParaRPr lang="en-US" sz="800" dirty="0">
              <a:solidFill>
                <a:srgbClr val="FF0000"/>
              </a:solidFill>
              <a:latin typeface="Sun Life New Text" pitchFamily="2" charset="0"/>
              <a:cs typeface="Arial" panose="020B0604020202020204" pitchFamily="34" charset="0"/>
            </a:endParaRPr>
          </a:p>
        </p:txBody>
      </p:sp>
      <p:sp>
        <p:nvSpPr>
          <p:cNvPr id="12" name="ZoneTexte 6">
            <a:extLst>
              <a:ext uri="{FF2B5EF4-FFF2-40B4-BE49-F238E27FC236}">
                <a16:creationId xmlns:a16="http://schemas.microsoft.com/office/drawing/2014/main" id="{4114A968-06A4-8B6C-046B-80F70A85A9D0}"/>
              </a:ext>
            </a:extLst>
          </p:cNvPr>
          <p:cNvSpPr txBox="1"/>
          <p:nvPr/>
        </p:nvSpPr>
        <p:spPr>
          <a:xfrm>
            <a:off x="5260569" y="3727997"/>
            <a:ext cx="1572104" cy="59937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wrap="square" lIns="0" tIns="0" rIns="0" bIns="0" rtlCol="0" anchor="ctr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822960"/>
            <a:r>
              <a:rPr lang="fr-CA" sz="1000" dirty="0">
                <a:latin typeface="Sun Life New Text" pitchFamily="2" charset="0"/>
                <a:cs typeface="Arial" panose="020B0604020202020204" pitchFamily="34" charset="0"/>
              </a:rPr>
              <a:t>Pick the </a:t>
            </a:r>
            <a:r>
              <a:rPr lang="fr-CA" sz="1000" dirty="0" err="1">
                <a:latin typeface="Sun Life New Text" pitchFamily="2" charset="0"/>
                <a:cs typeface="Arial" panose="020B0604020202020204" pitchFamily="34" charset="0"/>
              </a:rPr>
              <a:t>fund</a:t>
            </a:r>
            <a:r>
              <a:rPr lang="fr-CA" sz="1000" dirty="0">
                <a:latin typeface="Sun Life New Text" pitchFamily="2" charset="0"/>
                <a:cs typeface="Arial" panose="020B0604020202020204" pitchFamily="34" charset="0"/>
              </a:rPr>
              <a:t> </a:t>
            </a:r>
            <a:r>
              <a:rPr lang="fr-CA" sz="1000" dirty="0" err="1">
                <a:latin typeface="Sun Life New Text" pitchFamily="2" charset="0"/>
                <a:cs typeface="Arial" panose="020B0604020202020204" pitchFamily="34" charset="0"/>
              </a:rPr>
              <a:t>closest</a:t>
            </a:r>
            <a:r>
              <a:rPr lang="fr-CA" sz="1000" dirty="0">
                <a:latin typeface="Sun Life New Text" pitchFamily="2" charset="0"/>
                <a:cs typeface="Arial" panose="020B0604020202020204" pitchFamily="34" charset="0"/>
              </a:rPr>
              <a:t> to the </a:t>
            </a:r>
            <a:r>
              <a:rPr lang="fr-CA" sz="1000" dirty="0" err="1">
                <a:latin typeface="Sun Life New Text" pitchFamily="2" charset="0"/>
                <a:cs typeface="Arial" panose="020B0604020202020204" pitchFamily="34" charset="0"/>
              </a:rPr>
              <a:t>year</a:t>
            </a:r>
            <a:r>
              <a:rPr lang="fr-CA" sz="1000" dirty="0">
                <a:latin typeface="Sun Life New Text" pitchFamily="2" charset="0"/>
                <a:cs typeface="Arial" panose="020B0604020202020204" pitchFamily="34" charset="0"/>
              </a:rPr>
              <a:t> 2052 </a:t>
            </a:r>
            <a:r>
              <a:rPr lang="fr-CA" sz="1000" dirty="0" err="1">
                <a:latin typeface="Sun Life New Text" pitchFamily="2" charset="0"/>
                <a:cs typeface="Arial" panose="020B0604020202020204" pitchFamily="34" charset="0"/>
              </a:rPr>
              <a:t>without</a:t>
            </a:r>
            <a:r>
              <a:rPr lang="fr-CA" sz="1000" dirty="0">
                <a:latin typeface="Sun Life New Text" pitchFamily="2" charset="0"/>
                <a:cs typeface="Arial" panose="020B0604020202020204" pitchFamily="34" charset="0"/>
              </a:rPr>
              <a:t> </a:t>
            </a:r>
            <a:r>
              <a:rPr lang="fr-CA" sz="1000" dirty="0" err="1">
                <a:latin typeface="Sun Life New Text" pitchFamily="2" charset="0"/>
                <a:cs typeface="Arial" panose="020B0604020202020204" pitchFamily="34" charset="0"/>
              </a:rPr>
              <a:t>going</a:t>
            </a:r>
            <a:r>
              <a:rPr lang="fr-CA" sz="1000" dirty="0">
                <a:latin typeface="Sun Life New Text" pitchFamily="2" charset="0"/>
                <a:cs typeface="Arial" panose="020B0604020202020204" pitchFamily="34" charset="0"/>
              </a:rPr>
              <a:t> over</a:t>
            </a:r>
          </a:p>
        </p:txBody>
      </p:sp>
      <p:sp>
        <p:nvSpPr>
          <p:cNvPr id="13" name="ZoneTexte 10">
            <a:extLst>
              <a:ext uri="{FF2B5EF4-FFF2-40B4-BE49-F238E27FC236}">
                <a16:creationId xmlns:a16="http://schemas.microsoft.com/office/drawing/2014/main" id="{B5425D60-1172-628C-90C9-039B83BC9F1C}"/>
              </a:ext>
            </a:extLst>
          </p:cNvPr>
          <p:cNvSpPr txBox="1"/>
          <p:nvPr/>
        </p:nvSpPr>
        <p:spPr>
          <a:xfrm>
            <a:off x="1411022" y="3727997"/>
            <a:ext cx="1572104" cy="59937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wrap="square" lIns="0" tIns="0" rIns="0" bIns="0" rtlCol="0" anchor="ctr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822960"/>
            <a:r>
              <a:rPr lang="fr-CA" sz="1000" dirty="0">
                <a:latin typeface="Sun Life New Text" pitchFamily="2" charset="0"/>
                <a:cs typeface="Arial" panose="020B0604020202020204" pitchFamily="34" charset="0"/>
              </a:rPr>
              <a:t>Year you were born (1987)</a:t>
            </a:r>
          </a:p>
        </p:txBody>
      </p:sp>
      <p:grpSp>
        <p:nvGrpSpPr>
          <p:cNvPr id="14" name="Graphic 5">
            <a:extLst>
              <a:ext uri="{FF2B5EF4-FFF2-40B4-BE49-F238E27FC236}">
                <a16:creationId xmlns:a16="http://schemas.microsoft.com/office/drawing/2014/main" id="{D4D06735-A1CE-69DB-CC4B-410B2CF07D65}"/>
              </a:ext>
            </a:extLst>
          </p:cNvPr>
          <p:cNvGrpSpPr/>
          <p:nvPr/>
        </p:nvGrpSpPr>
        <p:grpSpPr>
          <a:xfrm>
            <a:off x="714771" y="3692767"/>
            <a:ext cx="496866" cy="599372"/>
            <a:chOff x="2563563" y="1377147"/>
            <a:chExt cx="292679" cy="384167"/>
          </a:xfrm>
          <a:solidFill>
            <a:srgbClr val="252122"/>
          </a:solidFill>
        </p:grpSpPr>
        <p:grpSp>
          <p:nvGrpSpPr>
            <p:cNvPr id="15" name="Graphic 5">
              <a:extLst>
                <a:ext uri="{FF2B5EF4-FFF2-40B4-BE49-F238E27FC236}">
                  <a16:creationId xmlns:a16="http://schemas.microsoft.com/office/drawing/2014/main" id="{FAC49562-C16F-2631-D480-0C0CA2A1B173}"/>
                </a:ext>
              </a:extLst>
            </p:cNvPr>
            <p:cNvGrpSpPr/>
            <p:nvPr/>
          </p:nvGrpSpPr>
          <p:grpSpPr>
            <a:xfrm>
              <a:off x="2563563" y="1422932"/>
              <a:ext cx="292679" cy="338382"/>
              <a:chOff x="2563563" y="1422932"/>
              <a:chExt cx="292679" cy="338382"/>
            </a:xfrm>
            <a:solidFill>
              <a:srgbClr val="252122"/>
            </a:solidFill>
          </p:grpSpPr>
          <p:sp>
            <p:nvSpPr>
              <p:cNvPr id="19" name="Freeform 31">
                <a:extLst>
                  <a:ext uri="{FF2B5EF4-FFF2-40B4-BE49-F238E27FC236}">
                    <a16:creationId xmlns:a16="http://schemas.microsoft.com/office/drawing/2014/main" id="{0E1B851C-C907-B155-FE91-9648CD2AEA73}"/>
                  </a:ext>
                </a:extLst>
              </p:cNvPr>
              <p:cNvSpPr/>
              <p:nvPr/>
            </p:nvSpPr>
            <p:spPr>
              <a:xfrm>
                <a:off x="2600158" y="1422932"/>
                <a:ext cx="256084" cy="338382"/>
              </a:xfrm>
              <a:custGeom>
                <a:avLst/>
                <a:gdLst>
                  <a:gd name="connsiteX0" fmla="*/ 256084 w 256084"/>
                  <a:gd name="connsiteY0" fmla="*/ 338383 h 338382"/>
                  <a:gd name="connsiteX1" fmla="*/ 0 w 256084"/>
                  <a:gd name="connsiteY1" fmla="*/ 338383 h 338382"/>
                  <a:gd name="connsiteX2" fmla="*/ 0 w 256084"/>
                  <a:gd name="connsiteY2" fmla="*/ 0 h 338382"/>
                  <a:gd name="connsiteX3" fmla="*/ 68575 w 256084"/>
                  <a:gd name="connsiteY3" fmla="*/ 0 h 338382"/>
                  <a:gd name="connsiteX4" fmla="*/ 68575 w 256084"/>
                  <a:gd name="connsiteY4" fmla="*/ 9108 h 338382"/>
                  <a:gd name="connsiteX5" fmla="*/ 9149 w 256084"/>
                  <a:gd name="connsiteY5" fmla="*/ 9108 h 338382"/>
                  <a:gd name="connsiteX6" fmla="*/ 9149 w 256084"/>
                  <a:gd name="connsiteY6" fmla="*/ 329234 h 338382"/>
                  <a:gd name="connsiteX7" fmla="*/ 246936 w 256084"/>
                  <a:gd name="connsiteY7" fmla="*/ 329234 h 338382"/>
                  <a:gd name="connsiteX8" fmla="*/ 246936 w 256084"/>
                  <a:gd name="connsiteY8" fmla="*/ 9108 h 338382"/>
                  <a:gd name="connsiteX9" fmla="*/ 187469 w 256084"/>
                  <a:gd name="connsiteY9" fmla="*/ 9108 h 338382"/>
                  <a:gd name="connsiteX10" fmla="*/ 187469 w 256084"/>
                  <a:gd name="connsiteY10" fmla="*/ 0 h 338382"/>
                  <a:gd name="connsiteX11" fmla="*/ 256084 w 256084"/>
                  <a:gd name="connsiteY11" fmla="*/ 0 h 3383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56084" h="338382">
                    <a:moveTo>
                      <a:pt x="256084" y="338383"/>
                    </a:moveTo>
                    <a:lnTo>
                      <a:pt x="0" y="338383"/>
                    </a:lnTo>
                    <a:lnTo>
                      <a:pt x="0" y="0"/>
                    </a:lnTo>
                    <a:lnTo>
                      <a:pt x="68575" y="0"/>
                    </a:lnTo>
                    <a:lnTo>
                      <a:pt x="68575" y="9108"/>
                    </a:lnTo>
                    <a:lnTo>
                      <a:pt x="9149" y="9108"/>
                    </a:lnTo>
                    <a:lnTo>
                      <a:pt x="9149" y="329234"/>
                    </a:lnTo>
                    <a:lnTo>
                      <a:pt x="246936" y="329234"/>
                    </a:lnTo>
                    <a:lnTo>
                      <a:pt x="246936" y="9108"/>
                    </a:lnTo>
                    <a:lnTo>
                      <a:pt x="187469" y="9108"/>
                    </a:lnTo>
                    <a:lnTo>
                      <a:pt x="187469" y="0"/>
                    </a:lnTo>
                    <a:lnTo>
                      <a:pt x="256084" y="0"/>
                    </a:lnTo>
                    <a:close/>
                  </a:path>
                </a:pathLst>
              </a:custGeom>
              <a:solidFill>
                <a:srgbClr val="252122"/>
              </a:solidFill>
              <a:ln w="40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20" name="Freeform 32">
                <a:extLst>
                  <a:ext uri="{FF2B5EF4-FFF2-40B4-BE49-F238E27FC236}">
                    <a16:creationId xmlns:a16="http://schemas.microsoft.com/office/drawing/2014/main" id="{2423F4C7-F3EC-7740-81EC-8C2CCA7A2030}"/>
                  </a:ext>
                </a:extLst>
              </p:cNvPr>
              <p:cNvSpPr/>
              <p:nvPr/>
            </p:nvSpPr>
            <p:spPr>
              <a:xfrm>
                <a:off x="2563563" y="1422932"/>
                <a:ext cx="41169" cy="338382"/>
              </a:xfrm>
              <a:custGeom>
                <a:avLst/>
                <a:gdLst>
                  <a:gd name="connsiteX0" fmla="*/ 41169 w 41169"/>
                  <a:gd name="connsiteY0" fmla="*/ 338383 h 338382"/>
                  <a:gd name="connsiteX1" fmla="*/ 0 w 41169"/>
                  <a:gd name="connsiteY1" fmla="*/ 338383 h 338382"/>
                  <a:gd name="connsiteX2" fmla="*/ 0 w 41169"/>
                  <a:gd name="connsiteY2" fmla="*/ 0 h 338382"/>
                  <a:gd name="connsiteX3" fmla="*/ 41169 w 41169"/>
                  <a:gd name="connsiteY3" fmla="*/ 0 h 338382"/>
                  <a:gd name="connsiteX4" fmla="*/ 41169 w 41169"/>
                  <a:gd name="connsiteY4" fmla="*/ 9108 h 338382"/>
                  <a:gd name="connsiteX5" fmla="*/ 9149 w 41169"/>
                  <a:gd name="connsiteY5" fmla="*/ 9108 h 338382"/>
                  <a:gd name="connsiteX6" fmla="*/ 9149 w 41169"/>
                  <a:gd name="connsiteY6" fmla="*/ 329234 h 338382"/>
                  <a:gd name="connsiteX7" fmla="*/ 41169 w 41169"/>
                  <a:gd name="connsiteY7" fmla="*/ 329234 h 3383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1169" h="338382">
                    <a:moveTo>
                      <a:pt x="41169" y="338383"/>
                    </a:moveTo>
                    <a:lnTo>
                      <a:pt x="0" y="338383"/>
                    </a:lnTo>
                    <a:lnTo>
                      <a:pt x="0" y="0"/>
                    </a:lnTo>
                    <a:lnTo>
                      <a:pt x="41169" y="0"/>
                    </a:lnTo>
                    <a:lnTo>
                      <a:pt x="41169" y="9108"/>
                    </a:lnTo>
                    <a:lnTo>
                      <a:pt x="9149" y="9108"/>
                    </a:lnTo>
                    <a:lnTo>
                      <a:pt x="9149" y="329234"/>
                    </a:lnTo>
                    <a:lnTo>
                      <a:pt x="41169" y="329234"/>
                    </a:lnTo>
                    <a:close/>
                  </a:path>
                </a:pathLst>
              </a:custGeom>
              <a:solidFill>
                <a:srgbClr val="252122"/>
              </a:solidFill>
              <a:ln w="40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1" name="Freeform 33">
                <a:extLst>
                  <a:ext uri="{FF2B5EF4-FFF2-40B4-BE49-F238E27FC236}">
                    <a16:creationId xmlns:a16="http://schemas.microsoft.com/office/drawing/2014/main" id="{A43AE4F3-1736-F7F5-DB4E-502952B663C8}"/>
                  </a:ext>
                </a:extLst>
              </p:cNvPr>
              <p:cNvSpPr/>
              <p:nvPr/>
            </p:nvSpPr>
            <p:spPr>
              <a:xfrm>
                <a:off x="2692941" y="1524863"/>
                <a:ext cx="134519" cy="101162"/>
              </a:xfrm>
              <a:custGeom>
                <a:avLst/>
                <a:gdLst>
                  <a:gd name="connsiteX0" fmla="*/ 39793 w 134519"/>
                  <a:gd name="connsiteY0" fmla="*/ 101163 h 101162"/>
                  <a:gd name="connsiteX1" fmla="*/ 0 w 134519"/>
                  <a:gd name="connsiteY1" fmla="*/ 60803 h 101162"/>
                  <a:gd name="connsiteX2" fmla="*/ 6517 w 134519"/>
                  <a:gd name="connsiteY2" fmla="*/ 54366 h 101162"/>
                  <a:gd name="connsiteX3" fmla="*/ 39834 w 134519"/>
                  <a:gd name="connsiteY3" fmla="*/ 88209 h 101162"/>
                  <a:gd name="connsiteX4" fmla="*/ 128042 w 134519"/>
                  <a:gd name="connsiteY4" fmla="*/ 0 h 101162"/>
                  <a:gd name="connsiteX5" fmla="*/ 134519 w 134519"/>
                  <a:gd name="connsiteY5" fmla="*/ 6477 h 1011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4519" h="101162">
                    <a:moveTo>
                      <a:pt x="39793" y="101163"/>
                    </a:moveTo>
                    <a:lnTo>
                      <a:pt x="0" y="60803"/>
                    </a:lnTo>
                    <a:lnTo>
                      <a:pt x="6517" y="54366"/>
                    </a:lnTo>
                    <a:lnTo>
                      <a:pt x="39834" y="88209"/>
                    </a:lnTo>
                    <a:lnTo>
                      <a:pt x="128042" y="0"/>
                    </a:lnTo>
                    <a:lnTo>
                      <a:pt x="134519" y="6477"/>
                    </a:lnTo>
                    <a:close/>
                  </a:path>
                </a:pathLst>
              </a:custGeom>
              <a:solidFill>
                <a:srgbClr val="252122"/>
              </a:solidFill>
              <a:ln w="40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16" name="Graphic 5">
              <a:extLst>
                <a:ext uri="{FF2B5EF4-FFF2-40B4-BE49-F238E27FC236}">
                  <a16:creationId xmlns:a16="http://schemas.microsoft.com/office/drawing/2014/main" id="{B2669C5C-EF8F-83C9-BE29-9DF43B129AD1}"/>
                </a:ext>
              </a:extLst>
            </p:cNvPr>
            <p:cNvGrpSpPr/>
            <p:nvPr/>
          </p:nvGrpSpPr>
          <p:grpSpPr>
            <a:xfrm>
              <a:off x="2655050" y="1377147"/>
              <a:ext cx="155447" cy="292719"/>
              <a:chOff x="2655050" y="1377147"/>
              <a:chExt cx="155447" cy="292719"/>
            </a:xfrm>
            <a:solidFill>
              <a:srgbClr val="252122"/>
            </a:solidFill>
          </p:grpSpPr>
          <p:sp>
            <p:nvSpPr>
              <p:cNvPr id="17" name="Freeform 29">
                <a:extLst>
                  <a:ext uri="{FF2B5EF4-FFF2-40B4-BE49-F238E27FC236}">
                    <a16:creationId xmlns:a16="http://schemas.microsoft.com/office/drawing/2014/main" id="{FD8B2838-83D4-2063-9F48-969985B61DCB}"/>
                  </a:ext>
                </a:extLst>
              </p:cNvPr>
              <p:cNvSpPr/>
              <p:nvPr/>
            </p:nvSpPr>
            <p:spPr>
              <a:xfrm>
                <a:off x="2664159" y="1377147"/>
                <a:ext cx="128082" cy="82338"/>
              </a:xfrm>
              <a:custGeom>
                <a:avLst/>
                <a:gdLst>
                  <a:gd name="connsiteX0" fmla="*/ 128042 w 128082"/>
                  <a:gd name="connsiteY0" fmla="*/ 82339 h 82338"/>
                  <a:gd name="connsiteX1" fmla="*/ 0 w 128082"/>
                  <a:gd name="connsiteY1" fmla="*/ 82339 h 82338"/>
                  <a:gd name="connsiteX2" fmla="*/ 0 w 128082"/>
                  <a:gd name="connsiteY2" fmla="*/ 27446 h 82338"/>
                  <a:gd name="connsiteX3" fmla="*/ 32345 w 128082"/>
                  <a:gd name="connsiteY3" fmla="*/ 27446 h 82338"/>
                  <a:gd name="connsiteX4" fmla="*/ 64041 w 128082"/>
                  <a:gd name="connsiteY4" fmla="*/ 0 h 82338"/>
                  <a:gd name="connsiteX5" fmla="*/ 95738 w 128082"/>
                  <a:gd name="connsiteY5" fmla="*/ 27446 h 82338"/>
                  <a:gd name="connsiteX6" fmla="*/ 128083 w 128082"/>
                  <a:gd name="connsiteY6" fmla="*/ 27446 h 82338"/>
                  <a:gd name="connsiteX7" fmla="*/ 128083 w 128082"/>
                  <a:gd name="connsiteY7" fmla="*/ 82339 h 82338"/>
                  <a:gd name="connsiteX8" fmla="*/ 9149 w 128082"/>
                  <a:gd name="connsiteY8" fmla="*/ 73190 h 82338"/>
                  <a:gd name="connsiteX9" fmla="*/ 118894 w 128082"/>
                  <a:gd name="connsiteY9" fmla="*/ 73190 h 82338"/>
                  <a:gd name="connsiteX10" fmla="*/ 118894 w 128082"/>
                  <a:gd name="connsiteY10" fmla="*/ 36595 h 82338"/>
                  <a:gd name="connsiteX11" fmla="*/ 86873 w 128082"/>
                  <a:gd name="connsiteY11" fmla="*/ 36595 h 82338"/>
                  <a:gd name="connsiteX12" fmla="*/ 86873 w 128082"/>
                  <a:gd name="connsiteY12" fmla="*/ 32021 h 82338"/>
                  <a:gd name="connsiteX13" fmla="*/ 64001 w 128082"/>
                  <a:gd name="connsiteY13" fmla="*/ 9149 h 82338"/>
                  <a:gd name="connsiteX14" fmla="*/ 41129 w 128082"/>
                  <a:gd name="connsiteY14" fmla="*/ 32021 h 82338"/>
                  <a:gd name="connsiteX15" fmla="*/ 41129 w 128082"/>
                  <a:gd name="connsiteY15" fmla="*/ 36595 h 82338"/>
                  <a:gd name="connsiteX16" fmla="*/ 9108 w 128082"/>
                  <a:gd name="connsiteY16" fmla="*/ 36595 h 82338"/>
                  <a:gd name="connsiteX17" fmla="*/ 9108 w 128082"/>
                  <a:gd name="connsiteY17" fmla="*/ 73190 h 82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28082" h="82338">
                    <a:moveTo>
                      <a:pt x="128042" y="82339"/>
                    </a:moveTo>
                    <a:lnTo>
                      <a:pt x="0" y="82339"/>
                    </a:lnTo>
                    <a:lnTo>
                      <a:pt x="0" y="27446"/>
                    </a:lnTo>
                    <a:lnTo>
                      <a:pt x="32345" y="27446"/>
                    </a:lnTo>
                    <a:cubicBezTo>
                      <a:pt x="34571" y="11942"/>
                      <a:pt x="47930" y="0"/>
                      <a:pt x="64041" y="0"/>
                    </a:cubicBezTo>
                    <a:cubicBezTo>
                      <a:pt x="80153" y="0"/>
                      <a:pt x="93512" y="11942"/>
                      <a:pt x="95738" y="27446"/>
                    </a:cubicBezTo>
                    <a:lnTo>
                      <a:pt x="128083" y="27446"/>
                    </a:lnTo>
                    <a:lnTo>
                      <a:pt x="128083" y="82339"/>
                    </a:lnTo>
                    <a:close/>
                    <a:moveTo>
                      <a:pt x="9149" y="73190"/>
                    </a:moveTo>
                    <a:lnTo>
                      <a:pt x="118894" y="73190"/>
                    </a:lnTo>
                    <a:lnTo>
                      <a:pt x="118894" y="36595"/>
                    </a:lnTo>
                    <a:lnTo>
                      <a:pt x="86873" y="36595"/>
                    </a:lnTo>
                    <a:lnTo>
                      <a:pt x="86873" y="32021"/>
                    </a:lnTo>
                    <a:cubicBezTo>
                      <a:pt x="86873" y="19431"/>
                      <a:pt x="76631" y="9149"/>
                      <a:pt x="64001" y="9149"/>
                    </a:cubicBezTo>
                    <a:cubicBezTo>
                      <a:pt x="51371" y="9149"/>
                      <a:pt x="41129" y="19391"/>
                      <a:pt x="41129" y="32021"/>
                    </a:cubicBezTo>
                    <a:lnTo>
                      <a:pt x="41129" y="36595"/>
                    </a:lnTo>
                    <a:lnTo>
                      <a:pt x="9108" y="36595"/>
                    </a:lnTo>
                    <a:lnTo>
                      <a:pt x="9108" y="73190"/>
                    </a:lnTo>
                    <a:close/>
                  </a:path>
                </a:pathLst>
              </a:custGeom>
              <a:solidFill>
                <a:srgbClr val="252122"/>
              </a:solidFill>
              <a:ln w="40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8" name="Freeform 30">
                <a:extLst>
                  <a:ext uri="{FF2B5EF4-FFF2-40B4-BE49-F238E27FC236}">
                    <a16:creationId xmlns:a16="http://schemas.microsoft.com/office/drawing/2014/main" id="{97B258A4-5B8D-65EB-C933-0BA8847C44A3}"/>
                  </a:ext>
                </a:extLst>
              </p:cNvPr>
              <p:cNvSpPr/>
              <p:nvPr/>
            </p:nvSpPr>
            <p:spPr>
              <a:xfrm>
                <a:off x="2655050" y="1514419"/>
                <a:ext cx="155447" cy="155447"/>
              </a:xfrm>
              <a:custGeom>
                <a:avLst/>
                <a:gdLst>
                  <a:gd name="connsiteX0" fmla="*/ 77724 w 155447"/>
                  <a:gd name="connsiteY0" fmla="*/ 155448 h 155447"/>
                  <a:gd name="connsiteX1" fmla="*/ 0 w 155447"/>
                  <a:gd name="connsiteY1" fmla="*/ 77724 h 155447"/>
                  <a:gd name="connsiteX2" fmla="*/ 77724 w 155447"/>
                  <a:gd name="connsiteY2" fmla="*/ 0 h 155447"/>
                  <a:gd name="connsiteX3" fmla="*/ 155448 w 155447"/>
                  <a:gd name="connsiteY3" fmla="*/ 77724 h 155447"/>
                  <a:gd name="connsiteX4" fmla="*/ 77724 w 155447"/>
                  <a:gd name="connsiteY4" fmla="*/ 155448 h 155447"/>
                  <a:gd name="connsiteX5" fmla="*/ 77724 w 155447"/>
                  <a:gd name="connsiteY5" fmla="*/ 9108 h 155447"/>
                  <a:gd name="connsiteX6" fmla="*/ 9149 w 155447"/>
                  <a:gd name="connsiteY6" fmla="*/ 77684 h 155447"/>
                  <a:gd name="connsiteX7" fmla="*/ 77724 w 155447"/>
                  <a:gd name="connsiteY7" fmla="*/ 146259 h 155447"/>
                  <a:gd name="connsiteX8" fmla="*/ 146299 w 155447"/>
                  <a:gd name="connsiteY8" fmla="*/ 77684 h 155447"/>
                  <a:gd name="connsiteX9" fmla="*/ 77724 w 155447"/>
                  <a:gd name="connsiteY9" fmla="*/ 9108 h 1554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447" h="155447">
                    <a:moveTo>
                      <a:pt x="77724" y="155448"/>
                    </a:moveTo>
                    <a:cubicBezTo>
                      <a:pt x="34854" y="155448"/>
                      <a:pt x="0" y="120594"/>
                      <a:pt x="0" y="77724"/>
                    </a:cubicBezTo>
                    <a:cubicBezTo>
                      <a:pt x="0" y="34854"/>
                      <a:pt x="34854" y="0"/>
                      <a:pt x="77724" y="0"/>
                    </a:cubicBezTo>
                    <a:cubicBezTo>
                      <a:pt x="120594" y="0"/>
                      <a:pt x="155448" y="34854"/>
                      <a:pt x="155448" y="77724"/>
                    </a:cubicBezTo>
                    <a:cubicBezTo>
                      <a:pt x="155448" y="120553"/>
                      <a:pt x="120594" y="155448"/>
                      <a:pt x="77724" y="155448"/>
                    </a:cubicBezTo>
                    <a:close/>
                    <a:moveTo>
                      <a:pt x="77724" y="9108"/>
                    </a:moveTo>
                    <a:cubicBezTo>
                      <a:pt x="39915" y="9108"/>
                      <a:pt x="9149" y="39874"/>
                      <a:pt x="9149" y="77684"/>
                    </a:cubicBezTo>
                    <a:cubicBezTo>
                      <a:pt x="9149" y="115493"/>
                      <a:pt x="39915" y="146259"/>
                      <a:pt x="77724" y="146259"/>
                    </a:cubicBezTo>
                    <a:cubicBezTo>
                      <a:pt x="115534" y="146259"/>
                      <a:pt x="146299" y="115493"/>
                      <a:pt x="146299" y="77684"/>
                    </a:cubicBezTo>
                    <a:cubicBezTo>
                      <a:pt x="146299" y="39874"/>
                      <a:pt x="115534" y="9108"/>
                      <a:pt x="77724" y="9108"/>
                    </a:cubicBezTo>
                    <a:close/>
                  </a:path>
                </a:pathLst>
              </a:custGeom>
              <a:solidFill>
                <a:srgbClr val="252122"/>
              </a:solidFill>
              <a:ln w="40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90187404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6A517B1-CAF0-A298-8EBE-9F86935777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4571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A635D2-B142-BE49-AECA-6169441F1F99}" type="slidenum">
              <a:rPr kumimoji="0" lang="en-US" sz="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pPr marL="0" marR="0" lvl="0" indent="0" algn="l" defTabSz="45718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en-US" sz="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un Life New Text" pitchFamily="2" charset="0"/>
              <a:ea typeface="+mn-ea"/>
              <a:cs typeface="+mn-cs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CFE8A32-B0E8-60B6-7CFC-39E009491C6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sz="1600" dirty="0">
                <a:latin typeface="Sun Life New Display" pitchFamily="2" charset="77"/>
              </a:rPr>
              <a:t>Help me do it – Target risk funds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0D37DD9-FAEE-100A-34C7-CCEFC5AA14B4}"/>
              </a:ext>
            </a:extLst>
          </p:cNvPr>
          <p:cNvSpPr/>
          <p:nvPr/>
        </p:nvSpPr>
        <p:spPr>
          <a:xfrm>
            <a:off x="463951" y="4462875"/>
            <a:ext cx="6221492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8229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800" b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Sun Life New Text" pitchFamily="2" charset="77"/>
                <a:ea typeface="+mn-ea"/>
                <a:cs typeface="Arial" panose="020B0604020202020204" pitchFamily="34" charset="0"/>
              </a:rPr>
              <a:t>Note: Portfolio mixes are for illustration purposes only, and do not represent actual allocation of funds.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3FA6260B-5CBD-7CCB-51CD-4883D763460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288" y="782695"/>
            <a:ext cx="8353425" cy="36801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36090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6A517B1-CAF0-A298-8EBE-9F86935777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4571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A635D2-B142-BE49-AECA-6169441F1F99}" type="slidenum">
              <a:rPr kumimoji="0" lang="en-US" sz="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pPr marL="0" marR="0" lvl="0" indent="0" algn="l" defTabSz="45718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en-US" sz="6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un Life New Text" pitchFamily="2" charset="0"/>
              <a:ea typeface="+mn-ea"/>
              <a:cs typeface="+mn-cs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CFE8A32-B0E8-60B6-7CFC-39E009491C6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sz="1600" dirty="0">
                <a:latin typeface="Sun Life New Display" pitchFamily="2" charset="77"/>
              </a:rPr>
              <a:t>Help me do it – Target risk funds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0D37DD9-FAEE-100A-34C7-CCEFC5AA14B4}"/>
              </a:ext>
            </a:extLst>
          </p:cNvPr>
          <p:cNvSpPr/>
          <p:nvPr/>
        </p:nvSpPr>
        <p:spPr>
          <a:xfrm>
            <a:off x="463951" y="4462875"/>
            <a:ext cx="6221492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8229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800" b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Sun Life New Text" pitchFamily="2" charset="77"/>
                <a:ea typeface="+mn-ea"/>
                <a:cs typeface="Arial" panose="020B0604020202020204" pitchFamily="34" charset="0"/>
              </a:rPr>
              <a:t>Note: Portfolio mixes are for illustration purposes only, and do not represent actual allocation of funds.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3FA6260B-5CBD-7CCB-51CD-4883D763460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95288" y="782695"/>
            <a:ext cx="8353425" cy="36801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182284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6A517B1-CAF0-A298-8EBE-9F86935777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25</a:t>
            </a:fld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CFE8A32-B0E8-60B6-7CFC-39E009491C6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sz="1600" dirty="0">
                <a:latin typeface="Sun Life New Display" pitchFamily="2" charset="0"/>
              </a:rPr>
              <a:t>Help me do it – Target risk funds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8EBB849F-EE01-E30F-2771-D9CFDD4A193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1787239"/>
              </p:ext>
            </p:extLst>
          </p:nvPr>
        </p:nvGraphicFramePr>
        <p:xfrm>
          <a:off x="1070830" y="1581012"/>
          <a:ext cx="7288664" cy="193689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753250">
                  <a:extLst>
                    <a:ext uri="{9D8B030D-6E8A-4147-A177-3AD203B41FA5}">
                      <a16:colId xmlns:a16="http://schemas.microsoft.com/office/drawing/2014/main" val="1305864649"/>
                    </a:ext>
                  </a:extLst>
                </a:gridCol>
                <a:gridCol w="4601939">
                  <a:extLst>
                    <a:ext uri="{9D8B030D-6E8A-4147-A177-3AD203B41FA5}">
                      <a16:colId xmlns:a16="http://schemas.microsoft.com/office/drawing/2014/main" val="2388089567"/>
                    </a:ext>
                  </a:extLst>
                </a:gridCol>
                <a:gridCol w="933475">
                  <a:extLst>
                    <a:ext uri="{9D8B030D-6E8A-4147-A177-3AD203B41FA5}">
                      <a16:colId xmlns:a16="http://schemas.microsoft.com/office/drawing/2014/main" val="2143853516"/>
                    </a:ext>
                  </a:extLst>
                </a:gridCol>
              </a:tblGrid>
              <a:tr h="232347">
                <a:tc>
                  <a:txBody>
                    <a:bodyPr/>
                    <a:lstStyle/>
                    <a:p>
                      <a:r>
                        <a:rPr lang="en-US" sz="1200" b="0" dirty="0">
                          <a:solidFill>
                            <a:srgbClr val="003846"/>
                          </a:solidFill>
                          <a:latin typeface="Sun Life New Display" pitchFamily="2" charset="0"/>
                          <a:cs typeface="Arial" panose="020B0604020202020204" pitchFamily="34" charset="0"/>
                        </a:rPr>
                        <a:t>Fund category</a:t>
                      </a:r>
                      <a:endParaRPr lang="en-CA" sz="1200" b="0" dirty="0">
                        <a:solidFill>
                          <a:srgbClr val="003846"/>
                        </a:solidFill>
                        <a:latin typeface="Sun Life New Display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0" dirty="0">
                          <a:solidFill>
                            <a:srgbClr val="003846"/>
                          </a:solidFill>
                          <a:latin typeface="Sun Life New Display" pitchFamily="2" charset="0"/>
                          <a:cs typeface="Arial" panose="020B0604020202020204" pitchFamily="34" charset="0"/>
                        </a:rPr>
                        <a:t>Fund name</a:t>
                      </a:r>
                      <a:endParaRPr lang="en-CA" sz="1200" b="0" dirty="0">
                        <a:solidFill>
                          <a:srgbClr val="003846"/>
                        </a:solidFill>
                        <a:latin typeface="Sun Life New Display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0" dirty="0">
                          <a:solidFill>
                            <a:srgbClr val="003846"/>
                          </a:solidFill>
                          <a:latin typeface="Sun Life New Display" pitchFamily="2" charset="0"/>
                          <a:cs typeface="Arial" panose="020B0604020202020204" pitchFamily="34" charset="0"/>
                        </a:rPr>
                        <a:t>FMF</a:t>
                      </a:r>
                      <a:r>
                        <a:rPr lang="en-US" sz="1200" b="0" baseline="30000" dirty="0">
                          <a:solidFill>
                            <a:srgbClr val="003846"/>
                          </a:solidFill>
                          <a:latin typeface="Sun Life New Display" pitchFamily="2" charset="0"/>
                          <a:cs typeface="Arial" panose="020B0604020202020204" pitchFamily="34" charset="0"/>
                        </a:rPr>
                        <a:t>*</a:t>
                      </a:r>
                      <a:endParaRPr lang="en-CA" sz="1200" b="0" baseline="30000" dirty="0">
                        <a:solidFill>
                          <a:srgbClr val="003846"/>
                        </a:solidFill>
                        <a:latin typeface="Sun Life New Display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03543639"/>
                  </a:ext>
                </a:extLst>
              </a:tr>
              <a:tr h="166257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un Life New Text" pitchFamily="2" charset="0"/>
                          <a:cs typeface="Arial" panose="020B0604020202020204" pitchFamily="34" charset="0"/>
                        </a:rPr>
                        <a:t>Target risk</a:t>
                      </a:r>
                      <a:endParaRPr kumimoji="0" lang="en-CA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Sun Life New Text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Sun Life Granite™ Conservative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Sun Life Granite™ Moderate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Sun Life Granite™ Balanced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Sun Life Granite™ Growth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Sun Life Granite™ Aggressive 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CA" sz="120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0.00%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CA" sz="120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0.00%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CA" sz="120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0.00%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CA" sz="120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0.00%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CA" sz="120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0.00%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52922257"/>
                  </a:ext>
                </a:extLst>
              </a:tr>
            </a:tbl>
          </a:graphicData>
        </a:graphic>
      </p:graphicFrame>
      <p:sp>
        <p:nvSpPr>
          <p:cNvPr id="5" name="Rectangle 4">
            <a:extLst>
              <a:ext uri="{FF2B5EF4-FFF2-40B4-BE49-F238E27FC236}">
                <a16:creationId xmlns:a16="http://schemas.microsoft.com/office/drawing/2014/main" id="{8BE77FE1-0682-1DA5-CF21-0A5231EFE4E0}"/>
              </a:ext>
            </a:extLst>
          </p:cNvPr>
          <p:cNvSpPr/>
          <p:nvPr/>
        </p:nvSpPr>
        <p:spPr>
          <a:xfrm>
            <a:off x="463951" y="4681950"/>
            <a:ext cx="6221492" cy="215444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lvl="0" defTabSz="822960">
              <a:defRPr/>
            </a:pPr>
            <a:r>
              <a:rPr lang="en-US" sz="800" dirty="0">
                <a:latin typeface="Sun Life New Text"/>
                <a:cs typeface="Arial"/>
              </a:rPr>
              <a:t>*Fund Management Fees as at </a:t>
            </a:r>
            <a:r>
              <a:rPr lang="en-US" sz="800" dirty="0">
                <a:solidFill>
                  <a:srgbClr val="FF0000"/>
                </a:solidFill>
                <a:latin typeface="Sun Life New Text"/>
                <a:cs typeface="Arial"/>
              </a:rPr>
              <a:t>MONTH DAY, 2026</a:t>
            </a:r>
            <a:endParaRPr lang="en-US" sz="800" dirty="0">
              <a:solidFill>
                <a:srgbClr val="FF0000"/>
              </a:solidFill>
              <a:latin typeface="Sun Life New Text" pitchFamily="2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145709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6A517B1-CAF0-A298-8EBE-9F86935777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189"/>
            <a:fld id="{9FA635D2-B142-BE49-AECA-6169441F1F99}" type="slidenum">
              <a:rPr lang="en-US">
                <a:solidFill>
                  <a:srgbClr val="000000"/>
                </a:solidFill>
                <a:latin typeface="Sun Life Sans Regular"/>
              </a:rPr>
              <a:pPr defTabSz="457189"/>
              <a:t>26</a:t>
            </a:fld>
            <a:endParaRPr lang="en-US">
              <a:solidFill>
                <a:srgbClr val="000000"/>
              </a:solidFill>
              <a:latin typeface="Sun Life Sans Regular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CFE8A32-B0E8-60B6-7CFC-39E009491C6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48211" y="295481"/>
            <a:ext cx="7022070" cy="296277"/>
          </a:xfrm>
        </p:spPr>
        <p:txBody>
          <a:bodyPr/>
          <a:lstStyle/>
          <a:p>
            <a:r>
              <a:rPr lang="en-US" sz="1600" dirty="0">
                <a:latin typeface="Sun Life New Display" pitchFamily="2" charset="77"/>
              </a:rPr>
              <a:t>Help me do it – Multi-risk target date funds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0C7CA05-3A63-85E1-5D38-E16419E657F2}"/>
              </a:ext>
            </a:extLst>
          </p:cNvPr>
          <p:cNvSpPr/>
          <p:nvPr/>
        </p:nvSpPr>
        <p:spPr>
          <a:xfrm>
            <a:off x="463951" y="4462875"/>
            <a:ext cx="6221492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87527">
              <a:defRPr/>
            </a:pPr>
            <a:r>
              <a:rPr lang="en-US" sz="800" dirty="0">
                <a:latin typeface="Sun Life New Text" pitchFamily="2" charset="77"/>
                <a:cs typeface="Arial" panose="020B0604020202020204" pitchFamily="34" charset="0"/>
              </a:rPr>
              <a:t>Note: Portfolio mixes are for illustration purposes only, and do not represent actual allocation of funds.</a:t>
            </a:r>
            <a:endParaRPr lang="fr-CA" sz="800" dirty="0">
              <a:latin typeface="Sun Life New Text" pitchFamily="2" charset="77"/>
              <a:cs typeface="Arial" panose="020B0604020202020204" pitchFamily="34" charset="0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E71CF7F7-9CBC-730F-F210-F32EF332406A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2919" y="735806"/>
            <a:ext cx="8158163" cy="3671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950109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6A517B1-CAF0-A298-8EBE-9F86935777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27</a:t>
            </a:fld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CFE8A32-B0E8-60B6-7CFC-39E009491C6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sz="1600" dirty="0">
                <a:latin typeface="Sun Life New Display" pitchFamily="2" charset="0"/>
              </a:rPr>
              <a:t>Help me do it – Multi-risk target date funds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8EBB849F-EE01-E30F-2771-D9CFDD4A193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2886157"/>
              </p:ext>
            </p:extLst>
          </p:nvPr>
        </p:nvGraphicFramePr>
        <p:xfrm>
          <a:off x="714771" y="819192"/>
          <a:ext cx="7288664" cy="255422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753250">
                  <a:extLst>
                    <a:ext uri="{9D8B030D-6E8A-4147-A177-3AD203B41FA5}">
                      <a16:colId xmlns:a16="http://schemas.microsoft.com/office/drawing/2014/main" val="1305864649"/>
                    </a:ext>
                  </a:extLst>
                </a:gridCol>
                <a:gridCol w="4601939">
                  <a:extLst>
                    <a:ext uri="{9D8B030D-6E8A-4147-A177-3AD203B41FA5}">
                      <a16:colId xmlns:a16="http://schemas.microsoft.com/office/drawing/2014/main" val="2388089567"/>
                    </a:ext>
                  </a:extLst>
                </a:gridCol>
                <a:gridCol w="933475">
                  <a:extLst>
                    <a:ext uri="{9D8B030D-6E8A-4147-A177-3AD203B41FA5}">
                      <a16:colId xmlns:a16="http://schemas.microsoft.com/office/drawing/2014/main" val="2143853516"/>
                    </a:ext>
                  </a:extLst>
                </a:gridCol>
              </a:tblGrid>
              <a:tr h="287543">
                <a:tc>
                  <a:txBody>
                    <a:bodyPr/>
                    <a:lstStyle/>
                    <a:p>
                      <a:r>
                        <a:rPr lang="en-US" sz="1400" b="0" dirty="0">
                          <a:solidFill>
                            <a:srgbClr val="003846"/>
                          </a:solidFill>
                          <a:latin typeface="Sun Life New Display" pitchFamily="2" charset="0"/>
                          <a:cs typeface="Arial" panose="020B0604020202020204" pitchFamily="34" charset="0"/>
                        </a:rPr>
                        <a:t>Fund category</a:t>
                      </a:r>
                      <a:endParaRPr lang="en-CA" sz="1400" b="0" dirty="0">
                        <a:solidFill>
                          <a:srgbClr val="003846"/>
                        </a:solidFill>
                        <a:latin typeface="Sun Life New Display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dirty="0">
                          <a:solidFill>
                            <a:srgbClr val="003846"/>
                          </a:solidFill>
                          <a:latin typeface="Sun Life New Display" pitchFamily="2" charset="0"/>
                          <a:cs typeface="Arial" panose="020B0604020202020204" pitchFamily="34" charset="0"/>
                        </a:rPr>
                        <a:t>Fund name</a:t>
                      </a:r>
                      <a:endParaRPr lang="en-CA" sz="1400" b="0" dirty="0">
                        <a:solidFill>
                          <a:srgbClr val="003846"/>
                        </a:solidFill>
                        <a:latin typeface="Sun Life New Display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dirty="0">
                          <a:solidFill>
                            <a:srgbClr val="003846"/>
                          </a:solidFill>
                          <a:latin typeface="Sun Life New Display" pitchFamily="2" charset="0"/>
                          <a:cs typeface="Arial" panose="020B0604020202020204" pitchFamily="34" charset="0"/>
                        </a:rPr>
                        <a:t>FMF</a:t>
                      </a:r>
                      <a:r>
                        <a:rPr lang="en-US" sz="1400" b="0" baseline="30000" dirty="0">
                          <a:solidFill>
                            <a:srgbClr val="003846"/>
                          </a:solidFill>
                          <a:latin typeface="Sun Life New Display" pitchFamily="2" charset="0"/>
                          <a:cs typeface="Arial" panose="020B0604020202020204" pitchFamily="34" charset="0"/>
                        </a:rPr>
                        <a:t>*</a:t>
                      </a:r>
                      <a:endParaRPr lang="en-CA" sz="1400" b="0" baseline="30000" dirty="0">
                        <a:solidFill>
                          <a:srgbClr val="003846"/>
                        </a:solidFill>
                        <a:latin typeface="Sun Life New Display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03543639"/>
                  </a:ext>
                </a:extLst>
              </a:tr>
              <a:tr h="205753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un Life New Text" pitchFamily="2" charset="0"/>
                          <a:cs typeface="Arial" panose="020B0604020202020204" pitchFamily="34" charset="0"/>
                        </a:rPr>
                        <a:t>Multi-risk target date</a:t>
                      </a:r>
                      <a:endParaRPr kumimoji="0" lang="en-CA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Sun Life New Text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Sun Life Granite™ Conservative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b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un Life New Text"/>
                          <a:ea typeface="+mn-ea"/>
                          <a:cs typeface="Arial"/>
                        </a:rPr>
                        <a:t>2030</a:t>
                      </a:r>
                      <a:r>
                        <a:rPr kumimoji="0" lang="en-US" sz="1200" b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un Life New Text"/>
                          <a:ea typeface="+mn-ea"/>
                          <a:cs typeface="Arial"/>
                        </a:rPr>
                        <a:t>, 2035, 2040, 2045, 2050, 2055, 2060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Sun Life New Text" pitchFamily="2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Sun Life Granite™ Moderate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un Life New Text"/>
                          <a:ea typeface="+mn-ea"/>
                          <a:cs typeface="Arial"/>
                        </a:rPr>
                        <a:t>2030</a:t>
                      </a:r>
                      <a:r>
                        <a:rPr kumimoji="0" lang="en-US" sz="1200" b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un Life New Text"/>
                          <a:ea typeface="+mn-ea"/>
                          <a:cs typeface="Arial"/>
                        </a:rPr>
                        <a:t>, 2035, 2040, 2045, 2050, 2055, 2060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Sun Life New Text" pitchFamily="2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Sun Life Granite™ Aggressive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un Life New Text"/>
                          <a:ea typeface="+mn-ea"/>
                          <a:cs typeface="Arial"/>
                        </a:rPr>
                        <a:t>2030</a:t>
                      </a:r>
                      <a:r>
                        <a:rPr kumimoji="0" lang="en-US" sz="1200" b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un Life New Text"/>
                          <a:ea typeface="+mn-ea"/>
                          <a:cs typeface="Arial"/>
                        </a:rPr>
                        <a:t>, 2035, 2040, 2045, 2050, 2055, 2060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Sun Life New Text" pitchFamily="2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Sun Life Granite™ Retirement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CA" sz="120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0.00% - 0.00%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CA" sz="120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Sun Life New Text" pitchFamily="2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CA" sz="120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0.00% - 0.00%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CA" sz="120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Sun Life New Text" pitchFamily="2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CA" sz="120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0.00% - 0.00%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CA" sz="120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Sun Life New Text" pitchFamily="2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CA" sz="120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0.00%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52922257"/>
                  </a:ext>
                </a:extLst>
              </a:tr>
            </a:tbl>
          </a:graphicData>
        </a:graphic>
      </p:graphicFrame>
      <p:sp>
        <p:nvSpPr>
          <p:cNvPr id="31" name="Rectangle 30">
            <a:extLst>
              <a:ext uri="{FF2B5EF4-FFF2-40B4-BE49-F238E27FC236}">
                <a16:creationId xmlns:a16="http://schemas.microsoft.com/office/drawing/2014/main" id="{A08264D5-3733-C8C8-6D6C-8E30F25A5003}"/>
              </a:ext>
            </a:extLst>
          </p:cNvPr>
          <p:cNvSpPr/>
          <p:nvPr/>
        </p:nvSpPr>
        <p:spPr>
          <a:xfrm>
            <a:off x="463951" y="4681950"/>
            <a:ext cx="6221492" cy="215444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lvl="0" defTabSz="822960">
              <a:defRPr/>
            </a:pPr>
            <a:r>
              <a:rPr lang="en-US" sz="800" dirty="0">
                <a:latin typeface="Sun Life New Text"/>
                <a:cs typeface="Arial"/>
              </a:rPr>
              <a:t>*Fund Management Fees as at </a:t>
            </a:r>
            <a:r>
              <a:rPr lang="en-US" sz="800" dirty="0">
                <a:solidFill>
                  <a:srgbClr val="FF0000"/>
                </a:solidFill>
                <a:latin typeface="Sun Life New Text"/>
                <a:cs typeface="Arial"/>
              </a:rPr>
              <a:t>MONTH DAY, 2026</a:t>
            </a:r>
            <a:endParaRPr lang="en-US" sz="800" dirty="0">
              <a:solidFill>
                <a:srgbClr val="FF0000"/>
              </a:solidFill>
              <a:latin typeface="Sun Life New Text" pitchFamily="2" charset="0"/>
              <a:cs typeface="Arial" panose="020B0604020202020204" pitchFamily="34" charset="0"/>
            </a:endParaRPr>
          </a:p>
        </p:txBody>
      </p:sp>
      <p:sp>
        <p:nvSpPr>
          <p:cNvPr id="57" name="ZoneTexte 8">
            <a:extLst>
              <a:ext uri="{FF2B5EF4-FFF2-40B4-BE49-F238E27FC236}">
                <a16:creationId xmlns:a16="http://schemas.microsoft.com/office/drawing/2014/main" id="{7C10DE5C-C6C2-6161-3779-846169226D7E}"/>
              </a:ext>
            </a:extLst>
          </p:cNvPr>
          <p:cNvSpPr txBox="1"/>
          <p:nvPr/>
        </p:nvSpPr>
        <p:spPr>
          <a:xfrm>
            <a:off x="3387736" y="3721066"/>
            <a:ext cx="1572104" cy="61442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wrap="square" lIns="0" tIns="0" rIns="0" bIns="0" rtlCol="0" anchor="ctr">
            <a:noAutofit/>
          </a:bodyPr>
          <a:lstStyle/>
          <a:p>
            <a:pPr algn="ctr" defTabSz="822960"/>
            <a:r>
              <a:rPr lang="en-US" sz="1000" dirty="0">
                <a:latin typeface="Sun Life New Text" pitchFamily="2" charset="0"/>
                <a:cs typeface="Arial" panose="020B0604020202020204" pitchFamily="34" charset="0"/>
              </a:rPr>
              <a:t>Date closest to when you need the money</a:t>
            </a:r>
            <a:endParaRPr lang="en-US" sz="1000" kern="1200" dirty="0">
              <a:latin typeface="Sun Life New Text" pitchFamily="2" charset="0"/>
            </a:endParaRPr>
          </a:p>
        </p:txBody>
      </p:sp>
      <p:sp>
        <p:nvSpPr>
          <p:cNvPr id="58" name="ZoneTexte 11">
            <a:extLst>
              <a:ext uri="{FF2B5EF4-FFF2-40B4-BE49-F238E27FC236}">
                <a16:creationId xmlns:a16="http://schemas.microsoft.com/office/drawing/2014/main" id="{5A8F73CB-528B-A98D-BBD3-1DF2C222C770}"/>
              </a:ext>
            </a:extLst>
          </p:cNvPr>
          <p:cNvSpPr txBox="1"/>
          <p:nvPr/>
        </p:nvSpPr>
        <p:spPr>
          <a:xfrm>
            <a:off x="2995972" y="3857516"/>
            <a:ext cx="349960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 defTabSz="822960"/>
            <a:r>
              <a:rPr lang="fr-CA" sz="1600" b="1" dirty="0"/>
              <a:t>+</a:t>
            </a:r>
          </a:p>
        </p:txBody>
      </p:sp>
      <p:sp>
        <p:nvSpPr>
          <p:cNvPr id="59" name="ZoneTexte 12">
            <a:extLst>
              <a:ext uri="{FF2B5EF4-FFF2-40B4-BE49-F238E27FC236}">
                <a16:creationId xmlns:a16="http://schemas.microsoft.com/office/drawing/2014/main" id="{AFDC442C-E6B1-E51E-6C7F-516AA5A35126}"/>
              </a:ext>
            </a:extLst>
          </p:cNvPr>
          <p:cNvSpPr txBox="1"/>
          <p:nvPr/>
        </p:nvSpPr>
        <p:spPr>
          <a:xfrm>
            <a:off x="4946049" y="3857516"/>
            <a:ext cx="349960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 defTabSz="822960"/>
            <a:r>
              <a:rPr lang="fr-CA" sz="1600" b="1" dirty="0"/>
              <a:t>=</a:t>
            </a:r>
          </a:p>
        </p:txBody>
      </p:sp>
      <p:sp>
        <p:nvSpPr>
          <p:cNvPr id="60" name="ZoneTexte 6">
            <a:extLst>
              <a:ext uri="{FF2B5EF4-FFF2-40B4-BE49-F238E27FC236}">
                <a16:creationId xmlns:a16="http://schemas.microsoft.com/office/drawing/2014/main" id="{A14EB2D1-A3F1-C989-720E-707B58AC30A8}"/>
              </a:ext>
            </a:extLst>
          </p:cNvPr>
          <p:cNvSpPr txBox="1"/>
          <p:nvPr/>
        </p:nvSpPr>
        <p:spPr>
          <a:xfrm>
            <a:off x="5296009" y="3727997"/>
            <a:ext cx="1572104" cy="59937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wrap="square" lIns="0" tIns="0" rIns="0" bIns="0" rtlCol="0" anchor="ctr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defTabSz="444500">
              <a:lnSpc>
                <a:spcPct val="90000"/>
              </a:lnSpc>
              <a:spcBef>
                <a:spcPct val="0"/>
              </a:spcBef>
              <a:buNone/>
            </a:pPr>
            <a:r>
              <a:rPr kumimoji="0" lang="en-US" sz="1000" b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Sun Life New Text" pitchFamily="2" charset="0"/>
                <a:cs typeface="Arial" panose="020B0604020202020204" pitchFamily="34" charset="0"/>
              </a:rPr>
              <a:t>Multi-risk</a:t>
            </a:r>
          </a:p>
          <a:p>
            <a:pPr marL="0" lvl="0" indent="0" algn="ctr" defTabSz="444500">
              <a:lnSpc>
                <a:spcPct val="90000"/>
              </a:lnSpc>
              <a:spcBef>
                <a:spcPct val="0"/>
              </a:spcBef>
              <a:buNone/>
            </a:pPr>
            <a:r>
              <a:rPr lang="en-US" sz="1000" dirty="0">
                <a:latin typeface="Sun Life New Text" pitchFamily="2" charset="0"/>
                <a:cs typeface="Arial" panose="020B0604020202020204" pitchFamily="34" charset="0"/>
              </a:rPr>
              <a:t>target date fund to choose</a:t>
            </a:r>
            <a:endParaRPr lang="en-US" sz="1000" kern="1200" dirty="0">
              <a:latin typeface="Sun Life New Text" pitchFamily="2" charset="0"/>
            </a:endParaRPr>
          </a:p>
        </p:txBody>
      </p:sp>
      <p:sp>
        <p:nvSpPr>
          <p:cNvPr id="61" name="ZoneTexte 10">
            <a:extLst>
              <a:ext uri="{FF2B5EF4-FFF2-40B4-BE49-F238E27FC236}">
                <a16:creationId xmlns:a16="http://schemas.microsoft.com/office/drawing/2014/main" id="{123CE81A-2E71-D2FF-EA4E-26150638A361}"/>
              </a:ext>
            </a:extLst>
          </p:cNvPr>
          <p:cNvSpPr txBox="1"/>
          <p:nvPr/>
        </p:nvSpPr>
        <p:spPr>
          <a:xfrm>
            <a:off x="1446462" y="3727997"/>
            <a:ext cx="1572104" cy="59937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wrap="square" lIns="0" tIns="0" rIns="0" bIns="0" rtlCol="0" anchor="ctr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822960"/>
            <a:r>
              <a:rPr lang="en-US" sz="1000" dirty="0">
                <a:solidFill>
                  <a:schemeClr val="tx1"/>
                </a:solidFill>
                <a:latin typeface="Sun Life New Text" pitchFamily="2" charset="0"/>
              </a:rPr>
              <a:t>Risk Profile</a:t>
            </a:r>
            <a:endParaRPr lang="en-US" sz="1000" kern="1200" dirty="0">
              <a:solidFill>
                <a:schemeClr val="tx1"/>
              </a:solidFill>
              <a:latin typeface="Sun Life New Text" pitchFamily="2" charset="0"/>
            </a:endParaRPr>
          </a:p>
        </p:txBody>
      </p:sp>
      <p:grpSp>
        <p:nvGrpSpPr>
          <p:cNvPr id="62" name="Graphic 5">
            <a:extLst>
              <a:ext uri="{FF2B5EF4-FFF2-40B4-BE49-F238E27FC236}">
                <a16:creationId xmlns:a16="http://schemas.microsoft.com/office/drawing/2014/main" id="{1E1FEF94-30F7-B1EA-1E76-AE94AF4F4DC7}"/>
              </a:ext>
            </a:extLst>
          </p:cNvPr>
          <p:cNvGrpSpPr/>
          <p:nvPr/>
        </p:nvGrpSpPr>
        <p:grpSpPr>
          <a:xfrm>
            <a:off x="714771" y="3692767"/>
            <a:ext cx="496866" cy="599372"/>
            <a:chOff x="2563563" y="1377147"/>
            <a:chExt cx="292679" cy="384167"/>
          </a:xfrm>
          <a:solidFill>
            <a:srgbClr val="252122"/>
          </a:solidFill>
        </p:grpSpPr>
        <p:grpSp>
          <p:nvGrpSpPr>
            <p:cNvPr id="63" name="Graphic 5">
              <a:extLst>
                <a:ext uri="{FF2B5EF4-FFF2-40B4-BE49-F238E27FC236}">
                  <a16:creationId xmlns:a16="http://schemas.microsoft.com/office/drawing/2014/main" id="{90C9DC99-9A68-834C-FD4C-E64A501102B9}"/>
                </a:ext>
              </a:extLst>
            </p:cNvPr>
            <p:cNvGrpSpPr/>
            <p:nvPr/>
          </p:nvGrpSpPr>
          <p:grpSpPr>
            <a:xfrm>
              <a:off x="2563563" y="1422932"/>
              <a:ext cx="292679" cy="338382"/>
              <a:chOff x="2563563" y="1422932"/>
              <a:chExt cx="292679" cy="338382"/>
            </a:xfrm>
            <a:solidFill>
              <a:srgbClr val="252122"/>
            </a:solidFill>
          </p:grpSpPr>
          <p:sp>
            <p:nvSpPr>
              <p:cNvPr id="67" name="Freeform 31">
                <a:extLst>
                  <a:ext uri="{FF2B5EF4-FFF2-40B4-BE49-F238E27FC236}">
                    <a16:creationId xmlns:a16="http://schemas.microsoft.com/office/drawing/2014/main" id="{9518BD8C-D23D-7AF1-761C-459F588AAD3A}"/>
                  </a:ext>
                </a:extLst>
              </p:cNvPr>
              <p:cNvSpPr/>
              <p:nvPr/>
            </p:nvSpPr>
            <p:spPr>
              <a:xfrm>
                <a:off x="2600158" y="1422932"/>
                <a:ext cx="256084" cy="338382"/>
              </a:xfrm>
              <a:custGeom>
                <a:avLst/>
                <a:gdLst>
                  <a:gd name="connsiteX0" fmla="*/ 256084 w 256084"/>
                  <a:gd name="connsiteY0" fmla="*/ 338383 h 338382"/>
                  <a:gd name="connsiteX1" fmla="*/ 0 w 256084"/>
                  <a:gd name="connsiteY1" fmla="*/ 338383 h 338382"/>
                  <a:gd name="connsiteX2" fmla="*/ 0 w 256084"/>
                  <a:gd name="connsiteY2" fmla="*/ 0 h 338382"/>
                  <a:gd name="connsiteX3" fmla="*/ 68575 w 256084"/>
                  <a:gd name="connsiteY3" fmla="*/ 0 h 338382"/>
                  <a:gd name="connsiteX4" fmla="*/ 68575 w 256084"/>
                  <a:gd name="connsiteY4" fmla="*/ 9108 h 338382"/>
                  <a:gd name="connsiteX5" fmla="*/ 9149 w 256084"/>
                  <a:gd name="connsiteY5" fmla="*/ 9108 h 338382"/>
                  <a:gd name="connsiteX6" fmla="*/ 9149 w 256084"/>
                  <a:gd name="connsiteY6" fmla="*/ 329234 h 338382"/>
                  <a:gd name="connsiteX7" fmla="*/ 246936 w 256084"/>
                  <a:gd name="connsiteY7" fmla="*/ 329234 h 338382"/>
                  <a:gd name="connsiteX8" fmla="*/ 246936 w 256084"/>
                  <a:gd name="connsiteY8" fmla="*/ 9108 h 338382"/>
                  <a:gd name="connsiteX9" fmla="*/ 187469 w 256084"/>
                  <a:gd name="connsiteY9" fmla="*/ 9108 h 338382"/>
                  <a:gd name="connsiteX10" fmla="*/ 187469 w 256084"/>
                  <a:gd name="connsiteY10" fmla="*/ 0 h 338382"/>
                  <a:gd name="connsiteX11" fmla="*/ 256084 w 256084"/>
                  <a:gd name="connsiteY11" fmla="*/ 0 h 3383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56084" h="338382">
                    <a:moveTo>
                      <a:pt x="256084" y="338383"/>
                    </a:moveTo>
                    <a:lnTo>
                      <a:pt x="0" y="338383"/>
                    </a:lnTo>
                    <a:lnTo>
                      <a:pt x="0" y="0"/>
                    </a:lnTo>
                    <a:lnTo>
                      <a:pt x="68575" y="0"/>
                    </a:lnTo>
                    <a:lnTo>
                      <a:pt x="68575" y="9108"/>
                    </a:lnTo>
                    <a:lnTo>
                      <a:pt x="9149" y="9108"/>
                    </a:lnTo>
                    <a:lnTo>
                      <a:pt x="9149" y="329234"/>
                    </a:lnTo>
                    <a:lnTo>
                      <a:pt x="246936" y="329234"/>
                    </a:lnTo>
                    <a:lnTo>
                      <a:pt x="246936" y="9108"/>
                    </a:lnTo>
                    <a:lnTo>
                      <a:pt x="187469" y="9108"/>
                    </a:lnTo>
                    <a:lnTo>
                      <a:pt x="187469" y="0"/>
                    </a:lnTo>
                    <a:lnTo>
                      <a:pt x="256084" y="0"/>
                    </a:lnTo>
                    <a:close/>
                  </a:path>
                </a:pathLst>
              </a:custGeom>
              <a:solidFill>
                <a:srgbClr val="252122"/>
              </a:solidFill>
              <a:ln w="40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68" name="Freeform 32">
                <a:extLst>
                  <a:ext uri="{FF2B5EF4-FFF2-40B4-BE49-F238E27FC236}">
                    <a16:creationId xmlns:a16="http://schemas.microsoft.com/office/drawing/2014/main" id="{05E35046-936D-B642-5307-1C00FFA1ADA5}"/>
                  </a:ext>
                </a:extLst>
              </p:cNvPr>
              <p:cNvSpPr/>
              <p:nvPr/>
            </p:nvSpPr>
            <p:spPr>
              <a:xfrm>
                <a:off x="2563563" y="1422932"/>
                <a:ext cx="41169" cy="338382"/>
              </a:xfrm>
              <a:custGeom>
                <a:avLst/>
                <a:gdLst>
                  <a:gd name="connsiteX0" fmla="*/ 41169 w 41169"/>
                  <a:gd name="connsiteY0" fmla="*/ 338383 h 338382"/>
                  <a:gd name="connsiteX1" fmla="*/ 0 w 41169"/>
                  <a:gd name="connsiteY1" fmla="*/ 338383 h 338382"/>
                  <a:gd name="connsiteX2" fmla="*/ 0 w 41169"/>
                  <a:gd name="connsiteY2" fmla="*/ 0 h 338382"/>
                  <a:gd name="connsiteX3" fmla="*/ 41169 w 41169"/>
                  <a:gd name="connsiteY3" fmla="*/ 0 h 338382"/>
                  <a:gd name="connsiteX4" fmla="*/ 41169 w 41169"/>
                  <a:gd name="connsiteY4" fmla="*/ 9108 h 338382"/>
                  <a:gd name="connsiteX5" fmla="*/ 9149 w 41169"/>
                  <a:gd name="connsiteY5" fmla="*/ 9108 h 338382"/>
                  <a:gd name="connsiteX6" fmla="*/ 9149 w 41169"/>
                  <a:gd name="connsiteY6" fmla="*/ 329234 h 338382"/>
                  <a:gd name="connsiteX7" fmla="*/ 41169 w 41169"/>
                  <a:gd name="connsiteY7" fmla="*/ 329234 h 3383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1169" h="338382">
                    <a:moveTo>
                      <a:pt x="41169" y="338383"/>
                    </a:moveTo>
                    <a:lnTo>
                      <a:pt x="0" y="338383"/>
                    </a:lnTo>
                    <a:lnTo>
                      <a:pt x="0" y="0"/>
                    </a:lnTo>
                    <a:lnTo>
                      <a:pt x="41169" y="0"/>
                    </a:lnTo>
                    <a:lnTo>
                      <a:pt x="41169" y="9108"/>
                    </a:lnTo>
                    <a:lnTo>
                      <a:pt x="9149" y="9108"/>
                    </a:lnTo>
                    <a:lnTo>
                      <a:pt x="9149" y="329234"/>
                    </a:lnTo>
                    <a:lnTo>
                      <a:pt x="41169" y="329234"/>
                    </a:lnTo>
                    <a:close/>
                  </a:path>
                </a:pathLst>
              </a:custGeom>
              <a:solidFill>
                <a:srgbClr val="252122"/>
              </a:solidFill>
              <a:ln w="40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9" name="Freeform 33">
                <a:extLst>
                  <a:ext uri="{FF2B5EF4-FFF2-40B4-BE49-F238E27FC236}">
                    <a16:creationId xmlns:a16="http://schemas.microsoft.com/office/drawing/2014/main" id="{CE8BC4F3-8020-6AB7-1AF1-E451DD4F9BDE}"/>
                  </a:ext>
                </a:extLst>
              </p:cNvPr>
              <p:cNvSpPr/>
              <p:nvPr/>
            </p:nvSpPr>
            <p:spPr>
              <a:xfrm>
                <a:off x="2692941" y="1524863"/>
                <a:ext cx="134519" cy="101162"/>
              </a:xfrm>
              <a:custGeom>
                <a:avLst/>
                <a:gdLst>
                  <a:gd name="connsiteX0" fmla="*/ 39793 w 134519"/>
                  <a:gd name="connsiteY0" fmla="*/ 101163 h 101162"/>
                  <a:gd name="connsiteX1" fmla="*/ 0 w 134519"/>
                  <a:gd name="connsiteY1" fmla="*/ 60803 h 101162"/>
                  <a:gd name="connsiteX2" fmla="*/ 6517 w 134519"/>
                  <a:gd name="connsiteY2" fmla="*/ 54366 h 101162"/>
                  <a:gd name="connsiteX3" fmla="*/ 39834 w 134519"/>
                  <a:gd name="connsiteY3" fmla="*/ 88209 h 101162"/>
                  <a:gd name="connsiteX4" fmla="*/ 128042 w 134519"/>
                  <a:gd name="connsiteY4" fmla="*/ 0 h 101162"/>
                  <a:gd name="connsiteX5" fmla="*/ 134519 w 134519"/>
                  <a:gd name="connsiteY5" fmla="*/ 6477 h 1011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4519" h="101162">
                    <a:moveTo>
                      <a:pt x="39793" y="101163"/>
                    </a:moveTo>
                    <a:lnTo>
                      <a:pt x="0" y="60803"/>
                    </a:lnTo>
                    <a:lnTo>
                      <a:pt x="6517" y="54366"/>
                    </a:lnTo>
                    <a:lnTo>
                      <a:pt x="39834" y="88209"/>
                    </a:lnTo>
                    <a:lnTo>
                      <a:pt x="128042" y="0"/>
                    </a:lnTo>
                    <a:lnTo>
                      <a:pt x="134519" y="6477"/>
                    </a:lnTo>
                    <a:close/>
                  </a:path>
                </a:pathLst>
              </a:custGeom>
              <a:solidFill>
                <a:srgbClr val="252122"/>
              </a:solidFill>
              <a:ln w="40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64" name="Graphic 5">
              <a:extLst>
                <a:ext uri="{FF2B5EF4-FFF2-40B4-BE49-F238E27FC236}">
                  <a16:creationId xmlns:a16="http://schemas.microsoft.com/office/drawing/2014/main" id="{9845B20B-C087-F8AC-6CA7-99FB807FA270}"/>
                </a:ext>
              </a:extLst>
            </p:cNvPr>
            <p:cNvGrpSpPr/>
            <p:nvPr/>
          </p:nvGrpSpPr>
          <p:grpSpPr>
            <a:xfrm>
              <a:off x="2655050" y="1377147"/>
              <a:ext cx="155447" cy="292719"/>
              <a:chOff x="2655050" y="1377147"/>
              <a:chExt cx="155447" cy="292719"/>
            </a:xfrm>
            <a:solidFill>
              <a:srgbClr val="252122"/>
            </a:solidFill>
          </p:grpSpPr>
          <p:sp>
            <p:nvSpPr>
              <p:cNvPr id="65" name="Freeform 29">
                <a:extLst>
                  <a:ext uri="{FF2B5EF4-FFF2-40B4-BE49-F238E27FC236}">
                    <a16:creationId xmlns:a16="http://schemas.microsoft.com/office/drawing/2014/main" id="{18BF8922-9094-EDD9-BF12-E7B517760DAF}"/>
                  </a:ext>
                </a:extLst>
              </p:cNvPr>
              <p:cNvSpPr/>
              <p:nvPr/>
            </p:nvSpPr>
            <p:spPr>
              <a:xfrm>
                <a:off x="2664159" y="1377147"/>
                <a:ext cx="128082" cy="82338"/>
              </a:xfrm>
              <a:custGeom>
                <a:avLst/>
                <a:gdLst>
                  <a:gd name="connsiteX0" fmla="*/ 128042 w 128082"/>
                  <a:gd name="connsiteY0" fmla="*/ 82339 h 82338"/>
                  <a:gd name="connsiteX1" fmla="*/ 0 w 128082"/>
                  <a:gd name="connsiteY1" fmla="*/ 82339 h 82338"/>
                  <a:gd name="connsiteX2" fmla="*/ 0 w 128082"/>
                  <a:gd name="connsiteY2" fmla="*/ 27446 h 82338"/>
                  <a:gd name="connsiteX3" fmla="*/ 32345 w 128082"/>
                  <a:gd name="connsiteY3" fmla="*/ 27446 h 82338"/>
                  <a:gd name="connsiteX4" fmla="*/ 64041 w 128082"/>
                  <a:gd name="connsiteY4" fmla="*/ 0 h 82338"/>
                  <a:gd name="connsiteX5" fmla="*/ 95738 w 128082"/>
                  <a:gd name="connsiteY5" fmla="*/ 27446 h 82338"/>
                  <a:gd name="connsiteX6" fmla="*/ 128083 w 128082"/>
                  <a:gd name="connsiteY6" fmla="*/ 27446 h 82338"/>
                  <a:gd name="connsiteX7" fmla="*/ 128083 w 128082"/>
                  <a:gd name="connsiteY7" fmla="*/ 82339 h 82338"/>
                  <a:gd name="connsiteX8" fmla="*/ 9149 w 128082"/>
                  <a:gd name="connsiteY8" fmla="*/ 73190 h 82338"/>
                  <a:gd name="connsiteX9" fmla="*/ 118894 w 128082"/>
                  <a:gd name="connsiteY9" fmla="*/ 73190 h 82338"/>
                  <a:gd name="connsiteX10" fmla="*/ 118894 w 128082"/>
                  <a:gd name="connsiteY10" fmla="*/ 36595 h 82338"/>
                  <a:gd name="connsiteX11" fmla="*/ 86873 w 128082"/>
                  <a:gd name="connsiteY11" fmla="*/ 36595 h 82338"/>
                  <a:gd name="connsiteX12" fmla="*/ 86873 w 128082"/>
                  <a:gd name="connsiteY12" fmla="*/ 32021 h 82338"/>
                  <a:gd name="connsiteX13" fmla="*/ 64001 w 128082"/>
                  <a:gd name="connsiteY13" fmla="*/ 9149 h 82338"/>
                  <a:gd name="connsiteX14" fmla="*/ 41129 w 128082"/>
                  <a:gd name="connsiteY14" fmla="*/ 32021 h 82338"/>
                  <a:gd name="connsiteX15" fmla="*/ 41129 w 128082"/>
                  <a:gd name="connsiteY15" fmla="*/ 36595 h 82338"/>
                  <a:gd name="connsiteX16" fmla="*/ 9108 w 128082"/>
                  <a:gd name="connsiteY16" fmla="*/ 36595 h 82338"/>
                  <a:gd name="connsiteX17" fmla="*/ 9108 w 128082"/>
                  <a:gd name="connsiteY17" fmla="*/ 73190 h 82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28082" h="82338">
                    <a:moveTo>
                      <a:pt x="128042" y="82339"/>
                    </a:moveTo>
                    <a:lnTo>
                      <a:pt x="0" y="82339"/>
                    </a:lnTo>
                    <a:lnTo>
                      <a:pt x="0" y="27446"/>
                    </a:lnTo>
                    <a:lnTo>
                      <a:pt x="32345" y="27446"/>
                    </a:lnTo>
                    <a:cubicBezTo>
                      <a:pt x="34571" y="11942"/>
                      <a:pt x="47930" y="0"/>
                      <a:pt x="64041" y="0"/>
                    </a:cubicBezTo>
                    <a:cubicBezTo>
                      <a:pt x="80153" y="0"/>
                      <a:pt x="93512" y="11942"/>
                      <a:pt x="95738" y="27446"/>
                    </a:cubicBezTo>
                    <a:lnTo>
                      <a:pt x="128083" y="27446"/>
                    </a:lnTo>
                    <a:lnTo>
                      <a:pt x="128083" y="82339"/>
                    </a:lnTo>
                    <a:close/>
                    <a:moveTo>
                      <a:pt x="9149" y="73190"/>
                    </a:moveTo>
                    <a:lnTo>
                      <a:pt x="118894" y="73190"/>
                    </a:lnTo>
                    <a:lnTo>
                      <a:pt x="118894" y="36595"/>
                    </a:lnTo>
                    <a:lnTo>
                      <a:pt x="86873" y="36595"/>
                    </a:lnTo>
                    <a:lnTo>
                      <a:pt x="86873" y="32021"/>
                    </a:lnTo>
                    <a:cubicBezTo>
                      <a:pt x="86873" y="19431"/>
                      <a:pt x="76631" y="9149"/>
                      <a:pt x="64001" y="9149"/>
                    </a:cubicBezTo>
                    <a:cubicBezTo>
                      <a:pt x="51371" y="9149"/>
                      <a:pt x="41129" y="19391"/>
                      <a:pt x="41129" y="32021"/>
                    </a:cubicBezTo>
                    <a:lnTo>
                      <a:pt x="41129" y="36595"/>
                    </a:lnTo>
                    <a:lnTo>
                      <a:pt x="9108" y="36595"/>
                    </a:lnTo>
                    <a:lnTo>
                      <a:pt x="9108" y="73190"/>
                    </a:lnTo>
                    <a:close/>
                  </a:path>
                </a:pathLst>
              </a:custGeom>
              <a:solidFill>
                <a:srgbClr val="252122"/>
              </a:solidFill>
              <a:ln w="40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6" name="Freeform 30">
                <a:extLst>
                  <a:ext uri="{FF2B5EF4-FFF2-40B4-BE49-F238E27FC236}">
                    <a16:creationId xmlns:a16="http://schemas.microsoft.com/office/drawing/2014/main" id="{B7BF11F6-31C3-387A-AAF0-52441A05264F}"/>
                  </a:ext>
                </a:extLst>
              </p:cNvPr>
              <p:cNvSpPr/>
              <p:nvPr/>
            </p:nvSpPr>
            <p:spPr>
              <a:xfrm>
                <a:off x="2655050" y="1514419"/>
                <a:ext cx="155447" cy="155447"/>
              </a:xfrm>
              <a:custGeom>
                <a:avLst/>
                <a:gdLst>
                  <a:gd name="connsiteX0" fmla="*/ 77724 w 155447"/>
                  <a:gd name="connsiteY0" fmla="*/ 155448 h 155447"/>
                  <a:gd name="connsiteX1" fmla="*/ 0 w 155447"/>
                  <a:gd name="connsiteY1" fmla="*/ 77724 h 155447"/>
                  <a:gd name="connsiteX2" fmla="*/ 77724 w 155447"/>
                  <a:gd name="connsiteY2" fmla="*/ 0 h 155447"/>
                  <a:gd name="connsiteX3" fmla="*/ 155448 w 155447"/>
                  <a:gd name="connsiteY3" fmla="*/ 77724 h 155447"/>
                  <a:gd name="connsiteX4" fmla="*/ 77724 w 155447"/>
                  <a:gd name="connsiteY4" fmla="*/ 155448 h 155447"/>
                  <a:gd name="connsiteX5" fmla="*/ 77724 w 155447"/>
                  <a:gd name="connsiteY5" fmla="*/ 9108 h 155447"/>
                  <a:gd name="connsiteX6" fmla="*/ 9149 w 155447"/>
                  <a:gd name="connsiteY6" fmla="*/ 77684 h 155447"/>
                  <a:gd name="connsiteX7" fmla="*/ 77724 w 155447"/>
                  <a:gd name="connsiteY7" fmla="*/ 146259 h 155447"/>
                  <a:gd name="connsiteX8" fmla="*/ 146299 w 155447"/>
                  <a:gd name="connsiteY8" fmla="*/ 77684 h 155447"/>
                  <a:gd name="connsiteX9" fmla="*/ 77724 w 155447"/>
                  <a:gd name="connsiteY9" fmla="*/ 9108 h 1554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447" h="155447">
                    <a:moveTo>
                      <a:pt x="77724" y="155448"/>
                    </a:moveTo>
                    <a:cubicBezTo>
                      <a:pt x="34854" y="155448"/>
                      <a:pt x="0" y="120594"/>
                      <a:pt x="0" y="77724"/>
                    </a:cubicBezTo>
                    <a:cubicBezTo>
                      <a:pt x="0" y="34854"/>
                      <a:pt x="34854" y="0"/>
                      <a:pt x="77724" y="0"/>
                    </a:cubicBezTo>
                    <a:cubicBezTo>
                      <a:pt x="120594" y="0"/>
                      <a:pt x="155448" y="34854"/>
                      <a:pt x="155448" y="77724"/>
                    </a:cubicBezTo>
                    <a:cubicBezTo>
                      <a:pt x="155448" y="120553"/>
                      <a:pt x="120594" y="155448"/>
                      <a:pt x="77724" y="155448"/>
                    </a:cubicBezTo>
                    <a:close/>
                    <a:moveTo>
                      <a:pt x="77724" y="9108"/>
                    </a:moveTo>
                    <a:cubicBezTo>
                      <a:pt x="39915" y="9108"/>
                      <a:pt x="9149" y="39874"/>
                      <a:pt x="9149" y="77684"/>
                    </a:cubicBezTo>
                    <a:cubicBezTo>
                      <a:pt x="9149" y="115493"/>
                      <a:pt x="39915" y="146259"/>
                      <a:pt x="77724" y="146259"/>
                    </a:cubicBezTo>
                    <a:cubicBezTo>
                      <a:pt x="115534" y="146259"/>
                      <a:pt x="146299" y="115493"/>
                      <a:pt x="146299" y="77684"/>
                    </a:cubicBezTo>
                    <a:cubicBezTo>
                      <a:pt x="146299" y="39874"/>
                      <a:pt x="115534" y="9108"/>
                      <a:pt x="77724" y="9108"/>
                    </a:cubicBezTo>
                    <a:close/>
                  </a:path>
                </a:pathLst>
              </a:custGeom>
              <a:solidFill>
                <a:srgbClr val="252122"/>
              </a:solidFill>
              <a:ln w="40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19409514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1AEEA7A-A8F4-C2F5-5107-0D534CC2EE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A635D2-B142-BE49-AECA-6169441F1F99}" type="slidenum">
              <a:rPr kumimoji="0" lang="en-US" sz="6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28</a:t>
            </a:fld>
            <a:endParaRPr kumimoji="0" lang="en-US" sz="6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un Life New Text" pitchFamily="2" charset="0"/>
              <a:ea typeface="+mn-ea"/>
              <a:cs typeface="+mn-cs"/>
            </a:endParaRPr>
          </a:p>
        </p:txBody>
      </p:sp>
      <p:pic>
        <p:nvPicPr>
          <p:cNvPr id="11" name="Picture Placeholder 10" descr="A person sitting on a bench&#10;&#10;Description automatically generated">
            <a:extLst>
              <a:ext uri="{FF2B5EF4-FFF2-40B4-BE49-F238E27FC236}">
                <a16:creationId xmlns:a16="http://schemas.microsoft.com/office/drawing/2014/main" id="{99539B89-A660-A490-3F0C-44C9EA862D31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89" b="89"/>
          <a:stretch>
            <a:fillRect/>
          </a:stretch>
        </p:blipFill>
        <p:spPr/>
      </p:pic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EB789DC9-DC44-5FF5-D31F-42A06B1A721C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4759378" y="859221"/>
            <a:ext cx="4163406" cy="284411"/>
          </a:xfrm>
        </p:spPr>
        <p:txBody>
          <a:bodyPr/>
          <a:lstStyle/>
          <a:p>
            <a:r>
              <a:rPr lang="en-US" sz="1600" dirty="0">
                <a:latin typeface="Sun Life New Display" pitchFamily="2" charset="0"/>
              </a:rPr>
              <a:t>Investment tools &amp; resources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83F089BB-6A1F-7767-61BF-EE5322FE5375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4771247" y="1744483"/>
            <a:ext cx="4151537" cy="1187450"/>
          </a:xfrm>
        </p:spPr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tx1"/>
                </a:solidFill>
                <a:latin typeface="Sun Life New Text" pitchFamily="2" charset="0"/>
              </a:rPr>
              <a:t>Asset allocation tool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CA" sz="1200" dirty="0">
                <a:solidFill>
                  <a:schemeClr val="tx1"/>
                </a:solidFill>
                <a:latin typeface="Sun Life New Text" pitchFamily="2" charset="0"/>
              </a:rPr>
              <a:t>Morningstar</a:t>
            </a:r>
            <a:r>
              <a:rPr lang="en-CA" sz="1200" baseline="30000" dirty="0">
                <a:solidFill>
                  <a:schemeClr val="tx1"/>
                </a:solidFill>
                <a:latin typeface="Sun Life New Text" pitchFamily="2" charset="0"/>
              </a:rPr>
              <a:t>®</a:t>
            </a:r>
            <a:r>
              <a:rPr lang="en-CA" sz="1200" dirty="0">
                <a:solidFill>
                  <a:schemeClr val="tx1"/>
                </a:solidFill>
                <a:latin typeface="Sun Life New Text" pitchFamily="2" charset="0"/>
              </a:rPr>
              <a:t>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tx1"/>
                </a:solidFill>
                <a:latin typeface="Sun Life New Text" pitchFamily="2" charset="0"/>
              </a:rPr>
              <a:t>Fund and fees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tx1"/>
                </a:solidFill>
                <a:latin typeface="Sun Life New Text" pitchFamily="2" charset="0"/>
              </a:rPr>
              <a:t>Ask an expert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sz="1200" dirty="0">
              <a:solidFill>
                <a:schemeClr val="tx1"/>
              </a:solidFill>
              <a:latin typeface="Sun Life New Text" pitchFamily="2" charset="0"/>
            </a:endParaRPr>
          </a:p>
        </p:txBody>
      </p:sp>
      <p:sp>
        <p:nvSpPr>
          <p:cNvPr id="14" name="Text Placeholder 11">
            <a:extLst>
              <a:ext uri="{FF2B5EF4-FFF2-40B4-BE49-F238E27FC236}">
                <a16:creationId xmlns:a16="http://schemas.microsoft.com/office/drawing/2014/main" id="{D656F467-CE71-726F-484B-06F595813A5B}"/>
              </a:ext>
            </a:extLst>
          </p:cNvPr>
          <p:cNvSpPr txBox="1">
            <a:spLocks/>
          </p:cNvSpPr>
          <p:nvPr/>
        </p:nvSpPr>
        <p:spPr>
          <a:xfrm>
            <a:off x="4780764" y="3593454"/>
            <a:ext cx="3582467" cy="1065255"/>
          </a:xfrm>
          <a:prstGeom prst="rect">
            <a:avLst/>
          </a:prstGeom>
          <a:solidFill>
            <a:srgbClr val="FEF8DD"/>
          </a:solidFill>
        </p:spPr>
        <p:txBody>
          <a:bodyPr/>
          <a:lstStyle>
            <a:lvl1pPr marL="171450" indent="-171450" algn="l" defTabSz="685800" rtl="0" eaLnBrk="1" latinLnBrk="0" hangingPunct="1">
              <a:lnSpc>
                <a:spcPct val="114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b="0" i="0" u="none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marR="0" lvl="0" indent="-17145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CA" sz="9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What is your comfort with risk?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Sun Life New Text" pitchFamily="2" charset="0"/>
              <a:ea typeface="+mn-ea"/>
              <a:cs typeface="+mn-cs"/>
            </a:endParaRPr>
          </a:p>
          <a:p>
            <a:pPr marL="171450" marR="0" lvl="0" indent="-17145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CA" sz="9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What are your short-, medium- and long-term goals?</a:t>
            </a:r>
          </a:p>
          <a:p>
            <a:pPr marL="171450" marR="0" lvl="0" indent="-17145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CA" sz="9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When will you need to draw on your savings?</a:t>
            </a:r>
          </a:p>
          <a:p>
            <a:pPr marL="171450" marR="0" lvl="0" indent="-17145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CA" sz="9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Is your investment portfolio well diversified?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Sun Life New Text" pitchFamily="2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2815978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6A517B1-CAF0-A298-8EBE-9F86935777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29</a:t>
            </a:fld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CFE8A32-B0E8-60B6-7CFC-39E009491C6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sz="1600" dirty="0">
                <a:latin typeface="Sun Life New Display" pitchFamily="2" charset="0"/>
              </a:rPr>
              <a:t>Let me do it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55F89B2-8851-6F70-69BA-BC0588F6419B}"/>
              </a:ext>
            </a:extLst>
          </p:cNvPr>
          <p:cNvSpPr/>
          <p:nvPr/>
        </p:nvSpPr>
        <p:spPr>
          <a:xfrm>
            <a:off x="463951" y="4681950"/>
            <a:ext cx="6221492" cy="215444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lvl="0" defTabSz="822960">
              <a:defRPr/>
            </a:pPr>
            <a:r>
              <a:rPr lang="en-US" sz="800" dirty="0">
                <a:latin typeface="Sun Life New Text"/>
                <a:cs typeface="Arial"/>
              </a:rPr>
              <a:t>*Fund Management Fees as at </a:t>
            </a:r>
            <a:r>
              <a:rPr lang="en-US" sz="800">
                <a:solidFill>
                  <a:srgbClr val="FF0000"/>
                </a:solidFill>
                <a:latin typeface="Sun Life New Text"/>
                <a:cs typeface="Arial"/>
              </a:rPr>
              <a:t>MONTH DAY, 2026</a:t>
            </a:r>
            <a:endParaRPr lang="en-US" sz="800" dirty="0">
              <a:solidFill>
                <a:srgbClr val="FF0000"/>
              </a:solidFill>
              <a:latin typeface="Sun Life New Text" pitchFamily="2" charset="0"/>
              <a:cs typeface="Arial" panose="020B0604020202020204" pitchFamily="34" charset="0"/>
            </a:endParaRP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364F4CD4-69C2-A276-DFAE-78AFE1C050D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00601344"/>
              </p:ext>
            </p:extLst>
          </p:nvPr>
        </p:nvGraphicFramePr>
        <p:xfrm>
          <a:off x="900289" y="797008"/>
          <a:ext cx="7343422" cy="319408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773044">
                  <a:extLst>
                    <a:ext uri="{9D8B030D-6E8A-4147-A177-3AD203B41FA5}">
                      <a16:colId xmlns:a16="http://schemas.microsoft.com/office/drawing/2014/main" val="1305864649"/>
                    </a:ext>
                  </a:extLst>
                </a:gridCol>
                <a:gridCol w="4742985">
                  <a:extLst>
                    <a:ext uri="{9D8B030D-6E8A-4147-A177-3AD203B41FA5}">
                      <a16:colId xmlns:a16="http://schemas.microsoft.com/office/drawing/2014/main" val="2388089567"/>
                    </a:ext>
                  </a:extLst>
                </a:gridCol>
                <a:gridCol w="827393">
                  <a:extLst>
                    <a:ext uri="{9D8B030D-6E8A-4147-A177-3AD203B41FA5}">
                      <a16:colId xmlns:a16="http://schemas.microsoft.com/office/drawing/2014/main" val="2143853516"/>
                    </a:ext>
                  </a:extLst>
                </a:gridCol>
              </a:tblGrid>
              <a:tr h="324602">
                <a:tc>
                  <a:txBody>
                    <a:bodyPr/>
                    <a:lstStyle/>
                    <a:p>
                      <a:r>
                        <a:rPr lang="en-US" sz="1200" b="0" dirty="0">
                          <a:solidFill>
                            <a:srgbClr val="003846"/>
                          </a:solidFill>
                          <a:latin typeface="Sun Life New Display" pitchFamily="2" charset="0"/>
                          <a:cs typeface="Arial" panose="020B0604020202020204" pitchFamily="34" charset="0"/>
                        </a:rPr>
                        <a:t>Fund category</a:t>
                      </a:r>
                      <a:endParaRPr lang="en-CA" sz="1200" b="0" dirty="0">
                        <a:solidFill>
                          <a:srgbClr val="003846"/>
                        </a:solidFill>
                        <a:latin typeface="Sun Life New Display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0" dirty="0">
                          <a:solidFill>
                            <a:srgbClr val="003846"/>
                          </a:solidFill>
                          <a:latin typeface="Sun Life New Display" pitchFamily="2" charset="0"/>
                          <a:cs typeface="Arial" panose="020B0604020202020204" pitchFamily="34" charset="0"/>
                        </a:rPr>
                        <a:t>Fund name</a:t>
                      </a:r>
                      <a:endParaRPr lang="en-CA" sz="1200" b="0" dirty="0">
                        <a:solidFill>
                          <a:srgbClr val="003846"/>
                        </a:solidFill>
                        <a:latin typeface="Sun Life New Display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0" dirty="0">
                          <a:solidFill>
                            <a:srgbClr val="003846"/>
                          </a:solidFill>
                          <a:latin typeface="Sun Life New Display" pitchFamily="2" charset="0"/>
                          <a:cs typeface="Arial" panose="020B0604020202020204" pitchFamily="34" charset="0"/>
                        </a:rPr>
                        <a:t>FMF</a:t>
                      </a:r>
                      <a:r>
                        <a:rPr lang="en-US" sz="1200" b="0" baseline="30000" dirty="0">
                          <a:solidFill>
                            <a:srgbClr val="003846"/>
                          </a:solidFill>
                          <a:latin typeface="Sun Life New Display" pitchFamily="2" charset="0"/>
                          <a:cs typeface="Arial" panose="020B0604020202020204" pitchFamily="34" charset="0"/>
                        </a:rPr>
                        <a:t>*</a:t>
                      </a:r>
                      <a:endParaRPr lang="en-CA" sz="1200" b="0" baseline="30000" dirty="0">
                        <a:solidFill>
                          <a:srgbClr val="003846"/>
                        </a:solidFill>
                        <a:latin typeface="Sun Life New Display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03543639"/>
                  </a:ext>
                </a:extLst>
              </a:tr>
              <a:tr h="32460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un Life New Text" pitchFamily="2" charset="0"/>
                          <a:cs typeface="Arial" panose="020B0604020202020204" pitchFamily="34" charset="0"/>
                        </a:rPr>
                        <a:t>Guaranteed</a:t>
                      </a:r>
                      <a:endParaRPr kumimoji="0" lang="en-CA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Sun Life New Text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Sun Life 1, 3 &amp; 5 Year Guaranteed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CA" sz="120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NA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52922257"/>
                  </a:ext>
                </a:extLst>
              </a:tr>
              <a:tr h="32460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un Life New Text" pitchFamily="2" charset="0"/>
                          <a:cs typeface="Arial" panose="020B0604020202020204" pitchFamily="34" charset="0"/>
                        </a:rPr>
                        <a:t>Money market</a:t>
                      </a:r>
                      <a:endParaRPr kumimoji="0" lang="en-CA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Sun Life New Text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Sun Life Money Market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CA" sz="120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0.00%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4795692"/>
                  </a:ext>
                </a:extLst>
              </a:tr>
              <a:tr h="32460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CA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un Life New Text" pitchFamily="2" charset="0"/>
                          <a:cs typeface="Arial" panose="020B0604020202020204" pitchFamily="34" charset="0"/>
                        </a:rPr>
                        <a:t>Bond/Fixed income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ABC Fixed Income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CA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0.00%</a:t>
                      </a:r>
                      <a:endParaRPr kumimoji="0" lang="en-CA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Sun Life New Text" pitchFamily="2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37173751"/>
                  </a:ext>
                </a:extLst>
              </a:tr>
              <a:tr h="32460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CA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un Life New Text" pitchFamily="2" charset="0"/>
                          <a:cs typeface="Arial" panose="020B0604020202020204" pitchFamily="34" charset="0"/>
                        </a:rPr>
                        <a:t>Balanced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ABC Balanced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CA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0.00%</a:t>
                      </a:r>
                      <a:endParaRPr kumimoji="0" lang="en-CA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Sun Life New Text" pitchFamily="2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53416975"/>
                  </a:ext>
                </a:extLst>
              </a:tr>
              <a:tr h="32460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un Life New Text" pitchFamily="2" charset="0"/>
                          <a:cs typeface="Arial" panose="020B0604020202020204" pitchFamily="34" charset="0"/>
                        </a:rPr>
                        <a:t>Canadian equity</a:t>
                      </a:r>
                      <a:endParaRPr kumimoji="0" lang="en-CA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Sun Life New Text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ABC Canadian Equity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CA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0.00%</a:t>
                      </a:r>
                      <a:endParaRPr kumimoji="0" lang="en-CA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Sun Life New Text" pitchFamily="2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1480875"/>
                  </a:ext>
                </a:extLst>
              </a:tr>
              <a:tr h="32460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un Life New Text" pitchFamily="2" charset="0"/>
                          <a:cs typeface="Arial" panose="020B0604020202020204" pitchFamily="34" charset="0"/>
                        </a:rPr>
                        <a:t>U.S. equity</a:t>
                      </a:r>
                      <a:endParaRPr kumimoji="0" lang="en-CA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Sun Life New Text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ABC U.S. Equity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CA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0.00%</a:t>
                      </a:r>
                      <a:endParaRPr kumimoji="0" lang="en-CA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Sun Life New Text" pitchFamily="2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3602389"/>
                  </a:ext>
                </a:extLst>
              </a:tr>
              <a:tr h="59726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un Life New Text" pitchFamily="2" charset="0"/>
                          <a:cs typeface="Arial" panose="020B0604020202020204" pitchFamily="34" charset="0"/>
                        </a:rPr>
                        <a:t>International/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un Life New Text" pitchFamily="2" charset="0"/>
                          <a:cs typeface="Arial" panose="020B0604020202020204" pitchFamily="34" charset="0"/>
                        </a:rPr>
                        <a:t>Global equity</a:t>
                      </a:r>
                      <a:endParaRPr kumimoji="0" lang="en-CA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Sun Life New Text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ABC International Equity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ABC Global Equity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CA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0.00%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CA" sz="120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0.00%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01012022"/>
                  </a:ext>
                </a:extLst>
              </a:tr>
              <a:tr h="32460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un Life New Text" pitchFamily="2" charset="0"/>
                          <a:cs typeface="Arial" panose="020B0604020202020204" pitchFamily="34" charset="0"/>
                        </a:rPr>
                        <a:t>Real estate</a:t>
                      </a:r>
                      <a:endParaRPr kumimoji="0" lang="en-CA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Sun Life New Text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ABC Canadian Real Estate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CA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0.00%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814599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264218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65F97BC-4A6B-7F4B-A75E-DEE2DDAD1F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A635D2-B142-BE49-AECA-6169441F1F99}" type="slidenum">
              <a:rPr kumimoji="0" lang="en-US" sz="6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CF5A02B-E576-444E-AD67-5649D33A563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215900" y="1712913"/>
            <a:ext cx="1497013" cy="725487"/>
          </a:xfrm>
        </p:spPr>
        <p:txBody>
          <a:bodyPr vert="horz" lIns="0" tIns="0" rIns="0" bIns="0" rtlCol="0" anchor="b">
            <a:normAutofit/>
          </a:bodyPr>
          <a:lstStyle/>
          <a:p>
            <a:r>
              <a:rPr lang="en-US" sz="4800" b="1" dirty="0">
                <a:latin typeface="Sun Life New Display" pitchFamily="2" charset="0"/>
              </a:rPr>
              <a:t>01.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508177EC-01BC-7559-36B2-3E5CA31588DD}"/>
              </a:ext>
            </a:extLst>
          </p:cNvPr>
          <p:cNvSpPr txBox="1">
            <a:spLocks/>
          </p:cNvSpPr>
          <p:nvPr/>
        </p:nvSpPr>
        <p:spPr>
          <a:xfrm>
            <a:off x="215900" y="2639198"/>
            <a:ext cx="4584700" cy="936024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indent="0" defTabSz="685800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900" indent="0" defTabSz="685800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b="0" i="0" u="none">
                <a:solidFill>
                  <a:schemeClr val="tx1">
                    <a:tint val="75000"/>
                  </a:schemeClr>
                </a:solidFill>
              </a:defRPr>
            </a:lvl2pPr>
            <a:lvl3pPr marL="685800" indent="0" defTabSz="685800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defTabSz="685800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defTabSz="685800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>
                <a:latin typeface="Sun Life New Display" pitchFamily="2" charset="0"/>
              </a:rPr>
              <a:t>Welcome to Sun Life</a:t>
            </a:r>
          </a:p>
        </p:txBody>
      </p:sp>
    </p:spTree>
    <p:extLst>
      <p:ext uri="{BB962C8B-B14F-4D97-AF65-F5344CB8AC3E}">
        <p14:creationId xmlns:p14="http://schemas.microsoft.com/office/powerpoint/2010/main" val="201702733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92F689E-0013-02AC-A363-2230001E31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pPr/>
              <a:t>30</a:t>
            </a:fld>
            <a:endParaRPr lang="en-US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2D32F8F9-56AA-08B6-B09A-A420943FE7EF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4980594" y="861060"/>
            <a:ext cx="4163406" cy="720725"/>
          </a:xfrm>
        </p:spPr>
        <p:txBody>
          <a:bodyPr/>
          <a:lstStyle/>
          <a:p>
            <a:r>
              <a:rPr lang="en-US" sz="1600" dirty="0">
                <a:latin typeface="Sun Life New Display" pitchFamily="2" charset="0"/>
              </a:rPr>
              <a:t>How your fees compare</a:t>
            </a:r>
          </a:p>
          <a:p>
            <a:endParaRPr lang="en-US" sz="1600" dirty="0">
              <a:latin typeface="Sun Life New Display" pitchFamily="2" charset="0"/>
            </a:endParaRPr>
          </a:p>
        </p:txBody>
      </p:sp>
      <p:graphicFrame>
        <p:nvGraphicFramePr>
          <p:cNvPr id="22" name="Table 21">
            <a:extLst>
              <a:ext uri="{FF2B5EF4-FFF2-40B4-BE49-F238E27FC236}">
                <a16:creationId xmlns:a16="http://schemas.microsoft.com/office/drawing/2014/main" id="{FE54EAAB-2F5C-D7AD-29E5-87393C2ADB1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5510361"/>
              </p:ext>
            </p:extLst>
          </p:nvPr>
        </p:nvGraphicFramePr>
        <p:xfrm>
          <a:off x="4771779" y="2062168"/>
          <a:ext cx="4163406" cy="149954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081703">
                  <a:extLst>
                    <a:ext uri="{9D8B030D-6E8A-4147-A177-3AD203B41FA5}">
                      <a16:colId xmlns:a16="http://schemas.microsoft.com/office/drawing/2014/main" val="1305864649"/>
                    </a:ext>
                  </a:extLst>
                </a:gridCol>
                <a:gridCol w="2081703">
                  <a:extLst>
                    <a:ext uri="{9D8B030D-6E8A-4147-A177-3AD203B41FA5}">
                      <a16:colId xmlns:a16="http://schemas.microsoft.com/office/drawing/2014/main" val="2388089567"/>
                    </a:ext>
                  </a:extLst>
                </a:gridCol>
              </a:tblGrid>
              <a:tr h="374887">
                <a:tc>
                  <a:txBody>
                    <a:bodyPr/>
                    <a:lstStyle/>
                    <a:p>
                      <a:pPr algn="l"/>
                      <a:r>
                        <a:rPr lang="en-US" sz="1200" b="1" dirty="0">
                          <a:solidFill>
                            <a:srgbClr val="003846"/>
                          </a:solidFill>
                          <a:latin typeface="Sun Life New Display" pitchFamily="2" charset="0"/>
                          <a:cs typeface="Arial" panose="020B0604020202020204" pitchFamily="34" charset="0"/>
                        </a:rPr>
                        <a:t>Fund category (domiciled)</a:t>
                      </a:r>
                      <a:endParaRPr lang="en-CA" sz="1200" b="1" dirty="0">
                        <a:solidFill>
                          <a:srgbClr val="003846"/>
                        </a:solidFill>
                        <a:latin typeface="Sun Life New Display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rgbClr val="003846"/>
                          </a:solidFill>
                          <a:latin typeface="Sun Life New Display" pitchFamily="2" charset="0"/>
                          <a:cs typeface="Arial" panose="020B0604020202020204" pitchFamily="34" charset="0"/>
                        </a:rPr>
                        <a:t>Median retail fees</a:t>
                      </a:r>
                      <a:r>
                        <a:rPr lang="en-US" sz="1200" b="1" baseline="30000" dirty="0">
                          <a:solidFill>
                            <a:srgbClr val="003846"/>
                          </a:solidFill>
                          <a:latin typeface="Sun Life New Display" pitchFamily="2" charset="0"/>
                          <a:cs typeface="Arial" panose="020B0604020202020204" pitchFamily="34" charset="0"/>
                        </a:rPr>
                        <a:t>1</a:t>
                      </a:r>
                      <a:endParaRPr lang="en-CA" sz="1200" b="1" baseline="30000" dirty="0">
                        <a:solidFill>
                          <a:srgbClr val="003846"/>
                        </a:solidFill>
                        <a:latin typeface="Sun Life New Display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03543639"/>
                  </a:ext>
                </a:extLst>
              </a:tr>
              <a:tr h="374887">
                <a:tc>
                  <a:txBody>
                    <a:bodyPr/>
                    <a:lstStyle/>
                    <a:p>
                      <a:pPr lvl="0" algn="l" eaLnBrk="1" hangingPunct="1">
                        <a:spcBef>
                          <a:spcPct val="20000"/>
                        </a:spcBef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latin typeface="Sun Life New Text" pitchFamily="2" charset="0"/>
                          <a:cs typeface="Arial" panose="020B0604020202020204" pitchFamily="34" charset="0"/>
                        </a:rPr>
                        <a:t>Bond (Fixed income)</a:t>
                      </a:r>
                      <a:endParaRPr lang="en-CA" sz="1200" b="0" dirty="0">
                        <a:solidFill>
                          <a:schemeClr val="tx1"/>
                        </a:solidFill>
                        <a:latin typeface="Sun Life New Text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0.89%</a:t>
                      </a:r>
                      <a:endParaRPr kumimoji="0" lang="en-CA" sz="1200" b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Sun Life New Text" pitchFamily="2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52922257"/>
                  </a:ext>
                </a:extLst>
              </a:tr>
              <a:tr h="374887">
                <a:tc>
                  <a:txBody>
                    <a:bodyPr/>
                    <a:lstStyle/>
                    <a:p>
                      <a:pPr lvl="0" algn="l" eaLnBrk="1" hangingPunct="1">
                        <a:spcBef>
                          <a:spcPct val="20000"/>
                        </a:spcBef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latin typeface="Sun Life New Text" pitchFamily="2" charset="0"/>
                          <a:cs typeface="Arial" panose="020B0604020202020204" pitchFamily="34" charset="0"/>
                        </a:rPr>
                        <a:t>Equity</a:t>
                      </a:r>
                      <a:endParaRPr lang="en-CA" sz="1200" b="0" dirty="0">
                        <a:solidFill>
                          <a:schemeClr val="tx1"/>
                        </a:solidFill>
                        <a:latin typeface="Sun Life New Text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1.76%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03058729"/>
                  </a:ext>
                </a:extLst>
              </a:tr>
              <a:tr h="374887">
                <a:tc>
                  <a:txBody>
                    <a:bodyPr/>
                    <a:lstStyle/>
                    <a:p>
                      <a:pPr lvl="0" algn="l" eaLnBrk="1" hangingPunct="1">
                        <a:spcBef>
                          <a:spcPct val="20000"/>
                        </a:spcBef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latin typeface="Sun Life New Text" pitchFamily="2" charset="0"/>
                          <a:cs typeface="Arial" panose="020B0604020202020204" pitchFamily="34" charset="0"/>
                        </a:rPr>
                        <a:t>Allocation</a:t>
                      </a:r>
                      <a:endParaRPr lang="en-CA" sz="1200" b="0" dirty="0">
                        <a:solidFill>
                          <a:schemeClr val="tx1"/>
                        </a:solidFill>
                        <a:latin typeface="Sun Life New Text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1.90%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28991697"/>
                  </a:ext>
                </a:extLst>
              </a:tr>
            </a:tbl>
          </a:graphicData>
        </a:graphic>
      </p:graphicFrame>
      <p:sp>
        <p:nvSpPr>
          <p:cNvPr id="23" name="TextBox 22">
            <a:extLst>
              <a:ext uri="{FF2B5EF4-FFF2-40B4-BE49-F238E27FC236}">
                <a16:creationId xmlns:a16="http://schemas.microsoft.com/office/drawing/2014/main" id="{391F72CC-C106-02A3-5771-36E2D9B51152}"/>
              </a:ext>
            </a:extLst>
          </p:cNvPr>
          <p:cNvSpPr txBox="1"/>
          <p:nvPr/>
        </p:nvSpPr>
        <p:spPr>
          <a:xfrm>
            <a:off x="4622269" y="4703134"/>
            <a:ext cx="4521731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822960">
              <a:defRPr/>
            </a:pPr>
            <a:r>
              <a:rPr lang="en-CA" sz="800" b="1" i="0" u="none" strike="noStrike" baseline="30000" dirty="0">
                <a:latin typeface="Sun Life New Text" pitchFamily="2" charset="0"/>
              </a:rPr>
              <a:t>1</a:t>
            </a:r>
            <a:r>
              <a:rPr lang="en-CA" sz="800" b="1" i="0" u="none" strike="noStrike" baseline="0" dirty="0">
                <a:latin typeface="Sun Life New Text" pitchFamily="2" charset="0"/>
              </a:rPr>
              <a:t>Source: </a:t>
            </a:r>
            <a:r>
              <a:rPr lang="en-CA" sz="800" b="0" i="0" u="none" strike="noStrike" baseline="0" dirty="0">
                <a:latin typeface="Sun Life New Text" pitchFamily="2" charset="0"/>
              </a:rPr>
              <a:t>Morningstar "Global Investor Experience Study: Fees and Expense," March 2022</a:t>
            </a:r>
            <a:endParaRPr lang="en-US" sz="800" dirty="0">
              <a:latin typeface="Sun Life New Text" pitchFamily="2" charset="0"/>
              <a:cs typeface="Arial" panose="020B0604020202020204" pitchFamily="34" charset="0"/>
            </a:endParaRPr>
          </a:p>
        </p:txBody>
      </p:sp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528349FB-7C14-2CA0-10BF-03075E8F472F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56069842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10B86B4-3946-2F90-F360-DD9BAAA702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A635D2-B142-BE49-AECA-6169441F1F99}" type="slidenum">
              <a:rPr kumimoji="0" lang="en-US" sz="6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31</a:t>
            </a:fld>
            <a:endParaRPr kumimoji="0" lang="en-US" sz="6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un Life New Text" pitchFamily="2" charset="0"/>
              <a:ea typeface="+mn-ea"/>
              <a:cs typeface="+mn-cs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C360714-E2EC-74DC-08D1-A87FC4D6D5A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sz="1600" dirty="0">
                <a:latin typeface="Sun Life New Display" pitchFamily="2" charset="0"/>
              </a:rPr>
              <a:t>Less is more</a:t>
            </a:r>
          </a:p>
        </p:txBody>
      </p:sp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id="{1DE56B43-2327-1272-01E6-9C468445C28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26338531"/>
              </p:ext>
            </p:extLst>
          </p:nvPr>
        </p:nvGraphicFramePr>
        <p:xfrm>
          <a:off x="482269" y="972889"/>
          <a:ext cx="4959893" cy="34246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173E0440-5EAE-B8CB-062D-0B2AD62F3E39}"/>
              </a:ext>
            </a:extLst>
          </p:cNvPr>
          <p:cNvSpPr txBox="1">
            <a:spLocks/>
          </p:cNvSpPr>
          <p:nvPr/>
        </p:nvSpPr>
        <p:spPr bwMode="auto">
          <a:xfrm>
            <a:off x="428399" y="4543199"/>
            <a:ext cx="8353425" cy="32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306C99"/>
              </a:buClr>
              <a:buFont typeface="Arial" pitchFamily="34" charset="0"/>
              <a:buChar char="•"/>
              <a:defRPr sz="3200">
                <a:solidFill>
                  <a:srgbClr val="5E5550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306C99"/>
              </a:buClr>
              <a:buFont typeface="Arial" pitchFamily="34" charset="0"/>
              <a:buChar char="•"/>
              <a:defRPr sz="2800">
                <a:solidFill>
                  <a:srgbClr val="5E5550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306C99"/>
              </a:buClr>
              <a:buFont typeface="Arial" pitchFamily="34" charset="0"/>
              <a:buChar char="•"/>
              <a:defRPr sz="2400">
                <a:solidFill>
                  <a:srgbClr val="5E5550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306C99"/>
              </a:buClr>
              <a:buFont typeface="Arial" pitchFamily="34" charset="0"/>
              <a:buChar char="•"/>
              <a:defRPr sz="2000">
                <a:solidFill>
                  <a:srgbClr val="5E5550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306C99"/>
              </a:buClr>
              <a:buFont typeface="Arial" pitchFamily="34" charset="0"/>
              <a:buChar char="•"/>
              <a:defRPr sz="2000">
                <a:solidFill>
                  <a:srgbClr val="5E5550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8752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Arial" panose="020B0604020202020204" pitchFamily="34" charset="0"/>
              </a:rPr>
              <a:t>For illustrative purposes only to understand the concept.  For your plan specifics, review your available funds and fees on </a:t>
            </a:r>
            <a:r>
              <a:rPr kumimoji="0" lang="en-CA" sz="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Arial" panose="020B0604020202020204" pitchFamily="34" charset="0"/>
              </a:rPr>
              <a:t>mysunlife.ca</a:t>
            </a: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306C99"/>
              </a:buClr>
              <a:buSzTx/>
              <a:buFont typeface="Arial" pitchFamily="34" charset="0"/>
              <a:buNone/>
              <a:tabLst/>
              <a:defRPr/>
            </a:pPr>
            <a:endParaRPr kumimoji="0" lang="en-US" sz="7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un Life New Text" pitchFamily="2" charset="0"/>
              <a:ea typeface="+mn-ea"/>
              <a:cs typeface="+mn-cs"/>
            </a:endParaRPr>
          </a:p>
        </p:txBody>
      </p:sp>
      <p:sp>
        <p:nvSpPr>
          <p:cNvPr id="10" name="Left Brace 9">
            <a:extLst>
              <a:ext uri="{FF2B5EF4-FFF2-40B4-BE49-F238E27FC236}">
                <a16:creationId xmlns:a16="http://schemas.microsoft.com/office/drawing/2014/main" id="{5C925C4F-4808-0664-26C1-60A8C3D2E15E}"/>
              </a:ext>
            </a:extLst>
          </p:cNvPr>
          <p:cNvSpPr/>
          <p:nvPr/>
        </p:nvSpPr>
        <p:spPr>
          <a:xfrm flipH="1">
            <a:off x="4275863" y="1754356"/>
            <a:ext cx="349858" cy="416350"/>
          </a:xfrm>
          <a:prstGeom prst="leftBrace">
            <a:avLst/>
          </a:prstGeom>
          <a:ln w="12700">
            <a:solidFill>
              <a:srgbClr val="00384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un Life Sans"/>
              <a:ea typeface="+mn-ea"/>
              <a:cs typeface="+mn-cs"/>
            </a:endParaRPr>
          </a:p>
        </p:txBody>
      </p:sp>
      <p:sp>
        <p:nvSpPr>
          <p:cNvPr id="14" name="TextBox 1">
            <a:extLst>
              <a:ext uri="{FF2B5EF4-FFF2-40B4-BE49-F238E27FC236}">
                <a16:creationId xmlns:a16="http://schemas.microsoft.com/office/drawing/2014/main" id="{17FA7822-4BAC-CA2D-D263-8C82D92BC1A0}"/>
              </a:ext>
            </a:extLst>
          </p:cNvPr>
          <p:cNvSpPr txBox="1"/>
          <p:nvPr/>
        </p:nvSpPr>
        <p:spPr>
          <a:xfrm>
            <a:off x="4604676" y="1835310"/>
            <a:ext cx="914400" cy="254442"/>
          </a:xfrm>
          <a:prstGeom prst="rect">
            <a:avLst/>
          </a:prstGeom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CA" sz="1200" b="1" i="0" u="none" strike="noStrike" kern="1200" cap="none" spc="0" normalizeH="0" baseline="0" noProof="0" dirty="0">
                <a:ln>
                  <a:noFill/>
                </a:ln>
                <a:solidFill>
                  <a:srgbClr val="003846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$42,846</a:t>
            </a: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rgbClr val="003846"/>
              </a:solidFill>
              <a:effectLst/>
              <a:uLnTx/>
              <a:uFillTx/>
              <a:latin typeface="Sun Life New Text" pitchFamily="2" charset="0"/>
              <a:ea typeface="+mn-ea"/>
              <a:cs typeface="+mn-cs"/>
            </a:endParaRPr>
          </a:p>
        </p:txBody>
      </p:sp>
      <p:graphicFrame>
        <p:nvGraphicFramePr>
          <p:cNvPr id="17" name="Table 5">
            <a:extLst>
              <a:ext uri="{FF2B5EF4-FFF2-40B4-BE49-F238E27FC236}">
                <a16:creationId xmlns:a16="http://schemas.microsoft.com/office/drawing/2014/main" id="{6CED516A-D1CF-500D-F1BD-7C13F191662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4973406"/>
              </p:ext>
            </p:extLst>
          </p:nvPr>
        </p:nvGraphicFramePr>
        <p:xfrm>
          <a:off x="6014731" y="1171527"/>
          <a:ext cx="1812197" cy="28309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2197">
                  <a:extLst>
                    <a:ext uri="{9D8B030D-6E8A-4147-A177-3AD203B41FA5}">
                      <a16:colId xmlns:a16="http://schemas.microsoft.com/office/drawing/2014/main" val="1561278267"/>
                    </a:ext>
                  </a:extLst>
                </a:gridCol>
              </a:tblGrid>
              <a:tr h="636841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>
                          <a:solidFill>
                            <a:srgbClr val="003846"/>
                          </a:solidFill>
                          <a:latin typeface="Sun Life New Text" pitchFamily="2" charset="0"/>
                        </a:rPr>
                        <a:t>Monthly retirement income*</a:t>
                      </a:r>
                    </a:p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rgbClr val="003846"/>
                        </a:solidFill>
                        <a:latin typeface="Sun Life New Text" pitchFamily="2" charset="0"/>
                      </a:endParaRPr>
                    </a:p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 kern="1200" baseline="0" dirty="0">
                          <a:solidFill>
                            <a:srgbClr val="003846"/>
                          </a:solidFill>
                          <a:latin typeface="Sun Life New Text" pitchFamily="2" charset="0"/>
                          <a:ea typeface="+mn-ea"/>
                          <a:cs typeface="+mn-cs"/>
                        </a:rPr>
                        <a:t>$226.94</a:t>
                      </a:r>
                      <a:endParaRPr kumimoji="0" lang="en-CA" sz="1200" b="1" u="none" strike="noStrike" kern="1200" cap="none" normalizeH="0" baseline="0" dirty="0">
                        <a:ln>
                          <a:noFill/>
                        </a:ln>
                        <a:solidFill>
                          <a:srgbClr val="003846"/>
                        </a:solidFill>
                        <a:effectLst/>
                        <a:latin typeface="Sun Life New Text" pitchFamily="2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D954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54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D954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192399"/>
                  </a:ext>
                </a:extLst>
              </a:tr>
              <a:tr h="441515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latin typeface="Sun Life New Text" pitchFamily="2" charset="0"/>
                        </a:rPr>
                        <a:t>Extra savings for expenses in retirement</a:t>
                      </a:r>
                    </a:p>
                  </a:txBody>
                  <a:tcPr>
                    <a:lnL w="12700" cap="flat" cmpd="sng" algn="ctr">
                      <a:solidFill>
                        <a:srgbClr val="D954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54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54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54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71308187"/>
                  </a:ext>
                </a:extLst>
              </a:tr>
              <a:tr h="1657891">
                <a:tc>
                  <a:txBody>
                    <a:bodyPr/>
                    <a:lstStyle/>
                    <a:p>
                      <a:pPr marL="0" marR="0" lvl="0" indent="0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CA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Groceries</a:t>
                      </a:r>
                    </a:p>
                    <a:p>
                      <a:pPr marL="0" marR="0" lvl="0" indent="0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CA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Utility bills</a:t>
                      </a:r>
                    </a:p>
                    <a:p>
                      <a:pPr marL="0" marR="0" lvl="0" indent="0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CA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Mortgage / Rent</a:t>
                      </a:r>
                    </a:p>
                    <a:p>
                      <a:pPr marL="0" marR="0" lvl="0" indent="0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CA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Taxes</a:t>
                      </a:r>
                    </a:p>
                    <a:p>
                      <a:pPr marL="0" marR="0" lvl="0" indent="0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CA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Vehicle</a:t>
                      </a:r>
                      <a:endParaRPr lang="en-CA" sz="1000" b="0" kern="1200" dirty="0">
                        <a:solidFill>
                          <a:schemeClr val="tx1"/>
                        </a:solidFill>
                        <a:latin typeface="Sun Life New Text" pitchFamily="2" charset="0"/>
                        <a:ea typeface="+mn-ea"/>
                        <a:cs typeface="Arial" panose="020B0604020202020204" pitchFamily="34" charset="0"/>
                        <a:sym typeface="Wingdings 2" pitchFamily="18" charset="2"/>
                      </a:endParaRPr>
                    </a:p>
                    <a:p>
                      <a:pPr marL="0" marR="0" lvl="0" indent="0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CA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Entertainment</a:t>
                      </a:r>
                    </a:p>
                    <a:p>
                      <a:pPr marL="0" marR="0" lvl="0" indent="0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CA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Travel</a:t>
                      </a:r>
                    </a:p>
                    <a:p>
                      <a:pPr marL="0" marR="0" lvl="0" indent="0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CA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Health care </a:t>
                      </a:r>
                      <a:endParaRPr lang="en-US" sz="1000" kern="1200" dirty="0">
                        <a:solidFill>
                          <a:schemeClr val="tx1"/>
                        </a:solidFill>
                        <a:latin typeface="Sun Life New Text" pitchFamily="2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D954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54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54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17407089"/>
                  </a:ext>
                </a:extLst>
              </a:tr>
            </a:tbl>
          </a:graphicData>
        </a:graphic>
      </p:graphicFrame>
      <p:sp>
        <p:nvSpPr>
          <p:cNvPr id="18" name="Arrow: Right 17">
            <a:extLst>
              <a:ext uri="{FF2B5EF4-FFF2-40B4-BE49-F238E27FC236}">
                <a16:creationId xmlns:a16="http://schemas.microsoft.com/office/drawing/2014/main" id="{8037B7F0-745F-6FAC-92F2-A6FCDD7523BA}"/>
              </a:ext>
            </a:extLst>
          </p:cNvPr>
          <p:cNvSpPr/>
          <p:nvPr/>
        </p:nvSpPr>
        <p:spPr>
          <a:xfrm>
            <a:off x="5442162" y="1727806"/>
            <a:ext cx="435833" cy="484632"/>
          </a:xfrm>
          <a:prstGeom prst="rightArrow">
            <a:avLst/>
          </a:prstGeom>
          <a:solidFill>
            <a:srgbClr val="FEF8DD"/>
          </a:solidFill>
          <a:ln w="19050">
            <a:solidFill>
              <a:srgbClr val="0038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un Life Sans"/>
              <a:ea typeface="+mn-ea"/>
              <a:cs typeface="+mn-cs"/>
            </a:endParaRP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8EE0DD26-55A4-B81E-1D97-3F2F18971EC5}"/>
              </a:ext>
            </a:extLst>
          </p:cNvPr>
          <p:cNvSpPr txBox="1">
            <a:spLocks/>
          </p:cNvSpPr>
          <p:nvPr/>
        </p:nvSpPr>
        <p:spPr bwMode="auto">
          <a:xfrm>
            <a:off x="428399" y="4746813"/>
            <a:ext cx="8140926" cy="5131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306C99"/>
              </a:buClr>
              <a:buFont typeface="Arial" pitchFamily="34" charset="0"/>
              <a:buChar char="•"/>
              <a:defRPr sz="3200">
                <a:solidFill>
                  <a:srgbClr val="5E5550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306C99"/>
              </a:buClr>
              <a:buFont typeface="Arial" pitchFamily="34" charset="0"/>
              <a:buChar char="•"/>
              <a:defRPr sz="2800">
                <a:solidFill>
                  <a:srgbClr val="5E5550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306C99"/>
              </a:buClr>
              <a:buFont typeface="Arial" pitchFamily="34" charset="0"/>
              <a:buChar char="•"/>
              <a:defRPr sz="2400">
                <a:solidFill>
                  <a:srgbClr val="5E5550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306C99"/>
              </a:buClr>
              <a:buFont typeface="Arial" pitchFamily="34" charset="0"/>
              <a:buChar char="•"/>
              <a:defRPr sz="2000">
                <a:solidFill>
                  <a:srgbClr val="5E5550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306C99"/>
              </a:buClr>
              <a:buFont typeface="Arial" pitchFamily="34" charset="0"/>
              <a:buChar char="•"/>
              <a:defRPr sz="2000">
                <a:solidFill>
                  <a:srgbClr val="5E5550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306C99"/>
              </a:buClr>
              <a:buSzTx/>
              <a:buFont typeface="Arial" pitchFamily="34" charset="0"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Assumptions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: $4,000 invested all at once on January 1 of each year| annual gross rate of return of 5.5%. </a:t>
            </a:r>
          </a:p>
          <a:p>
            <a:pPr marL="0" indent="0">
              <a:buNone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*</a:t>
            </a:r>
            <a:r>
              <a:rPr lang="en-CA" sz="700" kern="100" dirty="0">
                <a:solidFill>
                  <a:schemeClr val="tx1"/>
                </a:solidFill>
                <a:effectLst/>
                <a:latin typeface="Sun Life New Text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Annuity quote Dec 2022, premium amount: $42,846 | Assigned sex at birth: Female. </a:t>
            </a:r>
            <a:r>
              <a:rPr lang="en-CA" sz="700" kern="100" dirty="0">
                <a:solidFill>
                  <a:schemeClr val="tx1"/>
                </a:solidFill>
                <a:latin typeface="Sun Life New Text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A</a:t>
            </a:r>
            <a:r>
              <a:rPr lang="en-CA" sz="700" kern="100" dirty="0">
                <a:solidFill>
                  <a:schemeClr val="tx1"/>
                </a:solidFill>
                <a:effectLst/>
                <a:latin typeface="Sun Life New Text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ge 65. </a:t>
            </a: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306C99"/>
              </a:buClr>
              <a:buSzTx/>
              <a:buFont typeface="Arial" pitchFamily="34" charset="0"/>
              <a:buNone/>
              <a:tabLst/>
              <a:defRPr/>
            </a:pPr>
            <a:endParaRPr kumimoji="0" lang="en-CA" sz="7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un Life New Text" pitchFamily="2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9360919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F5A02B-E576-444E-AD67-5649D33A56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Sun Life New Display" pitchFamily="2" charset="0"/>
              </a:rPr>
              <a:t>04.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A5118FD-349E-1247-BE81-A8F96DBEEC7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latin typeface="Sun Life New Display" pitchFamily="2" charset="0"/>
              </a:rPr>
              <a:t>It’s easy to enrol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65F97BC-4A6B-7F4B-A75E-DEE2DDAD1F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816947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526FEED-923D-FE05-9760-7D35C1E677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33</a:t>
            </a:fld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530E5F9-C03E-15DE-A3E2-E4C97EE5CAB1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>
          <a:xfrm>
            <a:off x="337279" y="3560901"/>
            <a:ext cx="1827480" cy="159575"/>
          </a:xfrm>
        </p:spPr>
        <p:txBody>
          <a:bodyPr/>
          <a:lstStyle/>
          <a:p>
            <a:r>
              <a:rPr lang="en-US" sz="1200" dirty="0">
                <a:solidFill>
                  <a:schemeClr val="tx2"/>
                </a:solidFill>
                <a:latin typeface="Sun Life New Display" pitchFamily="2" charset="0"/>
              </a:rPr>
              <a:t>Enrolling online is easy</a:t>
            </a:r>
            <a:endParaRPr lang="fr-CA" sz="1200" dirty="0">
              <a:solidFill>
                <a:schemeClr val="tx2"/>
              </a:solidFill>
              <a:latin typeface="Sun Life New Display" pitchFamily="2" charset="0"/>
            </a:endParaRP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CE54093-28F0-4969-D850-1831C3727033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37279" y="3873637"/>
            <a:ext cx="1831610" cy="1048985"/>
          </a:xfrm>
        </p:spPr>
        <p:txBody>
          <a:bodyPr/>
          <a:lstStyle/>
          <a:p>
            <a:r>
              <a:rPr lang="en-US" sz="1050" dirty="0">
                <a:latin typeface="Sun Life New Text" pitchFamily="2" charset="0"/>
              </a:rPr>
              <a:t>Watch for your </a:t>
            </a:r>
            <a:r>
              <a:rPr lang="en-US" sz="1050" dirty="0">
                <a:solidFill>
                  <a:srgbClr val="FF0000"/>
                </a:solidFill>
                <a:latin typeface="Sun Life New Text" pitchFamily="2" charset="0"/>
              </a:rPr>
              <a:t>ENROL email </a:t>
            </a:r>
            <a:r>
              <a:rPr lang="en-US" sz="1050" dirty="0">
                <a:latin typeface="Sun Life New Text" pitchFamily="2" charset="0"/>
              </a:rPr>
              <a:t>/ </a:t>
            </a:r>
            <a:r>
              <a:rPr lang="en-US" sz="1050" dirty="0">
                <a:solidFill>
                  <a:srgbClr val="FF0000"/>
                </a:solidFill>
                <a:latin typeface="Sun Life New Text" pitchFamily="2" charset="0"/>
              </a:rPr>
              <a:t>your welcome letter </a:t>
            </a:r>
            <a:endParaRPr lang="fr-CA" sz="1050" dirty="0">
              <a:solidFill>
                <a:srgbClr val="FF0000"/>
              </a:solidFill>
              <a:latin typeface="Sun Life New Text" pitchFamily="2" charset="0"/>
            </a:endParaRP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C8577E7C-881D-3B58-C0ED-7E8883882648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/>
        <p:txBody>
          <a:bodyPr/>
          <a:lstStyle/>
          <a:p>
            <a:r>
              <a:rPr lang="fr-CA" sz="1200" dirty="0" err="1">
                <a:solidFill>
                  <a:schemeClr val="tx2"/>
                </a:solidFill>
                <a:latin typeface="Sun Life New Display" pitchFamily="2" charset="0"/>
              </a:rPr>
              <a:t>Register</a:t>
            </a:r>
            <a:endParaRPr lang="fr-CA" sz="1200" dirty="0">
              <a:solidFill>
                <a:schemeClr val="tx2"/>
              </a:solidFill>
              <a:latin typeface="Sun Life New Display" pitchFamily="2" charset="0"/>
            </a:endParaRP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2CE3C742-EB9D-D9A2-6ADC-7C2DCFCA26CA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2540833" y="3883162"/>
            <a:ext cx="1831610" cy="1048985"/>
          </a:xfrm>
        </p:spPr>
        <p:txBody>
          <a:bodyPr/>
          <a:lstStyle/>
          <a:p>
            <a:r>
              <a:rPr lang="en-US" sz="1050" dirty="0">
                <a:latin typeface="Sun Life New Text" pitchFamily="2" charset="0"/>
              </a:rPr>
              <a:t>Visit </a:t>
            </a:r>
            <a:r>
              <a:rPr lang="en-US" sz="1050" b="1" dirty="0">
                <a:solidFill>
                  <a:srgbClr val="D9541A"/>
                </a:solidFill>
                <a:latin typeface="Sun Life New Text" pitchFamily="2" charset="0"/>
              </a:rPr>
              <a:t>mysunlife.ca </a:t>
            </a:r>
            <a:r>
              <a:rPr lang="en-US" sz="1050" dirty="0">
                <a:latin typeface="Sun Life New Text" pitchFamily="2" charset="0"/>
              </a:rPr>
              <a:t>and select </a:t>
            </a:r>
            <a:r>
              <a:rPr lang="en-US" sz="1050" b="1" dirty="0">
                <a:latin typeface="Sun Life New Text" pitchFamily="2" charset="0"/>
              </a:rPr>
              <a:t>Register</a:t>
            </a:r>
            <a:r>
              <a:rPr lang="en-US" sz="1050" dirty="0">
                <a:latin typeface="Sun Life New Text" pitchFamily="2" charset="0"/>
              </a:rPr>
              <a:t>. </a:t>
            </a:r>
            <a:endParaRPr lang="fr-CA" sz="1050" dirty="0">
              <a:latin typeface="Sun Life New Text" pitchFamily="2" charset="0"/>
            </a:endParaRP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B96573D6-5C8D-615C-585F-2614918DB322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/>
        <p:txBody>
          <a:bodyPr/>
          <a:lstStyle/>
          <a:p>
            <a:r>
              <a:rPr lang="fr-CA" sz="1200" dirty="0">
                <a:solidFill>
                  <a:schemeClr val="tx2"/>
                </a:solidFill>
                <a:latin typeface="Sun Life New Display" pitchFamily="2" charset="0"/>
              </a:rPr>
              <a:t>Enrol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C9764C02-0986-F20E-36D9-F03D42C751BE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4759378" y="3883162"/>
            <a:ext cx="1831610" cy="1048985"/>
          </a:xfrm>
        </p:spPr>
        <p:txBody>
          <a:bodyPr/>
          <a:lstStyle/>
          <a:p>
            <a:r>
              <a:rPr lang="en-US" sz="1050" dirty="0">
                <a:latin typeface="Sun Life New Text" pitchFamily="2" charset="0"/>
              </a:rPr>
              <a:t>Select </a:t>
            </a:r>
            <a:r>
              <a:rPr lang="en-US" sz="1050" b="1" dirty="0" err="1">
                <a:latin typeface="Sun Life New Text" pitchFamily="2" charset="0"/>
              </a:rPr>
              <a:t>Enrol</a:t>
            </a:r>
            <a:r>
              <a:rPr lang="en-US" sz="1050" dirty="0">
                <a:latin typeface="Sun Life New Text" pitchFamily="2" charset="0"/>
              </a:rPr>
              <a:t> from the right-hand menu.</a:t>
            </a:r>
            <a:endParaRPr lang="fr-CA" sz="1050" dirty="0">
              <a:latin typeface="Sun Life New Text" pitchFamily="2" charset="0"/>
            </a:endParaRP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7617C48-4616-5656-A2AD-5AF53787FDF7}"/>
              </a:ext>
            </a:extLst>
          </p:cNvPr>
          <p:cNvSpPr>
            <a:spLocks noGrp="1"/>
          </p:cNvSpPr>
          <p:nvPr>
            <p:ph type="body" sz="quarter" idx="44"/>
          </p:nvPr>
        </p:nvSpPr>
        <p:spPr/>
        <p:txBody>
          <a:bodyPr/>
          <a:lstStyle/>
          <a:p>
            <a:r>
              <a:rPr lang="en-US" sz="1200" dirty="0">
                <a:solidFill>
                  <a:schemeClr val="tx2"/>
                </a:solidFill>
                <a:latin typeface="Sun Life New Display" pitchFamily="2" charset="0"/>
              </a:rPr>
              <a:t>Follow the easy steps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A12854E7-DA42-7B7E-8565-E8B2F3917BC3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6970427" y="3883162"/>
            <a:ext cx="1831610" cy="1048985"/>
          </a:xfrm>
        </p:spPr>
        <p:txBody>
          <a:bodyPr/>
          <a:lstStyle/>
          <a:p>
            <a:r>
              <a:rPr lang="en-US" sz="1050" dirty="0">
                <a:latin typeface="Sun Life New Text" pitchFamily="2" charset="0"/>
              </a:rPr>
              <a:t>Follow the steps to personalize your products, contributions from your pay, investments and beneficiaries.</a:t>
            </a:r>
            <a:endParaRPr lang="fr-CA" sz="1050" dirty="0">
              <a:latin typeface="Sun Life New Text" pitchFamily="2" charset="0"/>
            </a:endParaRPr>
          </a:p>
        </p:txBody>
      </p:sp>
      <p:pic>
        <p:nvPicPr>
          <p:cNvPr id="14" name="Picture Placeholder 13" descr="A picture containing outdoor, clothing, shadow, person&#10;&#10;Description automatically generated">
            <a:extLst>
              <a:ext uri="{FF2B5EF4-FFF2-40B4-BE49-F238E27FC236}">
                <a16:creationId xmlns:a16="http://schemas.microsoft.com/office/drawing/2014/main" id="{B3485981-5AA6-2CCD-C0E5-518A5AE67C53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2442" b="1244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61721824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CBE4CD9-5E42-F69B-3367-5C187B41A6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34</a:t>
            </a:fld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D8E3C97-172A-12DA-15A2-D7F5376B9287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>
          <a:xfrm>
            <a:off x="339379" y="3579951"/>
            <a:ext cx="1827480" cy="140525"/>
          </a:xfrm>
        </p:spPr>
        <p:txBody>
          <a:bodyPr/>
          <a:lstStyle/>
          <a:p>
            <a:r>
              <a:rPr lang="en-US" sz="1200" dirty="0">
                <a:solidFill>
                  <a:schemeClr val="tx2"/>
                </a:solidFill>
                <a:latin typeface="Sun Life New Display" pitchFamily="2" charset="0"/>
              </a:rPr>
              <a:t>Already in the plan? </a:t>
            </a:r>
            <a:endParaRPr lang="fr-CA" sz="1200" dirty="0">
              <a:solidFill>
                <a:schemeClr val="tx2"/>
              </a:solidFill>
              <a:latin typeface="Sun Life New Display" pitchFamily="2" charset="0"/>
            </a:endParaRP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1447E28-B8D0-9A59-DB44-8AC795C92481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46093" y="3892686"/>
            <a:ext cx="1831610" cy="1048985"/>
          </a:xfrm>
        </p:spPr>
        <p:txBody>
          <a:bodyPr/>
          <a:lstStyle/>
          <a:p>
            <a:r>
              <a:rPr lang="en-US" sz="1050" dirty="0">
                <a:latin typeface="Sun Life New Text" pitchFamily="2" charset="0"/>
              </a:rPr>
              <a:t>Quickly add a new product.</a:t>
            </a:r>
            <a:endParaRPr lang="fr-CA" sz="1050" dirty="0">
              <a:latin typeface="Sun Life New Text" pitchFamily="2" charset="0"/>
            </a:endParaRP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53F50B7-48ED-00B8-C321-0B68063EA1F8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/>
        <p:txBody>
          <a:bodyPr/>
          <a:lstStyle/>
          <a:p>
            <a:r>
              <a:rPr lang="fr-CA" sz="1200" dirty="0" err="1">
                <a:solidFill>
                  <a:schemeClr val="tx2"/>
                </a:solidFill>
                <a:latin typeface="Sun Life New Display" pitchFamily="2" charset="0"/>
              </a:rPr>
              <a:t>Sign</a:t>
            </a:r>
            <a:r>
              <a:rPr lang="fr-CA" sz="1200" dirty="0">
                <a:solidFill>
                  <a:schemeClr val="tx2"/>
                </a:solidFill>
                <a:latin typeface="Sun Life New Display" pitchFamily="2" charset="0"/>
              </a:rPr>
              <a:t> in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23D90508-8738-99BE-0B30-D301E41D3A7C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2540833" y="3892687"/>
            <a:ext cx="1831610" cy="1048985"/>
          </a:xfrm>
        </p:spPr>
        <p:txBody>
          <a:bodyPr/>
          <a:lstStyle/>
          <a:p>
            <a:r>
              <a:rPr lang="en-US" sz="1050" dirty="0">
                <a:latin typeface="Sun Life New Text" pitchFamily="2" charset="0"/>
              </a:rPr>
              <a:t>Sign in to </a:t>
            </a:r>
            <a:r>
              <a:rPr lang="en-US" sz="1050" b="1" dirty="0">
                <a:solidFill>
                  <a:srgbClr val="D9541A"/>
                </a:solidFill>
                <a:latin typeface="Sun Life New Text" pitchFamily="2" charset="0"/>
              </a:rPr>
              <a:t>mysunlife.ca.</a:t>
            </a:r>
            <a:endParaRPr lang="fr-CA" sz="1050" b="1" dirty="0">
              <a:solidFill>
                <a:srgbClr val="D9541A"/>
              </a:solidFill>
              <a:latin typeface="Sun Life New Text" pitchFamily="2" charset="0"/>
            </a:endParaRPr>
          </a:p>
        </p:txBody>
      </p:sp>
      <p:sp>
        <p:nvSpPr>
          <p:cNvPr id="16" name="Text Placeholder 7">
            <a:extLst>
              <a:ext uri="{FF2B5EF4-FFF2-40B4-BE49-F238E27FC236}">
                <a16:creationId xmlns:a16="http://schemas.microsoft.com/office/drawing/2014/main" id="{87F8DDC6-31A7-88B4-07F2-96618B5B9000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>
          <a:xfrm>
            <a:off x="4759378" y="3579951"/>
            <a:ext cx="1827480" cy="140525"/>
          </a:xfrm>
        </p:spPr>
        <p:txBody>
          <a:bodyPr/>
          <a:lstStyle/>
          <a:p>
            <a:r>
              <a:rPr lang="fr-CA" sz="1200" dirty="0">
                <a:solidFill>
                  <a:schemeClr val="tx2"/>
                </a:solidFill>
                <a:latin typeface="Sun Life New Display" pitchFamily="2" charset="0"/>
              </a:rPr>
              <a:t>Enrol</a:t>
            </a:r>
          </a:p>
        </p:txBody>
      </p:sp>
      <p:sp>
        <p:nvSpPr>
          <p:cNvPr id="17" name="Text Placeholder 8">
            <a:extLst>
              <a:ext uri="{FF2B5EF4-FFF2-40B4-BE49-F238E27FC236}">
                <a16:creationId xmlns:a16="http://schemas.microsoft.com/office/drawing/2014/main" id="{B1627C6B-712B-C4D3-BEC7-E936C0E4D355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4759378" y="3892687"/>
            <a:ext cx="1831610" cy="1048985"/>
          </a:xfrm>
        </p:spPr>
        <p:txBody>
          <a:bodyPr/>
          <a:lstStyle/>
          <a:p>
            <a:r>
              <a:rPr lang="en-US" sz="1050" dirty="0">
                <a:latin typeface="Sun Life New Text" pitchFamily="2" charset="0"/>
              </a:rPr>
              <a:t>Select </a:t>
            </a:r>
            <a:r>
              <a:rPr lang="en-US" sz="1050" b="1" dirty="0" err="1">
                <a:latin typeface="Sun Life New Text" pitchFamily="2" charset="0"/>
              </a:rPr>
              <a:t>Enrol</a:t>
            </a:r>
            <a:r>
              <a:rPr lang="en-US" sz="1050" dirty="0">
                <a:latin typeface="Sun Life New Text" pitchFamily="2" charset="0"/>
              </a:rPr>
              <a:t> from the right-hand menu.</a:t>
            </a:r>
            <a:endParaRPr lang="fr-CA" sz="1050" dirty="0">
              <a:latin typeface="Sun Life New Text" pitchFamily="2" charset="0"/>
            </a:endParaRPr>
          </a:p>
        </p:txBody>
      </p:sp>
      <p:sp>
        <p:nvSpPr>
          <p:cNvPr id="18" name="Text Placeholder 9">
            <a:extLst>
              <a:ext uri="{FF2B5EF4-FFF2-40B4-BE49-F238E27FC236}">
                <a16:creationId xmlns:a16="http://schemas.microsoft.com/office/drawing/2014/main" id="{230B899D-739D-1CEA-9447-504B1AC971E6}"/>
              </a:ext>
            </a:extLst>
          </p:cNvPr>
          <p:cNvSpPr>
            <a:spLocks noGrp="1"/>
          </p:cNvSpPr>
          <p:nvPr>
            <p:ph type="body" sz="quarter" idx="44"/>
          </p:nvPr>
        </p:nvSpPr>
        <p:spPr>
          <a:xfrm>
            <a:off x="6970427" y="3579951"/>
            <a:ext cx="1827480" cy="140525"/>
          </a:xfrm>
        </p:spPr>
        <p:txBody>
          <a:bodyPr/>
          <a:lstStyle/>
          <a:p>
            <a:r>
              <a:rPr lang="en-US" sz="1200" dirty="0">
                <a:solidFill>
                  <a:schemeClr val="tx2"/>
                </a:solidFill>
                <a:latin typeface="Sun Life New Display" pitchFamily="2" charset="0"/>
              </a:rPr>
              <a:t>Follow the easy steps</a:t>
            </a:r>
          </a:p>
        </p:txBody>
      </p:sp>
      <p:sp>
        <p:nvSpPr>
          <p:cNvPr id="19" name="Text Placeholder 10">
            <a:extLst>
              <a:ext uri="{FF2B5EF4-FFF2-40B4-BE49-F238E27FC236}">
                <a16:creationId xmlns:a16="http://schemas.microsoft.com/office/drawing/2014/main" id="{2CE3686C-E517-9D11-12AB-BF47CCD51F6B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6970427" y="3892687"/>
            <a:ext cx="1831610" cy="1048985"/>
          </a:xfrm>
        </p:spPr>
        <p:txBody>
          <a:bodyPr/>
          <a:lstStyle/>
          <a:p>
            <a:r>
              <a:rPr lang="en-US" sz="1050" dirty="0">
                <a:latin typeface="Sun Life New Text" pitchFamily="2" charset="0"/>
              </a:rPr>
              <a:t>Follow the steps to personalize your products, contributions from your pay, investments and beneficiaries.</a:t>
            </a:r>
            <a:endParaRPr lang="fr-CA" sz="1050" dirty="0">
              <a:latin typeface="Sun Life New Text" pitchFamily="2" charset="0"/>
            </a:endParaRPr>
          </a:p>
        </p:txBody>
      </p:sp>
      <p:pic>
        <p:nvPicPr>
          <p:cNvPr id="10" name="Picture Placeholder 9" descr="A person playing a guitar&#10;&#10;Description automatically generated with medium confidence">
            <a:extLst>
              <a:ext uri="{FF2B5EF4-FFF2-40B4-BE49-F238E27FC236}">
                <a16:creationId xmlns:a16="http://schemas.microsoft.com/office/drawing/2014/main" id="{1A7D4AFF-79CE-BB35-AF55-BBE42A25DDF3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3150" b="2315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26105275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Placeholder 14">
            <a:extLst>
              <a:ext uri="{FF2B5EF4-FFF2-40B4-BE49-F238E27FC236}">
                <a16:creationId xmlns:a16="http://schemas.microsoft.com/office/drawing/2014/main" id="{29232B8D-44F8-FE71-C1A7-255AA7E4E045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2667" b="22667"/>
          <a:stretch/>
        </p:blipFill>
        <p:spPr>
          <a:xfrm>
            <a:off x="228135" y="218803"/>
            <a:ext cx="8711038" cy="3123298"/>
          </a:xfr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526FEED-923D-FE05-9760-7D35C1E677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35</a:t>
            </a:fld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530E5F9-C03E-15DE-A3E2-E4C97EE5CAB1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/>
        <p:txBody>
          <a:bodyPr/>
          <a:lstStyle/>
          <a:p>
            <a:r>
              <a:rPr lang="en-US" sz="1200" dirty="0">
                <a:solidFill>
                  <a:schemeClr val="tx2"/>
                </a:solidFill>
                <a:latin typeface="Sun Life New Display" pitchFamily="2" charset="0"/>
              </a:rPr>
              <a:t>Paper enrolment form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CE54093-28F0-4969-D850-1831C3727033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37280" y="3883162"/>
            <a:ext cx="1653446" cy="1048985"/>
          </a:xfrm>
        </p:spPr>
        <p:txBody>
          <a:bodyPr/>
          <a:lstStyle/>
          <a:p>
            <a:r>
              <a:rPr lang="en-US" sz="1050" dirty="0">
                <a:latin typeface="Sun Life New Text" pitchFamily="2" charset="0"/>
              </a:rPr>
              <a:t>Return the completed and signed form</a:t>
            </a:r>
            <a:r>
              <a:rPr lang="en-US" sz="1050" dirty="0">
                <a:solidFill>
                  <a:srgbClr val="FF0000"/>
                </a:solidFill>
                <a:latin typeface="Sun Life New Text" pitchFamily="2" charset="0"/>
              </a:rPr>
              <a:t>(s)</a:t>
            </a:r>
            <a:r>
              <a:rPr lang="en-US" sz="1050" dirty="0">
                <a:latin typeface="Sun Life New Text" pitchFamily="2" charset="0"/>
              </a:rPr>
              <a:t> to the </a:t>
            </a:r>
            <a:r>
              <a:rPr lang="en-US" sz="1050" dirty="0">
                <a:solidFill>
                  <a:srgbClr val="FF0000"/>
                </a:solidFill>
                <a:latin typeface="Sun Life New Text" pitchFamily="2" charset="0"/>
              </a:rPr>
              <a:t>contact, address or department indicated on the first page</a:t>
            </a:r>
            <a:r>
              <a:rPr lang="en-US" sz="1050" dirty="0">
                <a:latin typeface="Sun Life New Text" pitchFamily="2" charset="0"/>
              </a:rPr>
              <a:t>. 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C8577E7C-881D-3B58-C0ED-7E8883882648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/>
        <p:txBody>
          <a:bodyPr/>
          <a:lstStyle/>
          <a:p>
            <a:r>
              <a:rPr lang="fr-CA" sz="1200" dirty="0" err="1">
                <a:solidFill>
                  <a:schemeClr val="tx2"/>
                </a:solidFill>
                <a:latin typeface="Sun Life New Display" pitchFamily="2" charset="0"/>
              </a:rPr>
              <a:t>Welcome</a:t>
            </a:r>
            <a:r>
              <a:rPr lang="fr-CA" sz="1200" dirty="0">
                <a:solidFill>
                  <a:schemeClr val="tx2"/>
                </a:solidFill>
                <a:latin typeface="Sun Life New Display" pitchFamily="2" charset="0"/>
              </a:rPr>
              <a:t> </a:t>
            </a:r>
            <a:r>
              <a:rPr lang="fr-CA" sz="1200" dirty="0" err="1">
                <a:solidFill>
                  <a:schemeClr val="tx2"/>
                </a:solidFill>
                <a:latin typeface="Sun Life New Display" pitchFamily="2" charset="0"/>
              </a:rPr>
              <a:t>letter</a:t>
            </a:r>
            <a:endParaRPr lang="fr-CA" sz="1200" dirty="0">
              <a:solidFill>
                <a:schemeClr val="tx2"/>
              </a:solidFill>
              <a:latin typeface="Sun Life New Display" pitchFamily="2" charset="0"/>
            </a:endParaRP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2CE3C742-EB9D-D9A2-6ADC-7C2DCFCA26CA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2540833" y="3883162"/>
            <a:ext cx="1831610" cy="1048985"/>
          </a:xfrm>
        </p:spPr>
        <p:txBody>
          <a:bodyPr/>
          <a:lstStyle/>
          <a:p>
            <a:r>
              <a:rPr lang="en-US" sz="1050" dirty="0">
                <a:latin typeface="Sun Life New Text" pitchFamily="2" charset="0"/>
              </a:rPr>
              <a:t>Watch for your welcome</a:t>
            </a:r>
            <a:endParaRPr lang="fr-CA" sz="1050" dirty="0">
              <a:latin typeface="Sun Life New Text" pitchFamily="2" charset="0"/>
            </a:endParaRP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B96573D6-5C8D-615C-585F-2614918DB322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/>
        <p:txBody>
          <a:bodyPr/>
          <a:lstStyle/>
          <a:p>
            <a:r>
              <a:rPr lang="fr-CA" sz="1200" dirty="0" err="1">
                <a:solidFill>
                  <a:schemeClr val="tx2"/>
                </a:solidFill>
                <a:latin typeface="Sun Life New Display" pitchFamily="2" charset="0"/>
              </a:rPr>
              <a:t>Register</a:t>
            </a:r>
            <a:endParaRPr lang="fr-CA" sz="1200" dirty="0">
              <a:solidFill>
                <a:schemeClr val="tx2"/>
              </a:solidFill>
              <a:latin typeface="Sun Life New Display" pitchFamily="2" charset="0"/>
            </a:endParaRP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C9764C02-0986-F20E-36D9-F03D42C751BE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4759378" y="3883162"/>
            <a:ext cx="1831610" cy="1048985"/>
          </a:xfrm>
        </p:spPr>
        <p:txBody>
          <a:bodyPr/>
          <a:lstStyle/>
          <a:p>
            <a:r>
              <a:rPr lang="en-US" sz="1050" dirty="0">
                <a:latin typeface="Sun Life New Text" pitchFamily="2" charset="0"/>
              </a:rPr>
              <a:t>Visit </a:t>
            </a:r>
            <a:r>
              <a:rPr lang="en-US" sz="1050" b="1" dirty="0">
                <a:solidFill>
                  <a:srgbClr val="D9541A"/>
                </a:solidFill>
                <a:latin typeface="Sun Life New Text" pitchFamily="2" charset="0"/>
              </a:rPr>
              <a:t>mysunlife.ca </a:t>
            </a:r>
            <a:r>
              <a:rPr lang="en-US" sz="1050" dirty="0">
                <a:latin typeface="Sun Life New Text" pitchFamily="2" charset="0"/>
              </a:rPr>
              <a:t>and select </a:t>
            </a:r>
            <a:r>
              <a:rPr lang="en-US" sz="1050" b="1" dirty="0">
                <a:latin typeface="Sun Life New Text" pitchFamily="2" charset="0"/>
              </a:rPr>
              <a:t>Register</a:t>
            </a:r>
            <a:r>
              <a:rPr lang="en-US" sz="1050" dirty="0">
                <a:latin typeface="Sun Life New Text" pitchFamily="2" charset="0"/>
              </a:rPr>
              <a:t>. </a:t>
            </a:r>
            <a:endParaRPr lang="fr-CA" sz="1050" dirty="0">
              <a:latin typeface="Sun Life New Text" pitchFamily="2" charset="0"/>
            </a:endParaRP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7617C48-4616-5656-A2AD-5AF53787FDF7}"/>
              </a:ext>
            </a:extLst>
          </p:cNvPr>
          <p:cNvSpPr>
            <a:spLocks noGrp="1"/>
          </p:cNvSpPr>
          <p:nvPr>
            <p:ph type="body" sz="quarter" idx="44"/>
          </p:nvPr>
        </p:nvSpPr>
        <p:spPr/>
        <p:txBody>
          <a:bodyPr/>
          <a:lstStyle/>
          <a:p>
            <a:r>
              <a:rPr lang="en-US" sz="1200" dirty="0">
                <a:solidFill>
                  <a:schemeClr val="tx2"/>
                </a:solidFill>
                <a:latin typeface="Sun Life New Display" pitchFamily="2" charset="0"/>
              </a:rPr>
              <a:t>Explore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A12854E7-DA42-7B7E-8565-E8B2F3917BC3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6970427" y="3883162"/>
            <a:ext cx="1706848" cy="1048985"/>
          </a:xfrm>
        </p:spPr>
        <p:txBody>
          <a:bodyPr/>
          <a:lstStyle/>
          <a:p>
            <a:r>
              <a:rPr lang="en-US" sz="1050" dirty="0">
                <a:latin typeface="Sun Life New Text" pitchFamily="2" charset="0"/>
              </a:rPr>
              <a:t>Once you’re signed into your Sun Life account, explore all the tools and information available to you. </a:t>
            </a:r>
            <a:endParaRPr lang="fr-CA" sz="1050" dirty="0">
              <a:latin typeface="Sun Life New Tex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615934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A5118FD-349E-1247-BE81-A8F96DBEEC7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latin typeface="Sun Life New Display" pitchFamily="2" charset="0"/>
              </a:rPr>
              <a:t>Next steps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65F97BC-4A6B-7F4B-A75E-DEE2DDAD1F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36</a:t>
            </a:fld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CF5A02B-E576-444E-AD67-5649D33A563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232211" y="1689116"/>
            <a:ext cx="1497013" cy="725487"/>
          </a:xfrm>
        </p:spPr>
        <p:txBody>
          <a:bodyPr vert="horz" lIns="0" tIns="0" rIns="0" bIns="0" rtlCol="0" anchor="b">
            <a:normAutofit/>
          </a:bodyPr>
          <a:lstStyle/>
          <a:p>
            <a:r>
              <a:rPr lang="en-US" sz="4800" b="1" dirty="0">
                <a:latin typeface="Sun Life New Display" pitchFamily="2" charset="0"/>
              </a:rPr>
              <a:t>05.</a:t>
            </a:r>
          </a:p>
        </p:txBody>
      </p:sp>
    </p:spTree>
    <p:extLst>
      <p:ext uri="{BB962C8B-B14F-4D97-AF65-F5344CB8AC3E}">
        <p14:creationId xmlns:p14="http://schemas.microsoft.com/office/powerpoint/2010/main" val="192933226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92F689E-0013-02AC-A363-2230001E31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A635D2-B142-BE49-AECA-6169441F1F99}" type="slidenum">
              <a:rPr kumimoji="0" lang="en-US" sz="6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Sans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37</a:t>
            </a:fld>
            <a:endParaRPr kumimoji="0" lang="en-US" sz="6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un Life Sans"/>
              <a:ea typeface="+mn-ea"/>
              <a:cs typeface="+mn-cs"/>
            </a:endParaRPr>
          </a:p>
        </p:txBody>
      </p:sp>
      <p:pic>
        <p:nvPicPr>
          <p:cNvPr id="7" name="Picture Placeholder 6" descr="A computer and a coffee cup on a table&#10;&#10;Description automatically generated">
            <a:extLst>
              <a:ext uri="{FF2B5EF4-FFF2-40B4-BE49-F238E27FC236}">
                <a16:creationId xmlns:a16="http://schemas.microsoft.com/office/drawing/2014/main" id="{B7F08968-AB95-4536-40F3-43AED7AEA6B6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9678" r="19678"/>
          <a:stretch>
            <a:fillRect/>
          </a:stretch>
        </p:blipFill>
        <p:spPr/>
      </p:pic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2D32F8F9-56AA-08B6-B09A-A420943FE7EF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4759378" y="812112"/>
            <a:ext cx="4163406" cy="720725"/>
          </a:xfrm>
        </p:spPr>
        <p:txBody>
          <a:bodyPr/>
          <a:lstStyle/>
          <a:p>
            <a:r>
              <a:rPr lang="en-US" sz="1600" dirty="0">
                <a:latin typeface="Sun Life New Display" pitchFamily="2" charset="0"/>
              </a:rPr>
              <a:t>mysunlife.ca and the my Sun Life mobile app*</a:t>
            </a:r>
          </a:p>
          <a:p>
            <a:endParaRPr lang="en-US" sz="16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0E01A60-BC8A-EAE4-ACBB-3C425531B3D2}"/>
              </a:ext>
            </a:extLst>
          </p:cNvPr>
          <p:cNvSpPr txBox="1"/>
          <p:nvPr/>
        </p:nvSpPr>
        <p:spPr>
          <a:xfrm>
            <a:off x="4980593" y="1917370"/>
            <a:ext cx="3098881" cy="20851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92075" marR="0" lvl="0" indent="-92075" algn="l" defTabSz="457200" rtl="0" eaLnBrk="1" fontAlgn="auto" latinLnBrk="0" hangingPunct="1">
              <a:lnSpc>
                <a:spcPct val="100000"/>
              </a:lnSpc>
              <a:spcBef>
                <a:spcPts val="2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Retirement planner</a:t>
            </a:r>
          </a:p>
          <a:p>
            <a:pPr marL="92075" marR="0" lvl="0" indent="-92075" algn="l" defTabSz="457200" rtl="0" eaLnBrk="1" fontAlgn="auto" latinLnBrk="0" hangingPunct="1">
              <a:lnSpc>
                <a:spcPct val="100000"/>
              </a:lnSpc>
              <a:spcBef>
                <a:spcPts val="2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Asset allocation tool</a:t>
            </a:r>
          </a:p>
          <a:p>
            <a:pPr marL="92075" marR="0" lvl="0" indent="-92075" algn="l" defTabSz="457200" rtl="0" eaLnBrk="1" fontAlgn="auto" latinLnBrk="0" hangingPunct="1">
              <a:lnSpc>
                <a:spcPct val="100000"/>
              </a:lnSpc>
              <a:spcBef>
                <a:spcPts val="2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Morningstar</a:t>
            </a:r>
          </a:p>
          <a:p>
            <a:pPr marL="92075" marR="0" lvl="0" indent="-92075" algn="l" defTabSz="457200" rtl="0" eaLnBrk="1" fontAlgn="auto" latinLnBrk="0" hangingPunct="1">
              <a:lnSpc>
                <a:spcPct val="100000"/>
              </a:lnSpc>
              <a:spcBef>
                <a:spcPts val="2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Change investments</a:t>
            </a:r>
          </a:p>
          <a:p>
            <a:pPr marL="92075" marR="0" lvl="0" indent="-92075" algn="l" defTabSz="457200" rtl="0" eaLnBrk="1" fontAlgn="auto" latinLnBrk="0" hangingPunct="1">
              <a:lnSpc>
                <a:spcPct val="100000"/>
              </a:lnSpc>
              <a:spcBef>
                <a:spcPts val="2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Review/d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esignate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 beneficiaries</a:t>
            </a:r>
          </a:p>
          <a:p>
            <a:pPr marL="92075" marR="0" lvl="0" indent="-92075" algn="l" defTabSz="457200" rtl="0" eaLnBrk="1" fontAlgn="auto" latinLnBrk="0" hangingPunct="1">
              <a:lnSpc>
                <a:spcPct val="100000"/>
              </a:lnSpc>
              <a:spcBef>
                <a:spcPts val="2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Payroll contribution calculator</a:t>
            </a:r>
          </a:p>
          <a:p>
            <a:pPr marL="92075" marR="0" lvl="0" indent="-92075" algn="l" defTabSz="457200" rtl="0" eaLnBrk="1" fontAlgn="auto" latinLnBrk="0" hangingPunct="1">
              <a:lnSpc>
                <a:spcPct val="100000"/>
              </a:lnSpc>
              <a:spcBef>
                <a:spcPts val="2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And more!</a:t>
            </a:r>
          </a:p>
          <a:p>
            <a:pPr marL="285750" marR="0" lvl="0" indent="-285750" algn="l" defTabSz="182880" rtl="0" eaLnBrk="1" fontAlgn="auto" latinLnBrk="0" hangingPunct="1">
              <a:lnSpc>
                <a:spcPct val="100000"/>
              </a:lnSpc>
              <a:spcBef>
                <a:spcPts val="2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CA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un Life Sans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E6E9A03-5707-77D9-81D6-7A5F9D49C49D}"/>
              </a:ext>
            </a:extLst>
          </p:cNvPr>
          <p:cNvSpPr txBox="1"/>
          <p:nvPr/>
        </p:nvSpPr>
        <p:spPr>
          <a:xfrm>
            <a:off x="4980593" y="4567793"/>
            <a:ext cx="36470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*The mobile app doesn’t provide access to some of the tools that are available on mysunlife.ca</a:t>
            </a:r>
            <a:endParaRPr kumimoji="0" lang="en-CA" sz="9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un Life New Text" pitchFamily="2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9935883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DE7C9C2-11D5-7184-BD12-200A2078DD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A635D2-B142-BE49-AECA-6169441F1F99}" type="slidenum">
              <a:rPr kumimoji="0" lang="en-US" sz="6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Sans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38</a:t>
            </a:fld>
            <a:endParaRPr kumimoji="0" lang="en-US" sz="6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un Life Sans"/>
              <a:ea typeface="+mn-ea"/>
              <a:cs typeface="+mn-cs"/>
            </a:endParaRPr>
          </a:p>
        </p:txBody>
      </p:sp>
      <p:pic>
        <p:nvPicPr>
          <p:cNvPr id="42" name="Picture Placeholder 41" descr="A person using a computer&#10;&#10;Description automatically generated">
            <a:extLst>
              <a:ext uri="{FF2B5EF4-FFF2-40B4-BE49-F238E27FC236}">
                <a16:creationId xmlns:a16="http://schemas.microsoft.com/office/drawing/2014/main" id="{3479900D-703D-DE7F-D714-59E933826B73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1875" b="31875"/>
          <a:stretch>
            <a:fillRect/>
          </a:stretch>
        </p:blipFill>
        <p:spPr/>
      </p:pic>
      <p:pic>
        <p:nvPicPr>
          <p:cNvPr id="38" name="Picture Placeholder 37" descr="A person sitting at a desk talking on a cell phone&#10;&#10;Description automatically generated">
            <a:extLst>
              <a:ext uri="{FF2B5EF4-FFF2-40B4-BE49-F238E27FC236}">
                <a16:creationId xmlns:a16="http://schemas.microsoft.com/office/drawing/2014/main" id="{18877C9C-E1BE-CA1D-51C1-15FDD394769B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9978" b="9978"/>
          <a:stretch>
            <a:fillRect/>
          </a:stretch>
        </p:blipFill>
        <p:spPr/>
      </p:pic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B77C751E-E8E6-7668-7D10-4E679517E5CF}"/>
              </a:ext>
            </a:extLst>
          </p:cNvPr>
          <p:cNvSpPr txBox="1">
            <a:spLocks/>
          </p:cNvSpPr>
          <p:nvPr/>
        </p:nvSpPr>
        <p:spPr>
          <a:xfrm>
            <a:off x="480521" y="2762583"/>
            <a:ext cx="2843213" cy="461665"/>
          </a:xfrm>
          <a:prstGeom prst="rect">
            <a:avLst/>
          </a:prstGeom>
        </p:spPr>
        <p:txBody>
          <a:bodyPr/>
          <a:lstStyle>
            <a:lvl1pPr marL="171450" indent="-171450" algn="l" defTabSz="685800" rtl="0" eaLnBrk="1" latinLnBrk="0" hangingPunct="1">
              <a:lnSpc>
                <a:spcPct val="114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b="0" i="0" u="none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14747"/>
                </a:solidFill>
                <a:effectLst/>
                <a:uLnTx/>
                <a:uFillTx/>
                <a:latin typeface="Sun Life New Display" pitchFamily="2" charset="0"/>
                <a:ea typeface="+mn-ea"/>
                <a:cs typeface="+mn-cs"/>
              </a:rPr>
              <a:t>To contact Sun Life: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A12B610-C0E4-FBAB-879A-FB57DE884F2D}"/>
              </a:ext>
            </a:extLst>
          </p:cNvPr>
          <p:cNvSpPr/>
          <p:nvPr/>
        </p:nvSpPr>
        <p:spPr>
          <a:xfrm>
            <a:off x="4738319" y="1103268"/>
            <a:ext cx="405997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DC63F"/>
              </a:buClr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Contact 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XXX by phone at 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### 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or email at </a:t>
            </a:r>
            <a:r>
              <a:rPr kumimoji="0" lang="en-US" sz="14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abc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@abc.ca 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for more information or to book an appointment.</a:t>
            </a:r>
          </a:p>
        </p:txBody>
      </p:sp>
      <p:sp>
        <p:nvSpPr>
          <p:cNvPr id="14" name="Text Placeholder 4">
            <a:extLst>
              <a:ext uri="{FF2B5EF4-FFF2-40B4-BE49-F238E27FC236}">
                <a16:creationId xmlns:a16="http://schemas.microsoft.com/office/drawing/2014/main" id="{A25755D9-1C06-B0A0-0BA8-95A4307FE676}"/>
              </a:ext>
            </a:extLst>
          </p:cNvPr>
          <p:cNvSpPr txBox="1">
            <a:spLocks/>
          </p:cNvSpPr>
          <p:nvPr/>
        </p:nvSpPr>
        <p:spPr>
          <a:xfrm>
            <a:off x="4645879" y="252720"/>
            <a:ext cx="2843213" cy="461665"/>
          </a:xfrm>
          <a:prstGeom prst="rect">
            <a:avLst/>
          </a:prstGeom>
        </p:spPr>
        <p:txBody>
          <a:bodyPr/>
          <a:lstStyle>
            <a:lvl1pPr marL="171450" indent="-171450" algn="l" defTabSz="685800" rtl="0" eaLnBrk="1" latinLnBrk="0" hangingPunct="1">
              <a:lnSpc>
                <a:spcPct val="114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b="0" i="0" u="none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14747"/>
                </a:solidFill>
                <a:effectLst/>
                <a:uLnTx/>
                <a:uFillTx/>
                <a:latin typeface="Sun Life New Display" pitchFamily="2" charset="0"/>
                <a:ea typeface="+mn-ea"/>
                <a:cs typeface="+mn-cs"/>
              </a:rPr>
              <a:t>To contact your advisor: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1738091-F60A-45B6-7E38-CD71DD5F5EEC}"/>
              </a:ext>
            </a:extLst>
          </p:cNvPr>
          <p:cNvSpPr txBox="1"/>
          <p:nvPr/>
        </p:nvSpPr>
        <p:spPr>
          <a:xfrm>
            <a:off x="480521" y="3224248"/>
            <a:ext cx="3008178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Call our Client Solutions Centre 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at </a:t>
            </a:r>
            <a:r>
              <a:rPr kumimoji="0" lang="en-CA" sz="1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1-866-733-8612</a:t>
            </a:r>
            <a:endParaRPr kumimoji="0" lang="en-CA" sz="1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un Life New Text" pitchFamily="2" charset="0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CA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un Life Sans"/>
              <a:ea typeface="+mn-ea"/>
              <a:cs typeface="+mn-cs"/>
            </a:endParaRPr>
          </a:p>
        </p:txBody>
      </p:sp>
      <p:sp>
        <p:nvSpPr>
          <p:cNvPr id="5" name="Text Placeholder 11">
            <a:extLst>
              <a:ext uri="{FF2B5EF4-FFF2-40B4-BE49-F238E27FC236}">
                <a16:creationId xmlns:a16="http://schemas.microsoft.com/office/drawing/2014/main" id="{7CFEABA1-B20B-DEE2-E29E-1553CE7A1061}"/>
              </a:ext>
            </a:extLst>
          </p:cNvPr>
          <p:cNvSpPr txBox="1">
            <a:spLocks/>
          </p:cNvSpPr>
          <p:nvPr/>
        </p:nvSpPr>
        <p:spPr>
          <a:xfrm>
            <a:off x="511322" y="3795713"/>
            <a:ext cx="2912833" cy="984000"/>
          </a:xfrm>
          <a:prstGeom prst="rect">
            <a:avLst/>
          </a:prstGeom>
        </p:spPr>
        <p:txBody>
          <a:bodyPr/>
          <a:lstStyle>
            <a:lvl1pPr marL="171450" indent="-171450" algn="l" defTabSz="685800" rtl="0" eaLnBrk="1" latinLnBrk="0" hangingPunct="1">
              <a:lnSpc>
                <a:spcPct val="114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b="0" i="0" u="none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8 a.m. to 8 p.m. ET  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Any business day</a:t>
            </a:r>
          </a:p>
        </p:txBody>
      </p:sp>
    </p:spTree>
    <p:extLst>
      <p:ext uri="{BB962C8B-B14F-4D97-AF65-F5344CB8AC3E}">
        <p14:creationId xmlns:p14="http://schemas.microsoft.com/office/powerpoint/2010/main" val="3042958985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077195B-36C1-B35B-D146-C37774413B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A635D2-B142-BE49-AECA-6169441F1F99}" type="slidenum">
              <a:rPr kumimoji="0" lang="en-US" sz="6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Sans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39</a:t>
            </a:fld>
            <a:endParaRPr kumimoji="0" lang="en-US" sz="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un Life Sans"/>
              <a:ea typeface="+mn-ea"/>
              <a:cs typeface="+mn-cs"/>
            </a:endParaRP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4FC2DBA-FEA6-ED28-D341-5AB377F4FAE6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>
          <a:xfrm>
            <a:off x="214198" y="1557340"/>
            <a:ext cx="2080167" cy="140525"/>
          </a:xfrm>
        </p:spPr>
        <p:txBody>
          <a:bodyPr/>
          <a:lstStyle/>
          <a:p>
            <a:r>
              <a:rPr lang="en-US" sz="1000" dirty="0">
                <a:solidFill>
                  <a:schemeClr val="tx1"/>
                </a:solidFill>
                <a:latin typeface="Sun Life New Text" pitchFamily="2" charset="0"/>
              </a:rPr>
              <a:t>my Sun Life Mobile app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5C40CFC1-3978-0C8D-9ECF-73464008AD83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218178" y="1795705"/>
            <a:ext cx="2084867" cy="881063"/>
          </a:xfrm>
        </p:spPr>
        <p:txBody>
          <a:bodyPr/>
          <a:lstStyle/>
          <a:p>
            <a:pPr defTabSz="182872">
              <a:spcAft>
                <a:spcPts val="500"/>
              </a:spcAft>
              <a:defRPr/>
            </a:pPr>
            <a:r>
              <a:rPr lang="en-US" dirty="0">
                <a:solidFill>
                  <a:schemeClr val="tx1"/>
                </a:solidFill>
                <a:latin typeface="Sun Life New Text" pitchFamily="2" charset="0"/>
              </a:rPr>
              <a:t>Download it today from Google Play and the Apple App Store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13D176E4-73DF-15F0-0EC9-90A64569893F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2407383" y="1557340"/>
            <a:ext cx="2080167" cy="140525"/>
          </a:xfrm>
        </p:spPr>
        <p:txBody>
          <a:bodyPr/>
          <a:lstStyle/>
          <a:p>
            <a:r>
              <a:rPr lang="en-US" sz="1000" dirty="0">
                <a:solidFill>
                  <a:schemeClr val="tx1"/>
                </a:solidFill>
                <a:latin typeface="Sun Life New Text" pitchFamily="2" charset="0"/>
              </a:rPr>
              <a:t>my sunlife.ca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6240A610-1E71-9774-9AEC-348D07DE4D07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>
          <a:xfrm>
            <a:off x="2415761" y="1795705"/>
            <a:ext cx="2084867" cy="881063"/>
          </a:xfrm>
        </p:spPr>
        <p:txBody>
          <a:bodyPr/>
          <a:lstStyle/>
          <a:p>
            <a:pPr defTabSz="182872">
              <a:spcAft>
                <a:spcPts val="500"/>
              </a:spcAft>
              <a:defRPr/>
            </a:pPr>
            <a:r>
              <a:rPr lang="en-US" dirty="0">
                <a:solidFill>
                  <a:schemeClr val="tx1"/>
                </a:solidFill>
                <a:latin typeface="Sun Life New Text" pitchFamily="2" charset="0"/>
              </a:rPr>
              <a:t>Need Help - </a:t>
            </a:r>
            <a:r>
              <a:rPr lang="en-GB" dirty="0">
                <a:solidFill>
                  <a:schemeClr val="tx1"/>
                </a:solidFill>
                <a:latin typeface="Sun Life New Text" pitchFamily="2" charset="0"/>
              </a:rPr>
              <a:t>Sign in and select </a:t>
            </a:r>
            <a:r>
              <a:rPr lang="en-GB" b="1" dirty="0">
                <a:solidFill>
                  <a:schemeClr val="tx1"/>
                </a:solidFill>
                <a:latin typeface="Sun Life New Text" pitchFamily="2" charset="0"/>
              </a:rPr>
              <a:t>Chat live now</a:t>
            </a:r>
            <a:r>
              <a:rPr lang="en-GB" dirty="0">
                <a:solidFill>
                  <a:schemeClr val="tx1"/>
                </a:solidFill>
                <a:latin typeface="Sun Life New Text" pitchFamily="2" charset="0"/>
              </a:rPr>
              <a:t> to get live support.</a:t>
            </a:r>
            <a:endParaRPr lang="en-US" dirty="0">
              <a:solidFill>
                <a:schemeClr val="tx1"/>
              </a:solidFill>
              <a:latin typeface="Sun Life New Text" pitchFamily="2" charset="0"/>
            </a:endParaRP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B400C189-5D0E-21A0-18C6-1A962202FF16}"/>
              </a:ext>
            </a:extLst>
          </p:cNvPr>
          <p:cNvSpPr>
            <a:spLocks noGrp="1"/>
          </p:cNvSpPr>
          <p:nvPr>
            <p:ph type="body" sz="quarter" idx="44"/>
          </p:nvPr>
        </p:nvSpPr>
        <p:spPr>
          <a:xfrm>
            <a:off x="214198" y="3277521"/>
            <a:ext cx="2080167" cy="140525"/>
          </a:xfrm>
        </p:spPr>
        <p:txBody>
          <a:bodyPr/>
          <a:lstStyle/>
          <a:p>
            <a:r>
              <a:rPr lang="en-US" sz="1000" b="1" dirty="0">
                <a:solidFill>
                  <a:srgbClr val="FF0000"/>
                </a:solidFill>
                <a:latin typeface="Sun Life New Text" pitchFamily="2" charset="0"/>
              </a:rPr>
              <a:t>1-866-733-8612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E25D80DC-2A16-2EFF-A9EE-595365BD7CB6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209498" y="3596875"/>
            <a:ext cx="2084867" cy="984000"/>
          </a:xfrm>
        </p:spPr>
        <p:txBody>
          <a:bodyPr/>
          <a:lstStyle/>
          <a:p>
            <a:r>
              <a:rPr lang="en-US" dirty="0">
                <a:solidFill>
                  <a:schemeClr val="tx1"/>
                </a:solidFill>
                <a:latin typeface="Sun Life New Text" pitchFamily="2" charset="0"/>
              </a:rPr>
              <a:t>8 a.m. to 8 p.m. ET | Any business day</a:t>
            </a:r>
          </a:p>
        </p:txBody>
      </p:sp>
      <p:grpSp>
        <p:nvGrpSpPr>
          <p:cNvPr id="19" name="Graphic 5">
            <a:extLst>
              <a:ext uri="{FF2B5EF4-FFF2-40B4-BE49-F238E27FC236}">
                <a16:creationId xmlns:a16="http://schemas.microsoft.com/office/drawing/2014/main" id="{B6852E7B-22A2-8391-E536-60B1CF5B73CC}"/>
              </a:ext>
            </a:extLst>
          </p:cNvPr>
          <p:cNvGrpSpPr/>
          <p:nvPr/>
        </p:nvGrpSpPr>
        <p:grpSpPr>
          <a:xfrm>
            <a:off x="2472089" y="892839"/>
            <a:ext cx="499711" cy="423317"/>
            <a:chOff x="3761201" y="3408051"/>
            <a:chExt cx="393275" cy="347531"/>
          </a:xfrm>
          <a:solidFill>
            <a:srgbClr val="252122"/>
          </a:solidFill>
        </p:grpSpPr>
        <p:sp>
          <p:nvSpPr>
            <p:cNvPr id="20" name="Freeform 19">
              <a:extLst>
                <a:ext uri="{FF2B5EF4-FFF2-40B4-BE49-F238E27FC236}">
                  <a16:creationId xmlns:a16="http://schemas.microsoft.com/office/drawing/2014/main" id="{8B6EE581-EC96-9619-06D7-4C1B54374E34}"/>
                </a:ext>
              </a:extLst>
            </p:cNvPr>
            <p:cNvSpPr/>
            <p:nvPr/>
          </p:nvSpPr>
          <p:spPr>
            <a:xfrm>
              <a:off x="3980690" y="3677859"/>
              <a:ext cx="9148" cy="73149"/>
            </a:xfrm>
            <a:custGeom>
              <a:avLst/>
              <a:gdLst>
                <a:gd name="connsiteX0" fmla="*/ 0 w 9148"/>
                <a:gd name="connsiteY0" fmla="*/ 0 h 73149"/>
                <a:gd name="connsiteX1" fmla="*/ 9149 w 9148"/>
                <a:gd name="connsiteY1" fmla="*/ 0 h 73149"/>
                <a:gd name="connsiteX2" fmla="*/ 9149 w 9148"/>
                <a:gd name="connsiteY2" fmla="*/ 73150 h 73149"/>
                <a:gd name="connsiteX3" fmla="*/ 0 w 9148"/>
                <a:gd name="connsiteY3" fmla="*/ 73150 h 73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148" h="73149">
                  <a:moveTo>
                    <a:pt x="0" y="0"/>
                  </a:moveTo>
                  <a:lnTo>
                    <a:pt x="9149" y="0"/>
                  </a:lnTo>
                  <a:lnTo>
                    <a:pt x="9149" y="73150"/>
                  </a:lnTo>
                  <a:lnTo>
                    <a:pt x="0" y="73150"/>
                  </a:lnTo>
                  <a:close/>
                </a:path>
              </a:pathLst>
            </a:custGeom>
            <a:solidFill>
              <a:srgbClr val="252122"/>
            </a:solidFill>
            <a:ln w="404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Sans"/>
                <a:ea typeface="+mn-ea"/>
                <a:cs typeface="+mn-cs"/>
              </a:endParaRPr>
            </a:p>
          </p:txBody>
        </p:sp>
        <p:sp>
          <p:nvSpPr>
            <p:cNvPr id="21" name="Freeform 20">
              <a:extLst>
                <a:ext uri="{FF2B5EF4-FFF2-40B4-BE49-F238E27FC236}">
                  <a16:creationId xmlns:a16="http://schemas.microsoft.com/office/drawing/2014/main" id="{E19068D3-D42B-2DD2-4E8A-4AD1FA1648C6}"/>
                </a:ext>
              </a:extLst>
            </p:cNvPr>
            <p:cNvSpPr/>
            <p:nvPr/>
          </p:nvSpPr>
          <p:spPr>
            <a:xfrm>
              <a:off x="3898392" y="3746434"/>
              <a:ext cx="173705" cy="9148"/>
            </a:xfrm>
            <a:custGeom>
              <a:avLst/>
              <a:gdLst>
                <a:gd name="connsiteX0" fmla="*/ 0 w 173705"/>
                <a:gd name="connsiteY0" fmla="*/ 0 h 9148"/>
                <a:gd name="connsiteX1" fmla="*/ 173705 w 173705"/>
                <a:gd name="connsiteY1" fmla="*/ 0 h 9148"/>
                <a:gd name="connsiteX2" fmla="*/ 173705 w 173705"/>
                <a:gd name="connsiteY2" fmla="*/ 9149 h 9148"/>
                <a:gd name="connsiteX3" fmla="*/ 0 w 173705"/>
                <a:gd name="connsiteY3" fmla="*/ 9149 h 9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3705" h="9148">
                  <a:moveTo>
                    <a:pt x="0" y="0"/>
                  </a:moveTo>
                  <a:lnTo>
                    <a:pt x="173705" y="0"/>
                  </a:lnTo>
                  <a:lnTo>
                    <a:pt x="173705" y="9149"/>
                  </a:lnTo>
                  <a:lnTo>
                    <a:pt x="0" y="9149"/>
                  </a:lnTo>
                  <a:close/>
                </a:path>
              </a:pathLst>
            </a:custGeom>
            <a:solidFill>
              <a:srgbClr val="252122"/>
            </a:solidFill>
            <a:ln w="404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Sans"/>
                <a:ea typeface="+mn-ea"/>
                <a:cs typeface="+mn-cs"/>
              </a:endParaRPr>
            </a:p>
          </p:txBody>
        </p:sp>
        <p:sp>
          <p:nvSpPr>
            <p:cNvPr id="22" name="Freeform 21">
              <a:extLst>
                <a:ext uri="{FF2B5EF4-FFF2-40B4-BE49-F238E27FC236}">
                  <a16:creationId xmlns:a16="http://schemas.microsoft.com/office/drawing/2014/main" id="{0371BC72-0164-22E8-C36D-8113AAA7A4C5}"/>
                </a:ext>
              </a:extLst>
            </p:cNvPr>
            <p:cNvSpPr/>
            <p:nvPr/>
          </p:nvSpPr>
          <p:spPr>
            <a:xfrm>
              <a:off x="3853984" y="3464401"/>
              <a:ext cx="254100" cy="152654"/>
            </a:xfrm>
            <a:custGeom>
              <a:avLst/>
              <a:gdLst>
                <a:gd name="connsiteX0" fmla="*/ 6477 w 254100"/>
                <a:gd name="connsiteY0" fmla="*/ 152655 h 152654"/>
                <a:gd name="connsiteX1" fmla="*/ 0 w 254100"/>
                <a:gd name="connsiteY1" fmla="*/ 146218 h 152654"/>
                <a:gd name="connsiteX2" fmla="*/ 94848 w 254100"/>
                <a:gd name="connsiteY2" fmla="*/ 51371 h 152654"/>
                <a:gd name="connsiteX3" fmla="*/ 147959 w 254100"/>
                <a:gd name="connsiteY3" fmla="*/ 108975 h 152654"/>
                <a:gd name="connsiteX4" fmla="*/ 247381 w 254100"/>
                <a:gd name="connsiteY4" fmla="*/ 0 h 152654"/>
                <a:gd name="connsiteX5" fmla="*/ 254101 w 254100"/>
                <a:gd name="connsiteY5" fmla="*/ 6194 h 152654"/>
                <a:gd name="connsiteX6" fmla="*/ 147999 w 254100"/>
                <a:gd name="connsiteY6" fmla="*/ 122496 h 152654"/>
                <a:gd name="connsiteX7" fmla="*/ 94564 w 254100"/>
                <a:gd name="connsiteY7" fmla="*/ 64568 h 15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54100" h="152654">
                  <a:moveTo>
                    <a:pt x="6477" y="152655"/>
                  </a:moveTo>
                  <a:lnTo>
                    <a:pt x="0" y="146218"/>
                  </a:lnTo>
                  <a:lnTo>
                    <a:pt x="94848" y="51371"/>
                  </a:lnTo>
                  <a:lnTo>
                    <a:pt x="147959" y="108975"/>
                  </a:lnTo>
                  <a:lnTo>
                    <a:pt x="247381" y="0"/>
                  </a:lnTo>
                  <a:lnTo>
                    <a:pt x="254101" y="6194"/>
                  </a:lnTo>
                  <a:lnTo>
                    <a:pt x="147999" y="122496"/>
                  </a:lnTo>
                  <a:lnTo>
                    <a:pt x="94564" y="64568"/>
                  </a:lnTo>
                  <a:close/>
                </a:path>
              </a:pathLst>
            </a:custGeom>
            <a:solidFill>
              <a:srgbClr val="252122"/>
            </a:solidFill>
            <a:ln w="404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Sans"/>
                <a:ea typeface="+mn-ea"/>
                <a:cs typeface="+mn-cs"/>
              </a:endParaRPr>
            </a:p>
          </p:txBody>
        </p:sp>
        <p:sp>
          <p:nvSpPr>
            <p:cNvPr id="23" name="Freeform 22">
              <a:extLst>
                <a:ext uri="{FF2B5EF4-FFF2-40B4-BE49-F238E27FC236}">
                  <a16:creationId xmlns:a16="http://schemas.microsoft.com/office/drawing/2014/main" id="{0E938240-0698-6358-54D1-973806AE75A9}"/>
                </a:ext>
              </a:extLst>
            </p:cNvPr>
            <p:cNvSpPr/>
            <p:nvPr/>
          </p:nvSpPr>
          <p:spPr>
            <a:xfrm>
              <a:off x="4049306" y="3462944"/>
              <a:ext cx="59993" cy="57685"/>
            </a:xfrm>
            <a:custGeom>
              <a:avLst/>
              <a:gdLst>
                <a:gd name="connsiteX0" fmla="*/ 59993 w 59993"/>
                <a:gd name="connsiteY0" fmla="*/ 57686 h 57685"/>
                <a:gd name="connsiteX1" fmla="*/ 50844 w 59993"/>
                <a:gd name="connsiteY1" fmla="*/ 57686 h 57685"/>
                <a:gd name="connsiteX2" fmla="*/ 50844 w 59993"/>
                <a:gd name="connsiteY2" fmla="*/ 9149 h 57685"/>
                <a:gd name="connsiteX3" fmla="*/ 0 w 59993"/>
                <a:gd name="connsiteY3" fmla="*/ 9149 h 57685"/>
                <a:gd name="connsiteX4" fmla="*/ 0 w 59993"/>
                <a:gd name="connsiteY4" fmla="*/ 0 h 57685"/>
                <a:gd name="connsiteX5" fmla="*/ 59993 w 59993"/>
                <a:gd name="connsiteY5" fmla="*/ 0 h 57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993" h="57685">
                  <a:moveTo>
                    <a:pt x="59993" y="57686"/>
                  </a:moveTo>
                  <a:lnTo>
                    <a:pt x="50844" y="57686"/>
                  </a:lnTo>
                  <a:lnTo>
                    <a:pt x="50844" y="9149"/>
                  </a:lnTo>
                  <a:lnTo>
                    <a:pt x="0" y="9149"/>
                  </a:lnTo>
                  <a:lnTo>
                    <a:pt x="0" y="0"/>
                  </a:lnTo>
                  <a:lnTo>
                    <a:pt x="59993" y="0"/>
                  </a:lnTo>
                  <a:close/>
                </a:path>
              </a:pathLst>
            </a:custGeom>
            <a:solidFill>
              <a:srgbClr val="252122"/>
            </a:solidFill>
            <a:ln w="404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Sans"/>
                <a:ea typeface="+mn-ea"/>
                <a:cs typeface="+mn-cs"/>
              </a:endParaRPr>
            </a:p>
          </p:txBody>
        </p:sp>
        <p:sp>
          <p:nvSpPr>
            <p:cNvPr id="24" name="Freeform 23">
              <a:extLst>
                <a:ext uri="{FF2B5EF4-FFF2-40B4-BE49-F238E27FC236}">
                  <a16:creationId xmlns:a16="http://schemas.microsoft.com/office/drawing/2014/main" id="{D7BB8F63-E6DA-C55D-D790-DCAED5DFA75F}"/>
                </a:ext>
              </a:extLst>
            </p:cNvPr>
            <p:cNvSpPr/>
            <p:nvPr/>
          </p:nvSpPr>
          <p:spPr>
            <a:xfrm>
              <a:off x="3797796" y="3408051"/>
              <a:ext cx="356680" cy="274381"/>
            </a:xfrm>
            <a:custGeom>
              <a:avLst/>
              <a:gdLst>
                <a:gd name="connsiteX0" fmla="*/ 356680 w 356680"/>
                <a:gd name="connsiteY0" fmla="*/ 274382 h 274381"/>
                <a:gd name="connsiteX1" fmla="*/ 0 w 356680"/>
                <a:gd name="connsiteY1" fmla="*/ 274382 h 274381"/>
                <a:gd name="connsiteX2" fmla="*/ 0 w 356680"/>
                <a:gd name="connsiteY2" fmla="*/ 0 h 274381"/>
                <a:gd name="connsiteX3" fmla="*/ 356680 w 356680"/>
                <a:gd name="connsiteY3" fmla="*/ 0 h 274381"/>
                <a:gd name="connsiteX4" fmla="*/ 356680 w 356680"/>
                <a:gd name="connsiteY4" fmla="*/ 274382 h 274381"/>
                <a:gd name="connsiteX5" fmla="*/ 9108 w 356680"/>
                <a:gd name="connsiteY5" fmla="*/ 265233 h 274381"/>
                <a:gd name="connsiteX6" fmla="*/ 347491 w 356680"/>
                <a:gd name="connsiteY6" fmla="*/ 265233 h 274381"/>
                <a:gd name="connsiteX7" fmla="*/ 347491 w 356680"/>
                <a:gd name="connsiteY7" fmla="*/ 9149 h 274381"/>
                <a:gd name="connsiteX8" fmla="*/ 9108 w 356680"/>
                <a:gd name="connsiteY8" fmla="*/ 9149 h 274381"/>
                <a:gd name="connsiteX9" fmla="*/ 9108 w 356680"/>
                <a:gd name="connsiteY9" fmla="*/ 265233 h 274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56680" h="274381">
                  <a:moveTo>
                    <a:pt x="356680" y="274382"/>
                  </a:moveTo>
                  <a:lnTo>
                    <a:pt x="0" y="274382"/>
                  </a:lnTo>
                  <a:lnTo>
                    <a:pt x="0" y="0"/>
                  </a:lnTo>
                  <a:lnTo>
                    <a:pt x="356680" y="0"/>
                  </a:lnTo>
                  <a:lnTo>
                    <a:pt x="356680" y="274382"/>
                  </a:lnTo>
                  <a:close/>
                  <a:moveTo>
                    <a:pt x="9108" y="265233"/>
                  </a:moveTo>
                  <a:lnTo>
                    <a:pt x="347491" y="265233"/>
                  </a:lnTo>
                  <a:lnTo>
                    <a:pt x="347491" y="9149"/>
                  </a:lnTo>
                  <a:lnTo>
                    <a:pt x="9108" y="9149"/>
                  </a:lnTo>
                  <a:lnTo>
                    <a:pt x="9108" y="265233"/>
                  </a:lnTo>
                  <a:close/>
                </a:path>
              </a:pathLst>
            </a:custGeom>
            <a:solidFill>
              <a:srgbClr val="252122"/>
            </a:solidFill>
            <a:ln w="404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Sans"/>
                <a:ea typeface="+mn-ea"/>
                <a:cs typeface="+mn-cs"/>
              </a:endParaRPr>
            </a:p>
          </p:txBody>
        </p:sp>
        <p:sp>
          <p:nvSpPr>
            <p:cNvPr id="25" name="Freeform 24">
              <a:extLst>
                <a:ext uri="{FF2B5EF4-FFF2-40B4-BE49-F238E27FC236}">
                  <a16:creationId xmlns:a16="http://schemas.microsoft.com/office/drawing/2014/main" id="{4A861E4D-8BEC-063D-A91E-0271AF360058}"/>
                </a:ext>
              </a:extLst>
            </p:cNvPr>
            <p:cNvSpPr/>
            <p:nvPr/>
          </p:nvSpPr>
          <p:spPr>
            <a:xfrm>
              <a:off x="3761201" y="3408051"/>
              <a:ext cx="41047" cy="274381"/>
            </a:xfrm>
            <a:custGeom>
              <a:avLst/>
              <a:gdLst>
                <a:gd name="connsiteX0" fmla="*/ 41048 w 41047"/>
                <a:gd name="connsiteY0" fmla="*/ 274382 h 274381"/>
                <a:gd name="connsiteX1" fmla="*/ 0 w 41047"/>
                <a:gd name="connsiteY1" fmla="*/ 274382 h 274381"/>
                <a:gd name="connsiteX2" fmla="*/ 0 w 41047"/>
                <a:gd name="connsiteY2" fmla="*/ 0 h 274381"/>
                <a:gd name="connsiteX3" fmla="*/ 41048 w 41047"/>
                <a:gd name="connsiteY3" fmla="*/ 0 h 274381"/>
                <a:gd name="connsiteX4" fmla="*/ 41048 w 41047"/>
                <a:gd name="connsiteY4" fmla="*/ 9149 h 274381"/>
                <a:gd name="connsiteX5" fmla="*/ 9149 w 41047"/>
                <a:gd name="connsiteY5" fmla="*/ 9149 h 274381"/>
                <a:gd name="connsiteX6" fmla="*/ 9149 w 41047"/>
                <a:gd name="connsiteY6" fmla="*/ 265233 h 274381"/>
                <a:gd name="connsiteX7" fmla="*/ 41048 w 41047"/>
                <a:gd name="connsiteY7" fmla="*/ 265233 h 274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1047" h="274381">
                  <a:moveTo>
                    <a:pt x="41048" y="274382"/>
                  </a:moveTo>
                  <a:lnTo>
                    <a:pt x="0" y="274382"/>
                  </a:lnTo>
                  <a:lnTo>
                    <a:pt x="0" y="0"/>
                  </a:lnTo>
                  <a:lnTo>
                    <a:pt x="41048" y="0"/>
                  </a:lnTo>
                  <a:lnTo>
                    <a:pt x="41048" y="9149"/>
                  </a:lnTo>
                  <a:lnTo>
                    <a:pt x="9149" y="9149"/>
                  </a:lnTo>
                  <a:lnTo>
                    <a:pt x="9149" y="265233"/>
                  </a:lnTo>
                  <a:lnTo>
                    <a:pt x="41048" y="265233"/>
                  </a:lnTo>
                  <a:close/>
                </a:path>
              </a:pathLst>
            </a:custGeom>
            <a:solidFill>
              <a:srgbClr val="252122"/>
            </a:solidFill>
            <a:ln w="404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Sans"/>
                <a:ea typeface="+mn-ea"/>
                <a:cs typeface="+mn-cs"/>
              </a:endParaRPr>
            </a:p>
          </p:txBody>
        </p:sp>
      </p:grpSp>
      <p:sp>
        <p:nvSpPr>
          <p:cNvPr id="10" name="Text Placeholder 13">
            <a:extLst>
              <a:ext uri="{FF2B5EF4-FFF2-40B4-BE49-F238E27FC236}">
                <a16:creationId xmlns:a16="http://schemas.microsoft.com/office/drawing/2014/main" id="{F27D090D-ED1C-02F4-00C7-6C11ABCBD9C0}"/>
              </a:ext>
            </a:extLst>
          </p:cNvPr>
          <p:cNvSpPr txBox="1">
            <a:spLocks/>
          </p:cNvSpPr>
          <p:nvPr/>
        </p:nvSpPr>
        <p:spPr>
          <a:xfrm>
            <a:off x="2498139" y="3261418"/>
            <a:ext cx="2080167" cy="140525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685800" rtl="0" eaLnBrk="1" latinLnBrk="0" hangingPunct="1">
              <a:lnSpc>
                <a:spcPct val="114000"/>
              </a:lnSpc>
              <a:spcBef>
                <a:spcPts val="750"/>
              </a:spcBef>
              <a:buFont typeface="Arial" panose="020B0604020202020204" pitchFamily="34" charset="0"/>
              <a:buNone/>
              <a:defRPr sz="9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1000" b="0" i="0" u="none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9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</a:rPr>
              <a:t>Financial wellness webinar series</a:t>
            </a:r>
          </a:p>
        </p:txBody>
      </p:sp>
      <p:sp>
        <p:nvSpPr>
          <p:cNvPr id="13" name="Text Placeholder 14">
            <a:extLst>
              <a:ext uri="{FF2B5EF4-FFF2-40B4-BE49-F238E27FC236}">
                <a16:creationId xmlns:a16="http://schemas.microsoft.com/office/drawing/2014/main" id="{B6625CD2-27EF-E93F-E5DD-301D65A26371}"/>
              </a:ext>
            </a:extLst>
          </p:cNvPr>
          <p:cNvSpPr txBox="1">
            <a:spLocks/>
          </p:cNvSpPr>
          <p:nvPr/>
        </p:nvSpPr>
        <p:spPr>
          <a:xfrm>
            <a:off x="2472089" y="3596875"/>
            <a:ext cx="2084867" cy="984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685800" rtl="0" eaLnBrk="1" latinLnBrk="0" hangingPunct="1">
              <a:lnSpc>
                <a:spcPct val="114000"/>
              </a:lnSpc>
              <a:spcBef>
                <a:spcPts val="750"/>
              </a:spcBef>
              <a:buFont typeface="Arial" panose="020B0604020202020204" pitchFamily="34" charset="0"/>
              <a:buNone/>
              <a:defRPr sz="9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900" b="0" i="0" u="none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9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9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9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900" b="1" i="0" u="none" strike="noStrike" kern="1200" cap="none" spc="0" normalizeH="0" baseline="0" noProof="0" dirty="0">
                <a:ln>
                  <a:noFill/>
                </a:ln>
                <a:solidFill>
                  <a:srgbClr val="851534"/>
                </a:solidFill>
                <a:effectLst/>
                <a:uLnTx/>
                <a:uFillTx/>
                <a:latin typeface="Sun Life New Text" pitchFamily="2" charset="0"/>
                <a:hlinkClick r:id="rId3"/>
              </a:rPr>
              <a:t>sunlife.ca/</a:t>
            </a:r>
            <a:r>
              <a:rPr kumimoji="0" lang="en-US" sz="900" b="1" i="0" u="none" strike="noStrike" kern="1200" cap="none" spc="0" normalizeH="0" baseline="0" noProof="0" dirty="0" err="1">
                <a:ln>
                  <a:noFill/>
                </a:ln>
                <a:solidFill>
                  <a:srgbClr val="851534"/>
                </a:solidFill>
                <a:effectLst/>
                <a:uLnTx/>
                <a:uFillTx/>
                <a:latin typeface="Sun Life New Text" pitchFamily="2" charset="0"/>
                <a:hlinkClick r:id="rId3"/>
              </a:rPr>
              <a:t>mymoney</a:t>
            </a:r>
            <a:endParaRPr kumimoji="0" lang="en-CA" sz="900" b="1" i="0" u="none" strike="noStrike" kern="1200" cap="none" spc="0" normalizeH="0" baseline="0" noProof="0" dirty="0">
              <a:ln>
                <a:noFill/>
              </a:ln>
              <a:solidFill>
                <a:srgbClr val="851534"/>
              </a:solidFill>
              <a:effectLst/>
              <a:uLnTx/>
              <a:uFillTx/>
              <a:latin typeface="Sun Life New Text" pitchFamily="2" charset="0"/>
            </a:endParaRPr>
          </a:p>
        </p:txBody>
      </p:sp>
      <p:pic>
        <p:nvPicPr>
          <p:cNvPr id="63" name="Picture 62" descr="Shape&#10;&#10;Description automatically generated with low confidence">
            <a:extLst>
              <a:ext uri="{FF2B5EF4-FFF2-40B4-BE49-F238E27FC236}">
                <a16:creationId xmlns:a16="http://schemas.microsoft.com/office/drawing/2014/main" id="{468E587C-2DF2-8618-B900-68FEEAE167FD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2623" y="2617954"/>
            <a:ext cx="485550" cy="485550"/>
          </a:xfrm>
          <a:prstGeom prst="rect">
            <a:avLst/>
          </a:prstGeom>
        </p:spPr>
      </p:pic>
      <p:pic>
        <p:nvPicPr>
          <p:cNvPr id="65" name="Picture 64" descr="Shape&#10;&#10;Description automatically generated with medium confidence">
            <a:extLst>
              <a:ext uri="{FF2B5EF4-FFF2-40B4-BE49-F238E27FC236}">
                <a16:creationId xmlns:a16="http://schemas.microsoft.com/office/drawing/2014/main" id="{2CC77DD6-4410-D81B-AC80-7DA33BB34512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93800" y="2678850"/>
            <a:ext cx="536449" cy="426721"/>
          </a:xfrm>
          <a:prstGeom prst="rect">
            <a:avLst/>
          </a:prstGeom>
        </p:spPr>
      </p:pic>
      <p:pic>
        <p:nvPicPr>
          <p:cNvPr id="67" name="Picture 66" descr="Shape&#10;&#10;Description automatically generated with low confidence">
            <a:extLst>
              <a:ext uri="{FF2B5EF4-FFF2-40B4-BE49-F238E27FC236}">
                <a16:creationId xmlns:a16="http://schemas.microsoft.com/office/drawing/2014/main" id="{0F7C3FFB-9932-FEDA-91EC-C075265F99BE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6477" y="803663"/>
            <a:ext cx="335281" cy="536449"/>
          </a:xfrm>
          <a:prstGeom prst="rect">
            <a:avLst/>
          </a:prstGeom>
        </p:spPr>
      </p:pic>
      <p:pic>
        <p:nvPicPr>
          <p:cNvPr id="43" name="Picture Placeholder 42" descr="A person walking under a bridge&#10;&#10;Description automatically generated with medium confidence">
            <a:extLst>
              <a:ext uri="{FF2B5EF4-FFF2-40B4-BE49-F238E27FC236}">
                <a16:creationId xmlns:a16="http://schemas.microsoft.com/office/drawing/2014/main" id="{C32B7952-FE0C-2B7F-0328-23D7F160A0A6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4945149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B796755-B575-E755-B958-283466300F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4</a:t>
            </a:fld>
            <a:endParaRPr lang="en-US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DFC22BE8-3A90-D33E-0517-692EE285BF28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>
          <a:xfrm>
            <a:off x="4772296" y="1504193"/>
            <a:ext cx="1960421" cy="222872"/>
          </a:xfrm>
        </p:spPr>
        <p:txBody>
          <a:bodyPr/>
          <a:lstStyle/>
          <a:p>
            <a:r>
              <a:rPr lang="fr-CA" sz="1400" dirty="0">
                <a:solidFill>
                  <a:schemeClr val="tx1"/>
                </a:solidFill>
                <a:latin typeface="Sun Life New Display" pitchFamily="2" charset="0"/>
              </a:rPr>
              <a:t>Key </a:t>
            </a:r>
            <a:r>
              <a:rPr lang="fr-CA" sz="1400" dirty="0" err="1">
                <a:solidFill>
                  <a:schemeClr val="tx1"/>
                </a:solidFill>
                <a:latin typeface="Sun Life New Display" pitchFamily="2" charset="0"/>
              </a:rPr>
              <a:t>benefits</a:t>
            </a:r>
            <a:r>
              <a:rPr lang="fr-CA" sz="1400" dirty="0">
                <a:solidFill>
                  <a:schemeClr val="tx1"/>
                </a:solidFill>
                <a:latin typeface="Sun Life New Display" pitchFamily="2" charset="0"/>
              </a:rPr>
              <a:t> for </a:t>
            </a:r>
            <a:r>
              <a:rPr lang="fr-CA" sz="1400" dirty="0" err="1">
                <a:solidFill>
                  <a:schemeClr val="tx1"/>
                </a:solidFill>
                <a:latin typeface="Sun Life New Display" pitchFamily="2" charset="0"/>
              </a:rPr>
              <a:t>you</a:t>
            </a:r>
            <a:endParaRPr lang="fr-CA" sz="1400" dirty="0">
              <a:solidFill>
                <a:schemeClr val="tx1"/>
              </a:solidFill>
              <a:latin typeface="Sun Life New Display" pitchFamily="2" charset="0"/>
            </a:endParaRP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DCEE2913-3A6C-6C59-1175-40179351B1AF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4759378" y="1931748"/>
            <a:ext cx="3374986" cy="1187450"/>
          </a:xfrm>
        </p:spPr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100" dirty="0">
                <a:solidFill>
                  <a:srgbClr val="FF0000"/>
                </a:solidFill>
                <a:latin typeface="Sun Life New Text" pitchFamily="2" charset="0"/>
              </a:rPr>
              <a:t>Employer contributions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100" dirty="0">
                <a:latin typeface="Sun Life New Text" pitchFamily="2" charset="0"/>
              </a:rPr>
              <a:t>Easy ways to save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100" dirty="0">
                <a:latin typeface="Sun Life New Text" pitchFamily="2" charset="0"/>
              </a:rPr>
              <a:t>Added convenience for managing your plan </a:t>
            </a:r>
            <a:br>
              <a:rPr lang="en-US" sz="1100" dirty="0">
                <a:latin typeface="Sun Life New Text" pitchFamily="2" charset="0"/>
              </a:rPr>
            </a:br>
            <a:r>
              <a:rPr lang="en-US" sz="1100" dirty="0">
                <a:solidFill>
                  <a:srgbClr val="FF0000"/>
                </a:solidFill>
                <a:latin typeface="Sun Life New Text" pitchFamily="2" charset="0"/>
              </a:rPr>
              <a:t>(For joint clients)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100" dirty="0">
                <a:solidFill>
                  <a:srgbClr val="FF0000"/>
                </a:solidFill>
                <a:latin typeface="Sun Life New Text" pitchFamily="2" charset="0"/>
              </a:rPr>
              <a:t>Competitive/Lower Fund</a:t>
            </a:r>
            <a:r>
              <a:rPr lang="en-US" sz="1100" dirty="0">
                <a:latin typeface="Sun Life New Text" pitchFamily="2" charset="0"/>
              </a:rPr>
              <a:t> Management Fees (FMFs) allow more of your savings to grow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100" dirty="0">
                <a:latin typeface="Sun Life New Text" pitchFamily="2" charset="0"/>
              </a:rPr>
              <a:t>Simple investing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100" dirty="0">
                <a:latin typeface="Sun Life New Text" pitchFamily="2" charset="0"/>
              </a:rPr>
              <a:t>Advice when you need it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10B9A4D7-A465-DD40-F1F9-C61AFF492E3A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4759378" y="863602"/>
            <a:ext cx="4138618" cy="200024"/>
          </a:xfrm>
        </p:spPr>
        <p:txBody>
          <a:bodyPr/>
          <a:lstStyle/>
          <a:p>
            <a:r>
              <a:rPr lang="fr-CA" sz="1400" dirty="0" err="1">
                <a:latin typeface="Sun Life New Display" pitchFamily="2" charset="0"/>
              </a:rPr>
              <a:t>Welcome</a:t>
            </a:r>
            <a:r>
              <a:rPr lang="fr-CA" sz="1400" dirty="0">
                <a:latin typeface="Sun Life New Display" pitchFamily="2" charset="0"/>
              </a:rPr>
              <a:t> to </a:t>
            </a:r>
            <a:r>
              <a:rPr lang="fr-CA" sz="1400" b="1" dirty="0">
                <a:solidFill>
                  <a:srgbClr val="FF0000"/>
                </a:solidFill>
                <a:latin typeface="Sun Life New Display" pitchFamily="2" charset="0"/>
              </a:rPr>
              <a:t>ABC Retirement </a:t>
            </a:r>
            <a:r>
              <a:rPr lang="fr-CA" sz="1400" b="1" dirty="0" err="1">
                <a:solidFill>
                  <a:srgbClr val="FF0000"/>
                </a:solidFill>
                <a:latin typeface="Sun Life New Display" pitchFamily="2" charset="0"/>
              </a:rPr>
              <a:t>Savings</a:t>
            </a:r>
            <a:r>
              <a:rPr lang="fr-CA" sz="1400" b="1" dirty="0">
                <a:solidFill>
                  <a:srgbClr val="FF0000"/>
                </a:solidFill>
                <a:latin typeface="Sun Life New Display" pitchFamily="2" charset="0"/>
              </a:rPr>
              <a:t> Plan</a:t>
            </a:r>
            <a:r>
              <a:rPr lang="fr-CA" sz="1400" b="1" dirty="0">
                <a:latin typeface="Sun Life New Display" pitchFamily="2" charset="0"/>
              </a:rPr>
              <a:t>. </a:t>
            </a:r>
          </a:p>
        </p:txBody>
      </p:sp>
      <p:pic>
        <p:nvPicPr>
          <p:cNvPr id="9" name="Picture Placeholder 8" descr="A person and a child on a couch&#10;&#10;Description automatically generated">
            <a:extLst>
              <a:ext uri="{FF2B5EF4-FFF2-40B4-BE49-F238E27FC236}">
                <a16:creationId xmlns:a16="http://schemas.microsoft.com/office/drawing/2014/main" id="{51E2B93C-DA08-2B73-BBF9-7D68D42176DE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9632" r="963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23133046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3AF2E0D-BEEF-41F2-90CB-E76F2CEB6E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pPr/>
              <a:t>40</a:t>
            </a:fld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AD1D903-14FB-06C2-F9C2-BC96A2F6A73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>
                <a:latin typeface="Sun Life New Display" pitchFamily="2" charset="0"/>
              </a:rPr>
              <a:t>Change your payroll contributions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7F76358-C064-A66D-1C84-72BD12206BE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>
                <a:latin typeface="Sun Life New Display" pitchFamily="2" charset="0"/>
              </a:rPr>
              <a:t>Update your personal information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F1AF947F-7B87-A9F1-5CFB-8076729D07C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>
                <a:latin typeface="Sun Life New Display" pitchFamily="2" charset="0"/>
              </a:rPr>
              <a:t>Change your investments</a:t>
            </a:r>
          </a:p>
          <a:p>
            <a:endParaRPr lang="en-US" dirty="0">
              <a:latin typeface="Sun Life New Display" pitchFamily="2" charset="0"/>
            </a:endParaRP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653A2D17-22CE-D241-A96E-FCC2C2CBA1B6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>
                <a:latin typeface="Sun Life New Display" pitchFamily="2" charset="0"/>
              </a:rPr>
              <a:t>Review or update your beneficiary information</a:t>
            </a:r>
          </a:p>
          <a:p>
            <a:endParaRPr lang="en-US" dirty="0">
              <a:latin typeface="Sun Life New Display" pitchFamily="2" charset="0"/>
            </a:endParaRP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3B19705F-D57E-02B9-4C9C-2945E4CC1A64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>
          <a:xfrm>
            <a:off x="337279" y="2462357"/>
            <a:ext cx="1831610" cy="990600"/>
          </a:xfrm>
        </p:spPr>
        <p:txBody>
          <a:bodyPr/>
          <a:lstStyle/>
          <a:p>
            <a:pPr marR="0" lvl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sz="1200" b="0" kern="1200" dirty="0">
                <a:latin typeface="Sun Life New Text" pitchFamily="2" charset="0"/>
                <a:cs typeface="Arial" panose="020B0604020202020204" pitchFamily="34" charset="0"/>
              </a:rPr>
              <a:t>Contact</a:t>
            </a:r>
          </a:p>
          <a:p>
            <a:pPr marR="0" lvl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sz="1200" b="0" kern="1200" dirty="0">
                <a:solidFill>
                  <a:srgbClr val="FF0000"/>
                </a:solidFill>
                <a:latin typeface="Sun Life New Text" pitchFamily="2" charset="0"/>
                <a:cs typeface="Arial" panose="020B0604020202020204" pitchFamily="34" charset="0"/>
              </a:rPr>
              <a:t>&lt;HR/Payroll&gt;</a:t>
            </a:r>
          </a:p>
          <a:p>
            <a:pPr marR="0" lvl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sz="1200" b="0" kern="1200" dirty="0">
              <a:latin typeface="Sun Life New Text" pitchFamily="2" charset="0"/>
              <a:cs typeface="Arial" panose="020B0604020202020204" pitchFamily="34" charset="0"/>
            </a:endParaRPr>
          </a:p>
          <a:p>
            <a:pPr marR="0" lvl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sz="1200" b="0" kern="1200" dirty="0">
                <a:latin typeface="Sun Life New Text" pitchFamily="2" charset="0"/>
                <a:cs typeface="Arial" panose="020B0604020202020204" pitchFamily="34" charset="0"/>
              </a:rPr>
              <a:t>mysunlife.ca</a:t>
            </a:r>
          </a:p>
          <a:p>
            <a:pPr marR="0" lvl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sz="1200" b="0" kern="1200" dirty="0">
              <a:latin typeface="Sun Life New Text" pitchFamily="2" charset="0"/>
              <a:cs typeface="Arial" panose="020B0604020202020204" pitchFamily="34" charset="0"/>
            </a:endParaRPr>
          </a:p>
          <a:p>
            <a:pPr marR="0" lvl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sz="1200" b="0" kern="1200" dirty="0">
                <a:latin typeface="Sun Life New Text" pitchFamily="2" charset="0"/>
                <a:cs typeface="Arial" panose="020B0604020202020204" pitchFamily="34" charset="0"/>
              </a:rPr>
              <a:t>OR</a:t>
            </a:r>
          </a:p>
          <a:p>
            <a:pPr marR="0" lvl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sz="1200" b="0" kern="1200" dirty="0">
              <a:latin typeface="Sun Life New Text" pitchFamily="2" charset="0"/>
              <a:cs typeface="Arial" panose="020B0604020202020204" pitchFamily="34" charset="0"/>
            </a:endParaRPr>
          </a:p>
          <a:p>
            <a:pPr marR="0" lvl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sz="1200" b="0" kern="1200" dirty="0">
                <a:latin typeface="Sun Life New Text" pitchFamily="2" charset="0"/>
                <a:cs typeface="Arial" panose="020B0604020202020204" pitchFamily="34" charset="0"/>
              </a:rPr>
              <a:t>1-866-733-8612</a:t>
            </a:r>
            <a:endParaRPr lang="en-CA" sz="1200" b="0" kern="1200" dirty="0">
              <a:latin typeface="Sun Life New Text" pitchFamily="2" charset="0"/>
              <a:cs typeface="Arial" panose="020B0604020202020204" pitchFamily="34" charset="0"/>
            </a:endParaRP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D9A023BD-80B5-10FD-AFAD-2A75C737830E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2540833" y="2462357"/>
            <a:ext cx="1831610" cy="990600"/>
          </a:xfrm>
        </p:spPr>
        <p:txBody>
          <a:bodyPr/>
          <a:lstStyle/>
          <a:p>
            <a:pPr marR="0" lvl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sz="1200" dirty="0">
                <a:latin typeface="Sun Life New Text" pitchFamily="2" charset="0"/>
                <a:cs typeface="Arial" panose="020B0604020202020204" pitchFamily="34" charset="0"/>
              </a:rPr>
              <a:t>Contact</a:t>
            </a:r>
          </a:p>
          <a:p>
            <a:pPr marR="0" lvl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sz="1200" dirty="0">
                <a:solidFill>
                  <a:srgbClr val="FF0000"/>
                </a:solidFill>
                <a:latin typeface="Sun Life New Text" pitchFamily="2" charset="0"/>
                <a:cs typeface="Arial" panose="020B0604020202020204" pitchFamily="34" charset="0"/>
              </a:rPr>
              <a:t>&lt;HR/Payroll&gt;</a:t>
            </a:r>
          </a:p>
          <a:p>
            <a:pPr marR="0" lvl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sz="1200" dirty="0">
              <a:latin typeface="Sun Life New Text" pitchFamily="2" charset="0"/>
              <a:cs typeface="Arial" panose="020B0604020202020204" pitchFamily="34" charset="0"/>
            </a:endParaRPr>
          </a:p>
          <a:p>
            <a:pPr marR="0" lvl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sz="1200" dirty="0">
                <a:latin typeface="Sun Life New Text" pitchFamily="2" charset="0"/>
                <a:cs typeface="Arial" panose="020B0604020202020204" pitchFamily="34" charset="0"/>
              </a:rPr>
              <a:t>mysunlife.ca</a:t>
            </a:r>
          </a:p>
          <a:p>
            <a:pPr marR="0" lvl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sz="1200" dirty="0">
              <a:latin typeface="Sun Life New Text" pitchFamily="2" charset="0"/>
              <a:cs typeface="Arial" panose="020B0604020202020204" pitchFamily="34" charset="0"/>
            </a:endParaRPr>
          </a:p>
          <a:p>
            <a:pPr marR="0" lvl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sz="1200" dirty="0">
                <a:latin typeface="Sun Life New Text" pitchFamily="2" charset="0"/>
                <a:cs typeface="Arial" panose="020B0604020202020204" pitchFamily="34" charset="0"/>
              </a:rPr>
              <a:t>OR</a:t>
            </a:r>
          </a:p>
          <a:p>
            <a:pPr marR="0" lvl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sz="1200" dirty="0">
              <a:latin typeface="Sun Life New Text" pitchFamily="2" charset="0"/>
              <a:cs typeface="Arial" panose="020B0604020202020204" pitchFamily="34" charset="0"/>
            </a:endParaRPr>
          </a:p>
          <a:p>
            <a:pPr marR="0" lvl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sz="1200" dirty="0">
                <a:latin typeface="Sun Life New Text" pitchFamily="2" charset="0"/>
                <a:cs typeface="Arial" panose="020B0604020202020204" pitchFamily="34" charset="0"/>
              </a:rPr>
              <a:t>1-866-733-8612</a:t>
            </a:r>
            <a:endParaRPr lang="en-CA" sz="1200" kern="1200" dirty="0">
              <a:latin typeface="Sun Life New Text" pitchFamily="2" charset="0"/>
              <a:cs typeface="Arial" panose="020B0604020202020204" pitchFamily="34" charset="0"/>
            </a:endParaRP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F850665B-7259-7A86-51A4-9675809C7061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>
          <a:xfrm>
            <a:off x="4759378" y="2462357"/>
            <a:ext cx="1831610" cy="990600"/>
          </a:xfrm>
        </p:spPr>
        <p:txBody>
          <a:bodyPr/>
          <a:lstStyle/>
          <a:p>
            <a:pPr marR="0" lvl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sz="1200" b="0" dirty="0">
                <a:latin typeface="Sun Life New Text" pitchFamily="2" charset="0"/>
                <a:cs typeface="Arial" panose="020B0604020202020204" pitchFamily="34" charset="0"/>
              </a:rPr>
              <a:t>mysunlife.ca</a:t>
            </a:r>
          </a:p>
          <a:p>
            <a:pPr marR="0" lvl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sz="1200" b="0" dirty="0">
              <a:latin typeface="Sun Life New Text" pitchFamily="2" charset="0"/>
              <a:cs typeface="Arial" panose="020B0604020202020204" pitchFamily="34" charset="0"/>
            </a:endParaRPr>
          </a:p>
          <a:p>
            <a:pPr marR="0" lvl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sz="1200" b="0" dirty="0">
                <a:latin typeface="Sun Life New Text" pitchFamily="2" charset="0"/>
                <a:cs typeface="Arial" panose="020B0604020202020204" pitchFamily="34" charset="0"/>
              </a:rPr>
              <a:t>OR</a:t>
            </a:r>
          </a:p>
          <a:p>
            <a:pPr marR="0" lvl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sz="1200" b="0" dirty="0">
              <a:latin typeface="Sun Life New Text" pitchFamily="2" charset="0"/>
              <a:cs typeface="Arial" panose="020B0604020202020204" pitchFamily="34" charset="0"/>
            </a:endParaRPr>
          </a:p>
          <a:p>
            <a:pPr marR="0" lvl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sz="1200" b="0" dirty="0">
                <a:latin typeface="Sun Life New Text" pitchFamily="2" charset="0"/>
                <a:cs typeface="Arial" panose="020B0604020202020204" pitchFamily="34" charset="0"/>
              </a:rPr>
              <a:t>1-866-733-8612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F3850553-9284-3BA1-C238-948CF46E1455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6970427" y="2462357"/>
            <a:ext cx="1831610" cy="990600"/>
          </a:xfrm>
        </p:spPr>
        <p:txBody>
          <a:bodyPr/>
          <a:lstStyle/>
          <a:p>
            <a:pPr marR="0" lvl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sz="1200" b="0" dirty="0">
                <a:latin typeface="Sun Life New Text" pitchFamily="2" charset="0"/>
                <a:cs typeface="Arial" panose="020B0604020202020204" pitchFamily="34" charset="0"/>
              </a:rPr>
              <a:t>mysunlife.ca</a:t>
            </a:r>
          </a:p>
          <a:p>
            <a:pPr marR="0" lvl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sz="1200" dirty="0">
              <a:latin typeface="Sun Life New Text" pitchFamily="2" charset="0"/>
              <a:cs typeface="Arial" panose="020B0604020202020204" pitchFamily="34" charset="0"/>
            </a:endParaRPr>
          </a:p>
          <a:p>
            <a:pPr marR="0" lvl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sz="1200" dirty="0">
                <a:latin typeface="Sun Life New Text" pitchFamily="2" charset="0"/>
                <a:cs typeface="Arial" panose="020B0604020202020204" pitchFamily="34" charset="0"/>
              </a:rPr>
              <a:t>OR</a:t>
            </a:r>
          </a:p>
          <a:p>
            <a:pPr marR="0" lvl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sz="1200" dirty="0">
              <a:latin typeface="Sun Life New Text" pitchFamily="2" charset="0"/>
              <a:cs typeface="Arial" panose="020B0604020202020204" pitchFamily="34" charset="0"/>
            </a:endParaRPr>
          </a:p>
          <a:p>
            <a:pPr marR="0" lvl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sz="1200" dirty="0">
                <a:latin typeface="Sun Life New Text" pitchFamily="2" charset="0"/>
                <a:cs typeface="Arial" panose="020B0604020202020204" pitchFamily="34" charset="0"/>
              </a:rPr>
              <a:t>Print, sign and return the form</a:t>
            </a:r>
          </a:p>
        </p:txBody>
      </p:sp>
      <p:pic>
        <p:nvPicPr>
          <p:cNvPr id="8" name="Picture 7" descr="A black rectangle with a black background&#10;&#10;Description automatically generated with low confidence">
            <a:extLst>
              <a:ext uri="{FF2B5EF4-FFF2-40B4-BE49-F238E27FC236}">
                <a16:creationId xmlns:a16="http://schemas.microsoft.com/office/drawing/2014/main" id="{EC66FA5D-915E-C4F5-0665-EC36980B9235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89192" y="476769"/>
            <a:ext cx="560833" cy="512065"/>
          </a:xfrm>
          <a:prstGeom prst="rect">
            <a:avLst/>
          </a:prstGeom>
        </p:spPr>
      </p:pic>
      <p:pic>
        <p:nvPicPr>
          <p:cNvPr id="12" name="Picture 11" descr="Shape&#10;&#10;Description automatically generated with medium confidence">
            <a:extLst>
              <a:ext uri="{FF2B5EF4-FFF2-40B4-BE49-F238E27FC236}">
                <a16:creationId xmlns:a16="http://schemas.microsoft.com/office/drawing/2014/main" id="{92CB253D-27BE-C9DE-ED8A-C09EC3A7F41F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8210" y="483985"/>
            <a:ext cx="487681" cy="499873"/>
          </a:xfrm>
          <a:prstGeom prst="rect">
            <a:avLst/>
          </a:prstGeom>
        </p:spPr>
      </p:pic>
      <p:pic>
        <p:nvPicPr>
          <p:cNvPr id="16" name="Picture 15" descr="Shape&#10;&#10;Description automatically generated with medium confidence">
            <a:extLst>
              <a:ext uri="{FF2B5EF4-FFF2-40B4-BE49-F238E27FC236}">
                <a16:creationId xmlns:a16="http://schemas.microsoft.com/office/drawing/2014/main" id="{3C09F1E8-3957-44FE-4467-E802998DA75E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09639" y="483985"/>
            <a:ext cx="487681" cy="499873"/>
          </a:xfrm>
          <a:prstGeom prst="rect">
            <a:avLst/>
          </a:prstGeom>
        </p:spPr>
      </p:pic>
      <p:pic>
        <p:nvPicPr>
          <p:cNvPr id="18" name="Picture 17" descr="Shape&#10;&#10;Description automatically generated with medium confidence">
            <a:extLst>
              <a:ext uri="{FF2B5EF4-FFF2-40B4-BE49-F238E27FC236}">
                <a16:creationId xmlns:a16="http://schemas.microsoft.com/office/drawing/2014/main" id="{4EFDB631-DE31-6AC6-9271-649DF15510FB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86043" y="533158"/>
            <a:ext cx="585217" cy="3992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4583777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Placeholder 13" descr="A person typing on a computer&#10;&#10;Description automatically generated with medium confidence">
            <a:extLst>
              <a:ext uri="{FF2B5EF4-FFF2-40B4-BE49-F238E27FC236}">
                <a16:creationId xmlns:a16="http://schemas.microsoft.com/office/drawing/2014/main" id="{FFBE75EF-71BE-099E-C1D8-96BF1681DD2A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8813" r="8813"/>
          <a:stretch>
            <a:fillRect/>
          </a:stretch>
        </p:blipFill>
        <p:spPr/>
      </p:pic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C3702D5E-E4F9-361B-B563-A391D35406D2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4759377" y="1320260"/>
            <a:ext cx="4163406" cy="720725"/>
          </a:xfrm>
        </p:spPr>
        <p:txBody>
          <a:bodyPr anchor="ctr"/>
          <a:lstStyle/>
          <a:p>
            <a:r>
              <a:rPr lang="en-US" sz="1200" dirty="0">
                <a:solidFill>
                  <a:schemeClr val="tx1"/>
                </a:solidFill>
                <a:latin typeface="Sun Life New Text" pitchFamily="2" charset="0"/>
              </a:rPr>
              <a:t>Learn how easy it is to take care of your account through </a:t>
            </a:r>
            <a:r>
              <a:rPr lang="en-US" sz="1200" b="1" dirty="0">
                <a:solidFill>
                  <a:schemeClr val="tx1"/>
                </a:solidFill>
                <a:latin typeface="Sun Life New Text" pitchFamily="2" charset="0"/>
              </a:rPr>
              <a:t>mysunlife.ca</a:t>
            </a:r>
            <a:r>
              <a:rPr lang="en-US" sz="1200" dirty="0">
                <a:solidFill>
                  <a:schemeClr val="tx1"/>
                </a:solidFill>
                <a:latin typeface="Sun Life New Text" pitchFamily="2" charset="0"/>
              </a:rPr>
              <a:t> and the </a:t>
            </a:r>
            <a:r>
              <a:rPr lang="en-US" sz="1200" b="1" dirty="0">
                <a:solidFill>
                  <a:schemeClr val="tx1"/>
                </a:solidFill>
                <a:latin typeface="Sun Life New Text" pitchFamily="2" charset="0"/>
              </a:rPr>
              <a:t>Sun Life mobile app</a:t>
            </a:r>
            <a:r>
              <a:rPr lang="en-US" sz="1200" dirty="0">
                <a:solidFill>
                  <a:schemeClr val="tx1"/>
                </a:solidFill>
                <a:latin typeface="Sun Life New Text" pitchFamily="2" charset="0"/>
              </a:rPr>
              <a:t>.</a:t>
            </a:r>
            <a:endParaRPr lang="fr-CA" sz="1200" dirty="0">
              <a:solidFill>
                <a:schemeClr val="tx1"/>
              </a:solidFill>
              <a:latin typeface="Sun Life New Text" pitchFamily="2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D5AE970-E279-8B3C-1123-62D7A9453473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4759378" y="208470"/>
            <a:ext cx="3422925" cy="581025"/>
          </a:xfrm>
        </p:spPr>
        <p:txBody>
          <a:bodyPr>
            <a:normAutofit/>
          </a:bodyPr>
          <a:lstStyle/>
          <a:p>
            <a:r>
              <a:rPr lang="fr-CA" sz="1600" dirty="0" err="1">
                <a:latin typeface="Sun Life New Display" pitchFamily="2" charset="0"/>
              </a:rPr>
              <a:t>Connect</a:t>
            </a:r>
            <a:r>
              <a:rPr lang="fr-CA" sz="1600" dirty="0">
                <a:latin typeface="Sun Life New Display" pitchFamily="2" charset="0"/>
              </a:rPr>
              <a:t> </a:t>
            </a:r>
            <a:r>
              <a:rPr lang="fr-CA" sz="1600" dirty="0" err="1">
                <a:latin typeface="Sun Life New Display" pitchFamily="2" charset="0"/>
              </a:rPr>
              <a:t>with</a:t>
            </a:r>
            <a:r>
              <a:rPr lang="fr-CA" sz="1600" dirty="0">
                <a:latin typeface="Sun Life New Display" pitchFamily="2" charset="0"/>
              </a:rPr>
              <a:t> </a:t>
            </a:r>
            <a:r>
              <a:rPr lang="fr-CA" sz="1600" dirty="0" err="1">
                <a:latin typeface="Sun Life New Display" pitchFamily="2" charset="0"/>
              </a:rPr>
              <a:t>your</a:t>
            </a:r>
            <a:r>
              <a:rPr lang="fr-CA" sz="1600" dirty="0">
                <a:latin typeface="Sun Life New Display" pitchFamily="2" charset="0"/>
              </a:rPr>
              <a:t> money</a:t>
            </a:r>
          </a:p>
        </p:txBody>
      </p:sp>
      <p:pic>
        <p:nvPicPr>
          <p:cNvPr id="4" name="Image 3" descr="Une image contenant motif, carré, point, pixel&#10;&#10;Description générée automatiquement">
            <a:extLst>
              <a:ext uri="{FF2B5EF4-FFF2-40B4-BE49-F238E27FC236}">
                <a16:creationId xmlns:a16="http://schemas.microsoft.com/office/drawing/2014/main" id="{3DD8DA05-D588-0ED7-1918-B670713D0A1F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07051" y="2319867"/>
            <a:ext cx="2012950" cy="201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90556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7F76358-C064-A66D-1C84-72BD12206BE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245111" y="1033027"/>
            <a:ext cx="1836009" cy="792163"/>
          </a:xfrm>
        </p:spPr>
        <p:txBody>
          <a:bodyPr/>
          <a:lstStyle/>
          <a:p>
            <a:r>
              <a:rPr lang="en-US" sz="1800" dirty="0">
                <a:latin typeface="Sun Life New Display" pitchFamily="2" charset="0"/>
              </a:rPr>
              <a:t>CPP/QPP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F1AF947F-7B87-A9F1-5CFB-8076729D07C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2463656" y="1033026"/>
            <a:ext cx="1836009" cy="468286"/>
          </a:xfrm>
        </p:spPr>
        <p:txBody>
          <a:bodyPr/>
          <a:lstStyle/>
          <a:p>
            <a:r>
              <a:rPr lang="en-US" sz="1800" dirty="0">
                <a:latin typeface="Sun Life New Display" pitchFamily="2" charset="0"/>
              </a:rPr>
              <a:t>OAS</a:t>
            </a:r>
          </a:p>
          <a:p>
            <a:endParaRPr lang="en-US" sz="1800" dirty="0">
              <a:latin typeface="Sun Life New Display" pitchFamily="2" charset="0"/>
            </a:endParaRP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653A2D17-22CE-D241-A96E-FCC2C2CBA1B6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674704" y="1033026"/>
            <a:ext cx="1836009" cy="430294"/>
          </a:xfrm>
        </p:spPr>
        <p:txBody>
          <a:bodyPr/>
          <a:lstStyle/>
          <a:p>
            <a:r>
              <a:rPr lang="en-US" sz="1800" dirty="0">
                <a:latin typeface="Sun Life New Display" pitchFamily="2" charset="0"/>
              </a:rPr>
              <a:t>GIS**</a:t>
            </a:r>
          </a:p>
          <a:p>
            <a:endParaRPr lang="en-US" sz="1800" dirty="0">
              <a:latin typeface="Sun Life New Display" pitchFamily="2" charset="0"/>
            </a:endParaRP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C5E3C97-935B-7DDD-754B-2527E7FCA4CB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>
          <a:xfrm>
            <a:off x="253639" y="3290876"/>
            <a:ext cx="1827480" cy="154578"/>
          </a:xfrm>
        </p:spPr>
        <p:txBody>
          <a:bodyPr/>
          <a:lstStyle/>
          <a:p>
            <a:r>
              <a:rPr lang="en-US" sz="1400" dirty="0">
                <a:solidFill>
                  <a:schemeClr val="tx2"/>
                </a:solidFill>
                <a:latin typeface="Sun Life New Display" pitchFamily="2" charset="0"/>
              </a:rPr>
              <a:t>Maximum payment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D9A023BD-80B5-10FD-AFAD-2A75C737830E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268687" y="3724025"/>
            <a:ext cx="1831610" cy="990600"/>
          </a:xfrm>
        </p:spPr>
        <p:txBody>
          <a:bodyPr/>
          <a:lstStyle/>
          <a:p>
            <a:pPr defTabSz="914355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</a:pPr>
            <a:r>
              <a:rPr lang="en-US" sz="1400" dirty="0">
                <a:latin typeface="Sun Life New Text" pitchFamily="2" charset="0"/>
                <a:cs typeface="Arial" panose="020B0604020202020204" pitchFamily="34" charset="0"/>
              </a:rPr>
              <a:t>$1,507.65/month</a:t>
            </a:r>
          </a:p>
          <a:p>
            <a:pPr defTabSz="914355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</a:pPr>
            <a:r>
              <a:rPr lang="en-US" sz="1400" dirty="0">
                <a:latin typeface="Sun Life New Text" pitchFamily="2" charset="0"/>
                <a:cs typeface="Arial" panose="020B0604020202020204" pitchFamily="34" charset="0"/>
              </a:rPr>
              <a:t>$18,092/year</a:t>
            </a:r>
            <a:endParaRPr lang="en-CA" sz="1400" dirty="0">
              <a:latin typeface="Sun Life New Text" pitchFamily="2" charset="0"/>
              <a:cs typeface="Arial" panose="020B0604020202020204" pitchFamily="34" charset="0"/>
            </a:endParaRP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07B9E727-E1D1-6959-0451-75A82079E120}"/>
              </a:ext>
            </a:extLst>
          </p:cNvPr>
          <p:cNvSpPr>
            <a:spLocks noGrp="1"/>
          </p:cNvSpPr>
          <p:nvPr>
            <p:ph type="body" sz="quarter" idx="44"/>
          </p:nvPr>
        </p:nvSpPr>
        <p:spPr>
          <a:xfrm>
            <a:off x="4683233" y="3249296"/>
            <a:ext cx="1827480" cy="154578"/>
          </a:xfrm>
        </p:spPr>
        <p:txBody>
          <a:bodyPr/>
          <a:lstStyle/>
          <a:p>
            <a:r>
              <a:rPr lang="en-US" sz="1400" dirty="0">
                <a:solidFill>
                  <a:schemeClr val="tx2"/>
                </a:solidFill>
                <a:latin typeface="Sun Life New Display" pitchFamily="2" charset="0"/>
              </a:rPr>
              <a:t>Maximum payment </a:t>
            </a:r>
            <a:r>
              <a:rPr lang="en-US" dirty="0">
                <a:solidFill>
                  <a:schemeClr val="tx2"/>
                </a:solidFill>
                <a:latin typeface="Sun Life New Display" pitchFamily="2" charset="0"/>
              </a:rPr>
              <a:t>spouse receiving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F3850553-9284-3BA1-C238-948CF46E1455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4683234" y="3768366"/>
            <a:ext cx="1831610" cy="990600"/>
          </a:xfrm>
        </p:spPr>
        <p:txBody>
          <a:bodyPr/>
          <a:lstStyle/>
          <a:p>
            <a:pPr defTabSz="914355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</a:pPr>
            <a:r>
              <a:rPr lang="en-US" sz="1400" dirty="0">
                <a:latin typeface="Sun Life New Text" pitchFamily="2" charset="0"/>
                <a:cs typeface="Arial" panose="020B0604020202020204" pitchFamily="34" charset="0"/>
              </a:rPr>
              <a:t>$667.41/month</a:t>
            </a:r>
          </a:p>
          <a:p>
            <a:pPr defTabSz="914355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</a:pPr>
            <a:r>
              <a:rPr lang="en-US" sz="1400" dirty="0">
                <a:latin typeface="Sun Life New Text" pitchFamily="2" charset="0"/>
                <a:cs typeface="Arial" panose="020B0604020202020204" pitchFamily="34" charset="0"/>
              </a:rPr>
              <a:t>$8,009/year</a:t>
            </a:r>
            <a:endParaRPr lang="en-CA" sz="1400" dirty="0">
              <a:latin typeface="Sun Life New Text" pitchFamily="2" charset="0"/>
              <a:cs typeface="Arial" panose="020B0604020202020204" pitchFamily="34" charset="0"/>
            </a:endParaRPr>
          </a:p>
        </p:txBody>
      </p:sp>
      <p:grpSp>
        <p:nvGrpSpPr>
          <p:cNvPr id="20" name="Graphic 5">
            <a:extLst>
              <a:ext uri="{FF2B5EF4-FFF2-40B4-BE49-F238E27FC236}">
                <a16:creationId xmlns:a16="http://schemas.microsoft.com/office/drawing/2014/main" id="{FD80ED19-1F01-9480-56B8-BF502A51B96B}"/>
              </a:ext>
            </a:extLst>
          </p:cNvPr>
          <p:cNvGrpSpPr/>
          <p:nvPr/>
        </p:nvGrpSpPr>
        <p:grpSpPr>
          <a:xfrm>
            <a:off x="266455" y="485323"/>
            <a:ext cx="393275" cy="347531"/>
            <a:chOff x="3761201" y="3408051"/>
            <a:chExt cx="393275" cy="347531"/>
          </a:xfrm>
          <a:solidFill>
            <a:srgbClr val="252122"/>
          </a:solidFill>
        </p:grpSpPr>
        <p:sp>
          <p:nvSpPr>
            <p:cNvPr id="21" name="Freeform 20">
              <a:extLst>
                <a:ext uri="{FF2B5EF4-FFF2-40B4-BE49-F238E27FC236}">
                  <a16:creationId xmlns:a16="http://schemas.microsoft.com/office/drawing/2014/main" id="{874FA7E3-7DFF-2F92-9037-076B9C74E53A}"/>
                </a:ext>
              </a:extLst>
            </p:cNvPr>
            <p:cNvSpPr/>
            <p:nvPr/>
          </p:nvSpPr>
          <p:spPr>
            <a:xfrm>
              <a:off x="3980690" y="3677859"/>
              <a:ext cx="9148" cy="73149"/>
            </a:xfrm>
            <a:custGeom>
              <a:avLst/>
              <a:gdLst>
                <a:gd name="connsiteX0" fmla="*/ 0 w 9148"/>
                <a:gd name="connsiteY0" fmla="*/ 0 h 73149"/>
                <a:gd name="connsiteX1" fmla="*/ 9149 w 9148"/>
                <a:gd name="connsiteY1" fmla="*/ 0 h 73149"/>
                <a:gd name="connsiteX2" fmla="*/ 9149 w 9148"/>
                <a:gd name="connsiteY2" fmla="*/ 73150 h 73149"/>
                <a:gd name="connsiteX3" fmla="*/ 0 w 9148"/>
                <a:gd name="connsiteY3" fmla="*/ 73150 h 73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148" h="73149">
                  <a:moveTo>
                    <a:pt x="0" y="0"/>
                  </a:moveTo>
                  <a:lnTo>
                    <a:pt x="9149" y="0"/>
                  </a:lnTo>
                  <a:lnTo>
                    <a:pt x="9149" y="73150"/>
                  </a:lnTo>
                  <a:lnTo>
                    <a:pt x="0" y="73150"/>
                  </a:lnTo>
                  <a:close/>
                </a:path>
              </a:pathLst>
            </a:custGeom>
            <a:solidFill>
              <a:srgbClr val="252122"/>
            </a:solidFill>
            <a:ln w="404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1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Sans"/>
                <a:ea typeface="+mn-ea"/>
                <a:cs typeface="+mn-cs"/>
              </a:endParaRPr>
            </a:p>
          </p:txBody>
        </p:sp>
        <p:sp>
          <p:nvSpPr>
            <p:cNvPr id="22" name="Freeform 21">
              <a:extLst>
                <a:ext uri="{FF2B5EF4-FFF2-40B4-BE49-F238E27FC236}">
                  <a16:creationId xmlns:a16="http://schemas.microsoft.com/office/drawing/2014/main" id="{86703ED2-9F92-601B-D14E-7942E8F9E93E}"/>
                </a:ext>
              </a:extLst>
            </p:cNvPr>
            <p:cNvSpPr/>
            <p:nvPr/>
          </p:nvSpPr>
          <p:spPr>
            <a:xfrm>
              <a:off x="3898392" y="3746434"/>
              <a:ext cx="173705" cy="9148"/>
            </a:xfrm>
            <a:custGeom>
              <a:avLst/>
              <a:gdLst>
                <a:gd name="connsiteX0" fmla="*/ 0 w 173705"/>
                <a:gd name="connsiteY0" fmla="*/ 0 h 9148"/>
                <a:gd name="connsiteX1" fmla="*/ 173705 w 173705"/>
                <a:gd name="connsiteY1" fmla="*/ 0 h 9148"/>
                <a:gd name="connsiteX2" fmla="*/ 173705 w 173705"/>
                <a:gd name="connsiteY2" fmla="*/ 9149 h 9148"/>
                <a:gd name="connsiteX3" fmla="*/ 0 w 173705"/>
                <a:gd name="connsiteY3" fmla="*/ 9149 h 9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3705" h="9148">
                  <a:moveTo>
                    <a:pt x="0" y="0"/>
                  </a:moveTo>
                  <a:lnTo>
                    <a:pt x="173705" y="0"/>
                  </a:lnTo>
                  <a:lnTo>
                    <a:pt x="173705" y="9149"/>
                  </a:lnTo>
                  <a:lnTo>
                    <a:pt x="0" y="9149"/>
                  </a:lnTo>
                  <a:close/>
                </a:path>
              </a:pathLst>
            </a:custGeom>
            <a:solidFill>
              <a:srgbClr val="252122"/>
            </a:solidFill>
            <a:ln w="404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1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Sans"/>
                <a:ea typeface="+mn-ea"/>
                <a:cs typeface="+mn-cs"/>
              </a:endParaRPr>
            </a:p>
          </p:txBody>
        </p:sp>
        <p:sp>
          <p:nvSpPr>
            <p:cNvPr id="23" name="Freeform 22">
              <a:extLst>
                <a:ext uri="{FF2B5EF4-FFF2-40B4-BE49-F238E27FC236}">
                  <a16:creationId xmlns:a16="http://schemas.microsoft.com/office/drawing/2014/main" id="{B87C949E-0990-694C-4568-03AA6C62BE0F}"/>
                </a:ext>
              </a:extLst>
            </p:cNvPr>
            <p:cNvSpPr/>
            <p:nvPr/>
          </p:nvSpPr>
          <p:spPr>
            <a:xfrm>
              <a:off x="3853984" y="3464401"/>
              <a:ext cx="254100" cy="152654"/>
            </a:xfrm>
            <a:custGeom>
              <a:avLst/>
              <a:gdLst>
                <a:gd name="connsiteX0" fmla="*/ 6477 w 254100"/>
                <a:gd name="connsiteY0" fmla="*/ 152655 h 152654"/>
                <a:gd name="connsiteX1" fmla="*/ 0 w 254100"/>
                <a:gd name="connsiteY1" fmla="*/ 146218 h 152654"/>
                <a:gd name="connsiteX2" fmla="*/ 94848 w 254100"/>
                <a:gd name="connsiteY2" fmla="*/ 51371 h 152654"/>
                <a:gd name="connsiteX3" fmla="*/ 147959 w 254100"/>
                <a:gd name="connsiteY3" fmla="*/ 108975 h 152654"/>
                <a:gd name="connsiteX4" fmla="*/ 247381 w 254100"/>
                <a:gd name="connsiteY4" fmla="*/ 0 h 152654"/>
                <a:gd name="connsiteX5" fmla="*/ 254101 w 254100"/>
                <a:gd name="connsiteY5" fmla="*/ 6194 h 152654"/>
                <a:gd name="connsiteX6" fmla="*/ 147999 w 254100"/>
                <a:gd name="connsiteY6" fmla="*/ 122496 h 152654"/>
                <a:gd name="connsiteX7" fmla="*/ 94564 w 254100"/>
                <a:gd name="connsiteY7" fmla="*/ 64568 h 15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54100" h="152654">
                  <a:moveTo>
                    <a:pt x="6477" y="152655"/>
                  </a:moveTo>
                  <a:lnTo>
                    <a:pt x="0" y="146218"/>
                  </a:lnTo>
                  <a:lnTo>
                    <a:pt x="94848" y="51371"/>
                  </a:lnTo>
                  <a:lnTo>
                    <a:pt x="147959" y="108975"/>
                  </a:lnTo>
                  <a:lnTo>
                    <a:pt x="247381" y="0"/>
                  </a:lnTo>
                  <a:lnTo>
                    <a:pt x="254101" y="6194"/>
                  </a:lnTo>
                  <a:lnTo>
                    <a:pt x="147999" y="122496"/>
                  </a:lnTo>
                  <a:lnTo>
                    <a:pt x="94564" y="64568"/>
                  </a:lnTo>
                  <a:close/>
                </a:path>
              </a:pathLst>
            </a:custGeom>
            <a:solidFill>
              <a:srgbClr val="252122"/>
            </a:solidFill>
            <a:ln w="404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1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Sans"/>
                <a:ea typeface="+mn-ea"/>
                <a:cs typeface="+mn-cs"/>
              </a:endParaRPr>
            </a:p>
          </p:txBody>
        </p:sp>
        <p:sp>
          <p:nvSpPr>
            <p:cNvPr id="24" name="Freeform 23">
              <a:extLst>
                <a:ext uri="{FF2B5EF4-FFF2-40B4-BE49-F238E27FC236}">
                  <a16:creationId xmlns:a16="http://schemas.microsoft.com/office/drawing/2014/main" id="{190A66A8-7ECB-E6BD-49BD-AAA2081B9681}"/>
                </a:ext>
              </a:extLst>
            </p:cNvPr>
            <p:cNvSpPr/>
            <p:nvPr/>
          </p:nvSpPr>
          <p:spPr>
            <a:xfrm>
              <a:off x="4049306" y="3462944"/>
              <a:ext cx="59993" cy="57685"/>
            </a:xfrm>
            <a:custGeom>
              <a:avLst/>
              <a:gdLst>
                <a:gd name="connsiteX0" fmla="*/ 59993 w 59993"/>
                <a:gd name="connsiteY0" fmla="*/ 57686 h 57685"/>
                <a:gd name="connsiteX1" fmla="*/ 50844 w 59993"/>
                <a:gd name="connsiteY1" fmla="*/ 57686 h 57685"/>
                <a:gd name="connsiteX2" fmla="*/ 50844 w 59993"/>
                <a:gd name="connsiteY2" fmla="*/ 9149 h 57685"/>
                <a:gd name="connsiteX3" fmla="*/ 0 w 59993"/>
                <a:gd name="connsiteY3" fmla="*/ 9149 h 57685"/>
                <a:gd name="connsiteX4" fmla="*/ 0 w 59993"/>
                <a:gd name="connsiteY4" fmla="*/ 0 h 57685"/>
                <a:gd name="connsiteX5" fmla="*/ 59993 w 59993"/>
                <a:gd name="connsiteY5" fmla="*/ 0 h 57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993" h="57685">
                  <a:moveTo>
                    <a:pt x="59993" y="57686"/>
                  </a:moveTo>
                  <a:lnTo>
                    <a:pt x="50844" y="57686"/>
                  </a:lnTo>
                  <a:lnTo>
                    <a:pt x="50844" y="9149"/>
                  </a:lnTo>
                  <a:lnTo>
                    <a:pt x="0" y="9149"/>
                  </a:lnTo>
                  <a:lnTo>
                    <a:pt x="0" y="0"/>
                  </a:lnTo>
                  <a:lnTo>
                    <a:pt x="59993" y="0"/>
                  </a:lnTo>
                  <a:close/>
                </a:path>
              </a:pathLst>
            </a:custGeom>
            <a:solidFill>
              <a:srgbClr val="252122"/>
            </a:solidFill>
            <a:ln w="404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1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Sans"/>
                <a:ea typeface="+mn-ea"/>
                <a:cs typeface="+mn-cs"/>
              </a:endParaRPr>
            </a:p>
          </p:txBody>
        </p:sp>
        <p:sp>
          <p:nvSpPr>
            <p:cNvPr id="25" name="Freeform 24">
              <a:extLst>
                <a:ext uri="{FF2B5EF4-FFF2-40B4-BE49-F238E27FC236}">
                  <a16:creationId xmlns:a16="http://schemas.microsoft.com/office/drawing/2014/main" id="{264B11DE-3356-1031-ECFD-6402EE2D628B}"/>
                </a:ext>
              </a:extLst>
            </p:cNvPr>
            <p:cNvSpPr/>
            <p:nvPr/>
          </p:nvSpPr>
          <p:spPr>
            <a:xfrm>
              <a:off x="3797796" y="3408051"/>
              <a:ext cx="356680" cy="274381"/>
            </a:xfrm>
            <a:custGeom>
              <a:avLst/>
              <a:gdLst>
                <a:gd name="connsiteX0" fmla="*/ 356680 w 356680"/>
                <a:gd name="connsiteY0" fmla="*/ 274382 h 274381"/>
                <a:gd name="connsiteX1" fmla="*/ 0 w 356680"/>
                <a:gd name="connsiteY1" fmla="*/ 274382 h 274381"/>
                <a:gd name="connsiteX2" fmla="*/ 0 w 356680"/>
                <a:gd name="connsiteY2" fmla="*/ 0 h 274381"/>
                <a:gd name="connsiteX3" fmla="*/ 356680 w 356680"/>
                <a:gd name="connsiteY3" fmla="*/ 0 h 274381"/>
                <a:gd name="connsiteX4" fmla="*/ 356680 w 356680"/>
                <a:gd name="connsiteY4" fmla="*/ 274382 h 274381"/>
                <a:gd name="connsiteX5" fmla="*/ 9108 w 356680"/>
                <a:gd name="connsiteY5" fmla="*/ 265233 h 274381"/>
                <a:gd name="connsiteX6" fmla="*/ 347491 w 356680"/>
                <a:gd name="connsiteY6" fmla="*/ 265233 h 274381"/>
                <a:gd name="connsiteX7" fmla="*/ 347491 w 356680"/>
                <a:gd name="connsiteY7" fmla="*/ 9149 h 274381"/>
                <a:gd name="connsiteX8" fmla="*/ 9108 w 356680"/>
                <a:gd name="connsiteY8" fmla="*/ 9149 h 274381"/>
                <a:gd name="connsiteX9" fmla="*/ 9108 w 356680"/>
                <a:gd name="connsiteY9" fmla="*/ 265233 h 274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56680" h="274381">
                  <a:moveTo>
                    <a:pt x="356680" y="274382"/>
                  </a:moveTo>
                  <a:lnTo>
                    <a:pt x="0" y="274382"/>
                  </a:lnTo>
                  <a:lnTo>
                    <a:pt x="0" y="0"/>
                  </a:lnTo>
                  <a:lnTo>
                    <a:pt x="356680" y="0"/>
                  </a:lnTo>
                  <a:lnTo>
                    <a:pt x="356680" y="274382"/>
                  </a:lnTo>
                  <a:close/>
                  <a:moveTo>
                    <a:pt x="9108" y="265233"/>
                  </a:moveTo>
                  <a:lnTo>
                    <a:pt x="347491" y="265233"/>
                  </a:lnTo>
                  <a:lnTo>
                    <a:pt x="347491" y="9149"/>
                  </a:lnTo>
                  <a:lnTo>
                    <a:pt x="9108" y="9149"/>
                  </a:lnTo>
                  <a:lnTo>
                    <a:pt x="9108" y="265233"/>
                  </a:lnTo>
                  <a:close/>
                </a:path>
              </a:pathLst>
            </a:custGeom>
            <a:solidFill>
              <a:srgbClr val="252122"/>
            </a:solidFill>
            <a:ln w="404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1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Sans"/>
                <a:ea typeface="+mn-ea"/>
                <a:cs typeface="+mn-cs"/>
              </a:endParaRPr>
            </a:p>
          </p:txBody>
        </p:sp>
        <p:sp>
          <p:nvSpPr>
            <p:cNvPr id="26" name="Freeform 25">
              <a:extLst>
                <a:ext uri="{FF2B5EF4-FFF2-40B4-BE49-F238E27FC236}">
                  <a16:creationId xmlns:a16="http://schemas.microsoft.com/office/drawing/2014/main" id="{A175D0C0-3EED-08B2-7F80-B3AA5E739EE8}"/>
                </a:ext>
              </a:extLst>
            </p:cNvPr>
            <p:cNvSpPr/>
            <p:nvPr/>
          </p:nvSpPr>
          <p:spPr>
            <a:xfrm>
              <a:off x="3761201" y="3408051"/>
              <a:ext cx="41047" cy="274381"/>
            </a:xfrm>
            <a:custGeom>
              <a:avLst/>
              <a:gdLst>
                <a:gd name="connsiteX0" fmla="*/ 41048 w 41047"/>
                <a:gd name="connsiteY0" fmla="*/ 274382 h 274381"/>
                <a:gd name="connsiteX1" fmla="*/ 0 w 41047"/>
                <a:gd name="connsiteY1" fmla="*/ 274382 h 274381"/>
                <a:gd name="connsiteX2" fmla="*/ 0 w 41047"/>
                <a:gd name="connsiteY2" fmla="*/ 0 h 274381"/>
                <a:gd name="connsiteX3" fmla="*/ 41048 w 41047"/>
                <a:gd name="connsiteY3" fmla="*/ 0 h 274381"/>
                <a:gd name="connsiteX4" fmla="*/ 41048 w 41047"/>
                <a:gd name="connsiteY4" fmla="*/ 9149 h 274381"/>
                <a:gd name="connsiteX5" fmla="*/ 9149 w 41047"/>
                <a:gd name="connsiteY5" fmla="*/ 9149 h 274381"/>
                <a:gd name="connsiteX6" fmla="*/ 9149 w 41047"/>
                <a:gd name="connsiteY6" fmla="*/ 265233 h 274381"/>
                <a:gd name="connsiteX7" fmla="*/ 41048 w 41047"/>
                <a:gd name="connsiteY7" fmla="*/ 265233 h 274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1047" h="274381">
                  <a:moveTo>
                    <a:pt x="41048" y="274382"/>
                  </a:moveTo>
                  <a:lnTo>
                    <a:pt x="0" y="274382"/>
                  </a:lnTo>
                  <a:lnTo>
                    <a:pt x="0" y="0"/>
                  </a:lnTo>
                  <a:lnTo>
                    <a:pt x="41048" y="0"/>
                  </a:lnTo>
                  <a:lnTo>
                    <a:pt x="41048" y="9149"/>
                  </a:lnTo>
                  <a:lnTo>
                    <a:pt x="9149" y="9149"/>
                  </a:lnTo>
                  <a:lnTo>
                    <a:pt x="9149" y="265233"/>
                  </a:lnTo>
                  <a:lnTo>
                    <a:pt x="41048" y="265233"/>
                  </a:lnTo>
                  <a:close/>
                </a:path>
              </a:pathLst>
            </a:custGeom>
            <a:solidFill>
              <a:srgbClr val="252122"/>
            </a:solidFill>
            <a:ln w="404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1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Sans"/>
                <a:ea typeface="+mn-ea"/>
                <a:cs typeface="+mn-cs"/>
              </a:endParaRPr>
            </a:p>
          </p:txBody>
        </p:sp>
      </p:grpSp>
      <p:grpSp>
        <p:nvGrpSpPr>
          <p:cNvPr id="27" name="Graphic 5">
            <a:extLst>
              <a:ext uri="{FF2B5EF4-FFF2-40B4-BE49-F238E27FC236}">
                <a16:creationId xmlns:a16="http://schemas.microsoft.com/office/drawing/2014/main" id="{17B34CB4-F50A-FEDA-FA91-6D8811D4737F}"/>
              </a:ext>
            </a:extLst>
          </p:cNvPr>
          <p:cNvGrpSpPr/>
          <p:nvPr/>
        </p:nvGrpSpPr>
        <p:grpSpPr>
          <a:xfrm>
            <a:off x="2487234" y="457877"/>
            <a:ext cx="373639" cy="374977"/>
            <a:chOff x="4401454" y="3380605"/>
            <a:chExt cx="373639" cy="374977"/>
          </a:xfrm>
          <a:solidFill>
            <a:srgbClr val="252122"/>
          </a:solidFill>
        </p:grpSpPr>
        <p:sp>
          <p:nvSpPr>
            <p:cNvPr id="28" name="Freeform 27">
              <a:extLst>
                <a:ext uri="{FF2B5EF4-FFF2-40B4-BE49-F238E27FC236}">
                  <a16:creationId xmlns:a16="http://schemas.microsoft.com/office/drawing/2014/main" id="{FA0443E2-7D2C-E068-E003-3859EA82D99B}"/>
                </a:ext>
              </a:extLst>
            </p:cNvPr>
            <p:cNvSpPr/>
            <p:nvPr/>
          </p:nvSpPr>
          <p:spPr>
            <a:xfrm>
              <a:off x="4701944" y="3490349"/>
              <a:ext cx="64041" cy="265233"/>
            </a:xfrm>
            <a:custGeom>
              <a:avLst/>
              <a:gdLst>
                <a:gd name="connsiteX0" fmla="*/ 64001 w 64041"/>
                <a:gd name="connsiteY0" fmla="*/ 265233 h 265233"/>
                <a:gd name="connsiteX1" fmla="*/ 0 w 64041"/>
                <a:gd name="connsiteY1" fmla="*/ 265233 h 265233"/>
                <a:gd name="connsiteX2" fmla="*/ 0 w 64041"/>
                <a:gd name="connsiteY2" fmla="*/ 0 h 265233"/>
                <a:gd name="connsiteX3" fmla="*/ 64041 w 64041"/>
                <a:gd name="connsiteY3" fmla="*/ 0 h 265233"/>
                <a:gd name="connsiteX4" fmla="*/ 64041 w 64041"/>
                <a:gd name="connsiteY4" fmla="*/ 265233 h 265233"/>
                <a:gd name="connsiteX5" fmla="*/ 9149 w 64041"/>
                <a:gd name="connsiteY5" fmla="*/ 256084 h 265233"/>
                <a:gd name="connsiteX6" fmla="*/ 54893 w 64041"/>
                <a:gd name="connsiteY6" fmla="*/ 256084 h 265233"/>
                <a:gd name="connsiteX7" fmla="*/ 54893 w 64041"/>
                <a:gd name="connsiteY7" fmla="*/ 9149 h 265233"/>
                <a:gd name="connsiteX8" fmla="*/ 9149 w 64041"/>
                <a:gd name="connsiteY8" fmla="*/ 9149 h 265233"/>
                <a:gd name="connsiteX9" fmla="*/ 9149 w 64041"/>
                <a:gd name="connsiteY9" fmla="*/ 256084 h 2652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4041" h="265233">
                  <a:moveTo>
                    <a:pt x="64001" y="265233"/>
                  </a:moveTo>
                  <a:lnTo>
                    <a:pt x="0" y="265233"/>
                  </a:lnTo>
                  <a:lnTo>
                    <a:pt x="0" y="0"/>
                  </a:lnTo>
                  <a:lnTo>
                    <a:pt x="64041" y="0"/>
                  </a:lnTo>
                  <a:lnTo>
                    <a:pt x="64041" y="265233"/>
                  </a:lnTo>
                  <a:close/>
                  <a:moveTo>
                    <a:pt x="9149" y="256084"/>
                  </a:moveTo>
                  <a:lnTo>
                    <a:pt x="54893" y="256084"/>
                  </a:lnTo>
                  <a:lnTo>
                    <a:pt x="54893" y="9149"/>
                  </a:lnTo>
                  <a:lnTo>
                    <a:pt x="9149" y="9149"/>
                  </a:lnTo>
                  <a:lnTo>
                    <a:pt x="9149" y="256084"/>
                  </a:lnTo>
                  <a:close/>
                </a:path>
              </a:pathLst>
            </a:custGeom>
            <a:solidFill>
              <a:srgbClr val="252122"/>
            </a:solidFill>
            <a:ln w="404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1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Sans"/>
                <a:ea typeface="+mn-ea"/>
                <a:cs typeface="+mn-cs"/>
              </a:endParaRPr>
            </a:p>
          </p:txBody>
        </p:sp>
        <p:sp>
          <p:nvSpPr>
            <p:cNvPr id="29" name="Freeform 28">
              <a:extLst>
                <a:ext uri="{FF2B5EF4-FFF2-40B4-BE49-F238E27FC236}">
                  <a16:creationId xmlns:a16="http://schemas.microsoft.com/office/drawing/2014/main" id="{3CE7EA0D-61BE-F080-46F7-DB397CC273A5}"/>
                </a:ext>
              </a:extLst>
            </p:cNvPr>
            <p:cNvSpPr/>
            <p:nvPr/>
          </p:nvSpPr>
          <p:spPr>
            <a:xfrm>
              <a:off x="4601348" y="3590864"/>
              <a:ext cx="64000" cy="164718"/>
            </a:xfrm>
            <a:custGeom>
              <a:avLst/>
              <a:gdLst>
                <a:gd name="connsiteX0" fmla="*/ 64001 w 64000"/>
                <a:gd name="connsiteY0" fmla="*/ 164718 h 164718"/>
                <a:gd name="connsiteX1" fmla="*/ 0 w 64000"/>
                <a:gd name="connsiteY1" fmla="*/ 164718 h 164718"/>
                <a:gd name="connsiteX2" fmla="*/ 0 w 64000"/>
                <a:gd name="connsiteY2" fmla="*/ 0 h 164718"/>
                <a:gd name="connsiteX3" fmla="*/ 64001 w 64000"/>
                <a:gd name="connsiteY3" fmla="*/ 0 h 164718"/>
                <a:gd name="connsiteX4" fmla="*/ 64001 w 64000"/>
                <a:gd name="connsiteY4" fmla="*/ 164718 h 164718"/>
                <a:gd name="connsiteX5" fmla="*/ 9149 w 64000"/>
                <a:gd name="connsiteY5" fmla="*/ 155569 h 164718"/>
                <a:gd name="connsiteX6" fmla="*/ 54893 w 64000"/>
                <a:gd name="connsiteY6" fmla="*/ 155569 h 164718"/>
                <a:gd name="connsiteX7" fmla="*/ 54893 w 64000"/>
                <a:gd name="connsiteY7" fmla="*/ 9149 h 164718"/>
                <a:gd name="connsiteX8" fmla="*/ 9149 w 64000"/>
                <a:gd name="connsiteY8" fmla="*/ 9149 h 164718"/>
                <a:gd name="connsiteX9" fmla="*/ 9149 w 64000"/>
                <a:gd name="connsiteY9" fmla="*/ 155569 h 164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4000" h="164718">
                  <a:moveTo>
                    <a:pt x="64001" y="164718"/>
                  </a:moveTo>
                  <a:lnTo>
                    <a:pt x="0" y="164718"/>
                  </a:lnTo>
                  <a:lnTo>
                    <a:pt x="0" y="0"/>
                  </a:lnTo>
                  <a:lnTo>
                    <a:pt x="64001" y="0"/>
                  </a:lnTo>
                  <a:lnTo>
                    <a:pt x="64001" y="164718"/>
                  </a:lnTo>
                  <a:close/>
                  <a:moveTo>
                    <a:pt x="9149" y="155569"/>
                  </a:moveTo>
                  <a:lnTo>
                    <a:pt x="54893" y="155569"/>
                  </a:lnTo>
                  <a:lnTo>
                    <a:pt x="54893" y="9149"/>
                  </a:lnTo>
                  <a:lnTo>
                    <a:pt x="9149" y="9149"/>
                  </a:lnTo>
                  <a:lnTo>
                    <a:pt x="9149" y="155569"/>
                  </a:lnTo>
                  <a:close/>
                </a:path>
              </a:pathLst>
            </a:custGeom>
            <a:solidFill>
              <a:srgbClr val="252122"/>
            </a:solidFill>
            <a:ln w="404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1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Sans"/>
                <a:ea typeface="+mn-ea"/>
                <a:cs typeface="+mn-cs"/>
              </a:endParaRPr>
            </a:p>
          </p:txBody>
        </p:sp>
        <p:sp>
          <p:nvSpPr>
            <p:cNvPr id="30" name="Freeform 29">
              <a:extLst>
                <a:ext uri="{FF2B5EF4-FFF2-40B4-BE49-F238E27FC236}">
                  <a16:creationId xmlns:a16="http://schemas.microsoft.com/office/drawing/2014/main" id="{20087CCB-D329-16BB-E44C-5B28BF6302A3}"/>
                </a:ext>
              </a:extLst>
            </p:cNvPr>
            <p:cNvSpPr/>
            <p:nvPr/>
          </p:nvSpPr>
          <p:spPr>
            <a:xfrm>
              <a:off x="4500753" y="3690975"/>
              <a:ext cx="64000" cy="64608"/>
            </a:xfrm>
            <a:custGeom>
              <a:avLst/>
              <a:gdLst>
                <a:gd name="connsiteX0" fmla="*/ 64001 w 64000"/>
                <a:gd name="connsiteY0" fmla="*/ 64608 h 64608"/>
                <a:gd name="connsiteX1" fmla="*/ 0 w 64000"/>
                <a:gd name="connsiteY1" fmla="*/ 64608 h 64608"/>
                <a:gd name="connsiteX2" fmla="*/ 0 w 64000"/>
                <a:gd name="connsiteY2" fmla="*/ 0 h 64608"/>
                <a:gd name="connsiteX3" fmla="*/ 64001 w 64000"/>
                <a:gd name="connsiteY3" fmla="*/ 0 h 64608"/>
                <a:gd name="connsiteX4" fmla="*/ 64001 w 64000"/>
                <a:gd name="connsiteY4" fmla="*/ 64608 h 64608"/>
                <a:gd name="connsiteX5" fmla="*/ 9108 w 64000"/>
                <a:gd name="connsiteY5" fmla="*/ 55459 h 64608"/>
                <a:gd name="connsiteX6" fmla="*/ 54852 w 64000"/>
                <a:gd name="connsiteY6" fmla="*/ 55459 h 64608"/>
                <a:gd name="connsiteX7" fmla="*/ 54852 w 64000"/>
                <a:gd name="connsiteY7" fmla="*/ 9108 h 64608"/>
                <a:gd name="connsiteX8" fmla="*/ 9108 w 64000"/>
                <a:gd name="connsiteY8" fmla="*/ 9108 h 64608"/>
                <a:gd name="connsiteX9" fmla="*/ 9108 w 64000"/>
                <a:gd name="connsiteY9" fmla="*/ 55459 h 646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4000" h="64608">
                  <a:moveTo>
                    <a:pt x="64001" y="64608"/>
                  </a:moveTo>
                  <a:lnTo>
                    <a:pt x="0" y="64608"/>
                  </a:lnTo>
                  <a:lnTo>
                    <a:pt x="0" y="0"/>
                  </a:lnTo>
                  <a:lnTo>
                    <a:pt x="64001" y="0"/>
                  </a:lnTo>
                  <a:lnTo>
                    <a:pt x="64001" y="64608"/>
                  </a:lnTo>
                  <a:close/>
                  <a:moveTo>
                    <a:pt x="9108" y="55459"/>
                  </a:moveTo>
                  <a:lnTo>
                    <a:pt x="54852" y="55459"/>
                  </a:lnTo>
                  <a:lnTo>
                    <a:pt x="54852" y="9108"/>
                  </a:lnTo>
                  <a:lnTo>
                    <a:pt x="9108" y="9108"/>
                  </a:lnTo>
                  <a:lnTo>
                    <a:pt x="9108" y="55459"/>
                  </a:lnTo>
                  <a:close/>
                </a:path>
              </a:pathLst>
            </a:custGeom>
            <a:solidFill>
              <a:srgbClr val="252122"/>
            </a:solidFill>
            <a:ln w="404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1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Sans"/>
                <a:ea typeface="+mn-ea"/>
                <a:cs typeface="+mn-cs"/>
              </a:endParaRPr>
            </a:p>
          </p:txBody>
        </p:sp>
        <p:sp>
          <p:nvSpPr>
            <p:cNvPr id="31" name="Freeform 30">
              <a:extLst>
                <a:ext uri="{FF2B5EF4-FFF2-40B4-BE49-F238E27FC236}">
                  <a16:creationId xmlns:a16="http://schemas.microsoft.com/office/drawing/2014/main" id="{9E9CB19F-132A-A346-8EA8-95E53F8D9578}"/>
                </a:ext>
              </a:extLst>
            </p:cNvPr>
            <p:cNvSpPr/>
            <p:nvPr/>
          </p:nvSpPr>
          <p:spPr>
            <a:xfrm>
              <a:off x="4692796" y="3380605"/>
              <a:ext cx="82298" cy="82338"/>
            </a:xfrm>
            <a:custGeom>
              <a:avLst/>
              <a:gdLst>
                <a:gd name="connsiteX0" fmla="*/ 82298 w 82298"/>
                <a:gd name="connsiteY0" fmla="*/ 82339 h 82338"/>
                <a:gd name="connsiteX1" fmla="*/ 73149 w 82298"/>
                <a:gd name="connsiteY1" fmla="*/ 82339 h 82338"/>
                <a:gd name="connsiteX2" fmla="*/ 73149 w 82298"/>
                <a:gd name="connsiteY2" fmla="*/ 9149 h 82338"/>
                <a:gd name="connsiteX3" fmla="*/ 0 w 82298"/>
                <a:gd name="connsiteY3" fmla="*/ 9149 h 82338"/>
                <a:gd name="connsiteX4" fmla="*/ 0 w 82298"/>
                <a:gd name="connsiteY4" fmla="*/ 0 h 82338"/>
                <a:gd name="connsiteX5" fmla="*/ 82298 w 82298"/>
                <a:gd name="connsiteY5" fmla="*/ 0 h 82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2298" h="82338">
                  <a:moveTo>
                    <a:pt x="82298" y="82339"/>
                  </a:moveTo>
                  <a:lnTo>
                    <a:pt x="73149" y="82339"/>
                  </a:lnTo>
                  <a:lnTo>
                    <a:pt x="73149" y="9149"/>
                  </a:lnTo>
                  <a:lnTo>
                    <a:pt x="0" y="9149"/>
                  </a:lnTo>
                  <a:lnTo>
                    <a:pt x="0" y="0"/>
                  </a:lnTo>
                  <a:lnTo>
                    <a:pt x="82298" y="0"/>
                  </a:lnTo>
                  <a:close/>
                </a:path>
              </a:pathLst>
            </a:custGeom>
            <a:solidFill>
              <a:srgbClr val="252122"/>
            </a:solidFill>
            <a:ln w="404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1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Sans"/>
                <a:ea typeface="+mn-ea"/>
                <a:cs typeface="+mn-cs"/>
              </a:endParaRPr>
            </a:p>
          </p:txBody>
        </p:sp>
        <p:sp>
          <p:nvSpPr>
            <p:cNvPr id="32" name="Freeform 31">
              <a:extLst>
                <a:ext uri="{FF2B5EF4-FFF2-40B4-BE49-F238E27FC236}">
                  <a16:creationId xmlns:a16="http://schemas.microsoft.com/office/drawing/2014/main" id="{5CABE114-E66D-0A1A-48C9-680D965E4265}"/>
                </a:ext>
              </a:extLst>
            </p:cNvPr>
            <p:cNvSpPr/>
            <p:nvPr/>
          </p:nvSpPr>
          <p:spPr>
            <a:xfrm rot="-2700486">
              <a:off x="4328900" y="3563446"/>
              <a:ext cx="517345" cy="9148"/>
            </a:xfrm>
            <a:custGeom>
              <a:avLst/>
              <a:gdLst>
                <a:gd name="connsiteX0" fmla="*/ 0 w 517345"/>
                <a:gd name="connsiteY0" fmla="*/ 0 h 9148"/>
                <a:gd name="connsiteX1" fmla="*/ 517345 w 517345"/>
                <a:gd name="connsiteY1" fmla="*/ 0 h 9148"/>
                <a:gd name="connsiteX2" fmla="*/ 517345 w 517345"/>
                <a:gd name="connsiteY2" fmla="*/ 9149 h 9148"/>
                <a:gd name="connsiteX3" fmla="*/ 0 w 517345"/>
                <a:gd name="connsiteY3" fmla="*/ 9149 h 9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17345" h="9148">
                  <a:moveTo>
                    <a:pt x="0" y="0"/>
                  </a:moveTo>
                  <a:lnTo>
                    <a:pt x="517345" y="0"/>
                  </a:lnTo>
                  <a:lnTo>
                    <a:pt x="517345" y="9149"/>
                  </a:lnTo>
                  <a:lnTo>
                    <a:pt x="0" y="9149"/>
                  </a:lnTo>
                  <a:close/>
                </a:path>
              </a:pathLst>
            </a:custGeom>
            <a:solidFill>
              <a:srgbClr val="252122"/>
            </a:solidFill>
            <a:ln w="404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1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Sans"/>
                <a:ea typeface="+mn-ea"/>
                <a:cs typeface="+mn-cs"/>
              </a:endParaRPr>
            </a:p>
          </p:txBody>
        </p:sp>
      </p:grpSp>
      <p:grpSp>
        <p:nvGrpSpPr>
          <p:cNvPr id="33" name="Graphic 5">
            <a:extLst>
              <a:ext uri="{FF2B5EF4-FFF2-40B4-BE49-F238E27FC236}">
                <a16:creationId xmlns:a16="http://schemas.microsoft.com/office/drawing/2014/main" id="{6379CD1D-9CB4-CC93-259A-BC5B719EF0E8}"/>
              </a:ext>
            </a:extLst>
          </p:cNvPr>
          <p:cNvGrpSpPr/>
          <p:nvPr/>
        </p:nvGrpSpPr>
        <p:grpSpPr>
          <a:xfrm>
            <a:off x="4698282" y="488481"/>
            <a:ext cx="416956" cy="292679"/>
            <a:chOff x="4990495" y="3411209"/>
            <a:chExt cx="416956" cy="292679"/>
          </a:xfrm>
          <a:solidFill>
            <a:srgbClr val="252122"/>
          </a:solidFill>
        </p:grpSpPr>
        <p:grpSp>
          <p:nvGrpSpPr>
            <p:cNvPr id="34" name="Graphic 5">
              <a:extLst>
                <a:ext uri="{FF2B5EF4-FFF2-40B4-BE49-F238E27FC236}">
                  <a16:creationId xmlns:a16="http://schemas.microsoft.com/office/drawing/2014/main" id="{329F1D91-2FA2-F5AC-9809-FE2385601D48}"/>
                </a:ext>
              </a:extLst>
            </p:cNvPr>
            <p:cNvGrpSpPr/>
            <p:nvPr/>
          </p:nvGrpSpPr>
          <p:grpSpPr>
            <a:xfrm>
              <a:off x="5087367" y="3411209"/>
              <a:ext cx="320085" cy="292679"/>
              <a:chOff x="5087367" y="3411209"/>
              <a:chExt cx="320085" cy="292679"/>
            </a:xfrm>
            <a:solidFill>
              <a:srgbClr val="252122"/>
            </a:solidFill>
          </p:grpSpPr>
          <p:sp>
            <p:nvSpPr>
              <p:cNvPr id="38" name="Freeform 37">
                <a:extLst>
                  <a:ext uri="{FF2B5EF4-FFF2-40B4-BE49-F238E27FC236}">
                    <a16:creationId xmlns:a16="http://schemas.microsoft.com/office/drawing/2014/main" id="{E7BB8C0A-230B-B571-2B20-AEA31567C99D}"/>
                  </a:ext>
                </a:extLst>
              </p:cNvPr>
              <p:cNvSpPr/>
              <p:nvPr/>
            </p:nvSpPr>
            <p:spPr>
              <a:xfrm>
                <a:off x="5087367" y="3411209"/>
                <a:ext cx="292679" cy="292679"/>
              </a:xfrm>
              <a:custGeom>
                <a:avLst/>
                <a:gdLst>
                  <a:gd name="connsiteX0" fmla="*/ 146339 w 292679"/>
                  <a:gd name="connsiteY0" fmla="*/ 292679 h 292679"/>
                  <a:gd name="connsiteX1" fmla="*/ 0 w 292679"/>
                  <a:gd name="connsiteY1" fmla="*/ 146340 h 292679"/>
                  <a:gd name="connsiteX2" fmla="*/ 146339 w 292679"/>
                  <a:gd name="connsiteY2" fmla="*/ 0 h 292679"/>
                  <a:gd name="connsiteX3" fmla="*/ 292679 w 292679"/>
                  <a:gd name="connsiteY3" fmla="*/ 146340 h 292679"/>
                  <a:gd name="connsiteX4" fmla="*/ 146339 w 292679"/>
                  <a:gd name="connsiteY4" fmla="*/ 292679 h 292679"/>
                  <a:gd name="connsiteX5" fmla="*/ 146339 w 292679"/>
                  <a:gd name="connsiteY5" fmla="*/ 9149 h 292679"/>
                  <a:gd name="connsiteX6" fmla="*/ 9148 w 292679"/>
                  <a:gd name="connsiteY6" fmla="*/ 146340 h 292679"/>
                  <a:gd name="connsiteX7" fmla="*/ 146339 w 292679"/>
                  <a:gd name="connsiteY7" fmla="*/ 283531 h 292679"/>
                  <a:gd name="connsiteX8" fmla="*/ 283530 w 292679"/>
                  <a:gd name="connsiteY8" fmla="*/ 146340 h 292679"/>
                  <a:gd name="connsiteX9" fmla="*/ 146339 w 292679"/>
                  <a:gd name="connsiteY9" fmla="*/ 9149 h 2926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92679" h="292679">
                    <a:moveTo>
                      <a:pt x="146339" y="292679"/>
                    </a:moveTo>
                    <a:cubicBezTo>
                      <a:pt x="65660" y="292679"/>
                      <a:pt x="0" y="227019"/>
                      <a:pt x="0" y="146340"/>
                    </a:cubicBezTo>
                    <a:cubicBezTo>
                      <a:pt x="0" y="65661"/>
                      <a:pt x="65660" y="0"/>
                      <a:pt x="146339" y="0"/>
                    </a:cubicBezTo>
                    <a:cubicBezTo>
                      <a:pt x="227019" y="0"/>
                      <a:pt x="292679" y="65661"/>
                      <a:pt x="292679" y="146340"/>
                    </a:cubicBezTo>
                    <a:cubicBezTo>
                      <a:pt x="292679" y="227019"/>
                      <a:pt x="227059" y="292679"/>
                      <a:pt x="146339" y="292679"/>
                    </a:cubicBezTo>
                    <a:close/>
                    <a:moveTo>
                      <a:pt x="146339" y="9149"/>
                    </a:moveTo>
                    <a:cubicBezTo>
                      <a:pt x="70680" y="9149"/>
                      <a:pt x="9148" y="70680"/>
                      <a:pt x="9148" y="146340"/>
                    </a:cubicBezTo>
                    <a:cubicBezTo>
                      <a:pt x="9148" y="221999"/>
                      <a:pt x="70680" y="283531"/>
                      <a:pt x="146339" y="283531"/>
                    </a:cubicBezTo>
                    <a:cubicBezTo>
                      <a:pt x="221999" y="283531"/>
                      <a:pt x="283530" y="221999"/>
                      <a:pt x="283530" y="146340"/>
                    </a:cubicBezTo>
                    <a:cubicBezTo>
                      <a:pt x="283530" y="70680"/>
                      <a:pt x="221999" y="9149"/>
                      <a:pt x="146339" y="9149"/>
                    </a:cubicBezTo>
                    <a:close/>
                  </a:path>
                </a:pathLst>
              </a:custGeom>
              <a:solidFill>
                <a:srgbClr val="252122"/>
              </a:solidFill>
              <a:ln w="40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1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un Life Sans"/>
                  <a:ea typeface="+mn-ea"/>
                  <a:cs typeface="+mn-cs"/>
                </a:endParaRPr>
              </a:p>
            </p:txBody>
          </p:sp>
          <p:sp>
            <p:nvSpPr>
              <p:cNvPr id="39" name="Freeform 38">
                <a:extLst>
                  <a:ext uri="{FF2B5EF4-FFF2-40B4-BE49-F238E27FC236}">
                    <a16:creationId xmlns:a16="http://schemas.microsoft.com/office/drawing/2014/main" id="{6E3A5F73-3563-186E-D902-A585CCAB09F7}"/>
                  </a:ext>
                </a:extLst>
              </p:cNvPr>
              <p:cNvSpPr/>
              <p:nvPr/>
            </p:nvSpPr>
            <p:spPr>
              <a:xfrm>
                <a:off x="5233706" y="3411209"/>
                <a:ext cx="173745" cy="292679"/>
              </a:xfrm>
              <a:custGeom>
                <a:avLst/>
                <a:gdLst>
                  <a:gd name="connsiteX0" fmla="*/ 29187 w 173745"/>
                  <a:gd name="connsiteY0" fmla="*/ 292679 h 292679"/>
                  <a:gd name="connsiteX1" fmla="*/ 0 w 173745"/>
                  <a:gd name="connsiteY1" fmla="*/ 292679 h 292679"/>
                  <a:gd name="connsiteX2" fmla="*/ 0 w 173745"/>
                  <a:gd name="connsiteY2" fmla="*/ 283531 h 292679"/>
                  <a:gd name="connsiteX3" fmla="*/ 29187 w 173745"/>
                  <a:gd name="connsiteY3" fmla="*/ 283531 h 292679"/>
                  <a:gd name="connsiteX4" fmla="*/ 164637 w 173745"/>
                  <a:gd name="connsiteY4" fmla="*/ 146340 h 292679"/>
                  <a:gd name="connsiteX5" fmla="*/ 29187 w 173745"/>
                  <a:gd name="connsiteY5" fmla="*/ 9149 h 292679"/>
                  <a:gd name="connsiteX6" fmla="*/ 0 w 173745"/>
                  <a:gd name="connsiteY6" fmla="*/ 9149 h 292679"/>
                  <a:gd name="connsiteX7" fmla="*/ 0 w 173745"/>
                  <a:gd name="connsiteY7" fmla="*/ 0 h 292679"/>
                  <a:gd name="connsiteX8" fmla="*/ 29187 w 173745"/>
                  <a:gd name="connsiteY8" fmla="*/ 0 h 292679"/>
                  <a:gd name="connsiteX9" fmla="*/ 173746 w 173745"/>
                  <a:gd name="connsiteY9" fmla="*/ 146340 h 292679"/>
                  <a:gd name="connsiteX10" fmla="*/ 29187 w 173745"/>
                  <a:gd name="connsiteY10" fmla="*/ 292679 h 2926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73745" h="292679">
                    <a:moveTo>
                      <a:pt x="29187" y="292679"/>
                    </a:moveTo>
                    <a:lnTo>
                      <a:pt x="0" y="292679"/>
                    </a:lnTo>
                    <a:lnTo>
                      <a:pt x="0" y="283531"/>
                    </a:lnTo>
                    <a:lnTo>
                      <a:pt x="29187" y="283531"/>
                    </a:lnTo>
                    <a:cubicBezTo>
                      <a:pt x="103875" y="283531"/>
                      <a:pt x="164637" y="221999"/>
                      <a:pt x="164637" y="146340"/>
                    </a:cubicBezTo>
                    <a:cubicBezTo>
                      <a:pt x="164637" y="70680"/>
                      <a:pt x="103875" y="9149"/>
                      <a:pt x="29187" y="9149"/>
                    </a:cubicBezTo>
                    <a:lnTo>
                      <a:pt x="0" y="9149"/>
                    </a:lnTo>
                    <a:lnTo>
                      <a:pt x="0" y="0"/>
                    </a:lnTo>
                    <a:lnTo>
                      <a:pt x="29187" y="0"/>
                    </a:lnTo>
                    <a:cubicBezTo>
                      <a:pt x="108895" y="0"/>
                      <a:pt x="173746" y="65661"/>
                      <a:pt x="173746" y="146340"/>
                    </a:cubicBezTo>
                    <a:cubicBezTo>
                      <a:pt x="173786" y="227019"/>
                      <a:pt x="108935" y="292679"/>
                      <a:pt x="29187" y="292679"/>
                    </a:cubicBezTo>
                    <a:close/>
                  </a:path>
                </a:pathLst>
              </a:custGeom>
              <a:solidFill>
                <a:srgbClr val="252122"/>
              </a:solidFill>
              <a:ln w="40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1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un Life Sans"/>
                  <a:ea typeface="+mn-ea"/>
                  <a:cs typeface="+mn-cs"/>
                </a:endParaRPr>
              </a:p>
            </p:txBody>
          </p:sp>
          <p:sp>
            <p:nvSpPr>
              <p:cNvPr id="40" name="Freeform 39">
                <a:extLst>
                  <a:ext uri="{FF2B5EF4-FFF2-40B4-BE49-F238E27FC236}">
                    <a16:creationId xmlns:a16="http://schemas.microsoft.com/office/drawing/2014/main" id="{668C4B1F-B133-1B37-CA0F-7BCF1E6B3BC1}"/>
                  </a:ext>
                </a:extLst>
              </p:cNvPr>
              <p:cNvSpPr/>
              <p:nvPr/>
            </p:nvSpPr>
            <p:spPr>
              <a:xfrm>
                <a:off x="5133110" y="3456952"/>
                <a:ext cx="201192" cy="201191"/>
              </a:xfrm>
              <a:custGeom>
                <a:avLst/>
                <a:gdLst>
                  <a:gd name="connsiteX0" fmla="*/ 100596 w 201192"/>
                  <a:gd name="connsiteY0" fmla="*/ 201192 h 201191"/>
                  <a:gd name="connsiteX1" fmla="*/ 0 w 201192"/>
                  <a:gd name="connsiteY1" fmla="*/ 100596 h 201191"/>
                  <a:gd name="connsiteX2" fmla="*/ 100596 w 201192"/>
                  <a:gd name="connsiteY2" fmla="*/ 0 h 201191"/>
                  <a:gd name="connsiteX3" fmla="*/ 201192 w 201192"/>
                  <a:gd name="connsiteY3" fmla="*/ 100596 h 201191"/>
                  <a:gd name="connsiteX4" fmla="*/ 100596 w 201192"/>
                  <a:gd name="connsiteY4" fmla="*/ 201192 h 201191"/>
                  <a:gd name="connsiteX5" fmla="*/ 100596 w 201192"/>
                  <a:gd name="connsiteY5" fmla="*/ 9149 h 201191"/>
                  <a:gd name="connsiteX6" fmla="*/ 9149 w 201192"/>
                  <a:gd name="connsiteY6" fmla="*/ 100596 h 201191"/>
                  <a:gd name="connsiteX7" fmla="*/ 100596 w 201192"/>
                  <a:gd name="connsiteY7" fmla="*/ 192043 h 201191"/>
                  <a:gd name="connsiteX8" fmla="*/ 192043 w 201192"/>
                  <a:gd name="connsiteY8" fmla="*/ 100596 h 201191"/>
                  <a:gd name="connsiteX9" fmla="*/ 100596 w 201192"/>
                  <a:gd name="connsiteY9" fmla="*/ 9149 h 2011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01192" h="201191">
                    <a:moveTo>
                      <a:pt x="100596" y="201192"/>
                    </a:moveTo>
                    <a:cubicBezTo>
                      <a:pt x="45137" y="201192"/>
                      <a:pt x="0" y="156055"/>
                      <a:pt x="0" y="100596"/>
                    </a:cubicBezTo>
                    <a:cubicBezTo>
                      <a:pt x="0" y="45137"/>
                      <a:pt x="45137" y="0"/>
                      <a:pt x="100596" y="0"/>
                    </a:cubicBezTo>
                    <a:cubicBezTo>
                      <a:pt x="156055" y="0"/>
                      <a:pt x="201192" y="45137"/>
                      <a:pt x="201192" y="100596"/>
                    </a:cubicBezTo>
                    <a:cubicBezTo>
                      <a:pt x="201232" y="156055"/>
                      <a:pt x="156096" y="201192"/>
                      <a:pt x="100596" y="201192"/>
                    </a:cubicBezTo>
                    <a:close/>
                    <a:moveTo>
                      <a:pt x="100596" y="9149"/>
                    </a:moveTo>
                    <a:cubicBezTo>
                      <a:pt x="50156" y="9149"/>
                      <a:pt x="9149" y="50197"/>
                      <a:pt x="9149" y="100596"/>
                    </a:cubicBezTo>
                    <a:cubicBezTo>
                      <a:pt x="9149" y="151036"/>
                      <a:pt x="50197" y="192043"/>
                      <a:pt x="100596" y="192043"/>
                    </a:cubicBezTo>
                    <a:cubicBezTo>
                      <a:pt x="151036" y="192043"/>
                      <a:pt x="192043" y="150995"/>
                      <a:pt x="192043" y="100596"/>
                    </a:cubicBezTo>
                    <a:cubicBezTo>
                      <a:pt x="192084" y="50156"/>
                      <a:pt x="151036" y="9149"/>
                      <a:pt x="100596" y="9149"/>
                    </a:cubicBezTo>
                    <a:close/>
                  </a:path>
                </a:pathLst>
              </a:custGeom>
              <a:solidFill>
                <a:srgbClr val="252122"/>
              </a:solidFill>
              <a:ln w="40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1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un Life Sans"/>
                  <a:ea typeface="+mn-ea"/>
                  <a:cs typeface="+mn-cs"/>
                </a:endParaRPr>
              </a:p>
            </p:txBody>
          </p:sp>
          <p:sp>
            <p:nvSpPr>
              <p:cNvPr id="41" name="Freeform 40">
                <a:extLst>
                  <a:ext uri="{FF2B5EF4-FFF2-40B4-BE49-F238E27FC236}">
                    <a16:creationId xmlns:a16="http://schemas.microsoft.com/office/drawing/2014/main" id="{4A887D8F-F1CE-13A0-59BE-43C59D470151}"/>
                  </a:ext>
                </a:extLst>
              </p:cNvPr>
              <p:cNvSpPr/>
              <p:nvPr/>
            </p:nvSpPr>
            <p:spPr>
              <a:xfrm>
                <a:off x="5178814" y="3502615"/>
                <a:ext cx="109785" cy="109785"/>
              </a:xfrm>
              <a:custGeom>
                <a:avLst/>
                <a:gdLst>
                  <a:gd name="connsiteX0" fmla="*/ 54892 w 109785"/>
                  <a:gd name="connsiteY0" fmla="*/ 109785 h 109785"/>
                  <a:gd name="connsiteX1" fmla="*/ 0 w 109785"/>
                  <a:gd name="connsiteY1" fmla="*/ 54893 h 109785"/>
                  <a:gd name="connsiteX2" fmla="*/ 54892 w 109785"/>
                  <a:gd name="connsiteY2" fmla="*/ 0 h 109785"/>
                  <a:gd name="connsiteX3" fmla="*/ 109785 w 109785"/>
                  <a:gd name="connsiteY3" fmla="*/ 54893 h 109785"/>
                  <a:gd name="connsiteX4" fmla="*/ 54892 w 109785"/>
                  <a:gd name="connsiteY4" fmla="*/ 109785 h 109785"/>
                  <a:gd name="connsiteX5" fmla="*/ 54892 w 109785"/>
                  <a:gd name="connsiteY5" fmla="*/ 9189 h 109785"/>
                  <a:gd name="connsiteX6" fmla="*/ 9149 w 109785"/>
                  <a:gd name="connsiteY6" fmla="*/ 54933 h 109785"/>
                  <a:gd name="connsiteX7" fmla="*/ 54892 w 109785"/>
                  <a:gd name="connsiteY7" fmla="*/ 100677 h 109785"/>
                  <a:gd name="connsiteX8" fmla="*/ 100636 w 109785"/>
                  <a:gd name="connsiteY8" fmla="*/ 54933 h 109785"/>
                  <a:gd name="connsiteX9" fmla="*/ 54892 w 109785"/>
                  <a:gd name="connsiteY9" fmla="*/ 9189 h 1097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9785" h="109785">
                    <a:moveTo>
                      <a:pt x="54892" y="109785"/>
                    </a:moveTo>
                    <a:cubicBezTo>
                      <a:pt x="24653" y="109785"/>
                      <a:pt x="0" y="85172"/>
                      <a:pt x="0" y="54893"/>
                    </a:cubicBezTo>
                    <a:cubicBezTo>
                      <a:pt x="0" y="24653"/>
                      <a:pt x="24612" y="0"/>
                      <a:pt x="54892" y="0"/>
                    </a:cubicBezTo>
                    <a:cubicBezTo>
                      <a:pt x="85132" y="0"/>
                      <a:pt x="109785" y="24613"/>
                      <a:pt x="109785" y="54893"/>
                    </a:cubicBezTo>
                    <a:cubicBezTo>
                      <a:pt x="109785" y="85172"/>
                      <a:pt x="85172" y="109785"/>
                      <a:pt x="54892" y="109785"/>
                    </a:cubicBezTo>
                    <a:close/>
                    <a:moveTo>
                      <a:pt x="54892" y="9189"/>
                    </a:moveTo>
                    <a:cubicBezTo>
                      <a:pt x="29673" y="9189"/>
                      <a:pt x="9149" y="29713"/>
                      <a:pt x="9149" y="54933"/>
                    </a:cubicBezTo>
                    <a:cubicBezTo>
                      <a:pt x="9149" y="80153"/>
                      <a:pt x="29673" y="100677"/>
                      <a:pt x="54892" y="100677"/>
                    </a:cubicBezTo>
                    <a:cubicBezTo>
                      <a:pt x="80112" y="100677"/>
                      <a:pt x="100636" y="80153"/>
                      <a:pt x="100636" y="54933"/>
                    </a:cubicBezTo>
                    <a:cubicBezTo>
                      <a:pt x="100636" y="29713"/>
                      <a:pt x="80112" y="9189"/>
                      <a:pt x="54892" y="9189"/>
                    </a:cubicBezTo>
                    <a:close/>
                  </a:path>
                </a:pathLst>
              </a:custGeom>
              <a:solidFill>
                <a:srgbClr val="252122"/>
              </a:solidFill>
              <a:ln w="40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1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un Life Sans"/>
                  <a:ea typeface="+mn-ea"/>
                  <a:cs typeface="+mn-cs"/>
                </a:endParaRPr>
              </a:p>
            </p:txBody>
          </p:sp>
        </p:grpSp>
        <p:grpSp>
          <p:nvGrpSpPr>
            <p:cNvPr id="35" name="Graphic 5">
              <a:extLst>
                <a:ext uri="{FF2B5EF4-FFF2-40B4-BE49-F238E27FC236}">
                  <a16:creationId xmlns:a16="http://schemas.microsoft.com/office/drawing/2014/main" id="{07980E3C-F61D-E6C0-7A24-A4D76677EB85}"/>
                </a:ext>
              </a:extLst>
            </p:cNvPr>
            <p:cNvGrpSpPr/>
            <p:nvPr/>
          </p:nvGrpSpPr>
          <p:grpSpPr>
            <a:xfrm>
              <a:off x="4990495" y="3525730"/>
              <a:ext cx="243818" cy="65012"/>
              <a:chOff x="4990495" y="3525730"/>
              <a:chExt cx="243818" cy="65012"/>
            </a:xfrm>
            <a:solidFill>
              <a:srgbClr val="252122"/>
            </a:solidFill>
          </p:grpSpPr>
          <p:sp>
            <p:nvSpPr>
              <p:cNvPr id="36" name="Freeform 35">
                <a:extLst>
                  <a:ext uri="{FF2B5EF4-FFF2-40B4-BE49-F238E27FC236}">
                    <a16:creationId xmlns:a16="http://schemas.microsoft.com/office/drawing/2014/main" id="{BD33F4E0-8E99-C858-7489-2E06DF2C5856}"/>
                  </a:ext>
                </a:extLst>
              </p:cNvPr>
              <p:cNvSpPr/>
              <p:nvPr/>
            </p:nvSpPr>
            <p:spPr>
              <a:xfrm>
                <a:off x="4990495" y="3525730"/>
                <a:ext cx="243818" cy="36433"/>
              </a:xfrm>
              <a:custGeom>
                <a:avLst/>
                <a:gdLst>
                  <a:gd name="connsiteX0" fmla="*/ 243818 w 243818"/>
                  <a:gd name="connsiteY0" fmla="*/ 36433 h 36433"/>
                  <a:gd name="connsiteX1" fmla="*/ 30320 w 243818"/>
                  <a:gd name="connsiteY1" fmla="*/ 36433 h 36433"/>
                  <a:gd name="connsiteX2" fmla="*/ 0 w 243818"/>
                  <a:gd name="connsiteY2" fmla="*/ 0 h 36433"/>
                  <a:gd name="connsiteX3" fmla="*/ 67320 w 243818"/>
                  <a:gd name="connsiteY3" fmla="*/ 0 h 36433"/>
                  <a:gd name="connsiteX4" fmla="*/ 89828 w 243818"/>
                  <a:gd name="connsiteY4" fmla="*/ 27285 h 36433"/>
                  <a:gd name="connsiteX5" fmla="*/ 243778 w 243818"/>
                  <a:gd name="connsiteY5" fmla="*/ 27285 h 36433"/>
                  <a:gd name="connsiteX6" fmla="*/ 243778 w 243818"/>
                  <a:gd name="connsiteY6" fmla="*/ 36433 h 36433"/>
                  <a:gd name="connsiteX7" fmla="*/ 34652 w 243818"/>
                  <a:gd name="connsiteY7" fmla="*/ 27285 h 36433"/>
                  <a:gd name="connsiteX8" fmla="*/ 78048 w 243818"/>
                  <a:gd name="connsiteY8" fmla="*/ 27285 h 36433"/>
                  <a:gd name="connsiteX9" fmla="*/ 63070 w 243818"/>
                  <a:gd name="connsiteY9" fmla="*/ 9149 h 36433"/>
                  <a:gd name="connsiteX10" fmla="*/ 19552 w 243818"/>
                  <a:gd name="connsiteY10" fmla="*/ 9149 h 36433"/>
                  <a:gd name="connsiteX11" fmla="*/ 34652 w 243818"/>
                  <a:gd name="connsiteY11" fmla="*/ 27285 h 364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43818" h="36433">
                    <a:moveTo>
                      <a:pt x="243818" y="36433"/>
                    </a:moveTo>
                    <a:lnTo>
                      <a:pt x="30320" y="36433"/>
                    </a:lnTo>
                    <a:lnTo>
                      <a:pt x="0" y="0"/>
                    </a:lnTo>
                    <a:lnTo>
                      <a:pt x="67320" y="0"/>
                    </a:lnTo>
                    <a:lnTo>
                      <a:pt x="89828" y="27285"/>
                    </a:lnTo>
                    <a:lnTo>
                      <a:pt x="243778" y="27285"/>
                    </a:lnTo>
                    <a:lnTo>
                      <a:pt x="243778" y="36433"/>
                    </a:lnTo>
                    <a:close/>
                    <a:moveTo>
                      <a:pt x="34652" y="27285"/>
                    </a:moveTo>
                    <a:lnTo>
                      <a:pt x="78048" y="27285"/>
                    </a:lnTo>
                    <a:lnTo>
                      <a:pt x="63070" y="9149"/>
                    </a:lnTo>
                    <a:lnTo>
                      <a:pt x="19552" y="9149"/>
                    </a:lnTo>
                    <a:lnTo>
                      <a:pt x="34652" y="27285"/>
                    </a:lnTo>
                    <a:close/>
                  </a:path>
                </a:pathLst>
              </a:custGeom>
              <a:solidFill>
                <a:srgbClr val="252122"/>
              </a:solidFill>
              <a:ln w="40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1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un Life Sans"/>
                  <a:ea typeface="+mn-ea"/>
                  <a:cs typeface="+mn-cs"/>
                </a:endParaRPr>
              </a:p>
            </p:txBody>
          </p:sp>
          <p:sp>
            <p:nvSpPr>
              <p:cNvPr id="37" name="Freeform 36">
                <a:extLst>
                  <a:ext uri="{FF2B5EF4-FFF2-40B4-BE49-F238E27FC236}">
                    <a16:creationId xmlns:a16="http://schemas.microsoft.com/office/drawing/2014/main" id="{A0601421-6D9B-7148-7CE8-0F06218C27C2}"/>
                  </a:ext>
                </a:extLst>
              </p:cNvPr>
              <p:cNvSpPr/>
              <p:nvPr/>
            </p:nvSpPr>
            <p:spPr>
              <a:xfrm>
                <a:off x="4990535" y="3555929"/>
                <a:ext cx="91244" cy="34813"/>
              </a:xfrm>
              <a:custGeom>
                <a:avLst/>
                <a:gdLst>
                  <a:gd name="connsiteX0" fmla="*/ 67320 w 91244"/>
                  <a:gd name="connsiteY0" fmla="*/ 34814 h 34813"/>
                  <a:gd name="connsiteX1" fmla="*/ 0 w 91244"/>
                  <a:gd name="connsiteY1" fmla="*/ 34814 h 34813"/>
                  <a:gd name="connsiteX2" fmla="*/ 28944 w 91244"/>
                  <a:gd name="connsiteY2" fmla="*/ 0 h 34813"/>
                  <a:gd name="connsiteX3" fmla="*/ 35988 w 91244"/>
                  <a:gd name="connsiteY3" fmla="*/ 5870 h 34813"/>
                  <a:gd name="connsiteX4" fmla="*/ 19512 w 91244"/>
                  <a:gd name="connsiteY4" fmla="*/ 25665 h 34813"/>
                  <a:gd name="connsiteX5" fmla="*/ 63029 w 91244"/>
                  <a:gd name="connsiteY5" fmla="*/ 25665 h 34813"/>
                  <a:gd name="connsiteX6" fmla="*/ 84161 w 91244"/>
                  <a:gd name="connsiteY6" fmla="*/ 41 h 34813"/>
                  <a:gd name="connsiteX7" fmla="*/ 91245 w 91244"/>
                  <a:gd name="connsiteY7" fmla="*/ 5829 h 348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1244" h="34813">
                    <a:moveTo>
                      <a:pt x="67320" y="34814"/>
                    </a:moveTo>
                    <a:lnTo>
                      <a:pt x="0" y="34814"/>
                    </a:lnTo>
                    <a:lnTo>
                      <a:pt x="28944" y="0"/>
                    </a:lnTo>
                    <a:lnTo>
                      <a:pt x="35988" y="5870"/>
                    </a:lnTo>
                    <a:lnTo>
                      <a:pt x="19512" y="25665"/>
                    </a:lnTo>
                    <a:lnTo>
                      <a:pt x="63029" y="25665"/>
                    </a:lnTo>
                    <a:lnTo>
                      <a:pt x="84161" y="41"/>
                    </a:lnTo>
                    <a:lnTo>
                      <a:pt x="91245" y="5829"/>
                    </a:lnTo>
                    <a:close/>
                  </a:path>
                </a:pathLst>
              </a:custGeom>
              <a:solidFill>
                <a:srgbClr val="252122"/>
              </a:solidFill>
              <a:ln w="40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1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un Life Sans"/>
                  <a:ea typeface="+mn-ea"/>
                  <a:cs typeface="+mn-cs"/>
                </a:endParaRPr>
              </a:p>
            </p:txBody>
          </p:sp>
        </p:grpSp>
      </p:grpSp>
      <p:sp>
        <p:nvSpPr>
          <p:cNvPr id="16" name="Text Placeholder 9">
            <a:extLst>
              <a:ext uri="{FF2B5EF4-FFF2-40B4-BE49-F238E27FC236}">
                <a16:creationId xmlns:a16="http://schemas.microsoft.com/office/drawing/2014/main" id="{D72CC75B-EBF3-3817-64ED-4AF622BCAB14}"/>
              </a:ext>
            </a:extLst>
          </p:cNvPr>
          <p:cNvSpPr txBox="1">
            <a:spLocks/>
          </p:cNvSpPr>
          <p:nvPr/>
        </p:nvSpPr>
        <p:spPr>
          <a:xfrm>
            <a:off x="251668" y="1688604"/>
            <a:ext cx="1827480" cy="43858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685800" rtl="0" eaLnBrk="1" latinLnBrk="0" hangingPunct="1">
              <a:lnSpc>
                <a:spcPct val="114000"/>
              </a:lnSpc>
              <a:spcBef>
                <a:spcPts val="750"/>
              </a:spcBef>
              <a:buFont typeface="Arial" panose="020B0604020202020204" pitchFamily="34" charset="0"/>
              <a:buNone/>
              <a:defRPr sz="9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1000" b="0" i="0" u="none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9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857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403" b="1" i="0" u="none" strike="noStrike" kern="1200" cap="none" spc="0" normalizeH="0" baseline="0" noProof="0" dirty="0">
                <a:ln>
                  <a:noFill/>
                </a:ln>
                <a:solidFill>
                  <a:srgbClr val="003846"/>
                </a:solidFill>
                <a:effectLst/>
                <a:uLnTx/>
                <a:uFillTx/>
                <a:latin typeface="Sun Life New Display" pitchFamily="2" charset="0"/>
                <a:ea typeface="+mn-ea"/>
                <a:cs typeface="+mn-cs"/>
              </a:rPr>
              <a:t>Average payout*</a:t>
            </a:r>
          </a:p>
        </p:txBody>
      </p:sp>
      <p:sp>
        <p:nvSpPr>
          <p:cNvPr id="18" name="Text Placeholder 13">
            <a:extLst>
              <a:ext uri="{FF2B5EF4-FFF2-40B4-BE49-F238E27FC236}">
                <a16:creationId xmlns:a16="http://schemas.microsoft.com/office/drawing/2014/main" id="{ABCF3029-2D22-71B0-82C4-12155F8FF2B9}"/>
              </a:ext>
            </a:extLst>
          </p:cNvPr>
          <p:cNvSpPr txBox="1">
            <a:spLocks/>
          </p:cNvSpPr>
          <p:nvPr/>
        </p:nvSpPr>
        <p:spPr>
          <a:xfrm>
            <a:off x="4631438" y="1701484"/>
            <a:ext cx="1827480" cy="622418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685800" rtl="0" eaLnBrk="1" latinLnBrk="0" hangingPunct="1">
              <a:lnSpc>
                <a:spcPct val="114000"/>
              </a:lnSpc>
              <a:spcBef>
                <a:spcPts val="750"/>
              </a:spcBef>
              <a:buFont typeface="Arial" panose="020B0604020202020204" pitchFamily="34" charset="0"/>
              <a:buNone/>
              <a:defRPr sz="9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1000" b="0" i="0" u="none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9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85766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403" b="1" i="0" u="none" strike="noStrike" kern="1200" cap="none" spc="0" normalizeH="0" baseline="0" noProof="0" dirty="0">
                <a:ln>
                  <a:noFill/>
                </a:ln>
                <a:solidFill>
                  <a:srgbClr val="003846"/>
                </a:solidFill>
                <a:effectLst/>
                <a:uLnTx/>
                <a:uFillTx/>
                <a:latin typeface="Sun Life New Display" pitchFamily="2" charset="0"/>
                <a:ea typeface="+mn-ea"/>
                <a:cs typeface="+mn-cs"/>
              </a:rPr>
              <a:t>Maximum payment </a:t>
            </a:r>
            <a:r>
              <a:rPr kumimoji="0" lang="en-US" sz="900" b="1" i="0" u="none" strike="noStrike" kern="1200" cap="none" spc="0" normalizeH="0" baseline="0" noProof="0" dirty="0">
                <a:ln>
                  <a:noFill/>
                </a:ln>
                <a:solidFill>
                  <a:srgbClr val="003846"/>
                </a:solidFill>
                <a:effectLst/>
                <a:uLnTx/>
                <a:uFillTx/>
                <a:latin typeface="Sun Life New Display" pitchFamily="2" charset="0"/>
                <a:ea typeface="+mn-ea"/>
                <a:cs typeface="+mn-cs"/>
              </a:rPr>
              <a:t>single or spouse not receiving</a:t>
            </a:r>
          </a:p>
        </p:txBody>
      </p:sp>
      <p:sp>
        <p:nvSpPr>
          <p:cNvPr id="19" name="Text Placeholder 10">
            <a:extLst>
              <a:ext uri="{FF2B5EF4-FFF2-40B4-BE49-F238E27FC236}">
                <a16:creationId xmlns:a16="http://schemas.microsoft.com/office/drawing/2014/main" id="{F748C524-B7E7-8531-7FDE-7DFB5817979B}"/>
              </a:ext>
            </a:extLst>
          </p:cNvPr>
          <p:cNvSpPr txBox="1">
            <a:spLocks/>
          </p:cNvSpPr>
          <p:nvPr/>
        </p:nvSpPr>
        <p:spPr>
          <a:xfrm>
            <a:off x="284688" y="2286516"/>
            <a:ext cx="1831610" cy="9906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685800" rtl="0" eaLnBrk="1" latinLnBrk="0" hangingPunct="1">
              <a:lnSpc>
                <a:spcPct val="114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114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114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114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114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85766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CA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Arial" panose="020B0604020202020204" pitchFamily="34" charset="0"/>
              </a:rPr>
              <a:t>$803.76/month</a:t>
            </a:r>
            <a:endParaRPr kumimoji="0" lang="en-CA" sz="1400" b="1" i="0" u="none" strike="noStrike" kern="1200" cap="none" spc="0" normalizeH="0" baseline="3000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un Life New Text" pitchFamily="2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685766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CA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Arial" panose="020B0604020202020204" pitchFamily="34" charset="0"/>
              </a:rPr>
              <a:t>$9,645/year</a:t>
            </a:r>
            <a:endParaRPr kumimoji="0" lang="en-CA" sz="1400" b="1" i="0" u="none" strike="noStrike" kern="1200" cap="none" spc="0" normalizeH="0" baseline="3000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un Life New Text" pitchFamily="2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3" name="Text Placeholder 12">
            <a:extLst>
              <a:ext uri="{FF2B5EF4-FFF2-40B4-BE49-F238E27FC236}">
                <a16:creationId xmlns:a16="http://schemas.microsoft.com/office/drawing/2014/main" id="{53D69F02-216E-B67E-49A5-0A5B0C4AF0EA}"/>
              </a:ext>
            </a:extLst>
          </p:cNvPr>
          <p:cNvSpPr txBox="1">
            <a:spLocks/>
          </p:cNvSpPr>
          <p:nvPr/>
        </p:nvSpPr>
        <p:spPr>
          <a:xfrm>
            <a:off x="2443081" y="2286516"/>
            <a:ext cx="1831610" cy="9906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685800" rtl="0" eaLnBrk="1" latinLnBrk="0" hangingPunct="1">
              <a:lnSpc>
                <a:spcPct val="114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114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114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114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114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355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Arial" panose="020B0604020202020204" pitchFamily="34" charset="0"/>
              </a:rPr>
              <a:t>$742.31/month</a:t>
            </a:r>
          </a:p>
          <a:p>
            <a:pPr marL="0" marR="0" lvl="0" indent="0" algn="l" defTabSz="914355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Arial" panose="020B0604020202020204" pitchFamily="34" charset="0"/>
              </a:rPr>
              <a:t>$8,908/year**</a:t>
            </a:r>
            <a:endParaRPr kumimoji="0" lang="en-CA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un Life New Text" pitchFamily="2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4" name="Text Placeholder 14">
            <a:extLst>
              <a:ext uri="{FF2B5EF4-FFF2-40B4-BE49-F238E27FC236}">
                <a16:creationId xmlns:a16="http://schemas.microsoft.com/office/drawing/2014/main" id="{DDA6D73F-5401-BEF5-763C-1877544DB65A}"/>
              </a:ext>
            </a:extLst>
          </p:cNvPr>
          <p:cNvSpPr txBox="1">
            <a:spLocks/>
          </p:cNvSpPr>
          <p:nvPr/>
        </p:nvSpPr>
        <p:spPr>
          <a:xfrm>
            <a:off x="4631440" y="2282201"/>
            <a:ext cx="1831610" cy="9906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685800" rtl="0" eaLnBrk="1" latinLnBrk="0" hangingPunct="1">
              <a:lnSpc>
                <a:spcPct val="114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114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114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114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114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355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Arial" panose="020B0604020202020204" pitchFamily="34" charset="0"/>
              </a:rPr>
              <a:t>$1,108.74/month</a:t>
            </a:r>
          </a:p>
          <a:p>
            <a:pPr marL="0" marR="0" lvl="0" indent="0" algn="l" defTabSz="914355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Arial" panose="020B0604020202020204" pitchFamily="34" charset="0"/>
              </a:rPr>
              <a:t>$13,305/year</a:t>
            </a:r>
            <a:endParaRPr kumimoji="0" lang="en-CA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un Life New Text" pitchFamily="2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355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CA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un Life New Text" pitchFamily="2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CF7812A1-B9A7-E3C0-6AEF-46D65C76027F}"/>
              </a:ext>
            </a:extLst>
          </p:cNvPr>
          <p:cNvSpPr/>
          <p:nvPr/>
        </p:nvSpPr>
        <p:spPr>
          <a:xfrm>
            <a:off x="245111" y="4714627"/>
            <a:ext cx="7953201" cy="5309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8750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45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Arial" panose="020B0604020202020204" pitchFamily="34" charset="0"/>
              </a:rPr>
              <a:t>*</a:t>
            </a:r>
            <a:r>
              <a:rPr kumimoji="0" lang="en-CA" sz="45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Arial" panose="020B0604020202020204" pitchFamily="34" charset="0"/>
              </a:rPr>
              <a:t>CPP average payment, at age 65, as at October 2025.  QPP average is not published. </a:t>
            </a:r>
          </a:p>
          <a:p>
            <a:pPr marL="0" marR="0" lvl="0" indent="0" algn="l" defTabSz="98750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45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Arial" panose="020B0604020202020204" pitchFamily="34" charset="0"/>
              </a:rPr>
              <a:t>** OAS payment: certain conditions apply.  GIS: based on low income.</a:t>
            </a:r>
          </a:p>
          <a:p>
            <a:pPr marL="0" marR="0" lvl="0" indent="0" algn="l" defTabSz="98750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45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Arial" panose="020B0604020202020204" pitchFamily="34" charset="0"/>
              </a:rPr>
              <a:t>***</a:t>
            </a:r>
            <a:r>
              <a:rPr kumimoji="0" lang="en-CA" sz="45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ＭＳ Ｐゴシック" pitchFamily="34" charset="-128"/>
                <a:cs typeface="Arial" panose="020B0604020202020204" pitchFamily="34" charset="0"/>
              </a:rPr>
              <a:t>CPP, OAS and GIS maximums, as at January 2026.  CPP does not include the post-retirement benefit.  Starting age of 65 for CPP/QPP.  Age 65-74 for OAS.  Age 65+ for GIS.</a:t>
            </a:r>
          </a:p>
          <a:p>
            <a:pPr marL="0" marR="0" lvl="0" indent="0" algn="l" defTabSz="98750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45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Arial" panose="020B0604020202020204" pitchFamily="34" charset="0"/>
              </a:rPr>
              <a:t>Spouse includes common-law partner.  Spouse receiving or not receiving is in reference to an OAS pension or the Allowance.</a:t>
            </a:r>
          </a:p>
          <a:p>
            <a:pPr marL="0" marR="0" lvl="0" indent="0" algn="l" defTabSz="98750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45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Arial" panose="020B0604020202020204" pitchFamily="34" charset="0"/>
              </a:rPr>
              <a:t>Some amounts have been rounded to the nearest dollar.</a:t>
            </a:r>
          </a:p>
          <a:p>
            <a:pPr marL="0" marR="0" lvl="0" indent="0" algn="l" defTabSz="98750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CA" sz="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un Life New Text" pitchFamily="2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ext Placeholder 11">
            <a:extLst>
              <a:ext uri="{FF2B5EF4-FFF2-40B4-BE49-F238E27FC236}">
                <a16:creationId xmlns:a16="http://schemas.microsoft.com/office/drawing/2014/main" id="{1E778438-DFD1-E7A8-6A09-3C8852217934}"/>
              </a:ext>
            </a:extLst>
          </p:cNvPr>
          <p:cNvSpPr txBox="1">
            <a:spLocks/>
          </p:cNvSpPr>
          <p:nvPr/>
        </p:nvSpPr>
        <p:spPr>
          <a:xfrm>
            <a:off x="2463655" y="1701483"/>
            <a:ext cx="1827480" cy="154578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914377" rtl="0" eaLnBrk="1" latinLnBrk="0" hangingPunct="1">
              <a:lnSpc>
                <a:spcPct val="114000"/>
              </a:lnSpc>
              <a:spcBef>
                <a:spcPts val="1000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indent="0" algn="l" defTabSz="914377" rtl="0" eaLnBrk="1" latinLnBrk="0" hangingPunct="1">
              <a:lnSpc>
                <a:spcPct val="114000"/>
              </a:lnSpc>
              <a:spcBef>
                <a:spcPts val="500"/>
              </a:spcBef>
              <a:buFont typeface="Arial" panose="020B0604020202020204" pitchFamily="34" charset="0"/>
              <a:buNone/>
              <a:defRPr sz="1333" b="0" i="0" u="none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377" indent="0" algn="l" defTabSz="914377" rtl="0" eaLnBrk="1" latinLnBrk="0" hangingPunct="1">
              <a:lnSpc>
                <a:spcPct val="114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371566" indent="0" algn="l" defTabSz="914377" rtl="0" eaLnBrk="1" latinLnBrk="0" hangingPunct="1">
              <a:lnSpc>
                <a:spcPct val="114000"/>
              </a:lnSpc>
              <a:spcBef>
                <a:spcPts val="500"/>
              </a:spcBef>
              <a:buFont typeface="Arial" panose="020B0604020202020204" pitchFamily="34" charset="0"/>
              <a:buNone/>
              <a:defRPr sz="1067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828754" indent="0" algn="l" defTabSz="914377" rtl="0" eaLnBrk="1" latinLnBrk="0" hangingPunct="1">
              <a:lnSpc>
                <a:spcPct val="114000"/>
              </a:lnSpc>
              <a:spcBef>
                <a:spcPts val="500"/>
              </a:spcBef>
              <a:buFont typeface="Arial" panose="020B0604020202020204" pitchFamily="34" charset="0"/>
              <a:buNone/>
              <a:defRPr sz="1067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85766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3846"/>
                </a:solidFill>
                <a:effectLst/>
                <a:uLnTx/>
                <a:uFillTx/>
                <a:latin typeface="Sun Life New Display" pitchFamily="2" charset="0"/>
                <a:ea typeface="+mn-ea"/>
                <a:cs typeface="+mn-cs"/>
              </a:rPr>
              <a:t>Maximum payment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C8AD16CF-A436-C1CF-6832-9A2C8A178C09}"/>
              </a:ext>
            </a:extLst>
          </p:cNvPr>
          <p:cNvSpPr txBox="1"/>
          <p:nvPr/>
        </p:nvSpPr>
        <p:spPr>
          <a:xfrm>
            <a:off x="6826983" y="2398625"/>
            <a:ext cx="212105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1371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1800" b="0" i="0" u="none" strike="noStrike" kern="1200" cap="none" spc="0" normalizeH="0" baseline="0" noProof="0" dirty="0">
                <a:ln>
                  <a:noFill/>
                </a:ln>
                <a:solidFill>
                  <a:srgbClr val="003846"/>
                </a:solidFill>
                <a:effectLst/>
                <a:uLnTx/>
                <a:uFillTx/>
                <a:latin typeface="Sun Life New Display" pitchFamily="2" charset="0"/>
                <a:ea typeface="+mn-ea"/>
                <a:cs typeface="Arial" panose="020B0604020202020204" pitchFamily="34" charset="0"/>
              </a:rPr>
              <a:t>Payments 2026***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D972BB89-2D29-87A7-BE5C-9B70336EC06E}"/>
              </a:ext>
            </a:extLst>
          </p:cNvPr>
          <p:cNvSpPr txBox="1"/>
          <p:nvPr/>
        </p:nvSpPr>
        <p:spPr>
          <a:xfrm>
            <a:off x="2443081" y="3249298"/>
            <a:ext cx="1761254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85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135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Arial" panose="020B0604020202020204" pitchFamily="34" charset="0"/>
              </a:rPr>
              <a:t>Seniors aged 75 and over see an automatic 10% increase of their OAS pension.</a:t>
            </a:r>
          </a:p>
          <a:p>
            <a:pPr marL="0" marR="0" lvl="0" indent="0" algn="l" defTabSz="685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CA" sz="135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un Life Sans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166362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DE6E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F5A02B-E576-444E-AD67-5649D33A56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Sun Life New Display" pitchFamily="2" charset="0"/>
              </a:rPr>
              <a:t>02.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A5118FD-349E-1247-BE81-A8F96DBEEC7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latin typeface="Sun Life New Display" pitchFamily="2" charset="0"/>
              </a:rPr>
              <a:t>Maximizing your workplace plan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65F97BC-4A6B-7F4B-A75E-DEE2DDAD1F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A635D2-B142-BE49-AECA-6169441F1F99}" type="slidenum">
              <a:rPr kumimoji="0" lang="en-US" sz="6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6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348850897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DE76A8B-6A78-C040-F20A-545F2AE09B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7</a:t>
            </a:fld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582A34C-5571-E148-2AD9-D4CF34CD0D3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CA" sz="1600" dirty="0">
                <a:latin typeface="Sun Life New Display" pitchFamily="2" charset="0"/>
              </a:rPr>
              <a:t>Can’t afford to save?</a:t>
            </a:r>
            <a:endParaRPr lang="en-US" sz="1600" dirty="0">
              <a:latin typeface="Sun Life New Display" pitchFamily="2" charset="0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7C46AC21-8ABB-4AA4-CAB0-1050D20033AC}"/>
              </a:ext>
            </a:extLst>
          </p:cNvPr>
          <p:cNvSpPr txBox="1">
            <a:spLocks/>
          </p:cNvSpPr>
          <p:nvPr/>
        </p:nvSpPr>
        <p:spPr bwMode="auto">
          <a:xfrm>
            <a:off x="348210" y="4591714"/>
            <a:ext cx="6010508" cy="5131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306C99"/>
              </a:buClr>
              <a:buFont typeface="Arial" pitchFamily="34" charset="0"/>
              <a:buChar char="•"/>
              <a:defRPr sz="3200">
                <a:solidFill>
                  <a:srgbClr val="5E5550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306C99"/>
              </a:buClr>
              <a:buFont typeface="Arial" pitchFamily="34" charset="0"/>
              <a:buChar char="•"/>
              <a:defRPr sz="2800">
                <a:solidFill>
                  <a:srgbClr val="5E5550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306C99"/>
              </a:buClr>
              <a:buFont typeface="Arial" pitchFamily="34" charset="0"/>
              <a:buChar char="•"/>
              <a:defRPr sz="2400">
                <a:solidFill>
                  <a:srgbClr val="5E5550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306C99"/>
              </a:buClr>
              <a:buFont typeface="Arial" pitchFamily="34" charset="0"/>
              <a:buChar char="•"/>
              <a:defRPr sz="2000">
                <a:solidFill>
                  <a:srgbClr val="5E5550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306C99"/>
              </a:buClr>
              <a:buFont typeface="Arial" pitchFamily="34" charset="0"/>
              <a:buChar char="•"/>
              <a:defRPr sz="2000">
                <a:solidFill>
                  <a:srgbClr val="5E5550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None/>
            </a:pPr>
            <a:r>
              <a:rPr lang="en-US" sz="800" dirty="0">
                <a:solidFill>
                  <a:schemeClr val="tx1"/>
                </a:solidFill>
                <a:latin typeface="Sun Life New Text" pitchFamily="2" charset="0"/>
              </a:rPr>
              <a:t>Goal: $500,000</a:t>
            </a:r>
            <a:endParaRPr lang="en-US" sz="800" kern="0" dirty="0">
              <a:solidFill>
                <a:schemeClr val="tx1"/>
              </a:solidFill>
              <a:latin typeface="Sun Life New Text" pitchFamily="2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US" sz="800" kern="0" dirty="0">
                <a:solidFill>
                  <a:schemeClr val="tx1"/>
                </a:solidFill>
                <a:latin typeface="Sun Life New Text" pitchFamily="2" charset="0"/>
                <a:cs typeface="Arial" panose="020B0604020202020204" pitchFamily="34" charset="0"/>
              </a:rPr>
              <a:t>Assumptions: Monthly contributions | 5.75% rate of return | Retirement age 65</a:t>
            </a:r>
          </a:p>
        </p:txBody>
      </p:sp>
      <p:graphicFrame>
        <p:nvGraphicFramePr>
          <p:cNvPr id="7" name="Chart 6">
            <a:extLst>
              <a:ext uri="{FF2B5EF4-FFF2-40B4-BE49-F238E27FC236}">
                <a16:creationId xmlns:a16="http://schemas.microsoft.com/office/drawing/2014/main" id="{56AC523C-E6C1-1B48-670E-AFAF64570FC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560325368"/>
              </p:ext>
            </p:extLst>
          </p:nvPr>
        </p:nvGraphicFramePr>
        <p:xfrm>
          <a:off x="1618672" y="818549"/>
          <a:ext cx="5906655" cy="36840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35613721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10B86B4-3946-2F90-F360-DD9BAAA702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8</a:t>
            </a:fld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C360714-E2EC-74DC-08D1-A87FC4D6D5A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CA" sz="1600" dirty="0">
                <a:latin typeface="Sun Life New Display" pitchFamily="2" charset="0"/>
              </a:rPr>
              <a:t>Impact of an early RRSP withdrawal</a:t>
            </a:r>
            <a:endParaRPr lang="en-US" sz="1600" dirty="0">
              <a:latin typeface="Sun Life New Display" pitchFamily="2" charset="0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12F624C4-627C-5415-2E2E-946396E4D987}"/>
              </a:ext>
            </a:extLst>
          </p:cNvPr>
          <p:cNvSpPr txBox="1">
            <a:spLocks/>
          </p:cNvSpPr>
          <p:nvPr/>
        </p:nvSpPr>
        <p:spPr bwMode="auto">
          <a:xfrm>
            <a:off x="428399" y="4598767"/>
            <a:ext cx="6010508" cy="5131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306C99"/>
              </a:buClr>
              <a:buFont typeface="Arial" pitchFamily="34" charset="0"/>
              <a:buChar char="•"/>
              <a:defRPr sz="3200">
                <a:solidFill>
                  <a:srgbClr val="5E5550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306C99"/>
              </a:buClr>
              <a:buFont typeface="Arial" pitchFamily="34" charset="0"/>
              <a:buChar char="•"/>
              <a:defRPr sz="2800">
                <a:solidFill>
                  <a:srgbClr val="5E5550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306C99"/>
              </a:buClr>
              <a:buFont typeface="Arial" pitchFamily="34" charset="0"/>
              <a:buChar char="•"/>
              <a:defRPr sz="2400">
                <a:solidFill>
                  <a:srgbClr val="5E5550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306C99"/>
              </a:buClr>
              <a:buFont typeface="Arial" pitchFamily="34" charset="0"/>
              <a:buChar char="•"/>
              <a:defRPr sz="2000">
                <a:solidFill>
                  <a:srgbClr val="5E5550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306C99"/>
              </a:buClr>
              <a:buFont typeface="Arial" pitchFamily="34" charset="0"/>
              <a:buChar char="•"/>
              <a:defRPr sz="2000">
                <a:solidFill>
                  <a:srgbClr val="5E5550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None/>
            </a:pPr>
            <a:r>
              <a:rPr lang="en-US" sz="800" dirty="0">
                <a:solidFill>
                  <a:schemeClr val="tx1"/>
                </a:solidFill>
              </a:rPr>
              <a:t>Source: Withdrawal calculator</a:t>
            </a:r>
          </a:p>
          <a:p>
            <a:pPr marL="0" indent="0">
              <a:buNone/>
            </a:pPr>
            <a:r>
              <a:rPr lang="en-CA" sz="800" dirty="0">
                <a:solidFill>
                  <a:schemeClr val="tx1"/>
                </a:solidFill>
              </a:rPr>
              <a:t>Assumptions: $50,000 balance at age 30 | Withdrawals at age 30 | 5.5% rate of return.</a:t>
            </a:r>
          </a:p>
        </p:txBody>
      </p:sp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id="{1DE56B43-2327-1272-01E6-9C468445C28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31889526"/>
              </p:ext>
            </p:extLst>
          </p:nvPr>
        </p:nvGraphicFramePr>
        <p:xfrm>
          <a:off x="1973707" y="967313"/>
          <a:ext cx="4959893" cy="34246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68271685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FD12E30-10ED-D758-4808-09322A17BC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9</a:t>
            </a:fld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4A41768-057F-EE18-EB1C-78C38529C44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CA" sz="1600" dirty="0">
                <a:latin typeface="Sun Life New Display" pitchFamily="2" charset="0"/>
              </a:rPr>
              <a:t>How your plan works</a:t>
            </a:r>
            <a:endParaRPr lang="en-US" sz="1600" dirty="0">
              <a:latin typeface="Sun Life New Display" pitchFamily="2" charset="0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D66087AA-D08D-3179-9ACD-0614B45BD497}"/>
              </a:ext>
            </a:extLst>
          </p:cNvPr>
          <p:cNvSpPr/>
          <p:nvPr/>
        </p:nvSpPr>
        <p:spPr>
          <a:xfrm>
            <a:off x="3335587" y="1175233"/>
            <a:ext cx="1959084" cy="584562"/>
          </a:xfrm>
          <a:prstGeom prst="rect">
            <a:avLst/>
          </a:prstGeom>
          <a:solidFill>
            <a:srgbClr val="6ED2D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buClrTx/>
              <a:buSzTx/>
            </a:pPr>
            <a:r>
              <a:rPr lang="en-US" sz="1200" b="0" dirty="0">
                <a:solidFill>
                  <a:schemeClr val="tx1"/>
                </a:solidFill>
                <a:latin typeface="Sun Life New Text" pitchFamily="2" charset="0"/>
                <a:cs typeface="Arial" panose="020B0604020202020204" pitchFamily="34" charset="0"/>
              </a:rPr>
              <a:t>Defined Contribution Pension Plan </a:t>
            </a:r>
            <a:r>
              <a:rPr lang="en-US" sz="1200" b="1" dirty="0">
                <a:solidFill>
                  <a:schemeClr val="tx1"/>
                </a:solidFill>
                <a:latin typeface="Sun Life New Text" pitchFamily="2" charset="0"/>
                <a:cs typeface="Arial" panose="020B0604020202020204" pitchFamily="34" charset="0"/>
              </a:rPr>
              <a:t>(DCPP) 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2B28DA98-87C8-FA9F-01F7-2F43CE493123}"/>
              </a:ext>
            </a:extLst>
          </p:cNvPr>
          <p:cNvSpPr/>
          <p:nvPr/>
        </p:nvSpPr>
        <p:spPr>
          <a:xfrm>
            <a:off x="3335587" y="1846938"/>
            <a:ext cx="1959084" cy="584563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sz="1200" b="0" dirty="0">
                <a:solidFill>
                  <a:schemeClr val="tx1"/>
                </a:solidFill>
                <a:latin typeface="Sun Life New Text" pitchFamily="2" charset="0"/>
                <a:cs typeface="Arial" panose="020B0604020202020204" pitchFamily="34" charset="0"/>
              </a:rPr>
              <a:t>Registered Retirement Savings Plan </a:t>
            </a:r>
            <a:r>
              <a:rPr lang="en-US" sz="1200" b="1" dirty="0">
                <a:solidFill>
                  <a:schemeClr val="tx1"/>
                </a:solidFill>
                <a:latin typeface="Sun Life New Text" pitchFamily="2" charset="0"/>
                <a:cs typeface="Arial" panose="020B0604020202020204" pitchFamily="34" charset="0"/>
              </a:rPr>
              <a:t>(RRSP)</a:t>
            </a:r>
            <a:endParaRPr lang="en-US" sz="1200" b="1" dirty="0">
              <a:solidFill>
                <a:schemeClr val="tx1"/>
              </a:solidFill>
              <a:latin typeface="Sun Life New Text" pitchFamily="2" charset="0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ED9ECBA6-5B19-169D-6827-C5F8A1DDD6B6}"/>
              </a:ext>
            </a:extLst>
          </p:cNvPr>
          <p:cNvSpPr/>
          <p:nvPr/>
        </p:nvSpPr>
        <p:spPr>
          <a:xfrm>
            <a:off x="3335587" y="2518644"/>
            <a:ext cx="1959084" cy="584568"/>
          </a:xfrm>
          <a:prstGeom prst="rect">
            <a:avLst/>
          </a:prstGeom>
          <a:solidFill>
            <a:srgbClr val="FEF8D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sz="1200" b="0" dirty="0">
                <a:solidFill>
                  <a:schemeClr val="tx1"/>
                </a:solidFill>
                <a:latin typeface="Sun Life New Text" pitchFamily="2" charset="0"/>
                <a:cs typeface="Arial" panose="020B0604020202020204" pitchFamily="34" charset="0"/>
              </a:rPr>
              <a:t>Deferred Profit Sharing Plan </a:t>
            </a:r>
            <a:r>
              <a:rPr lang="en-US" sz="1200" b="1" dirty="0">
                <a:solidFill>
                  <a:schemeClr val="tx1"/>
                </a:solidFill>
                <a:latin typeface="Sun Life New Text" pitchFamily="2" charset="0"/>
                <a:cs typeface="Arial" panose="020B0604020202020204" pitchFamily="34" charset="0"/>
              </a:rPr>
              <a:t>(DPSP)</a:t>
            </a:r>
            <a:endParaRPr lang="en-US" sz="1200" b="1" dirty="0">
              <a:solidFill>
                <a:schemeClr val="tx1"/>
              </a:solidFill>
              <a:latin typeface="Sun Life New Text" pitchFamily="2" charset="0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C98C70AB-CC5D-F2A0-F67C-D7A36FB35DA1}"/>
              </a:ext>
            </a:extLst>
          </p:cNvPr>
          <p:cNvSpPr/>
          <p:nvPr/>
        </p:nvSpPr>
        <p:spPr>
          <a:xfrm>
            <a:off x="3335587" y="3862067"/>
            <a:ext cx="1959084" cy="58457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200" dirty="0">
                <a:solidFill>
                  <a:schemeClr val="tx1"/>
                </a:solidFill>
                <a:latin typeface="Sun Life New Text" pitchFamily="2" charset="0"/>
              </a:rPr>
              <a:t>Non-registered </a:t>
            </a:r>
            <a:r>
              <a:rPr lang="en-US" sz="1200" b="1" dirty="0">
                <a:solidFill>
                  <a:schemeClr val="tx1"/>
                </a:solidFill>
                <a:latin typeface="Sun Life New Text" pitchFamily="2" charset="0"/>
              </a:rPr>
              <a:t>(NREG)</a:t>
            </a:r>
            <a:endParaRPr lang="en-US" sz="1200" b="1" baseline="30000" dirty="0">
              <a:solidFill>
                <a:schemeClr val="tx1"/>
              </a:solidFill>
              <a:latin typeface="Sun Life New Text" pitchFamily="2" charset="0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DDD1F89C-059C-ECEA-6FB8-F6325E53E280}"/>
              </a:ext>
            </a:extLst>
          </p:cNvPr>
          <p:cNvSpPr/>
          <p:nvPr/>
        </p:nvSpPr>
        <p:spPr>
          <a:xfrm>
            <a:off x="3335587" y="3190355"/>
            <a:ext cx="1959084" cy="584568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200" dirty="0">
                <a:solidFill>
                  <a:schemeClr val="tx1"/>
                </a:solidFill>
                <a:latin typeface="Sun Life New Text" pitchFamily="2" charset="0"/>
              </a:rPr>
              <a:t>Tax Free Savings Account </a:t>
            </a:r>
            <a:r>
              <a:rPr lang="en-US" sz="1200" b="1" dirty="0">
                <a:solidFill>
                  <a:schemeClr val="tx1"/>
                </a:solidFill>
                <a:latin typeface="Sun Life New Text" pitchFamily="2" charset="0"/>
              </a:rPr>
              <a:t>(TFSA)</a:t>
            </a:r>
          </a:p>
        </p:txBody>
      </p:sp>
      <p:sp>
        <p:nvSpPr>
          <p:cNvPr id="45" name="Oval 44">
            <a:extLst>
              <a:ext uri="{FF2B5EF4-FFF2-40B4-BE49-F238E27FC236}">
                <a16:creationId xmlns:a16="http://schemas.microsoft.com/office/drawing/2014/main" id="{738FFB57-44ED-046B-73C5-41C60BD8F8AC}"/>
              </a:ext>
            </a:extLst>
          </p:cNvPr>
          <p:cNvSpPr/>
          <p:nvPr/>
        </p:nvSpPr>
        <p:spPr>
          <a:xfrm>
            <a:off x="751321" y="2190382"/>
            <a:ext cx="1612031" cy="1243546"/>
          </a:xfrm>
          <a:prstGeom prst="ellipse">
            <a:avLst/>
          </a:prstGeom>
          <a:solidFill>
            <a:srgbClr val="3875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bg2"/>
                </a:solidFill>
                <a:latin typeface="Sun Life New Text" pitchFamily="2" charset="0"/>
              </a:rPr>
              <a:t>Your contributions</a:t>
            </a:r>
          </a:p>
        </p:txBody>
      </p:sp>
      <p:sp>
        <p:nvSpPr>
          <p:cNvPr id="47" name="Oval 46">
            <a:extLst>
              <a:ext uri="{FF2B5EF4-FFF2-40B4-BE49-F238E27FC236}">
                <a16:creationId xmlns:a16="http://schemas.microsoft.com/office/drawing/2014/main" id="{D8035938-E724-4615-3C24-7F7095FA1FB6}"/>
              </a:ext>
            </a:extLst>
          </p:cNvPr>
          <p:cNvSpPr/>
          <p:nvPr/>
        </p:nvSpPr>
        <p:spPr>
          <a:xfrm>
            <a:off x="6372286" y="2186111"/>
            <a:ext cx="1612031" cy="1243546"/>
          </a:xfrm>
          <a:prstGeom prst="ellipse">
            <a:avLst/>
          </a:prstGeom>
          <a:solidFill>
            <a:srgbClr val="3875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bg2"/>
                </a:solidFill>
                <a:latin typeface="Sun Life New Text" pitchFamily="2" charset="0"/>
              </a:rPr>
              <a:t>Your company’s contributions</a:t>
            </a:r>
          </a:p>
        </p:txBody>
      </p: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0335B01C-1E0B-1D86-A60D-247FA4047C29}"/>
              </a:ext>
            </a:extLst>
          </p:cNvPr>
          <p:cNvCxnSpPr>
            <a:stCxn id="45" idx="6"/>
            <a:endCxn id="20" idx="1"/>
          </p:cNvCxnSpPr>
          <p:nvPr/>
        </p:nvCxnSpPr>
        <p:spPr>
          <a:xfrm flipV="1">
            <a:off x="2363352" y="2810928"/>
            <a:ext cx="972235" cy="1227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5AB37182-FB34-7341-AC98-04E3020B66E6}"/>
              </a:ext>
            </a:extLst>
          </p:cNvPr>
          <p:cNvCxnSpPr>
            <a:stCxn id="47" idx="2"/>
            <a:endCxn id="20" idx="3"/>
          </p:cNvCxnSpPr>
          <p:nvPr/>
        </p:nvCxnSpPr>
        <p:spPr>
          <a:xfrm flipH="1">
            <a:off x="5294671" y="2807884"/>
            <a:ext cx="1077615" cy="3044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Connector: Elbow 25">
            <a:extLst>
              <a:ext uri="{FF2B5EF4-FFF2-40B4-BE49-F238E27FC236}">
                <a16:creationId xmlns:a16="http://schemas.microsoft.com/office/drawing/2014/main" id="{87ACC987-26F3-ABC6-0BB3-AFDE687BD81F}"/>
              </a:ext>
            </a:extLst>
          </p:cNvPr>
          <p:cNvCxnSpPr>
            <a:cxnSpLocks/>
            <a:stCxn id="45" idx="6"/>
            <a:endCxn id="18" idx="1"/>
          </p:cNvCxnSpPr>
          <p:nvPr/>
        </p:nvCxnSpPr>
        <p:spPr>
          <a:xfrm flipV="1">
            <a:off x="2363352" y="1467514"/>
            <a:ext cx="972235" cy="1344641"/>
          </a:xfrm>
          <a:prstGeom prst="bentConnector3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Connector: Elbow 27">
            <a:extLst>
              <a:ext uri="{FF2B5EF4-FFF2-40B4-BE49-F238E27FC236}">
                <a16:creationId xmlns:a16="http://schemas.microsoft.com/office/drawing/2014/main" id="{40D28248-0538-B458-4438-D3533116B345}"/>
              </a:ext>
            </a:extLst>
          </p:cNvPr>
          <p:cNvCxnSpPr>
            <a:cxnSpLocks/>
            <a:stCxn id="45" idx="6"/>
            <a:endCxn id="19" idx="1"/>
          </p:cNvCxnSpPr>
          <p:nvPr/>
        </p:nvCxnSpPr>
        <p:spPr>
          <a:xfrm flipV="1">
            <a:off x="2363352" y="2139220"/>
            <a:ext cx="972235" cy="672935"/>
          </a:xfrm>
          <a:prstGeom prst="bentConnector3">
            <a:avLst>
              <a:gd name="adj1" fmla="val 50000"/>
            </a:avLst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Connector: Elbow 30">
            <a:extLst>
              <a:ext uri="{FF2B5EF4-FFF2-40B4-BE49-F238E27FC236}">
                <a16:creationId xmlns:a16="http://schemas.microsoft.com/office/drawing/2014/main" id="{3EFCDAC0-9E14-D47A-C19D-15CD4F0B062A}"/>
              </a:ext>
            </a:extLst>
          </p:cNvPr>
          <p:cNvCxnSpPr>
            <a:cxnSpLocks/>
            <a:stCxn id="45" idx="6"/>
            <a:endCxn id="23" idx="1"/>
          </p:cNvCxnSpPr>
          <p:nvPr/>
        </p:nvCxnSpPr>
        <p:spPr>
          <a:xfrm>
            <a:off x="2363352" y="2812155"/>
            <a:ext cx="972235" cy="670484"/>
          </a:xfrm>
          <a:prstGeom prst="bentConnector3">
            <a:avLst>
              <a:gd name="adj1" fmla="val 50000"/>
            </a:avLst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Connector: Elbow 33">
            <a:extLst>
              <a:ext uri="{FF2B5EF4-FFF2-40B4-BE49-F238E27FC236}">
                <a16:creationId xmlns:a16="http://schemas.microsoft.com/office/drawing/2014/main" id="{450C30B6-05DE-3C6B-2BF1-30E5544448E4}"/>
              </a:ext>
            </a:extLst>
          </p:cNvPr>
          <p:cNvCxnSpPr>
            <a:cxnSpLocks/>
            <a:stCxn id="45" idx="6"/>
            <a:endCxn id="21" idx="1"/>
          </p:cNvCxnSpPr>
          <p:nvPr/>
        </p:nvCxnSpPr>
        <p:spPr>
          <a:xfrm>
            <a:off x="2363352" y="2812155"/>
            <a:ext cx="972235" cy="1342197"/>
          </a:xfrm>
          <a:prstGeom prst="bentConnector3">
            <a:avLst>
              <a:gd name="adj1" fmla="val 50000"/>
            </a:avLst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Connector: Elbow 36">
            <a:extLst>
              <a:ext uri="{FF2B5EF4-FFF2-40B4-BE49-F238E27FC236}">
                <a16:creationId xmlns:a16="http://schemas.microsoft.com/office/drawing/2014/main" id="{AA8B92FA-B6E8-5F17-0CEF-E1EEB76D576A}"/>
              </a:ext>
            </a:extLst>
          </p:cNvPr>
          <p:cNvCxnSpPr>
            <a:cxnSpLocks/>
            <a:stCxn id="47" idx="2"/>
            <a:endCxn id="18" idx="3"/>
          </p:cNvCxnSpPr>
          <p:nvPr/>
        </p:nvCxnSpPr>
        <p:spPr>
          <a:xfrm rot="10800000">
            <a:off x="5294672" y="1467514"/>
            <a:ext cx="1077615" cy="1340370"/>
          </a:xfrm>
          <a:prstGeom prst="bentConnector3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Connector: Elbow 39">
            <a:extLst>
              <a:ext uri="{FF2B5EF4-FFF2-40B4-BE49-F238E27FC236}">
                <a16:creationId xmlns:a16="http://schemas.microsoft.com/office/drawing/2014/main" id="{21199C4B-F8DE-51F7-38A4-9F9AA0F66D39}"/>
              </a:ext>
            </a:extLst>
          </p:cNvPr>
          <p:cNvCxnSpPr>
            <a:cxnSpLocks/>
            <a:stCxn id="47" idx="2"/>
            <a:endCxn id="19" idx="3"/>
          </p:cNvCxnSpPr>
          <p:nvPr/>
        </p:nvCxnSpPr>
        <p:spPr>
          <a:xfrm rot="10800000">
            <a:off x="5294672" y="2139220"/>
            <a:ext cx="1077615" cy="668664"/>
          </a:xfrm>
          <a:prstGeom prst="bentConnector3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Connector: Elbow 42">
            <a:extLst>
              <a:ext uri="{FF2B5EF4-FFF2-40B4-BE49-F238E27FC236}">
                <a16:creationId xmlns:a16="http://schemas.microsoft.com/office/drawing/2014/main" id="{5E81ABB5-7995-BCCE-BE2A-1ACFFDF241EA}"/>
              </a:ext>
            </a:extLst>
          </p:cNvPr>
          <p:cNvCxnSpPr>
            <a:cxnSpLocks/>
            <a:stCxn id="47" idx="2"/>
            <a:endCxn id="23" idx="3"/>
          </p:cNvCxnSpPr>
          <p:nvPr/>
        </p:nvCxnSpPr>
        <p:spPr>
          <a:xfrm rot="10800000" flipV="1">
            <a:off x="5294672" y="2807883"/>
            <a:ext cx="1077615" cy="674755"/>
          </a:xfrm>
          <a:prstGeom prst="bentConnector3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Connector: Elbow 47">
            <a:extLst>
              <a:ext uri="{FF2B5EF4-FFF2-40B4-BE49-F238E27FC236}">
                <a16:creationId xmlns:a16="http://schemas.microsoft.com/office/drawing/2014/main" id="{DA0C4779-3CDE-65D7-09D1-19B29D1A3FD1}"/>
              </a:ext>
            </a:extLst>
          </p:cNvPr>
          <p:cNvCxnSpPr>
            <a:cxnSpLocks/>
            <a:stCxn id="47" idx="2"/>
            <a:endCxn id="21" idx="3"/>
          </p:cNvCxnSpPr>
          <p:nvPr/>
        </p:nvCxnSpPr>
        <p:spPr>
          <a:xfrm rot="10800000" flipV="1">
            <a:off x="5294672" y="2807884"/>
            <a:ext cx="1077615" cy="1346468"/>
          </a:xfrm>
          <a:prstGeom prst="bentConnector3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8445904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CTOMILLISECCONVERTED" val="1"/>
  <p:tag name="MMPROD_NEXTUNIQUEID" val="10009"/>
  <p:tag name="MMPROD_UIDATA" val="&lt;database version=&quot;11.0&quot;&gt;&lt;object type=&quot;1&quot; unique_id=&quot;10001&quot;&gt;&lt;object type=&quot;2&quot; unique_id=&quot;10046&quot;&gt;&lt;object type=&quot;3&quot; unique_id=&quot;10047&quot;&gt;&lt;property id=&quot;20148&quot; value=&quot;5&quot;/&gt;&lt;property id=&quot;20300&quot; value=&quot;Slide 1 - &amp;quot;Enrolling in your workplace plan&amp;quot;&quot;/&gt;&lt;property id=&quot;20307&quot; value=&quot;296&quot;/&gt;&lt;/object&gt;&lt;object type=&quot;3&quot; unique_id=&quot;10048&quot;&gt;&lt;property id=&quot;20148&quot; value=&quot;5&quot;/&gt;&lt;property id=&quot;20300&quot; value=&quot;Slide 2 - &amp;quot;Table of Contents.&amp;quot;&quot;/&gt;&lt;property id=&quot;20307&quot; value=&quot;297&quot;/&gt;&lt;/object&gt;&lt;object type=&quot;3&quot; unique_id=&quot;10049&quot;&gt;&lt;property id=&quot;20148&quot; value=&quot;5&quot;/&gt;&lt;property id=&quot;20300&quot; value=&quot;Slide 3 - &amp;quot;01.&amp;quot;&quot;/&gt;&lt;property id=&quot;20307&quot; value=&quot;298&quot;/&gt;&lt;/object&gt;&lt;object type=&quot;3&quot; unique_id=&quot;10050&quot;&gt;&lt;property id=&quot;20148&quot; value=&quot;5&quot;/&gt;&lt;property id=&quot;20300&quot; value=&quot;Slide 4&quot;/&gt;&lt;property id=&quot;20307&quot; value=&quot;1879&quot;/&gt;&lt;/object&gt;&lt;object type=&quot;3&quot; unique_id=&quot;10054&quot;&gt;&lt;property id=&quot;20148&quot; value=&quot;5&quot;/&gt;&lt;property id=&quot;20300&quot; value=&quot;Slide 6 - &amp;quot;02.&amp;quot;&quot;/&gt;&lt;property id=&quot;20307&quot; value=&quot;1883&quot;/&gt;&lt;/object&gt;&lt;object type=&quot;3&quot; unique_id=&quot;10058&quot;&gt;&lt;property id=&quot;20148&quot; value=&quot;5&quot;/&gt;&lt;property id=&quot;20300&quot; value=&quot;Slide 10&quot;/&gt;&lt;property id=&quot;20307&quot; value=&quot;434&quot;/&gt;&lt;/object&gt;&lt;object type=&quot;3&quot; unique_id=&quot;10059&quot;&gt;&lt;property id=&quot;20148&quot; value=&quot;5&quot;/&gt;&lt;property id=&quot;20300&quot; value=&quot;Slide 11&quot;/&gt;&lt;property id=&quot;20307&quot; value=&quot;1884&quot;/&gt;&lt;/object&gt;&lt;object type=&quot;3&quot; unique_id=&quot;10064&quot;&gt;&lt;property id=&quot;20148&quot; value=&quot;5&quot;/&gt;&lt;property id=&quot;20300&quot; value=&quot;Slide 16 - &amp;quot;03.&amp;quot;&quot;/&gt;&lt;property id=&quot;20307&quot; value=&quot;462&quot;/&gt;&lt;/object&gt;&lt;object type=&quot;3&quot; unique_id=&quot;10065&quot;&gt;&lt;property id=&quot;20148&quot; value=&quot;5&quot;/&gt;&lt;property id=&quot;20300&quot; value=&quot;Slide 17&quot;/&gt;&lt;property id=&quot;20307&quot; value=&quot;539&quot;/&gt;&lt;/object&gt;&lt;object type=&quot;3&quot; unique_id=&quot;10067&quot;&gt;&lt;property id=&quot;20148&quot; value=&quot;5&quot;/&gt;&lt;property id=&quot;20300&quot; value=&quot;Slide 19&quot;/&gt;&lt;property id=&quot;20307&quot; value=&quot;1937&quot;/&gt;&lt;/object&gt;&lt;object type=&quot;3&quot; unique_id=&quot;10069&quot;&gt;&lt;property id=&quot;20148&quot; value=&quot;5&quot;/&gt;&lt;property id=&quot;20300&quot; value=&quot;Slide 21&quot;/&gt;&lt;property id=&quot;20307&quot; value=&quot;542&quot;/&gt;&lt;/object&gt;&lt;object type=&quot;3&quot; unique_id=&quot;10070&quot;&gt;&lt;property id=&quot;20148&quot; value=&quot;5&quot;/&gt;&lt;property id=&quot;20300&quot; value=&quot;Slide 23&quot;/&gt;&lt;property id=&quot;20307&quot; value=&quot;1908&quot;/&gt;&lt;/object&gt;&lt;object type=&quot;3&quot; unique_id=&quot;10071&quot;&gt;&lt;property id=&quot;20148&quot; value=&quot;5&quot;/&gt;&lt;property id=&quot;20300&quot; value=&quot;Slide 25&quot;/&gt;&lt;property id=&quot;20307&quot; value=&quot;1910&quot;/&gt;&lt;/object&gt;&lt;object type=&quot;3&quot; unique_id=&quot;10072&quot;&gt;&lt;property id=&quot;20148&quot; value=&quot;5&quot;/&gt;&lt;property id=&quot;20300&quot; value=&quot;Slide 27&quot;/&gt;&lt;property id=&quot;20307&quot; value=&quot;1942&quot;/&gt;&lt;/object&gt;&lt;object type=&quot;3&quot; unique_id=&quot;10074&quot;&gt;&lt;property id=&quot;20148&quot; value=&quot;5&quot;/&gt;&lt;property id=&quot;20300&quot; value=&quot;Slide 30&quot;/&gt;&lt;property id=&quot;20307&quot; value=&quot;1944&quot;/&gt;&lt;/object&gt;&lt;object type=&quot;3&quot; unique_id=&quot;10075&quot;&gt;&lt;property id=&quot;20148&quot; value=&quot;5&quot;/&gt;&lt;property id=&quot;20300&quot; value=&quot;Slide 31 - &amp;quot;04.&amp;quot;&quot;/&gt;&lt;property id=&quot;20307&quot; value=&quot;1945&quot;/&gt;&lt;/object&gt;&lt;object type=&quot;3&quot; unique_id=&quot;10077&quot;&gt;&lt;property id=&quot;20148&quot; value=&quot;5&quot;/&gt;&lt;property id=&quot;20300&quot; value=&quot;Slide 32&quot;/&gt;&lt;property id=&quot;20307&quot; value=&quot;1946&quot;/&gt;&lt;/object&gt;&lt;object type=&quot;3&quot; unique_id=&quot;10078&quot;&gt;&lt;property id=&quot;20148&quot; value=&quot;5&quot;/&gt;&lt;property id=&quot;20300&quot; value=&quot;Slide 33&quot;/&gt;&lt;property id=&quot;20307&quot; value=&quot;1948&quot;/&gt;&lt;/object&gt;&lt;object type=&quot;3&quot; unique_id=&quot;10079&quot;&gt;&lt;property id=&quot;20148&quot; value=&quot;5&quot;/&gt;&lt;property id=&quot;20300&quot; value=&quot;Slide 34&quot;/&gt;&lt;property id=&quot;20307&quot; value=&quot;1951&quot;/&gt;&lt;/object&gt;&lt;object type=&quot;3&quot; unique_id=&quot;10080&quot;&gt;&lt;property id=&quot;20148&quot; value=&quot;5&quot;/&gt;&lt;property id=&quot;20300&quot; value=&quot;Slide 36 - &amp;quot;05.&amp;quot;&quot;/&gt;&lt;property id=&quot;20307&quot; value=&quot;1928&quot;/&gt;&lt;/object&gt;&lt;object type=&quot;3&quot; unique_id=&quot;10081&quot;&gt;&lt;property id=&quot;20148&quot; value=&quot;5&quot;/&gt;&lt;property id=&quot;20300&quot; value=&quot;Slide 38&quot;/&gt;&lt;property id=&quot;20307&quot; value=&quot;1922&quot;/&gt;&lt;/object&gt;&lt;object type=&quot;3&quot; unique_id=&quot;10082&quot;&gt;&lt;property id=&quot;20148&quot; value=&quot;5&quot;/&gt;&lt;property id=&quot;20300&quot; value=&quot;Slide 37&quot;/&gt;&lt;property id=&quot;20307&quot; value=&quot;1927&quot;/&gt;&lt;/object&gt;&lt;object type=&quot;3&quot; unique_id=&quot;10086&quot;&gt;&lt;property id=&quot;20148&quot; value=&quot;5&quot;/&gt;&lt;property id=&quot;20300&quot; value=&quot;Slide 35&quot;/&gt;&lt;property id=&quot;20307&quot; value=&quot;295&quot;/&gt;&lt;/object&gt;&lt;object type=&quot;3&quot; unique_id=&quot;10088&quot;&gt;&lt;property id=&quot;20148&quot; value=&quot;5&quot;/&gt;&lt;property id=&quot;20300&quot; value=&quot;Slide 39&quot;/&gt;&lt;property id=&quot;20307&quot; value=&quot;1934&quot;/&gt;&lt;/object&gt;&lt;object type=&quot;3&quot; unique_id=&quot;10089&quot;&gt;&lt;property id=&quot;20148&quot; value=&quot;5&quot;/&gt;&lt;property id=&quot;20300&quot; value=&quot;Slide 41&quot;/&gt;&lt;property id=&quot;20307&quot; value=&quot;1958&quot;/&gt;&lt;/object&gt;&lt;object type=&quot;3&quot; unique_id=&quot;1348064&quot;&gt;&lt;property id=&quot;20148&quot; value=&quot;5&quot;/&gt;&lt;property id=&quot;20300&quot; value=&quot;Slide 7&quot;/&gt;&lt;property id=&quot;20307&quot; value=&quot;1964&quot;/&gt;&lt;/object&gt;&lt;object type=&quot;3&quot; unique_id=&quot;1348065&quot;&gt;&lt;property id=&quot;20148&quot; value=&quot;5&quot;/&gt;&lt;property id=&quot;20300&quot; value=&quot;Slide 8&quot;/&gt;&lt;property id=&quot;20307&quot; value=&quot;1965&quot;/&gt;&lt;/object&gt;&lt;object type=&quot;3&quot; unique_id=&quot;1348164&quot;&gt;&lt;property id=&quot;20148&quot; value=&quot;5&quot;/&gt;&lt;property id=&quot;20300&quot; value=&quot;Slide 18&quot;/&gt;&lt;property id=&quot;20307&quot; value=&quot;1966&quot;/&gt;&lt;/object&gt;&lt;object type=&quot;3&quot; unique_id=&quot;1348165&quot;&gt;&lt;property id=&quot;20148&quot; value=&quot;5&quot;/&gt;&lt;property id=&quot;20300&quot; value=&quot;Slide 22&quot;/&gt;&lt;property id=&quot;20307&quot; value=&quot;543&quot;/&gt;&lt;/object&gt;&lt;object type=&quot;3&quot; unique_id=&quot;1348166&quot;&gt;&lt;property id=&quot;20148&quot; value=&quot;5&quot;/&gt;&lt;property id=&quot;20300&quot; value=&quot;Slide 24&quot;/&gt;&lt;property id=&quot;20307&quot; value=&quot;1909&quot;/&gt;&lt;/object&gt;&lt;object type=&quot;3&quot; unique_id=&quot;1348167&quot;&gt;&lt;property id=&quot;20148&quot; value=&quot;5&quot;/&gt;&lt;property id=&quot;20300&quot; value=&quot;Slide 26&quot;/&gt;&lt;property id=&quot;20307&quot; value=&quot;1911&quot;/&gt;&lt;/object&gt;&lt;object type=&quot;3&quot; unique_id=&quot;1348168&quot;&gt;&lt;property id=&quot;20148&quot; value=&quot;5&quot;/&gt;&lt;property id=&quot;20300&quot; value=&quot;Slide 28&quot;/&gt;&lt;property id=&quot;20307&quot; value=&quot;1912&quot;/&gt;&lt;/object&gt;&lt;object type=&quot;3&quot; unique_id=&quot;1348169&quot;&gt;&lt;property id=&quot;20148&quot; value=&quot;5&quot;/&gt;&lt;property id=&quot;20300&quot; value=&quot;Slide 29&quot;/&gt;&lt;property id=&quot;20307&quot; value=&quot;1919&quot;/&gt;&lt;/object&gt;&lt;object type=&quot;3&quot; unique_id=&quot;1348325&quot;&gt;&lt;property id=&quot;20148&quot; value=&quot;5&quot;/&gt;&lt;property id=&quot;20300&quot; value=&quot;Slide 20&quot;/&gt;&lt;property id=&quot;20307&quot; value=&quot;1967&quot;/&gt;&lt;/object&gt;&lt;object type=&quot;3&quot; unique_id=&quot;1362563&quot;&gt;&lt;property id=&quot;20148&quot; value=&quot;5&quot;/&gt;&lt;property id=&quot;20300&quot; value=&quot;Slide 40 - &amp;quot;Connect with your money&amp;quot;&quot;/&gt;&lt;property id=&quot;20307&quot; value=&quot;1968&quot;/&gt;&lt;/object&gt;&lt;object type=&quot;3&quot; unique_id=&quot;1374948&quot;&gt;&lt;property id=&quot;20148&quot; value=&quot;5&quot;/&gt;&lt;property id=&quot;20300&quot; value=&quot;Slide 5&quot;/&gt;&lt;property id=&quot;20307&quot; value=&quot;1969&quot;/&gt;&lt;/object&gt;&lt;object type=&quot;3&quot; unique_id=&quot;1376030&quot;&gt;&lt;property id=&quot;20148&quot; value=&quot;5&quot;/&gt;&lt;property id=&quot;20300&quot; value=&quot;Slide 9&quot;/&gt;&lt;property id=&quot;20307&quot; value=&quot;2015&quot;/&gt;&lt;/object&gt;&lt;object type=&quot;3&quot; unique_id=&quot;1376031&quot;&gt;&lt;property id=&quot;20148&quot; value=&quot;5&quot;/&gt;&lt;property id=&quot;20300&quot; value=&quot;Slide 12&quot;/&gt;&lt;property id=&quot;20307&quot; value=&quot;2011&quot;/&gt;&lt;/object&gt;&lt;object type=&quot;3&quot; unique_id=&quot;1376032&quot;&gt;&lt;property id=&quot;20148&quot; value=&quot;5&quot;/&gt;&lt;property id=&quot;20300&quot; value=&quot;Slide 13&quot;/&gt;&lt;property id=&quot;20307&quot; value=&quot;2012&quot;/&gt;&lt;/object&gt;&lt;object type=&quot;3&quot; unique_id=&quot;1376033&quot;&gt;&lt;property id=&quot;20148&quot; value=&quot;5&quot;/&gt;&lt;property id=&quot;20300&quot; value=&quot;Slide 14&quot;/&gt;&lt;property id=&quot;20307&quot; value=&quot;2014&quot;/&gt;&lt;/object&gt;&lt;object type=&quot;3&quot; unique_id=&quot;1376034&quot;&gt;&lt;property id=&quot;20148&quot; value=&quot;5&quot;/&gt;&lt;property id=&quot;20300&quot; value=&quot;Slide 15&quot;/&gt;&lt;property id=&quot;20307&quot; value=&quot;2013&quot;/&gt;&lt;/object&gt;&lt;/object&gt;&lt;object type=&quot;8&quot; unique_id=&quot;10134&quot;&gt;&lt;/object&gt;&lt;/object&gt;&lt;/database&gt;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8&quot;/&gt;&lt;/TableIndex&gt;&lt;/ShapeTextInfo&gt;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8&quot;/&gt;&lt;/TableIndex&gt;&lt;/ShapeTextInfo&gt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8&quot;/&gt;&lt;/TableIndex&gt;&lt;/ShapeTextInfo&gt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8&quot;/&gt;&lt;/TableIndex&gt;&lt;/ShapeTextInfo&gt;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8&quot;/&gt;&lt;/TableIndex&gt;&lt;/ShapeTextInfo&gt;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8&quot;/&gt;&lt;/TableIndex&gt;&lt;/ShapeTextInfo&gt;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8&quot;/&gt;&lt;/TableIndex&gt;&lt;/ShapeTextInfo&gt;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8&quot;/&gt;&lt;/TableIndex&gt;&lt;/ShapeTextInfo&gt;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8&quot;/&gt;&lt;/TableIndex&gt;&lt;/ShapeTextInfo&gt;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8&quot;/&gt;&lt;/TableIndex&gt;&lt;/ShapeTextInfo&gt;"/>
</p:tagLst>
</file>

<file path=ppt/theme/theme1.xml><?xml version="1.0" encoding="utf-8"?>
<a:theme xmlns:a="http://schemas.openxmlformats.org/drawingml/2006/main" name="Office Theme">
  <a:themeElements>
    <a:clrScheme name="Sunlife">
      <a:dk1>
        <a:srgbClr val="000000"/>
      </a:dk1>
      <a:lt1>
        <a:srgbClr val="FFFFFF"/>
      </a:lt1>
      <a:dk2>
        <a:srgbClr val="003846"/>
      </a:dk2>
      <a:lt2>
        <a:srgbClr val="FFF8E0"/>
      </a:lt2>
      <a:accent1>
        <a:srgbClr val="FEBE10"/>
      </a:accent1>
      <a:accent2>
        <a:srgbClr val="DDE6E1"/>
      </a:accent2>
      <a:accent3>
        <a:srgbClr val="E0DCD1"/>
      </a:accent3>
      <a:accent4>
        <a:srgbClr val="A59E8C"/>
      </a:accent4>
      <a:accent5>
        <a:srgbClr val="AC6100"/>
      </a:accent5>
      <a:accent6>
        <a:srgbClr val="FCDB54"/>
      </a:accent6>
      <a:hlink>
        <a:srgbClr val="6ED2DF"/>
      </a:hlink>
      <a:folHlink>
        <a:srgbClr val="D9541A"/>
      </a:folHlink>
    </a:clrScheme>
    <a:fontScheme name="Sun Life">
      <a:majorFont>
        <a:latin typeface="Sun Life Serif"/>
        <a:ea typeface=""/>
        <a:cs typeface=""/>
      </a:majorFont>
      <a:minorFont>
        <a:latin typeface="Sun Life Sans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Sunlife">
      <a:dk1>
        <a:srgbClr val="000000"/>
      </a:dk1>
      <a:lt1>
        <a:srgbClr val="FFFFFF"/>
      </a:lt1>
      <a:dk2>
        <a:srgbClr val="003846"/>
      </a:dk2>
      <a:lt2>
        <a:srgbClr val="FFF8E0"/>
      </a:lt2>
      <a:accent1>
        <a:srgbClr val="FEBE10"/>
      </a:accent1>
      <a:accent2>
        <a:srgbClr val="DDE6E1"/>
      </a:accent2>
      <a:accent3>
        <a:srgbClr val="E0DCD1"/>
      </a:accent3>
      <a:accent4>
        <a:srgbClr val="A59E8C"/>
      </a:accent4>
      <a:accent5>
        <a:srgbClr val="AC6100"/>
      </a:accent5>
      <a:accent6>
        <a:srgbClr val="FCDB54"/>
      </a:accent6>
      <a:hlink>
        <a:srgbClr val="6ED2DF"/>
      </a:hlink>
      <a:folHlink>
        <a:srgbClr val="D9541A"/>
      </a:folHlink>
    </a:clrScheme>
    <a:fontScheme name="Sun Life">
      <a:majorFont>
        <a:latin typeface="Sun Life Serif"/>
        <a:ea typeface=""/>
        <a:cs typeface=""/>
      </a:majorFont>
      <a:minorFont>
        <a:latin typeface="Sun Life Sans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4_Office Theme">
  <a:themeElements>
    <a:clrScheme name="Sunlife">
      <a:dk1>
        <a:srgbClr val="000000"/>
      </a:dk1>
      <a:lt1>
        <a:srgbClr val="FFFFFF"/>
      </a:lt1>
      <a:dk2>
        <a:srgbClr val="003846"/>
      </a:dk2>
      <a:lt2>
        <a:srgbClr val="FFF8E0"/>
      </a:lt2>
      <a:accent1>
        <a:srgbClr val="FEBE10"/>
      </a:accent1>
      <a:accent2>
        <a:srgbClr val="DDE6E1"/>
      </a:accent2>
      <a:accent3>
        <a:srgbClr val="E0DCD1"/>
      </a:accent3>
      <a:accent4>
        <a:srgbClr val="A59E8C"/>
      </a:accent4>
      <a:accent5>
        <a:srgbClr val="AC6100"/>
      </a:accent5>
      <a:accent6>
        <a:srgbClr val="FCDB54"/>
      </a:accent6>
      <a:hlink>
        <a:srgbClr val="6ED2DF"/>
      </a:hlink>
      <a:folHlink>
        <a:srgbClr val="D9541A"/>
      </a:folHlink>
    </a:clrScheme>
    <a:fontScheme name="Sun Life">
      <a:majorFont>
        <a:latin typeface="Sun Life Serif"/>
        <a:ea typeface=""/>
        <a:cs typeface=""/>
      </a:majorFont>
      <a:minorFont>
        <a:latin typeface="Sun Life Sans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7fb7eb38-c5ae-4c6c-a295-c13d83908185">274AF3X247QN-130513334-59284</_dlc_DocId>
    <_dlc_DocIdUrl xmlns="7fb7eb38-c5ae-4c6c-a295-c13d83908185">
      <Url>https://sunlifefinancial.sharepoint.com/sites/GRSESES/_layouts/15/DocIdRedir.aspx?ID=274AF3X247QN-130513334-59284</Url>
      <Description>274AF3X247QN-130513334-59284</Description>
    </_dlc_DocIdUrl>
  </documentManagement>
</p:properties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153669F2B4AE84C86462B655585032B" ma:contentTypeVersion="4" ma:contentTypeDescription="Crée un document." ma:contentTypeScope="" ma:versionID="57d06e05c1927465769f05d8b001cc02">
  <xsd:schema xmlns:xsd="http://www.w3.org/2001/XMLSchema" xmlns:xs="http://www.w3.org/2001/XMLSchema" xmlns:p="http://schemas.microsoft.com/office/2006/metadata/properties" xmlns:ns2="7fb7eb38-c5ae-4c6c-a295-c13d83908185" xmlns:ns3="515ab827-f04b-4912-8d89-f88300aa6921" targetNamespace="http://schemas.microsoft.com/office/2006/metadata/properties" ma:root="true" ma:fieldsID="ff17811e1b46c8dd3553d2e94a648678" ns2:_="" ns3:_="">
    <xsd:import namespace="7fb7eb38-c5ae-4c6c-a295-c13d83908185"/>
    <xsd:import namespace="515ab827-f04b-4912-8d89-f88300aa6921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MediaServiceMetadata" minOccurs="0"/>
                <xsd:element ref="ns3:MediaServiceFastMetadata" minOccurs="0"/>
                <xsd:element ref="ns3:MediaServiceSearchProperties" minOccurs="0"/>
                <xsd:element ref="ns3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fb7eb38-c5ae-4c6c-a295-c13d8390818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Valeur d’ID de document" ma:description="Valeur de l’ID de document affecté à cet élément." ma:indexed="true" ma:internalName="_dlc_DocId" ma:readOnly="true">
      <xsd:simpleType>
        <xsd:restriction base="dms:Text"/>
      </xsd:simpleType>
    </xsd:element>
    <xsd:element name="_dlc_DocIdUrl" ma:index="9" nillable="true" ma:displayName="ID de document" ma:description="Lien permanent vers ce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15ab827-f04b-4912-8d89-f88300aa692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3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F7C0C684-44D8-4DD9-A0CF-1C41346EE4DE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A92378DB-CAD7-4D9C-83D2-A410594A39FF}">
  <ds:schemaRefs>
    <ds:schemaRef ds:uri="http://schemas.microsoft.com/sharepoint/events"/>
  </ds:schemaRefs>
</ds:datastoreItem>
</file>

<file path=customXml/itemProps3.xml><?xml version="1.0" encoding="utf-8"?>
<ds:datastoreItem xmlns:ds="http://schemas.openxmlformats.org/officeDocument/2006/customXml" ds:itemID="{1DD121CE-C733-459E-95A9-5CF381BD5AEB}">
  <ds:schemaRefs>
    <ds:schemaRef ds:uri="http://schemas.microsoft.com/office/infopath/2007/PartnerControls"/>
    <ds:schemaRef ds:uri="http://purl.org/dc/terms/"/>
    <ds:schemaRef ds:uri="515ab827-f04b-4912-8d89-f88300aa6921"/>
    <ds:schemaRef ds:uri="http://schemas.microsoft.com/office/2006/documentManagement/types"/>
    <ds:schemaRef ds:uri="http://purl.org/dc/elements/1.1/"/>
    <ds:schemaRef ds:uri="http://schemas.openxmlformats.org/package/2006/metadata/core-properties"/>
    <ds:schemaRef ds:uri="7fb7eb38-c5ae-4c6c-a295-c13d83908185"/>
    <ds:schemaRef ds:uri="http://schemas.microsoft.com/office/2006/metadata/properties"/>
    <ds:schemaRef ds:uri="http://www.w3.org/XML/1998/namespace"/>
    <ds:schemaRef ds:uri="http://purl.org/dc/dcmitype/"/>
  </ds:schemaRefs>
</ds:datastoreItem>
</file>

<file path=customXml/itemProps4.xml><?xml version="1.0" encoding="utf-8"?>
<ds:datastoreItem xmlns:ds="http://schemas.openxmlformats.org/officeDocument/2006/customXml" ds:itemID="{8924B5CD-BF40-45E4-8C4C-B2EE1807984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fb7eb38-c5ae-4c6c-a295-c13d83908185"/>
    <ds:schemaRef ds:uri="515ab827-f04b-4912-8d89-f88300aa692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2244</TotalTime>
  <Words>2770</Words>
  <Application>Microsoft Office PowerPoint</Application>
  <PresentationFormat>Affichage à l'écran (16:9)</PresentationFormat>
  <Paragraphs>558</Paragraphs>
  <Slides>41</Slides>
  <Notes>38</Notes>
  <HiddenSlides>0</HiddenSlides>
  <MMClips>0</MMClips>
  <ScaleCrop>false</ScaleCrop>
  <HeadingPairs>
    <vt:vector size="6" baseType="variant">
      <vt:variant>
        <vt:lpstr>Polices utilisées</vt:lpstr>
      </vt:variant>
      <vt:variant>
        <vt:i4>9</vt:i4>
      </vt:variant>
      <vt:variant>
        <vt:lpstr>Thème</vt:lpstr>
      </vt:variant>
      <vt:variant>
        <vt:i4>3</vt:i4>
      </vt:variant>
      <vt:variant>
        <vt:lpstr>Titres des diapositives</vt:lpstr>
      </vt:variant>
      <vt:variant>
        <vt:i4>41</vt:i4>
      </vt:variant>
    </vt:vector>
  </HeadingPairs>
  <TitlesOfParts>
    <vt:vector size="53" baseType="lpstr">
      <vt:lpstr>-apple-system</vt:lpstr>
      <vt:lpstr>Aptos</vt:lpstr>
      <vt:lpstr>Arial</vt:lpstr>
      <vt:lpstr>Calibri</vt:lpstr>
      <vt:lpstr>Sun Life New Display</vt:lpstr>
      <vt:lpstr>Sun Life New Text</vt:lpstr>
      <vt:lpstr>Sun Life Sans</vt:lpstr>
      <vt:lpstr>Sun Life Sans Regular</vt:lpstr>
      <vt:lpstr>Sun Life Serif</vt:lpstr>
      <vt:lpstr>Office Theme</vt:lpstr>
      <vt:lpstr>1_Office Theme</vt:lpstr>
      <vt:lpstr>4_Office Theme</vt:lpstr>
      <vt:lpstr>Enrolling in your workplace plan</vt:lpstr>
      <vt:lpstr>Table of Contents</vt:lpstr>
      <vt:lpstr>01.</vt:lpstr>
      <vt:lpstr>Présentation PowerPoint</vt:lpstr>
      <vt:lpstr>Présentation PowerPoint</vt:lpstr>
      <vt:lpstr>02.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03.</vt:lpstr>
      <vt:lpstr>Présentation PowerPoint</vt:lpstr>
      <vt:lpstr>Présentation PowerPoint</vt:lpstr>
      <vt:lpstr>Stay the course during market ups and downs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04.</vt:lpstr>
      <vt:lpstr>Présentation PowerPoint</vt:lpstr>
      <vt:lpstr>Présentation PowerPoint</vt:lpstr>
      <vt:lpstr>Présentation PowerPoint</vt:lpstr>
      <vt:lpstr>05.</vt:lpstr>
      <vt:lpstr>Présentation PowerPoint</vt:lpstr>
      <vt:lpstr>Présentation PowerPoint</vt:lpstr>
      <vt:lpstr>Présentation PowerPoint</vt:lpstr>
      <vt:lpstr>Présentation PowerPoint</vt:lpstr>
      <vt:lpstr>Connect with your money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Michelle Shieh</dc:creator>
  <cp:lastModifiedBy>Natacha Lafond</cp:lastModifiedBy>
  <cp:revision>121</cp:revision>
  <dcterms:created xsi:type="dcterms:W3CDTF">2022-11-22T01:52:20Z</dcterms:created>
  <dcterms:modified xsi:type="dcterms:W3CDTF">2026-02-25T19:25:02Z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0x0101003153669F2B4AE84C86462B655585032B</vt:lpwstr>
  </property>
  <property fmtid="{D5CDD505-2E9C-101B-9397-08002B2CF9AE}" pid="3" name="_dlc_DocId">
    <vt:lpwstr>5CD5YEM5C3YY-1947770086-57106</vt:lpwstr>
  </property>
  <property fmtid="{D5CDD505-2E9C-101B-9397-08002B2CF9AE}" pid="4" name="_dlc_DocIdItemGuid">
    <vt:lpwstr>50657c6e-cdfb-410a-8f22-60d0a6fe3ec1</vt:lpwstr>
  </property>
  <property fmtid="{D5CDD505-2E9C-101B-9397-08002B2CF9AE}" pid="5" name="_dlc_DocIdUrl">
    <vt:lpwstr>https://sunlifefinancial.sharepoint.com/sites/Group/GRSES/_layouts/15/DocIdRedir.aspx?ID=5CD5YEM5C3YY-1947770086-57106, 5CD5YEM5C3YY-1947770086-57106</vt:lpwstr>
  </property>
  <property fmtid="{D5CDD505-2E9C-101B-9397-08002B2CF9AE}" pid="6" name="MediaServiceImageTags">
    <vt:lpwstr/>
  </property>
  <property fmtid="{D5CDD505-2E9C-101B-9397-08002B2CF9AE}" pid="7" name="Order">
    <vt:r8>5691700</vt:r8>
  </property>
  <property fmtid="{D5CDD505-2E9C-101B-9397-08002B2CF9AE}" pid="8" name="xd_ProgID">
    <vt:lpwstr/>
  </property>
  <property fmtid="{D5CDD505-2E9C-101B-9397-08002B2CF9AE}" pid="9" name="TemplateUrl">
    <vt:lpwstr/>
  </property>
  <property fmtid="{D5CDD505-2E9C-101B-9397-08002B2CF9AE}" pid="10" name="_ExtendedDescription">
    <vt:lpwstr/>
  </property>
  <property fmtid="{D5CDD505-2E9C-101B-9397-08002B2CF9AE}" pid="11" name="_CopySource">
    <vt:lpwstr>https://sunlifefinancial.sharepoint.com/sites/Group/GRSES/GRSES_1/Education Services/Topics/BRAND PROJECT 2023/In Plan/Advisor Presentation/FINAL/Enrolling in your workplace plan.NEW_BRAND_FOR ADVISOR_EN_FINAL.pptx</vt:lpwstr>
  </property>
</Properties>
</file>