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3.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4.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5.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6.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theme/theme7.xml" ContentType="application/vnd.openxmlformats-officedocument.theme+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5"/>
    <p:sldMasterId id="2147483769" r:id="rId6"/>
    <p:sldMasterId id="2147483798" r:id="rId7"/>
    <p:sldMasterId id="2147483826" r:id="rId8"/>
    <p:sldMasterId id="2147483856" r:id="rId9"/>
    <p:sldMasterId id="2147483889" r:id="rId10"/>
    <p:sldMasterId id="2147484093" r:id="rId11"/>
    <p:sldMasterId id="2147484124" r:id="rId12"/>
  </p:sldMasterIdLst>
  <p:notesMasterIdLst>
    <p:notesMasterId r:id="rId34"/>
  </p:notesMasterIdLst>
  <p:sldIdLst>
    <p:sldId id="5790" r:id="rId13"/>
    <p:sldId id="261" r:id="rId14"/>
    <p:sldId id="5786" r:id="rId15"/>
    <p:sldId id="2000" r:id="rId16"/>
    <p:sldId id="541" r:id="rId17"/>
    <p:sldId id="2077" r:id="rId18"/>
    <p:sldId id="2063" r:id="rId19"/>
    <p:sldId id="1949" r:id="rId20"/>
    <p:sldId id="5787" r:id="rId21"/>
    <p:sldId id="5761" r:id="rId22"/>
    <p:sldId id="5766" r:id="rId23"/>
    <p:sldId id="295" r:id="rId24"/>
    <p:sldId id="2001" r:id="rId25"/>
    <p:sldId id="5784" r:id="rId26"/>
    <p:sldId id="5783" r:id="rId27"/>
    <p:sldId id="5760" r:id="rId28"/>
    <p:sldId id="2040" r:id="rId29"/>
    <p:sldId id="5785" r:id="rId30"/>
    <p:sldId id="5788" r:id="rId31"/>
    <p:sldId id="1965" r:id="rId32"/>
    <p:sldId id="5791" r:id="rId33"/>
  </p:sldIdLst>
  <p:sldSz cx="9144000" cy="5143500" type="screen16x9"/>
  <p:notesSz cx="6858000" cy="9144000"/>
  <p:custDataLst>
    <p:tags r:id="rId3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44A924-74E9-23E5-EC95-C4F8E4BE3565}" name="Craig Knight" initials="CK" userId="S::Craig.Knight@sunlife.com::32a3ead4-4b30-4217-b24e-7329372bf26d" providerId="AD"/>
  <p188:author id="{C07D0981-9573-5AEC-CB66-A18F9425FD77}" name="Lisa Plater" initials="LP" userId="S::lisa.plater@sunlife.com::3108f9e6-46bb-406e-962f-36880693622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6E1"/>
    <a:srgbClr val="FFFFFF"/>
    <a:srgbClr val="38758E"/>
    <a:srgbClr val="004F73"/>
    <a:srgbClr val="6ED2DF"/>
    <a:srgbClr val="C00000"/>
    <a:srgbClr val="D9541A"/>
    <a:srgbClr val="FFC000"/>
    <a:srgbClr val="FC9E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63" autoAdjust="0"/>
    <p:restoredTop sz="69636" autoAdjust="0"/>
  </p:normalViewPr>
  <p:slideViewPr>
    <p:cSldViewPr snapToGrid="0">
      <p:cViewPr varScale="1">
        <p:scale>
          <a:sx n="59" d="100"/>
          <a:sy n="59" d="100"/>
        </p:scale>
        <p:origin x="1284"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9.xml"/><Relationship Id="rId34"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Master" Target="slideMasters/slideMaster8.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Master" Target="slideMasters/slideMaster7.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presProps" Target="presProps.xml"/><Relationship Id="rId10" Type="http://schemas.openxmlformats.org/officeDocument/2006/relationships/slideMaster" Target="slideMasters/slideMaster6.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Plater" userId="3108f9e6-46bb-406e-962f-36880693622a" providerId="ADAL" clId="{E87B5743-548E-4EBE-9607-97F38B9FA2AC}"/>
    <pc:docChg chg="custSel addSld delSld modSld delMainMaster">
      <pc:chgData name="Lisa Plater" userId="3108f9e6-46bb-406e-962f-36880693622a" providerId="ADAL" clId="{E87B5743-548E-4EBE-9607-97F38B9FA2AC}" dt="2025-04-07T16:42:23.745" v="48" actId="47"/>
      <pc:docMkLst>
        <pc:docMk/>
      </pc:docMkLst>
      <pc:sldChg chg="modNotesTx">
        <pc:chgData name="Lisa Plater" userId="3108f9e6-46bb-406e-962f-36880693622a" providerId="ADAL" clId="{E87B5743-548E-4EBE-9607-97F38B9FA2AC}" dt="2025-04-07T13:25:04.371" v="6" actId="6549"/>
        <pc:sldMkLst>
          <pc:docMk/>
          <pc:sldMk cId="3529815487" sldId="261"/>
        </pc:sldMkLst>
      </pc:sldChg>
      <pc:sldChg chg="del">
        <pc:chgData name="Lisa Plater" userId="3108f9e6-46bb-406e-962f-36880693622a" providerId="ADAL" clId="{E87B5743-548E-4EBE-9607-97F38B9FA2AC}" dt="2025-04-07T13:24:54.878" v="4" actId="47"/>
        <pc:sldMkLst>
          <pc:docMk/>
          <pc:sldMk cId="2642722767" sldId="279"/>
        </pc:sldMkLst>
      </pc:sldChg>
      <pc:sldChg chg="del">
        <pc:chgData name="Lisa Plater" userId="3108f9e6-46bb-406e-962f-36880693622a" providerId="ADAL" clId="{E87B5743-548E-4EBE-9607-97F38B9FA2AC}" dt="2025-04-07T13:32:22.616" v="28" actId="47"/>
        <pc:sldMkLst>
          <pc:docMk/>
          <pc:sldMk cId="1903075094" sldId="291"/>
        </pc:sldMkLst>
      </pc:sldChg>
      <pc:sldChg chg="modNotesTx">
        <pc:chgData name="Lisa Plater" userId="3108f9e6-46bb-406e-962f-36880693622a" providerId="ADAL" clId="{E87B5743-548E-4EBE-9607-97F38B9FA2AC}" dt="2025-04-07T13:26:05.939" v="17" actId="6549"/>
        <pc:sldMkLst>
          <pc:docMk/>
          <pc:sldMk cId="1855947886" sldId="295"/>
        </pc:sldMkLst>
      </pc:sldChg>
      <pc:sldChg chg="modNotesTx">
        <pc:chgData name="Lisa Plater" userId="3108f9e6-46bb-406e-962f-36880693622a" providerId="ADAL" clId="{E87B5743-548E-4EBE-9607-97F38B9FA2AC}" dt="2025-04-07T13:25:23.123" v="9" actId="6549"/>
        <pc:sldMkLst>
          <pc:docMk/>
          <pc:sldMk cId="1474040303" sldId="541"/>
        </pc:sldMkLst>
      </pc:sldChg>
      <pc:sldChg chg="modNotesTx">
        <pc:chgData name="Lisa Plater" userId="3108f9e6-46bb-406e-962f-36880693622a" providerId="ADAL" clId="{E87B5743-548E-4EBE-9607-97F38B9FA2AC}" dt="2025-04-07T13:25:41.063" v="13" actId="6549"/>
        <pc:sldMkLst>
          <pc:docMk/>
          <pc:sldMk cId="3134458516" sldId="1949"/>
        </pc:sldMkLst>
      </pc:sldChg>
      <pc:sldChg chg="del">
        <pc:chgData name="Lisa Plater" userId="3108f9e6-46bb-406e-962f-36880693622a" providerId="ADAL" clId="{E87B5743-548E-4EBE-9607-97F38B9FA2AC}" dt="2025-04-07T13:25:37.287" v="12" actId="47"/>
        <pc:sldMkLst>
          <pc:docMk/>
          <pc:sldMk cId="2831327097" sldId="1957"/>
        </pc:sldMkLst>
      </pc:sldChg>
      <pc:sldChg chg="modNotesTx">
        <pc:chgData name="Lisa Plater" userId="3108f9e6-46bb-406e-962f-36880693622a" providerId="ADAL" clId="{E87B5743-548E-4EBE-9607-97F38B9FA2AC}" dt="2025-04-07T13:32:19.608" v="27" actId="6549"/>
        <pc:sldMkLst>
          <pc:docMk/>
          <pc:sldMk cId="4000898353" sldId="1965"/>
        </pc:sldMkLst>
      </pc:sldChg>
      <pc:sldChg chg="del">
        <pc:chgData name="Lisa Plater" userId="3108f9e6-46bb-406e-962f-36880693622a" providerId="ADAL" clId="{E87B5743-548E-4EBE-9607-97F38B9FA2AC}" dt="2025-04-07T13:24:59.415" v="5" actId="47"/>
        <pc:sldMkLst>
          <pc:docMk/>
          <pc:sldMk cId="4281155520" sldId="1977"/>
        </pc:sldMkLst>
      </pc:sldChg>
      <pc:sldChg chg="addSp delSp modSp del mod modNotesTx">
        <pc:chgData name="Lisa Plater" userId="3108f9e6-46bb-406e-962f-36880693622a" providerId="ADAL" clId="{E87B5743-548E-4EBE-9607-97F38B9FA2AC}" dt="2025-04-07T16:42:23.745" v="48" actId="47"/>
        <pc:sldMkLst>
          <pc:docMk/>
          <pc:sldMk cId="1855065858" sldId="1997"/>
        </pc:sldMkLst>
      </pc:sldChg>
      <pc:sldChg chg="modNotesTx">
        <pc:chgData name="Lisa Plater" userId="3108f9e6-46bb-406e-962f-36880693622a" providerId="ADAL" clId="{E87B5743-548E-4EBE-9607-97F38B9FA2AC}" dt="2025-04-07T13:25:16.099" v="8" actId="6549"/>
        <pc:sldMkLst>
          <pc:docMk/>
          <pc:sldMk cId="2172775349" sldId="2000"/>
        </pc:sldMkLst>
      </pc:sldChg>
      <pc:sldChg chg="modNotesTx">
        <pc:chgData name="Lisa Plater" userId="3108f9e6-46bb-406e-962f-36880693622a" providerId="ADAL" clId="{E87B5743-548E-4EBE-9607-97F38B9FA2AC}" dt="2025-04-07T13:26:11.379" v="18" actId="6549"/>
        <pc:sldMkLst>
          <pc:docMk/>
          <pc:sldMk cId="2416440895" sldId="2001"/>
        </pc:sldMkLst>
      </pc:sldChg>
      <pc:sldChg chg="modNotesTx">
        <pc:chgData name="Lisa Plater" userId="3108f9e6-46bb-406e-962f-36880693622a" providerId="ADAL" clId="{E87B5743-548E-4EBE-9607-97F38B9FA2AC}" dt="2025-04-07T13:31:57.932" v="23" actId="6549"/>
        <pc:sldMkLst>
          <pc:docMk/>
          <pc:sldMk cId="3384369930" sldId="2040"/>
        </pc:sldMkLst>
      </pc:sldChg>
      <pc:sldChg chg="modNotesTx">
        <pc:chgData name="Lisa Plater" userId="3108f9e6-46bb-406e-962f-36880693622a" providerId="ADAL" clId="{E87B5743-548E-4EBE-9607-97F38B9FA2AC}" dt="2025-04-07T13:25:34.319" v="11" actId="6549"/>
        <pc:sldMkLst>
          <pc:docMk/>
          <pc:sldMk cId="2561296657" sldId="2063"/>
        </pc:sldMkLst>
      </pc:sldChg>
      <pc:sldChg chg="modNotesTx">
        <pc:chgData name="Lisa Plater" userId="3108f9e6-46bb-406e-962f-36880693622a" providerId="ADAL" clId="{E87B5743-548E-4EBE-9607-97F38B9FA2AC}" dt="2025-04-07T13:25:30.143" v="10" actId="6549"/>
        <pc:sldMkLst>
          <pc:docMk/>
          <pc:sldMk cId="3019127806" sldId="2077"/>
        </pc:sldMkLst>
      </pc:sldChg>
      <pc:sldChg chg="modNotesTx">
        <pc:chgData name="Lisa Plater" userId="3108f9e6-46bb-406e-962f-36880693622a" providerId="ADAL" clId="{E87B5743-548E-4EBE-9607-97F38B9FA2AC}" dt="2025-04-07T13:31:50.825" v="22" actId="6549"/>
        <pc:sldMkLst>
          <pc:docMk/>
          <pc:sldMk cId="1891713294" sldId="5760"/>
        </pc:sldMkLst>
      </pc:sldChg>
      <pc:sldChg chg="modNotesTx">
        <pc:chgData name="Lisa Plater" userId="3108f9e6-46bb-406e-962f-36880693622a" providerId="ADAL" clId="{E87B5743-548E-4EBE-9607-97F38B9FA2AC}" dt="2025-04-07T13:25:56.224" v="15" actId="6549"/>
        <pc:sldMkLst>
          <pc:docMk/>
          <pc:sldMk cId="3057542862" sldId="5761"/>
        </pc:sldMkLst>
      </pc:sldChg>
      <pc:sldChg chg="modNotesTx">
        <pc:chgData name="Lisa Plater" userId="3108f9e6-46bb-406e-962f-36880693622a" providerId="ADAL" clId="{E87B5743-548E-4EBE-9607-97F38B9FA2AC}" dt="2025-04-07T13:26:00.465" v="16" actId="6549"/>
        <pc:sldMkLst>
          <pc:docMk/>
          <pc:sldMk cId="2604010963" sldId="5766"/>
        </pc:sldMkLst>
      </pc:sldChg>
      <pc:sldChg chg="modNotesTx">
        <pc:chgData name="Lisa Plater" userId="3108f9e6-46bb-406e-962f-36880693622a" providerId="ADAL" clId="{E87B5743-548E-4EBE-9607-97F38B9FA2AC}" dt="2025-04-07T13:31:44.086" v="21" actId="6549"/>
        <pc:sldMkLst>
          <pc:docMk/>
          <pc:sldMk cId="3244500362" sldId="5783"/>
        </pc:sldMkLst>
      </pc:sldChg>
      <pc:sldChg chg="modNotesTx">
        <pc:chgData name="Lisa Plater" userId="3108f9e6-46bb-406e-962f-36880693622a" providerId="ADAL" clId="{E87B5743-548E-4EBE-9607-97F38B9FA2AC}" dt="2025-04-07T13:31:38.572" v="20" actId="6549"/>
        <pc:sldMkLst>
          <pc:docMk/>
          <pc:sldMk cId="2320842248" sldId="5784"/>
        </pc:sldMkLst>
      </pc:sldChg>
      <pc:sldChg chg="modNotesTx">
        <pc:chgData name="Lisa Plater" userId="3108f9e6-46bb-406e-962f-36880693622a" providerId="ADAL" clId="{E87B5743-548E-4EBE-9607-97F38B9FA2AC}" dt="2025-04-07T13:32:02.751" v="24" actId="6549"/>
        <pc:sldMkLst>
          <pc:docMk/>
          <pc:sldMk cId="4256148428" sldId="5785"/>
        </pc:sldMkLst>
      </pc:sldChg>
      <pc:sldChg chg="modNotesTx">
        <pc:chgData name="Lisa Plater" userId="3108f9e6-46bb-406e-962f-36880693622a" providerId="ADAL" clId="{E87B5743-548E-4EBE-9607-97F38B9FA2AC}" dt="2025-04-07T13:25:11.609" v="7" actId="6549"/>
        <pc:sldMkLst>
          <pc:docMk/>
          <pc:sldMk cId="312338147" sldId="5786"/>
        </pc:sldMkLst>
      </pc:sldChg>
      <pc:sldChg chg="modNotesTx">
        <pc:chgData name="Lisa Plater" userId="3108f9e6-46bb-406e-962f-36880693622a" providerId="ADAL" clId="{E87B5743-548E-4EBE-9607-97F38B9FA2AC}" dt="2025-04-07T13:25:50.442" v="14" actId="6549"/>
        <pc:sldMkLst>
          <pc:docMk/>
          <pc:sldMk cId="1137607970" sldId="5787"/>
        </pc:sldMkLst>
      </pc:sldChg>
      <pc:sldChg chg="modNotesTx">
        <pc:chgData name="Lisa Plater" userId="3108f9e6-46bb-406e-962f-36880693622a" providerId="ADAL" clId="{E87B5743-548E-4EBE-9607-97F38B9FA2AC}" dt="2025-04-07T13:32:11.629" v="25" actId="6549"/>
        <pc:sldMkLst>
          <pc:docMk/>
          <pc:sldMk cId="635611860" sldId="5788"/>
        </pc:sldMkLst>
      </pc:sldChg>
      <pc:sldChg chg="del">
        <pc:chgData name="Lisa Plater" userId="3108f9e6-46bb-406e-962f-36880693622a" providerId="ADAL" clId="{E87B5743-548E-4EBE-9607-97F38B9FA2AC}" dt="2025-04-07T13:37:15.716" v="33" actId="47"/>
        <pc:sldMkLst>
          <pc:docMk/>
          <pc:sldMk cId="1532992119" sldId="5789"/>
        </pc:sldMkLst>
      </pc:sldChg>
      <pc:sldChg chg="addSp delSp modSp new mod modClrScheme chgLayout">
        <pc:chgData name="Lisa Plater" userId="3108f9e6-46bb-406e-962f-36880693622a" providerId="ADAL" clId="{E87B5743-548E-4EBE-9607-97F38B9FA2AC}" dt="2025-04-07T13:37:53.629" v="34" actId="33553"/>
        <pc:sldMkLst>
          <pc:docMk/>
          <pc:sldMk cId="3601195017" sldId="5790"/>
        </pc:sldMkLst>
        <pc:spChg chg="add mod">
          <ac:chgData name="Lisa Plater" userId="3108f9e6-46bb-406e-962f-36880693622a" providerId="ADAL" clId="{E87B5743-548E-4EBE-9607-97F38B9FA2AC}" dt="2025-04-07T13:37:53.629" v="34" actId="33553"/>
          <ac:spMkLst>
            <pc:docMk/>
            <pc:sldMk cId="3601195017" sldId="5790"/>
            <ac:spMk id="9" creationId="{3195BE46-CA82-890D-6E4D-65F19EE1985B}"/>
          </ac:spMkLst>
        </pc:spChg>
        <pc:picChg chg="add mod">
          <ac:chgData name="Lisa Plater" userId="3108f9e6-46bb-406e-962f-36880693622a" providerId="ADAL" clId="{E87B5743-548E-4EBE-9607-97F38B9FA2AC}" dt="2025-04-07T13:24:49.413" v="3"/>
          <ac:picMkLst>
            <pc:docMk/>
            <pc:sldMk cId="3601195017" sldId="5790"/>
            <ac:picMk id="10" creationId="{99B64A03-B62D-C9E3-002C-64C4D959F449}"/>
          </ac:picMkLst>
        </pc:picChg>
      </pc:sldChg>
      <pc:sldChg chg="add">
        <pc:chgData name="Lisa Plater" userId="3108f9e6-46bb-406e-962f-36880693622a" providerId="ADAL" clId="{E87B5743-548E-4EBE-9607-97F38B9FA2AC}" dt="2025-04-07T16:42:20.382" v="47"/>
        <pc:sldMkLst>
          <pc:docMk/>
          <pc:sldMk cId="3754344918" sldId="5791"/>
        </pc:sldMkLst>
      </pc:sldChg>
      <pc:sldMasterChg chg="delSldLayout">
        <pc:chgData name="Lisa Plater" userId="3108f9e6-46bb-406e-962f-36880693622a" providerId="ADAL" clId="{E87B5743-548E-4EBE-9607-97F38B9FA2AC}" dt="2025-04-07T13:37:15.716" v="33" actId="47"/>
        <pc:sldMasterMkLst>
          <pc:docMk/>
          <pc:sldMasterMk cId="2171943175" sldId="2147483660"/>
        </pc:sldMasterMkLst>
        <pc:sldLayoutChg chg="del">
          <pc:chgData name="Lisa Plater" userId="3108f9e6-46bb-406e-962f-36880693622a" providerId="ADAL" clId="{E87B5743-548E-4EBE-9607-97F38B9FA2AC}" dt="2025-04-07T13:37:15.716" v="33" actId="47"/>
          <pc:sldLayoutMkLst>
            <pc:docMk/>
            <pc:sldMasterMk cId="2171943175" sldId="2147483660"/>
            <pc:sldLayoutMk cId="875768540" sldId="2147483700"/>
          </pc:sldLayoutMkLst>
        </pc:sldLayoutChg>
      </pc:sldMasterChg>
      <pc:sldMasterChg chg="del delSldLayout">
        <pc:chgData name="Lisa Plater" userId="3108f9e6-46bb-406e-962f-36880693622a" providerId="ADAL" clId="{E87B5743-548E-4EBE-9607-97F38B9FA2AC}" dt="2025-04-07T13:25:37.287" v="12" actId="47"/>
        <pc:sldMasterMkLst>
          <pc:docMk/>
          <pc:sldMasterMk cId="3156128249" sldId="2147483705"/>
        </pc:sldMasterMkLst>
        <pc:sldLayoutChg chg="del">
          <pc:chgData name="Lisa Plater" userId="3108f9e6-46bb-406e-962f-36880693622a" providerId="ADAL" clId="{E87B5743-548E-4EBE-9607-97F38B9FA2AC}" dt="2025-04-07T13:25:37.287" v="12" actId="47"/>
          <pc:sldLayoutMkLst>
            <pc:docMk/>
            <pc:sldMasterMk cId="3156128249" sldId="2147483705"/>
            <pc:sldLayoutMk cId="2038648318" sldId="2147483706"/>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570982315" sldId="2147483707"/>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2211297333" sldId="2147483708"/>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41074396" sldId="2147483709"/>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388245170" sldId="2147483710"/>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1785842607" sldId="2147483711"/>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3111199355" sldId="2147483712"/>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3916671230" sldId="2147483713"/>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1033821324" sldId="2147483714"/>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1810406876" sldId="2147483715"/>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365287892" sldId="2147483716"/>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1842206146" sldId="2147483717"/>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3345706197" sldId="2147483718"/>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2242183137" sldId="2147483719"/>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935109940" sldId="2147483720"/>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4141097258" sldId="2147483721"/>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784476315" sldId="2147483722"/>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327701090" sldId="2147483723"/>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565216046" sldId="2147483724"/>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4110455995" sldId="2147483725"/>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243869835" sldId="2147483726"/>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2675166880" sldId="2147483727"/>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856239426" sldId="2147483728"/>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3688844897" sldId="2147483729"/>
          </pc:sldLayoutMkLst>
        </pc:sldLayoutChg>
        <pc:sldLayoutChg chg="del">
          <pc:chgData name="Lisa Plater" userId="3108f9e6-46bb-406e-962f-36880693622a" providerId="ADAL" clId="{E87B5743-548E-4EBE-9607-97F38B9FA2AC}" dt="2025-04-07T13:25:37.287" v="12" actId="47"/>
          <pc:sldLayoutMkLst>
            <pc:docMk/>
            <pc:sldMasterMk cId="3156128249" sldId="2147483705"/>
            <pc:sldLayoutMk cId="210647450" sldId="2147483730"/>
          </pc:sldLayoutMkLst>
        </pc:sldLayoutChg>
      </pc:sldMasterChg>
      <pc:sldMasterChg chg="del delSldLayout">
        <pc:chgData name="Lisa Plater" userId="3108f9e6-46bb-406e-962f-36880693622a" providerId="ADAL" clId="{E87B5743-548E-4EBE-9607-97F38B9FA2AC}" dt="2025-04-07T13:24:59.415" v="5" actId="47"/>
        <pc:sldMasterMkLst>
          <pc:docMk/>
          <pc:sldMasterMk cId="2188191961" sldId="2147483731"/>
        </pc:sldMasterMkLst>
        <pc:sldLayoutChg chg="del">
          <pc:chgData name="Lisa Plater" userId="3108f9e6-46bb-406e-962f-36880693622a" providerId="ADAL" clId="{E87B5743-548E-4EBE-9607-97F38B9FA2AC}" dt="2025-04-07T13:24:59.415" v="5" actId="47"/>
          <pc:sldLayoutMkLst>
            <pc:docMk/>
            <pc:sldMasterMk cId="2188191961" sldId="2147483731"/>
            <pc:sldLayoutMk cId="1943354793" sldId="2147483732"/>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2058651107" sldId="2147483733"/>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4060099482" sldId="2147483734"/>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1921025367" sldId="2147483735"/>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2637711151" sldId="2147483736"/>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3880883017" sldId="2147483737"/>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3189392552" sldId="2147483738"/>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2768614425" sldId="2147483739"/>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2628149262" sldId="2147483740"/>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655085874" sldId="2147483741"/>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1739172628" sldId="2147483742"/>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2596149191" sldId="2147483743"/>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242042789" sldId="2147483744"/>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4207247103" sldId="2147483745"/>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4176293342" sldId="2147483746"/>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3843597350" sldId="2147483747"/>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1185229095" sldId="2147483748"/>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2494759564" sldId="2147483749"/>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664142979" sldId="2147483750"/>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538057366" sldId="2147483751"/>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3350200190" sldId="2147483757"/>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1753132214" sldId="2147483758"/>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3917852258" sldId="2147483759"/>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1982856980" sldId="2147483763"/>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1553883742" sldId="2147483764"/>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3742753017" sldId="2147483765"/>
          </pc:sldLayoutMkLst>
        </pc:sldLayoutChg>
        <pc:sldLayoutChg chg="del">
          <pc:chgData name="Lisa Plater" userId="3108f9e6-46bb-406e-962f-36880693622a" providerId="ADAL" clId="{E87B5743-548E-4EBE-9607-97F38B9FA2AC}" dt="2025-04-07T13:24:59.415" v="5" actId="47"/>
          <pc:sldLayoutMkLst>
            <pc:docMk/>
            <pc:sldMasterMk cId="2188191961" sldId="2147483731"/>
            <pc:sldLayoutMk cId="1881624648" sldId="2147483768"/>
          </pc:sldLayoutMkLst>
        </pc:sldLayoutChg>
      </pc:sldMasterChg>
    </pc:docChg>
  </pc:docChgLst>
  <pc:docChgLst>
    <pc:chgData name="Lisa Plater" userId="3108f9e6-46bb-406e-962f-36880693622a" providerId="ADAL" clId="{E3A82972-EA20-4FF6-9BDD-B770DB49388A}"/>
    <pc:docChg chg="modSld">
      <pc:chgData name="Lisa Plater" userId="3108f9e6-46bb-406e-962f-36880693622a" providerId="ADAL" clId="{E3A82972-EA20-4FF6-9BDD-B770DB49388A}" dt="2025-04-10T13:35:14.719" v="1" actId="20577"/>
      <pc:docMkLst>
        <pc:docMk/>
      </pc:docMkLst>
      <pc:sldChg chg="modSp mod">
        <pc:chgData name="Lisa Plater" userId="3108f9e6-46bb-406e-962f-36880693622a" providerId="ADAL" clId="{E3A82972-EA20-4FF6-9BDD-B770DB49388A}" dt="2025-04-10T13:35:14.719" v="1" actId="20577"/>
        <pc:sldMkLst>
          <pc:docMk/>
          <pc:sldMk cId="3754344918" sldId="5791"/>
        </pc:sldMkLst>
        <pc:spChg chg="mod">
          <ac:chgData name="Lisa Plater" userId="3108f9e6-46bb-406e-962f-36880693622a" providerId="ADAL" clId="{E3A82972-EA20-4FF6-9BDD-B770DB49388A}" dt="2025-04-10T13:35:14.719" v="1" actId="20577"/>
          <ac:spMkLst>
            <pc:docMk/>
            <pc:sldMk cId="3754344918" sldId="5791"/>
            <ac:spMk id="17" creationId="{CFC5C746-CD8D-C242-85F8-2889E2F4204A}"/>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Sun Life New Text" pitchFamily="2" charset="0"/>
                <a:ea typeface="+mn-ea"/>
                <a:cs typeface="+mn-cs"/>
              </a:defRPr>
            </a:pPr>
            <a:r>
              <a:rPr lang="en-CA" dirty="0">
                <a:latin typeface="Sun Life New Text" pitchFamily="2" charset="0"/>
              </a:rPr>
              <a:t>2024 Financial Stress Index</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Sun Life New Text" pitchFamily="2" charset="0"/>
              <a:ea typeface="+mn-ea"/>
              <a:cs typeface="+mn-cs"/>
            </a:defRPr>
          </a:pPr>
          <a:endParaRPr lang="en-US"/>
        </a:p>
      </c:txPr>
    </c:title>
    <c:autoTitleDeleted val="0"/>
    <c:plotArea>
      <c:layout/>
      <c:barChart>
        <c:barDir val="col"/>
        <c:grouping val="clustered"/>
        <c:varyColors val="0"/>
        <c:ser>
          <c:idx val="0"/>
          <c:order val="0"/>
          <c:tx>
            <c:strRef>
              <c:f>Sheet1!$B$1</c:f>
              <c:strCache>
                <c:ptCount val="1"/>
                <c:pt idx="0">
                  <c:v>2023</c:v>
                </c:pt>
              </c:strCache>
            </c:strRef>
          </c:tx>
          <c:spPr>
            <a:solidFill>
              <a:schemeClr val="accent3"/>
            </a:solidFill>
            <a:ln>
              <a:noFill/>
            </a:ln>
            <a:effectLst/>
          </c:spPr>
          <c:invertIfNegative val="0"/>
          <c:cat>
            <c:strRef>
              <c:f>Sheet1!$A$2:$A$6</c:f>
              <c:strCache>
                <c:ptCount val="4"/>
                <c:pt idx="0">
                  <c:v>Overall money stress</c:v>
                </c:pt>
                <c:pt idx="1">
                  <c:v>Mental health impacted</c:v>
                </c:pt>
                <c:pt idx="2">
                  <c:v>Lost sleep</c:v>
                </c:pt>
                <c:pt idx="3">
                  <c:v>Increased optimism</c:v>
                </c:pt>
              </c:strCache>
            </c:strRef>
          </c:cat>
          <c:val>
            <c:numRef>
              <c:f>Sheet1!$B$2:$B$6</c:f>
              <c:numCache>
                <c:formatCode>General</c:formatCode>
                <c:ptCount val="5"/>
                <c:pt idx="0">
                  <c:v>40</c:v>
                </c:pt>
                <c:pt idx="1">
                  <c:v>36</c:v>
                </c:pt>
                <c:pt idx="2">
                  <c:v>48</c:v>
                </c:pt>
                <c:pt idx="3">
                  <c:v>47</c:v>
                </c:pt>
              </c:numCache>
            </c:numRef>
          </c:val>
          <c:extLst>
            <c:ext xmlns:c16="http://schemas.microsoft.com/office/drawing/2014/chart" uri="{C3380CC4-5D6E-409C-BE32-E72D297353CC}">
              <c16:uniqueId val="{00000000-9CD9-4692-B046-A276424D5310}"/>
            </c:ext>
          </c:extLst>
        </c:ser>
        <c:ser>
          <c:idx val="1"/>
          <c:order val="1"/>
          <c:tx>
            <c:strRef>
              <c:f>Sheet1!$C$1</c:f>
              <c:strCache>
                <c:ptCount val="1"/>
                <c:pt idx="0">
                  <c:v>2024</c:v>
                </c:pt>
              </c:strCache>
            </c:strRef>
          </c:tx>
          <c:spPr>
            <a:solidFill>
              <a:schemeClr val="accent2"/>
            </a:solidFill>
            <a:ln>
              <a:noFill/>
            </a:ln>
            <a:effectLst/>
          </c:spPr>
          <c:invertIfNegative val="0"/>
          <c:cat>
            <c:strRef>
              <c:f>Sheet1!$A$2:$A$6</c:f>
              <c:strCache>
                <c:ptCount val="4"/>
                <c:pt idx="0">
                  <c:v>Overall money stress</c:v>
                </c:pt>
                <c:pt idx="1">
                  <c:v>Mental health impacted</c:v>
                </c:pt>
                <c:pt idx="2">
                  <c:v>Lost sleep</c:v>
                </c:pt>
                <c:pt idx="3">
                  <c:v>Increased optimism</c:v>
                </c:pt>
              </c:strCache>
            </c:strRef>
          </c:cat>
          <c:val>
            <c:numRef>
              <c:f>Sheet1!$C$2:$C$6</c:f>
              <c:numCache>
                <c:formatCode>General</c:formatCode>
                <c:ptCount val="5"/>
                <c:pt idx="0">
                  <c:v>44</c:v>
                </c:pt>
                <c:pt idx="1">
                  <c:v>38</c:v>
                </c:pt>
                <c:pt idx="2">
                  <c:v>49</c:v>
                </c:pt>
                <c:pt idx="3">
                  <c:v>50</c:v>
                </c:pt>
              </c:numCache>
            </c:numRef>
          </c:val>
          <c:extLst>
            <c:ext xmlns:c16="http://schemas.microsoft.com/office/drawing/2014/chart" uri="{C3380CC4-5D6E-409C-BE32-E72D297353CC}">
              <c16:uniqueId val="{00000001-9CD9-4692-B046-A276424D5310}"/>
            </c:ext>
          </c:extLst>
        </c:ser>
        <c:dLbls>
          <c:showLegendKey val="0"/>
          <c:showVal val="0"/>
          <c:showCatName val="0"/>
          <c:showSerName val="0"/>
          <c:showPercent val="0"/>
          <c:showBubbleSize val="0"/>
        </c:dLbls>
        <c:gapWidth val="219"/>
        <c:overlap val="-27"/>
        <c:axId val="954533744"/>
        <c:axId val="954531224"/>
      </c:barChart>
      <c:catAx>
        <c:axId val="954533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Sun Life New Text" pitchFamily="2" charset="0"/>
                <a:ea typeface="+mn-ea"/>
                <a:cs typeface="+mn-cs"/>
              </a:defRPr>
            </a:pPr>
            <a:endParaRPr lang="en-US"/>
          </a:p>
        </c:txPr>
        <c:crossAx val="954531224"/>
        <c:crossesAt val="0"/>
        <c:auto val="1"/>
        <c:lblAlgn val="ctr"/>
        <c:lblOffset val="100"/>
        <c:noMultiLvlLbl val="0"/>
      </c:catAx>
      <c:valAx>
        <c:axId val="9545312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Sun Life New Text" pitchFamily="2" charset="0"/>
                <a:ea typeface="+mn-ea"/>
                <a:cs typeface="+mn-cs"/>
              </a:defRPr>
            </a:pPr>
            <a:endParaRPr lang="en-US"/>
          </a:p>
        </c:txPr>
        <c:crossAx val="954533744"/>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F28585-B6D2-40B0-B6C6-521D776CBAB6}"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en-US"/>
        </a:p>
      </dgm:t>
    </dgm:pt>
    <dgm:pt modelId="{47BD7185-6A8A-4074-B909-BA339700DDD6}">
      <dgm:prSet custT="1"/>
      <dgm:spPr>
        <a:solidFill>
          <a:srgbClr val="DDE6E1"/>
        </a:solidFill>
      </dgm:spPr>
      <dgm:t>
        <a:bodyPr/>
        <a:lstStyle/>
        <a:p>
          <a:r>
            <a:rPr lang="en-US" sz="1400" baseline="0" dirty="0">
              <a:solidFill>
                <a:schemeClr val="tx1"/>
              </a:solidFill>
              <a:latin typeface="Sun Life New Text" pitchFamily="2" charset="0"/>
            </a:rPr>
            <a:t>1</a:t>
          </a:r>
        </a:p>
      </dgm:t>
    </dgm:pt>
    <dgm:pt modelId="{6168DC29-A6A8-4176-836A-B6139FC2CB3B}" type="parTrans" cxnId="{E2056CC4-6F8D-4664-8DDD-FB225C693954}">
      <dgm:prSet/>
      <dgm:spPr/>
      <dgm:t>
        <a:bodyPr/>
        <a:lstStyle/>
        <a:p>
          <a:endParaRPr lang="en-CA"/>
        </a:p>
      </dgm:t>
    </dgm:pt>
    <dgm:pt modelId="{1DB7AF04-157E-4853-8C18-50844737BFD6}" type="sibTrans" cxnId="{E2056CC4-6F8D-4664-8DDD-FB225C693954}">
      <dgm:prSet/>
      <dgm:spPr/>
      <dgm:t>
        <a:bodyPr/>
        <a:lstStyle/>
        <a:p>
          <a:endParaRPr lang="en-CA"/>
        </a:p>
      </dgm:t>
    </dgm:pt>
    <dgm:pt modelId="{5DC36533-EB05-4F8B-B7FD-5C64916593A6}">
      <dgm:prSet custT="1"/>
      <dgm:spPr>
        <a:solidFill>
          <a:schemeClr val="bg2"/>
        </a:solidFill>
      </dgm:spPr>
      <dgm:t>
        <a:bodyPr/>
        <a:lstStyle/>
        <a:p>
          <a:r>
            <a:rPr lang="en-US" sz="1400" baseline="0" dirty="0">
              <a:solidFill>
                <a:schemeClr val="tx1"/>
              </a:solidFill>
              <a:latin typeface="Sun Life New Text" pitchFamily="2" charset="0"/>
            </a:rPr>
            <a:t>2</a:t>
          </a:r>
        </a:p>
      </dgm:t>
    </dgm:pt>
    <dgm:pt modelId="{4D5AAE8B-86FC-435E-BCF2-B280579692BA}" type="parTrans" cxnId="{B09D1EE9-CFC9-4D1D-AED2-B0A37DBA8175}">
      <dgm:prSet/>
      <dgm:spPr/>
      <dgm:t>
        <a:bodyPr/>
        <a:lstStyle/>
        <a:p>
          <a:endParaRPr lang="en-CA"/>
        </a:p>
      </dgm:t>
    </dgm:pt>
    <dgm:pt modelId="{6BBDBD62-90E4-4ABA-8BBB-9500969757E5}" type="sibTrans" cxnId="{B09D1EE9-CFC9-4D1D-AED2-B0A37DBA8175}">
      <dgm:prSet/>
      <dgm:spPr/>
      <dgm:t>
        <a:bodyPr/>
        <a:lstStyle/>
        <a:p>
          <a:endParaRPr lang="en-CA"/>
        </a:p>
      </dgm:t>
    </dgm:pt>
    <dgm:pt modelId="{4DB53DC3-4257-456D-AFDF-5EBA01766CA4}">
      <dgm:prSet custT="1"/>
      <dgm:spPr>
        <a:solidFill>
          <a:schemeClr val="bg2"/>
        </a:solidFill>
      </dgm:spPr>
      <dgm:t>
        <a:bodyPr/>
        <a:lstStyle/>
        <a:p>
          <a:r>
            <a:rPr lang="en-US" sz="1400" baseline="0" dirty="0">
              <a:solidFill>
                <a:schemeClr val="tx1"/>
              </a:solidFill>
              <a:latin typeface="Sun Life New Text" pitchFamily="2" charset="0"/>
            </a:rPr>
            <a:t>4</a:t>
          </a:r>
        </a:p>
      </dgm:t>
    </dgm:pt>
    <dgm:pt modelId="{288E37E3-FB9E-4B39-98CC-33504C211BA5}" type="parTrans" cxnId="{6CD99075-1873-4725-8D28-63BCCC980114}">
      <dgm:prSet/>
      <dgm:spPr/>
      <dgm:t>
        <a:bodyPr/>
        <a:lstStyle/>
        <a:p>
          <a:endParaRPr lang="en-CA"/>
        </a:p>
      </dgm:t>
    </dgm:pt>
    <dgm:pt modelId="{7F59CF52-78BE-4BD4-A4F9-C1F8A043252E}" type="sibTrans" cxnId="{6CD99075-1873-4725-8D28-63BCCC980114}">
      <dgm:prSet/>
      <dgm:spPr/>
      <dgm:t>
        <a:bodyPr/>
        <a:lstStyle/>
        <a:p>
          <a:endParaRPr lang="en-CA"/>
        </a:p>
      </dgm:t>
    </dgm:pt>
    <dgm:pt modelId="{BBC09E34-ABA7-4C2A-9CC7-36C77D6A53DE}">
      <dgm:prSet custT="1"/>
      <dgm:spPr>
        <a:solidFill>
          <a:srgbClr val="DDE6E1"/>
        </a:solidFill>
      </dgm:spPr>
      <dgm:t>
        <a:bodyPr/>
        <a:lstStyle/>
        <a:p>
          <a:r>
            <a:rPr lang="en-US" sz="1400" baseline="0" dirty="0">
              <a:solidFill>
                <a:schemeClr val="tx1"/>
              </a:solidFill>
              <a:latin typeface="Sun Life New Text" pitchFamily="2" charset="0"/>
            </a:rPr>
            <a:t>3</a:t>
          </a:r>
        </a:p>
      </dgm:t>
    </dgm:pt>
    <dgm:pt modelId="{FA89260F-9A1E-49FE-982C-10EAACFCDF6D}" type="parTrans" cxnId="{566EE85F-F28F-4F3F-B654-A53A5848C65D}">
      <dgm:prSet/>
      <dgm:spPr/>
      <dgm:t>
        <a:bodyPr/>
        <a:lstStyle/>
        <a:p>
          <a:endParaRPr lang="en-CA"/>
        </a:p>
      </dgm:t>
    </dgm:pt>
    <dgm:pt modelId="{DA40A801-64AE-4045-A329-A4580097E3AC}" type="sibTrans" cxnId="{566EE85F-F28F-4F3F-B654-A53A5848C65D}">
      <dgm:prSet/>
      <dgm:spPr/>
      <dgm:t>
        <a:bodyPr/>
        <a:lstStyle/>
        <a:p>
          <a:endParaRPr lang="en-CA"/>
        </a:p>
      </dgm:t>
    </dgm:pt>
    <dgm:pt modelId="{377235D7-552E-430F-9793-DB52F2B3ECCA}" type="pres">
      <dgm:prSet presAssocID="{07F28585-B6D2-40B0-B6C6-521D776CBAB6}" presName="Name0" presStyleCnt="0">
        <dgm:presLayoutVars>
          <dgm:dir/>
          <dgm:animLvl val="lvl"/>
          <dgm:resizeHandles val="exact"/>
        </dgm:presLayoutVars>
      </dgm:prSet>
      <dgm:spPr/>
    </dgm:pt>
    <dgm:pt modelId="{FA866CE0-B5F6-4EDA-A4BC-9BD7C4AC4260}" type="pres">
      <dgm:prSet presAssocID="{47BD7185-6A8A-4074-B909-BA339700DDD6}" presName="Name8" presStyleCnt="0"/>
      <dgm:spPr/>
    </dgm:pt>
    <dgm:pt modelId="{97F87CC5-382E-4792-9B8C-80A2D007FC33}" type="pres">
      <dgm:prSet presAssocID="{47BD7185-6A8A-4074-B909-BA339700DDD6}" presName="level" presStyleLbl="node1" presStyleIdx="0" presStyleCnt="4">
        <dgm:presLayoutVars>
          <dgm:chMax val="1"/>
          <dgm:bulletEnabled val="1"/>
        </dgm:presLayoutVars>
      </dgm:prSet>
      <dgm:spPr/>
    </dgm:pt>
    <dgm:pt modelId="{C5F44E4F-1D7A-4D6E-9DEC-898AD58BB1F0}" type="pres">
      <dgm:prSet presAssocID="{47BD7185-6A8A-4074-B909-BA339700DDD6}" presName="levelTx" presStyleLbl="revTx" presStyleIdx="0" presStyleCnt="0">
        <dgm:presLayoutVars>
          <dgm:chMax val="1"/>
          <dgm:bulletEnabled val="1"/>
        </dgm:presLayoutVars>
      </dgm:prSet>
      <dgm:spPr/>
    </dgm:pt>
    <dgm:pt modelId="{F351E33A-85DB-4C27-9EA1-DA70D7140F2D}" type="pres">
      <dgm:prSet presAssocID="{5DC36533-EB05-4F8B-B7FD-5C64916593A6}" presName="Name8" presStyleCnt="0"/>
      <dgm:spPr/>
    </dgm:pt>
    <dgm:pt modelId="{E2BD458A-7260-41D5-814B-5A4AF3934DC9}" type="pres">
      <dgm:prSet presAssocID="{5DC36533-EB05-4F8B-B7FD-5C64916593A6}" presName="level" presStyleLbl="node1" presStyleIdx="1" presStyleCnt="4">
        <dgm:presLayoutVars>
          <dgm:chMax val="1"/>
          <dgm:bulletEnabled val="1"/>
        </dgm:presLayoutVars>
      </dgm:prSet>
      <dgm:spPr/>
    </dgm:pt>
    <dgm:pt modelId="{63409A8E-E23F-4966-AFDE-6E1D4470FB01}" type="pres">
      <dgm:prSet presAssocID="{5DC36533-EB05-4F8B-B7FD-5C64916593A6}" presName="levelTx" presStyleLbl="revTx" presStyleIdx="0" presStyleCnt="0">
        <dgm:presLayoutVars>
          <dgm:chMax val="1"/>
          <dgm:bulletEnabled val="1"/>
        </dgm:presLayoutVars>
      </dgm:prSet>
      <dgm:spPr/>
    </dgm:pt>
    <dgm:pt modelId="{EE901E8B-9CEE-4F9A-B54A-34985F265E7F}" type="pres">
      <dgm:prSet presAssocID="{BBC09E34-ABA7-4C2A-9CC7-36C77D6A53DE}" presName="Name8" presStyleCnt="0"/>
      <dgm:spPr/>
    </dgm:pt>
    <dgm:pt modelId="{7C86E07A-48C9-4291-9B48-2FC7CBB64D9A}" type="pres">
      <dgm:prSet presAssocID="{BBC09E34-ABA7-4C2A-9CC7-36C77D6A53DE}" presName="level" presStyleLbl="node1" presStyleIdx="2" presStyleCnt="4">
        <dgm:presLayoutVars>
          <dgm:chMax val="1"/>
          <dgm:bulletEnabled val="1"/>
        </dgm:presLayoutVars>
      </dgm:prSet>
      <dgm:spPr/>
    </dgm:pt>
    <dgm:pt modelId="{64FA526D-ECA0-47CA-B891-D420057AB050}" type="pres">
      <dgm:prSet presAssocID="{BBC09E34-ABA7-4C2A-9CC7-36C77D6A53DE}" presName="levelTx" presStyleLbl="revTx" presStyleIdx="0" presStyleCnt="0">
        <dgm:presLayoutVars>
          <dgm:chMax val="1"/>
          <dgm:bulletEnabled val="1"/>
        </dgm:presLayoutVars>
      </dgm:prSet>
      <dgm:spPr/>
    </dgm:pt>
    <dgm:pt modelId="{578E1EB3-7DF2-4412-95DF-1C085CB36F8D}" type="pres">
      <dgm:prSet presAssocID="{4DB53DC3-4257-456D-AFDF-5EBA01766CA4}" presName="Name8" presStyleCnt="0"/>
      <dgm:spPr/>
    </dgm:pt>
    <dgm:pt modelId="{38A6F091-3DE8-431A-941A-C2BCE70CF452}" type="pres">
      <dgm:prSet presAssocID="{4DB53DC3-4257-456D-AFDF-5EBA01766CA4}" presName="level" presStyleLbl="node1" presStyleIdx="3" presStyleCnt="4">
        <dgm:presLayoutVars>
          <dgm:chMax val="1"/>
          <dgm:bulletEnabled val="1"/>
        </dgm:presLayoutVars>
      </dgm:prSet>
      <dgm:spPr/>
    </dgm:pt>
    <dgm:pt modelId="{7D2B7820-9CE8-4F84-8CFC-867D2B80FD39}" type="pres">
      <dgm:prSet presAssocID="{4DB53DC3-4257-456D-AFDF-5EBA01766CA4}" presName="levelTx" presStyleLbl="revTx" presStyleIdx="0" presStyleCnt="0">
        <dgm:presLayoutVars>
          <dgm:chMax val="1"/>
          <dgm:bulletEnabled val="1"/>
        </dgm:presLayoutVars>
      </dgm:prSet>
      <dgm:spPr/>
    </dgm:pt>
  </dgm:ptLst>
  <dgm:cxnLst>
    <dgm:cxn modelId="{6C002234-3A1D-4BB6-A18F-5377142E1BBF}" type="presOf" srcId="{5DC36533-EB05-4F8B-B7FD-5C64916593A6}" destId="{63409A8E-E23F-4966-AFDE-6E1D4470FB01}" srcOrd="1" destOrd="0" presId="urn:microsoft.com/office/officeart/2005/8/layout/pyramid1"/>
    <dgm:cxn modelId="{566EE85F-F28F-4F3F-B654-A53A5848C65D}" srcId="{07F28585-B6D2-40B0-B6C6-521D776CBAB6}" destId="{BBC09E34-ABA7-4C2A-9CC7-36C77D6A53DE}" srcOrd="2" destOrd="0" parTransId="{FA89260F-9A1E-49FE-982C-10EAACFCDF6D}" sibTransId="{DA40A801-64AE-4045-A329-A4580097E3AC}"/>
    <dgm:cxn modelId="{3C53F469-489E-45D1-BD4C-EF063349D8AF}" type="presOf" srcId="{4DB53DC3-4257-456D-AFDF-5EBA01766CA4}" destId="{38A6F091-3DE8-431A-941A-C2BCE70CF452}" srcOrd="0" destOrd="0" presId="urn:microsoft.com/office/officeart/2005/8/layout/pyramid1"/>
    <dgm:cxn modelId="{D9758C4C-7C24-4DB5-A86E-B9F8412BEF75}" type="presOf" srcId="{47BD7185-6A8A-4074-B909-BA339700DDD6}" destId="{C5F44E4F-1D7A-4D6E-9DEC-898AD58BB1F0}" srcOrd="1" destOrd="0" presId="urn:microsoft.com/office/officeart/2005/8/layout/pyramid1"/>
    <dgm:cxn modelId="{6CD99075-1873-4725-8D28-63BCCC980114}" srcId="{07F28585-B6D2-40B0-B6C6-521D776CBAB6}" destId="{4DB53DC3-4257-456D-AFDF-5EBA01766CA4}" srcOrd="3" destOrd="0" parTransId="{288E37E3-FB9E-4B39-98CC-33504C211BA5}" sibTransId="{7F59CF52-78BE-4BD4-A4F9-C1F8A043252E}"/>
    <dgm:cxn modelId="{CA61DA79-7CEF-4757-896A-9A153603C243}" type="presOf" srcId="{07F28585-B6D2-40B0-B6C6-521D776CBAB6}" destId="{377235D7-552E-430F-9793-DB52F2B3ECCA}" srcOrd="0" destOrd="0" presId="urn:microsoft.com/office/officeart/2005/8/layout/pyramid1"/>
    <dgm:cxn modelId="{AA8D315A-1FDF-40DF-A09F-2EC6FBAC702D}" type="presOf" srcId="{5DC36533-EB05-4F8B-B7FD-5C64916593A6}" destId="{E2BD458A-7260-41D5-814B-5A4AF3934DC9}" srcOrd="0" destOrd="0" presId="urn:microsoft.com/office/officeart/2005/8/layout/pyramid1"/>
    <dgm:cxn modelId="{9EFFD4A3-44F2-4783-8558-2BF18942675B}" type="presOf" srcId="{BBC09E34-ABA7-4C2A-9CC7-36C77D6A53DE}" destId="{7C86E07A-48C9-4291-9B48-2FC7CBB64D9A}" srcOrd="0" destOrd="0" presId="urn:microsoft.com/office/officeart/2005/8/layout/pyramid1"/>
    <dgm:cxn modelId="{D22026A9-9583-48A0-985A-43F6A97894E2}" type="presOf" srcId="{47BD7185-6A8A-4074-B909-BA339700DDD6}" destId="{97F87CC5-382E-4792-9B8C-80A2D007FC33}" srcOrd="0" destOrd="0" presId="urn:microsoft.com/office/officeart/2005/8/layout/pyramid1"/>
    <dgm:cxn modelId="{BA37F1BD-6143-4372-A674-0871D0928592}" type="presOf" srcId="{BBC09E34-ABA7-4C2A-9CC7-36C77D6A53DE}" destId="{64FA526D-ECA0-47CA-B891-D420057AB050}" srcOrd="1" destOrd="0" presId="urn:microsoft.com/office/officeart/2005/8/layout/pyramid1"/>
    <dgm:cxn modelId="{E2056CC4-6F8D-4664-8DDD-FB225C693954}" srcId="{07F28585-B6D2-40B0-B6C6-521D776CBAB6}" destId="{47BD7185-6A8A-4074-B909-BA339700DDD6}" srcOrd="0" destOrd="0" parTransId="{6168DC29-A6A8-4176-836A-B6139FC2CB3B}" sibTransId="{1DB7AF04-157E-4853-8C18-50844737BFD6}"/>
    <dgm:cxn modelId="{3CE844C7-D40B-4F6F-BE7A-5CB13BE4E5FD}" type="presOf" srcId="{4DB53DC3-4257-456D-AFDF-5EBA01766CA4}" destId="{7D2B7820-9CE8-4F84-8CFC-867D2B80FD39}" srcOrd="1" destOrd="0" presId="urn:microsoft.com/office/officeart/2005/8/layout/pyramid1"/>
    <dgm:cxn modelId="{B09D1EE9-CFC9-4D1D-AED2-B0A37DBA8175}" srcId="{07F28585-B6D2-40B0-B6C6-521D776CBAB6}" destId="{5DC36533-EB05-4F8B-B7FD-5C64916593A6}" srcOrd="1" destOrd="0" parTransId="{4D5AAE8B-86FC-435E-BCF2-B280579692BA}" sibTransId="{6BBDBD62-90E4-4ABA-8BBB-9500969757E5}"/>
    <dgm:cxn modelId="{0A631A90-E959-4904-9A73-5FA20AF24C9A}" type="presParOf" srcId="{377235D7-552E-430F-9793-DB52F2B3ECCA}" destId="{FA866CE0-B5F6-4EDA-A4BC-9BD7C4AC4260}" srcOrd="0" destOrd="0" presId="urn:microsoft.com/office/officeart/2005/8/layout/pyramid1"/>
    <dgm:cxn modelId="{726A7914-4F6B-4158-AA90-99DBEE379888}" type="presParOf" srcId="{FA866CE0-B5F6-4EDA-A4BC-9BD7C4AC4260}" destId="{97F87CC5-382E-4792-9B8C-80A2D007FC33}" srcOrd="0" destOrd="0" presId="urn:microsoft.com/office/officeart/2005/8/layout/pyramid1"/>
    <dgm:cxn modelId="{32D7A8D7-89FA-4E37-B296-AFE080C742FF}" type="presParOf" srcId="{FA866CE0-B5F6-4EDA-A4BC-9BD7C4AC4260}" destId="{C5F44E4F-1D7A-4D6E-9DEC-898AD58BB1F0}" srcOrd="1" destOrd="0" presId="urn:microsoft.com/office/officeart/2005/8/layout/pyramid1"/>
    <dgm:cxn modelId="{CB193B12-FA25-4FD4-A7AB-334A88530B8A}" type="presParOf" srcId="{377235D7-552E-430F-9793-DB52F2B3ECCA}" destId="{F351E33A-85DB-4C27-9EA1-DA70D7140F2D}" srcOrd="1" destOrd="0" presId="urn:microsoft.com/office/officeart/2005/8/layout/pyramid1"/>
    <dgm:cxn modelId="{7A438626-0700-4655-A987-849F7077B7E3}" type="presParOf" srcId="{F351E33A-85DB-4C27-9EA1-DA70D7140F2D}" destId="{E2BD458A-7260-41D5-814B-5A4AF3934DC9}" srcOrd="0" destOrd="0" presId="urn:microsoft.com/office/officeart/2005/8/layout/pyramid1"/>
    <dgm:cxn modelId="{EA69E677-78C0-4E68-BA95-8FEF27FF433A}" type="presParOf" srcId="{F351E33A-85DB-4C27-9EA1-DA70D7140F2D}" destId="{63409A8E-E23F-4966-AFDE-6E1D4470FB01}" srcOrd="1" destOrd="0" presId="urn:microsoft.com/office/officeart/2005/8/layout/pyramid1"/>
    <dgm:cxn modelId="{2312D276-567C-4713-A00B-5554AC6EDE71}" type="presParOf" srcId="{377235D7-552E-430F-9793-DB52F2B3ECCA}" destId="{EE901E8B-9CEE-4F9A-B54A-34985F265E7F}" srcOrd="2" destOrd="0" presId="urn:microsoft.com/office/officeart/2005/8/layout/pyramid1"/>
    <dgm:cxn modelId="{9740362A-7C9F-4AF8-8C7D-DF1376E5621F}" type="presParOf" srcId="{EE901E8B-9CEE-4F9A-B54A-34985F265E7F}" destId="{7C86E07A-48C9-4291-9B48-2FC7CBB64D9A}" srcOrd="0" destOrd="0" presId="urn:microsoft.com/office/officeart/2005/8/layout/pyramid1"/>
    <dgm:cxn modelId="{6F64C35B-76DA-40FF-BBE6-5ED3828E9A12}" type="presParOf" srcId="{EE901E8B-9CEE-4F9A-B54A-34985F265E7F}" destId="{64FA526D-ECA0-47CA-B891-D420057AB050}" srcOrd="1" destOrd="0" presId="urn:microsoft.com/office/officeart/2005/8/layout/pyramid1"/>
    <dgm:cxn modelId="{ACA17E15-5694-4FCD-A4DD-9309326A161F}" type="presParOf" srcId="{377235D7-552E-430F-9793-DB52F2B3ECCA}" destId="{578E1EB3-7DF2-4412-95DF-1C085CB36F8D}" srcOrd="3" destOrd="0" presId="urn:microsoft.com/office/officeart/2005/8/layout/pyramid1"/>
    <dgm:cxn modelId="{F091186E-FA42-406B-9C44-0B2E2A1FF0AC}" type="presParOf" srcId="{578E1EB3-7DF2-4412-95DF-1C085CB36F8D}" destId="{38A6F091-3DE8-431A-941A-C2BCE70CF452}" srcOrd="0" destOrd="0" presId="urn:microsoft.com/office/officeart/2005/8/layout/pyramid1"/>
    <dgm:cxn modelId="{E9BFD813-F1E1-4929-B9FF-A2FA19B44E10}" type="presParOf" srcId="{578E1EB3-7DF2-4412-95DF-1C085CB36F8D}" destId="{7D2B7820-9CE8-4F84-8CFC-867D2B80FD39}"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BFF5F0-D4BD-4336-92E9-3BF95FB3D3FE}"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en-US"/>
        </a:p>
      </dgm:t>
    </dgm:pt>
    <dgm:pt modelId="{A798C4E7-1DAF-40C4-A374-5980E1F05317}">
      <dgm:prSet phldrT="[Text]" custT="1"/>
      <dgm:spPr>
        <a:solidFill>
          <a:srgbClr val="D9541A"/>
        </a:solidFill>
      </dgm:spPr>
      <dgm:t>
        <a:bodyPr/>
        <a:lstStyle/>
        <a:p>
          <a:r>
            <a:rPr lang="en-US" sz="1200" b="1" dirty="0">
              <a:solidFill>
                <a:schemeClr val="tx1"/>
              </a:solidFill>
            </a:rPr>
            <a:t>Poor</a:t>
          </a:r>
        </a:p>
      </dgm:t>
    </dgm:pt>
    <dgm:pt modelId="{F50CC392-7AC9-4692-994D-078A28FE5CA9}" type="parTrans" cxnId="{542BFA19-6209-4840-AD83-5E1F60978A70}">
      <dgm:prSet/>
      <dgm:spPr/>
      <dgm:t>
        <a:bodyPr/>
        <a:lstStyle/>
        <a:p>
          <a:endParaRPr lang="en-US"/>
        </a:p>
      </dgm:t>
    </dgm:pt>
    <dgm:pt modelId="{2A4457A8-7216-4E60-9ADA-67CD1E7EFCBD}" type="sibTrans" cxnId="{542BFA19-6209-4840-AD83-5E1F60978A70}">
      <dgm:prSet/>
      <dgm:spPr/>
      <dgm:t>
        <a:bodyPr/>
        <a:lstStyle/>
        <a:p>
          <a:endParaRPr lang="en-US"/>
        </a:p>
      </dgm:t>
    </dgm:pt>
    <dgm:pt modelId="{B2B53FDF-9FC5-4C84-9591-8C5C98F7762D}">
      <dgm:prSet phldrT="[Text]" custT="1"/>
      <dgm:spPr>
        <a:solidFill>
          <a:srgbClr val="D9541A">
            <a:alpha val="20000"/>
          </a:srgbClr>
        </a:solidFill>
        <a:ln>
          <a:noFill/>
        </a:ln>
      </dgm:spPr>
      <dgm:t>
        <a:bodyPr/>
        <a:lstStyle/>
        <a:p>
          <a:r>
            <a:rPr lang="en-US" sz="1200" dirty="0"/>
            <a:t>300 to 559</a:t>
          </a:r>
        </a:p>
      </dgm:t>
    </dgm:pt>
    <dgm:pt modelId="{B2D62D6C-2260-42C7-9753-1EFF89CC9845}" type="parTrans" cxnId="{8D392CC2-60DD-4D48-AFD0-4457C56BC030}">
      <dgm:prSet/>
      <dgm:spPr>
        <a:solidFill>
          <a:srgbClr val="C00000"/>
        </a:solidFill>
      </dgm:spPr>
      <dgm:t>
        <a:bodyPr/>
        <a:lstStyle/>
        <a:p>
          <a:endParaRPr lang="en-US"/>
        </a:p>
      </dgm:t>
    </dgm:pt>
    <dgm:pt modelId="{656C309B-597C-4F6E-BE2F-3E749A504CE6}" type="sibTrans" cxnId="{8D392CC2-60DD-4D48-AFD0-4457C56BC030}">
      <dgm:prSet/>
      <dgm:spPr/>
      <dgm:t>
        <a:bodyPr/>
        <a:lstStyle/>
        <a:p>
          <a:endParaRPr lang="en-US"/>
        </a:p>
      </dgm:t>
    </dgm:pt>
    <dgm:pt modelId="{D8E336DD-1F4D-407D-84F8-382917FB1045}">
      <dgm:prSet phldrT="[Text]" custT="1"/>
      <dgm:spPr>
        <a:solidFill>
          <a:srgbClr val="FC9E2D"/>
        </a:solidFill>
      </dgm:spPr>
      <dgm:t>
        <a:bodyPr/>
        <a:lstStyle/>
        <a:p>
          <a:r>
            <a:rPr lang="en-US" sz="1200" b="1" dirty="0">
              <a:solidFill>
                <a:schemeClr val="tx1"/>
              </a:solidFill>
            </a:rPr>
            <a:t>Fair</a:t>
          </a:r>
        </a:p>
      </dgm:t>
    </dgm:pt>
    <dgm:pt modelId="{01556470-B7D9-4452-85D0-BA35CACB08B4}" type="parTrans" cxnId="{14E432C8-8C85-4C6F-BC7C-23AB341204F2}">
      <dgm:prSet/>
      <dgm:spPr/>
      <dgm:t>
        <a:bodyPr/>
        <a:lstStyle/>
        <a:p>
          <a:endParaRPr lang="en-US"/>
        </a:p>
      </dgm:t>
    </dgm:pt>
    <dgm:pt modelId="{C26336C9-BE6D-485B-8F68-6298999E2882}" type="sibTrans" cxnId="{14E432C8-8C85-4C6F-BC7C-23AB341204F2}">
      <dgm:prSet/>
      <dgm:spPr/>
      <dgm:t>
        <a:bodyPr/>
        <a:lstStyle/>
        <a:p>
          <a:endParaRPr lang="en-US"/>
        </a:p>
      </dgm:t>
    </dgm:pt>
    <dgm:pt modelId="{00A838AF-D431-4AD4-9B25-A07E49040428}">
      <dgm:prSet phldrT="[Text]" custT="1"/>
      <dgm:spPr>
        <a:solidFill>
          <a:srgbClr val="FC9E2D">
            <a:alpha val="20000"/>
          </a:srgbClr>
        </a:solidFill>
        <a:ln>
          <a:noFill/>
        </a:ln>
      </dgm:spPr>
      <dgm:t>
        <a:bodyPr/>
        <a:lstStyle/>
        <a:p>
          <a:r>
            <a:rPr lang="en-US" sz="1200" dirty="0"/>
            <a:t>560 to 659</a:t>
          </a:r>
        </a:p>
      </dgm:t>
    </dgm:pt>
    <dgm:pt modelId="{04A2A42C-CC41-484D-BADF-3D046F628F97}" type="parTrans" cxnId="{5E44C699-30AC-4519-B0C0-0830FBDFDA5A}">
      <dgm:prSet/>
      <dgm:spPr>
        <a:solidFill>
          <a:srgbClr val="D9541A"/>
        </a:solidFill>
      </dgm:spPr>
      <dgm:t>
        <a:bodyPr/>
        <a:lstStyle/>
        <a:p>
          <a:endParaRPr lang="en-US"/>
        </a:p>
      </dgm:t>
    </dgm:pt>
    <dgm:pt modelId="{65284E11-34D2-466B-A5D0-5B3AAAF161C8}" type="sibTrans" cxnId="{5E44C699-30AC-4519-B0C0-0830FBDFDA5A}">
      <dgm:prSet/>
      <dgm:spPr/>
      <dgm:t>
        <a:bodyPr/>
        <a:lstStyle/>
        <a:p>
          <a:endParaRPr lang="en-US"/>
        </a:p>
      </dgm:t>
    </dgm:pt>
    <dgm:pt modelId="{69237D4D-074D-45C8-9F37-259A7FC98AE8}">
      <dgm:prSet phldrT="[Text]" custT="1"/>
      <dgm:spPr>
        <a:solidFill>
          <a:srgbClr val="FEBE10"/>
        </a:solidFill>
      </dgm:spPr>
      <dgm:t>
        <a:bodyPr/>
        <a:lstStyle/>
        <a:p>
          <a:r>
            <a:rPr lang="en-US" sz="1200" b="1" dirty="0">
              <a:solidFill>
                <a:schemeClr val="tx1"/>
              </a:solidFill>
            </a:rPr>
            <a:t>Good</a:t>
          </a:r>
        </a:p>
      </dgm:t>
    </dgm:pt>
    <dgm:pt modelId="{3577AB6A-9057-4264-AB8B-100F70108C63}" type="parTrans" cxnId="{E192C2F2-DC77-4432-BE89-F4A681D77CCF}">
      <dgm:prSet/>
      <dgm:spPr/>
      <dgm:t>
        <a:bodyPr/>
        <a:lstStyle/>
        <a:p>
          <a:endParaRPr lang="en-US"/>
        </a:p>
      </dgm:t>
    </dgm:pt>
    <dgm:pt modelId="{32296436-E7C2-41D2-92C1-73110FF634AF}" type="sibTrans" cxnId="{E192C2F2-DC77-4432-BE89-F4A681D77CCF}">
      <dgm:prSet/>
      <dgm:spPr/>
      <dgm:t>
        <a:bodyPr/>
        <a:lstStyle/>
        <a:p>
          <a:endParaRPr lang="en-US"/>
        </a:p>
      </dgm:t>
    </dgm:pt>
    <dgm:pt modelId="{A90015D8-B31A-4E09-BB3E-EA603120FB78}">
      <dgm:prSet phldrT="[Text]" custT="1"/>
      <dgm:spPr>
        <a:solidFill>
          <a:srgbClr val="FFC000">
            <a:alpha val="20000"/>
          </a:srgbClr>
        </a:solidFill>
        <a:ln>
          <a:noFill/>
        </a:ln>
      </dgm:spPr>
      <dgm:t>
        <a:bodyPr/>
        <a:lstStyle/>
        <a:p>
          <a:r>
            <a:rPr lang="en-US" sz="1200" dirty="0"/>
            <a:t>660 to 724</a:t>
          </a:r>
        </a:p>
      </dgm:t>
    </dgm:pt>
    <dgm:pt modelId="{1888B4BF-34F6-44F1-9032-8CD490B3CBB8}" type="parTrans" cxnId="{6C7BB08A-69ED-49C2-8C7D-408FC1B762E6}">
      <dgm:prSet/>
      <dgm:spPr/>
      <dgm:t>
        <a:bodyPr/>
        <a:lstStyle/>
        <a:p>
          <a:endParaRPr lang="en-US"/>
        </a:p>
      </dgm:t>
    </dgm:pt>
    <dgm:pt modelId="{4AB3E8B1-0346-4367-9E3D-DF96A38B9F23}" type="sibTrans" cxnId="{6C7BB08A-69ED-49C2-8C7D-408FC1B762E6}">
      <dgm:prSet/>
      <dgm:spPr/>
      <dgm:t>
        <a:bodyPr/>
        <a:lstStyle/>
        <a:p>
          <a:endParaRPr lang="en-US"/>
        </a:p>
      </dgm:t>
    </dgm:pt>
    <dgm:pt modelId="{21E67A66-A8C3-4B4F-B53A-50C67AD154B8}">
      <dgm:prSet phldrT="[Text]" custT="1"/>
      <dgm:spPr>
        <a:solidFill>
          <a:srgbClr val="DDE6E1"/>
        </a:solidFill>
      </dgm:spPr>
      <dgm:t>
        <a:bodyPr/>
        <a:lstStyle/>
        <a:p>
          <a:r>
            <a:rPr lang="en-US" sz="1200" b="1" dirty="0">
              <a:solidFill>
                <a:schemeClr val="tx1"/>
              </a:solidFill>
            </a:rPr>
            <a:t>Very good</a:t>
          </a:r>
        </a:p>
      </dgm:t>
    </dgm:pt>
    <dgm:pt modelId="{52A0A461-BBD0-463B-88C6-6B1160119BA5}" type="parTrans" cxnId="{4B8372F3-A8FB-43C4-A38A-45850ED33B7B}">
      <dgm:prSet/>
      <dgm:spPr/>
      <dgm:t>
        <a:bodyPr/>
        <a:lstStyle/>
        <a:p>
          <a:endParaRPr lang="en-US"/>
        </a:p>
      </dgm:t>
    </dgm:pt>
    <dgm:pt modelId="{7ED51D9F-89C7-4591-A702-1F63EEB83252}" type="sibTrans" cxnId="{4B8372F3-A8FB-43C4-A38A-45850ED33B7B}">
      <dgm:prSet/>
      <dgm:spPr/>
      <dgm:t>
        <a:bodyPr/>
        <a:lstStyle/>
        <a:p>
          <a:endParaRPr lang="en-US"/>
        </a:p>
      </dgm:t>
    </dgm:pt>
    <dgm:pt modelId="{369B75DF-028B-445D-ACAA-1A58CB4673E1}">
      <dgm:prSet phldrT="[Text]" custT="1"/>
      <dgm:spPr>
        <a:solidFill>
          <a:schemeClr val="accent2">
            <a:alpha val="90000"/>
          </a:schemeClr>
        </a:solidFill>
        <a:ln>
          <a:noFill/>
        </a:ln>
      </dgm:spPr>
      <dgm:t>
        <a:bodyPr/>
        <a:lstStyle/>
        <a:p>
          <a:r>
            <a:rPr lang="en-US" sz="1200" dirty="0"/>
            <a:t>725 to 759</a:t>
          </a:r>
        </a:p>
      </dgm:t>
    </dgm:pt>
    <dgm:pt modelId="{E9CF726F-A38E-4884-9B7A-AA4AFA904446}" type="parTrans" cxnId="{12180AF9-040E-4002-AA81-7F142B9C238C}">
      <dgm:prSet/>
      <dgm:spPr>
        <a:solidFill>
          <a:schemeClr val="accent2">
            <a:lumMod val="50000"/>
          </a:schemeClr>
        </a:solidFill>
      </dgm:spPr>
      <dgm:t>
        <a:bodyPr/>
        <a:lstStyle/>
        <a:p>
          <a:endParaRPr lang="en-US"/>
        </a:p>
      </dgm:t>
    </dgm:pt>
    <dgm:pt modelId="{783C99B4-C4FE-4162-8712-6FD64579D02F}" type="sibTrans" cxnId="{12180AF9-040E-4002-AA81-7F142B9C238C}">
      <dgm:prSet/>
      <dgm:spPr/>
      <dgm:t>
        <a:bodyPr/>
        <a:lstStyle/>
        <a:p>
          <a:endParaRPr lang="en-US"/>
        </a:p>
      </dgm:t>
    </dgm:pt>
    <dgm:pt modelId="{038989BD-9C4F-4442-8D3E-C3A16F46AF71}">
      <dgm:prSet phldrT="[Text]" custT="1"/>
      <dgm:spPr>
        <a:solidFill>
          <a:srgbClr val="003946"/>
        </a:solidFill>
      </dgm:spPr>
      <dgm:t>
        <a:bodyPr/>
        <a:lstStyle/>
        <a:p>
          <a:r>
            <a:rPr lang="en-US" sz="1200" b="1" dirty="0"/>
            <a:t>Excellent</a:t>
          </a:r>
        </a:p>
      </dgm:t>
    </dgm:pt>
    <dgm:pt modelId="{832246F8-CEDF-4170-BC1E-5B44E51DB4DC}" type="parTrans" cxnId="{6C7C61AE-BDDC-4971-9DEC-EF19B0E9A96B}">
      <dgm:prSet/>
      <dgm:spPr/>
      <dgm:t>
        <a:bodyPr/>
        <a:lstStyle/>
        <a:p>
          <a:endParaRPr lang="en-US"/>
        </a:p>
      </dgm:t>
    </dgm:pt>
    <dgm:pt modelId="{B256708D-30D2-4943-B93B-7CE2E1688197}" type="sibTrans" cxnId="{6C7C61AE-BDDC-4971-9DEC-EF19B0E9A96B}">
      <dgm:prSet/>
      <dgm:spPr/>
      <dgm:t>
        <a:bodyPr/>
        <a:lstStyle/>
        <a:p>
          <a:endParaRPr lang="en-US"/>
        </a:p>
      </dgm:t>
    </dgm:pt>
    <dgm:pt modelId="{08C949D1-7231-45DC-9C60-50FC45C50394}">
      <dgm:prSet phldrT="[Text]" custT="1"/>
      <dgm:spPr>
        <a:solidFill>
          <a:srgbClr val="004F73">
            <a:alpha val="20000"/>
          </a:srgbClr>
        </a:solidFill>
        <a:ln>
          <a:noFill/>
        </a:ln>
      </dgm:spPr>
      <dgm:t>
        <a:bodyPr/>
        <a:lstStyle/>
        <a:p>
          <a:r>
            <a:rPr lang="en-US" sz="1200" dirty="0"/>
            <a:t>760 or more</a:t>
          </a:r>
        </a:p>
      </dgm:t>
    </dgm:pt>
    <dgm:pt modelId="{32B43C0A-2563-437F-BB4B-C101324EACC2}" type="parTrans" cxnId="{4BF6BB42-BDB7-4193-A627-62C781B914A9}">
      <dgm:prSet/>
      <dgm:spPr>
        <a:solidFill>
          <a:srgbClr val="004F73"/>
        </a:solidFill>
      </dgm:spPr>
      <dgm:t>
        <a:bodyPr/>
        <a:lstStyle/>
        <a:p>
          <a:endParaRPr lang="en-US"/>
        </a:p>
      </dgm:t>
    </dgm:pt>
    <dgm:pt modelId="{16A54468-09DF-4932-BF18-A08FC224EC18}" type="sibTrans" cxnId="{4BF6BB42-BDB7-4193-A627-62C781B914A9}">
      <dgm:prSet/>
      <dgm:spPr/>
      <dgm:t>
        <a:bodyPr/>
        <a:lstStyle/>
        <a:p>
          <a:endParaRPr lang="en-US"/>
        </a:p>
      </dgm:t>
    </dgm:pt>
    <dgm:pt modelId="{C620FED9-09AD-4771-BF99-27503F6E58E1}" type="pres">
      <dgm:prSet presAssocID="{6BBFF5F0-D4BD-4336-92E9-3BF95FB3D3FE}" presName="Name0" presStyleCnt="0">
        <dgm:presLayoutVars>
          <dgm:dir/>
          <dgm:animLvl val="lvl"/>
          <dgm:resizeHandles val="exact"/>
        </dgm:presLayoutVars>
      </dgm:prSet>
      <dgm:spPr/>
    </dgm:pt>
    <dgm:pt modelId="{E778C27D-E303-49DB-B7D2-7A7F571C4336}" type="pres">
      <dgm:prSet presAssocID="{A798C4E7-1DAF-40C4-A374-5980E1F05317}" presName="vertFlow" presStyleCnt="0"/>
      <dgm:spPr/>
    </dgm:pt>
    <dgm:pt modelId="{22320C8C-1586-4E1D-9AD2-1C5037E622EA}" type="pres">
      <dgm:prSet presAssocID="{A798C4E7-1DAF-40C4-A374-5980E1F05317}" presName="header" presStyleLbl="node1" presStyleIdx="0" presStyleCnt="5"/>
      <dgm:spPr/>
    </dgm:pt>
    <dgm:pt modelId="{E6FF6444-1EF5-4BD5-98DB-4C6771238CF1}" type="pres">
      <dgm:prSet presAssocID="{B2D62D6C-2260-42C7-9753-1EFF89CC9845}" presName="parTrans" presStyleLbl="sibTrans2D1" presStyleIdx="0" presStyleCnt="5"/>
      <dgm:spPr/>
    </dgm:pt>
    <dgm:pt modelId="{C8650FB3-4B51-418C-9AE3-CB39488F9429}" type="pres">
      <dgm:prSet presAssocID="{B2B53FDF-9FC5-4C84-9591-8C5C98F7762D}" presName="child" presStyleLbl="alignAccFollowNode1" presStyleIdx="0" presStyleCnt="5">
        <dgm:presLayoutVars>
          <dgm:chMax val="0"/>
          <dgm:bulletEnabled val="1"/>
        </dgm:presLayoutVars>
      </dgm:prSet>
      <dgm:spPr/>
    </dgm:pt>
    <dgm:pt modelId="{6285A452-DD05-4B4C-98EA-61FBF60D382D}" type="pres">
      <dgm:prSet presAssocID="{A798C4E7-1DAF-40C4-A374-5980E1F05317}" presName="hSp" presStyleCnt="0"/>
      <dgm:spPr/>
    </dgm:pt>
    <dgm:pt modelId="{27A02E51-AD93-42D3-A91B-065F7D8A5D1F}" type="pres">
      <dgm:prSet presAssocID="{D8E336DD-1F4D-407D-84F8-382917FB1045}" presName="vertFlow" presStyleCnt="0"/>
      <dgm:spPr/>
    </dgm:pt>
    <dgm:pt modelId="{FD89713A-E306-4B80-B44D-835DBF28BBDC}" type="pres">
      <dgm:prSet presAssocID="{D8E336DD-1F4D-407D-84F8-382917FB1045}" presName="header" presStyleLbl="node1" presStyleIdx="1" presStyleCnt="5"/>
      <dgm:spPr/>
    </dgm:pt>
    <dgm:pt modelId="{CEABA868-DE64-473C-9B31-ED9C756470CF}" type="pres">
      <dgm:prSet presAssocID="{04A2A42C-CC41-484D-BADF-3D046F628F97}" presName="parTrans" presStyleLbl="sibTrans2D1" presStyleIdx="1" presStyleCnt="5"/>
      <dgm:spPr/>
    </dgm:pt>
    <dgm:pt modelId="{4A3EFF6D-312F-4669-A992-6D9C02589D18}" type="pres">
      <dgm:prSet presAssocID="{00A838AF-D431-4AD4-9B25-A07E49040428}" presName="child" presStyleLbl="alignAccFollowNode1" presStyleIdx="1" presStyleCnt="5">
        <dgm:presLayoutVars>
          <dgm:chMax val="0"/>
          <dgm:bulletEnabled val="1"/>
        </dgm:presLayoutVars>
      </dgm:prSet>
      <dgm:spPr/>
    </dgm:pt>
    <dgm:pt modelId="{FC7ACB68-A7E7-4763-AE09-532F97F52A0C}" type="pres">
      <dgm:prSet presAssocID="{D8E336DD-1F4D-407D-84F8-382917FB1045}" presName="hSp" presStyleCnt="0"/>
      <dgm:spPr/>
    </dgm:pt>
    <dgm:pt modelId="{535694C2-643C-4C12-A21D-6956C6F8FD27}" type="pres">
      <dgm:prSet presAssocID="{69237D4D-074D-45C8-9F37-259A7FC98AE8}" presName="vertFlow" presStyleCnt="0"/>
      <dgm:spPr/>
    </dgm:pt>
    <dgm:pt modelId="{CFE6D8A7-629D-423D-A679-DCDAE3DC189C}" type="pres">
      <dgm:prSet presAssocID="{69237D4D-074D-45C8-9F37-259A7FC98AE8}" presName="header" presStyleLbl="node1" presStyleIdx="2" presStyleCnt="5"/>
      <dgm:spPr/>
    </dgm:pt>
    <dgm:pt modelId="{050967CB-FD9A-4AF6-9160-0FD6D195FB27}" type="pres">
      <dgm:prSet presAssocID="{1888B4BF-34F6-44F1-9032-8CD490B3CBB8}" presName="parTrans" presStyleLbl="sibTrans2D1" presStyleIdx="2" presStyleCnt="5"/>
      <dgm:spPr/>
    </dgm:pt>
    <dgm:pt modelId="{E09652F0-D522-43EB-BA99-CA310E80BAB1}" type="pres">
      <dgm:prSet presAssocID="{A90015D8-B31A-4E09-BB3E-EA603120FB78}" presName="child" presStyleLbl="alignAccFollowNode1" presStyleIdx="2" presStyleCnt="5">
        <dgm:presLayoutVars>
          <dgm:chMax val="0"/>
          <dgm:bulletEnabled val="1"/>
        </dgm:presLayoutVars>
      </dgm:prSet>
      <dgm:spPr/>
    </dgm:pt>
    <dgm:pt modelId="{80BA2160-E0D8-4896-B5BD-D95CBF3AAA22}" type="pres">
      <dgm:prSet presAssocID="{69237D4D-074D-45C8-9F37-259A7FC98AE8}" presName="hSp" presStyleCnt="0"/>
      <dgm:spPr/>
    </dgm:pt>
    <dgm:pt modelId="{CACCF349-1D27-4D32-A81C-7839613F2459}" type="pres">
      <dgm:prSet presAssocID="{21E67A66-A8C3-4B4F-B53A-50C67AD154B8}" presName="vertFlow" presStyleCnt="0"/>
      <dgm:spPr/>
    </dgm:pt>
    <dgm:pt modelId="{519ECFE4-F0BB-4524-AF7C-220C69CF04F5}" type="pres">
      <dgm:prSet presAssocID="{21E67A66-A8C3-4B4F-B53A-50C67AD154B8}" presName="header" presStyleLbl="node1" presStyleIdx="3" presStyleCnt="5"/>
      <dgm:spPr/>
    </dgm:pt>
    <dgm:pt modelId="{1A95E3D9-B999-4CE5-AB8C-620E05B6D53A}" type="pres">
      <dgm:prSet presAssocID="{E9CF726F-A38E-4884-9B7A-AA4AFA904446}" presName="parTrans" presStyleLbl="sibTrans2D1" presStyleIdx="3" presStyleCnt="5"/>
      <dgm:spPr/>
    </dgm:pt>
    <dgm:pt modelId="{39B09284-AF61-4F00-8207-4F8161BDBE93}" type="pres">
      <dgm:prSet presAssocID="{369B75DF-028B-445D-ACAA-1A58CB4673E1}" presName="child" presStyleLbl="alignAccFollowNode1" presStyleIdx="3" presStyleCnt="5">
        <dgm:presLayoutVars>
          <dgm:chMax val="0"/>
          <dgm:bulletEnabled val="1"/>
        </dgm:presLayoutVars>
      </dgm:prSet>
      <dgm:spPr/>
    </dgm:pt>
    <dgm:pt modelId="{FC016490-9FA9-4443-870D-9923AC4656C9}" type="pres">
      <dgm:prSet presAssocID="{21E67A66-A8C3-4B4F-B53A-50C67AD154B8}" presName="hSp" presStyleCnt="0"/>
      <dgm:spPr/>
    </dgm:pt>
    <dgm:pt modelId="{55029DFB-136E-456A-B06A-C8E1860A00B7}" type="pres">
      <dgm:prSet presAssocID="{038989BD-9C4F-4442-8D3E-C3A16F46AF71}" presName="vertFlow" presStyleCnt="0"/>
      <dgm:spPr/>
    </dgm:pt>
    <dgm:pt modelId="{03D25D72-5891-417B-AAAC-182BCEECBFCA}" type="pres">
      <dgm:prSet presAssocID="{038989BD-9C4F-4442-8D3E-C3A16F46AF71}" presName="header" presStyleLbl="node1" presStyleIdx="4" presStyleCnt="5"/>
      <dgm:spPr/>
    </dgm:pt>
    <dgm:pt modelId="{95F6BEF6-A54E-4DD0-AD02-CA113F708815}" type="pres">
      <dgm:prSet presAssocID="{32B43C0A-2563-437F-BB4B-C101324EACC2}" presName="parTrans" presStyleLbl="sibTrans2D1" presStyleIdx="4" presStyleCnt="5"/>
      <dgm:spPr/>
    </dgm:pt>
    <dgm:pt modelId="{7F8FE457-0DE7-4185-A61A-97321D923095}" type="pres">
      <dgm:prSet presAssocID="{08C949D1-7231-45DC-9C60-50FC45C50394}" presName="child" presStyleLbl="alignAccFollowNode1" presStyleIdx="4" presStyleCnt="5">
        <dgm:presLayoutVars>
          <dgm:chMax val="0"/>
          <dgm:bulletEnabled val="1"/>
        </dgm:presLayoutVars>
      </dgm:prSet>
      <dgm:spPr/>
    </dgm:pt>
  </dgm:ptLst>
  <dgm:cxnLst>
    <dgm:cxn modelId="{00961800-01AB-4019-8104-E0CBBB67BF5A}" type="presOf" srcId="{D8E336DD-1F4D-407D-84F8-382917FB1045}" destId="{FD89713A-E306-4B80-B44D-835DBF28BBDC}" srcOrd="0" destOrd="0" presId="urn:microsoft.com/office/officeart/2005/8/layout/lProcess1"/>
    <dgm:cxn modelId="{7FA88402-97EF-48C5-9DA4-12F17392922A}" type="presOf" srcId="{32B43C0A-2563-437F-BB4B-C101324EACC2}" destId="{95F6BEF6-A54E-4DD0-AD02-CA113F708815}" srcOrd="0" destOrd="0" presId="urn:microsoft.com/office/officeart/2005/8/layout/lProcess1"/>
    <dgm:cxn modelId="{FC09B116-65A1-41E4-9785-50FB75E98B42}" type="presOf" srcId="{69237D4D-074D-45C8-9F37-259A7FC98AE8}" destId="{CFE6D8A7-629D-423D-A679-DCDAE3DC189C}" srcOrd="0" destOrd="0" presId="urn:microsoft.com/office/officeart/2005/8/layout/lProcess1"/>
    <dgm:cxn modelId="{542BFA19-6209-4840-AD83-5E1F60978A70}" srcId="{6BBFF5F0-D4BD-4336-92E9-3BF95FB3D3FE}" destId="{A798C4E7-1DAF-40C4-A374-5980E1F05317}" srcOrd="0" destOrd="0" parTransId="{F50CC392-7AC9-4692-994D-078A28FE5CA9}" sibTransId="{2A4457A8-7216-4E60-9ADA-67CD1E7EFCBD}"/>
    <dgm:cxn modelId="{8B10F923-4FEC-4992-B7D9-07B31409EED0}" type="presOf" srcId="{A798C4E7-1DAF-40C4-A374-5980E1F05317}" destId="{22320C8C-1586-4E1D-9AD2-1C5037E622EA}" srcOrd="0" destOrd="0" presId="urn:microsoft.com/office/officeart/2005/8/layout/lProcess1"/>
    <dgm:cxn modelId="{60CDAD2C-BB30-4B9B-AFAD-6D21CBF4D72C}" type="presOf" srcId="{04A2A42C-CC41-484D-BADF-3D046F628F97}" destId="{CEABA868-DE64-473C-9B31-ED9C756470CF}" srcOrd="0" destOrd="0" presId="urn:microsoft.com/office/officeart/2005/8/layout/lProcess1"/>
    <dgm:cxn modelId="{7FF4C45B-13A4-4A1C-9B7B-795C9FA2D602}" type="presOf" srcId="{00A838AF-D431-4AD4-9B25-A07E49040428}" destId="{4A3EFF6D-312F-4669-A992-6D9C02589D18}" srcOrd="0" destOrd="0" presId="urn:microsoft.com/office/officeart/2005/8/layout/lProcess1"/>
    <dgm:cxn modelId="{4BF6BB42-BDB7-4193-A627-62C781B914A9}" srcId="{038989BD-9C4F-4442-8D3E-C3A16F46AF71}" destId="{08C949D1-7231-45DC-9C60-50FC45C50394}" srcOrd="0" destOrd="0" parTransId="{32B43C0A-2563-437F-BB4B-C101324EACC2}" sibTransId="{16A54468-09DF-4932-BF18-A08FC224EC18}"/>
    <dgm:cxn modelId="{B0904046-FAAF-40EF-9E14-602C08E7B6A3}" type="presOf" srcId="{21E67A66-A8C3-4B4F-B53A-50C67AD154B8}" destId="{519ECFE4-F0BB-4524-AF7C-220C69CF04F5}" srcOrd="0" destOrd="0" presId="urn:microsoft.com/office/officeart/2005/8/layout/lProcess1"/>
    <dgm:cxn modelId="{DB5D024F-00B4-4218-87BC-CF0A944A23A1}" type="presOf" srcId="{038989BD-9C4F-4442-8D3E-C3A16F46AF71}" destId="{03D25D72-5891-417B-AAAC-182BCEECBFCA}" srcOrd="0" destOrd="0" presId="urn:microsoft.com/office/officeart/2005/8/layout/lProcess1"/>
    <dgm:cxn modelId="{CF7F926F-1ACC-4E08-84A0-850FD0523882}" type="presOf" srcId="{08C949D1-7231-45DC-9C60-50FC45C50394}" destId="{7F8FE457-0DE7-4185-A61A-97321D923095}" srcOrd="0" destOrd="0" presId="urn:microsoft.com/office/officeart/2005/8/layout/lProcess1"/>
    <dgm:cxn modelId="{C3AA107B-841A-4003-8805-3A0447BEDB5E}" type="presOf" srcId="{1888B4BF-34F6-44F1-9032-8CD490B3CBB8}" destId="{050967CB-FD9A-4AF6-9160-0FD6D195FB27}" srcOrd="0" destOrd="0" presId="urn:microsoft.com/office/officeart/2005/8/layout/lProcess1"/>
    <dgm:cxn modelId="{6C7BB08A-69ED-49C2-8C7D-408FC1B762E6}" srcId="{69237D4D-074D-45C8-9F37-259A7FC98AE8}" destId="{A90015D8-B31A-4E09-BB3E-EA603120FB78}" srcOrd="0" destOrd="0" parTransId="{1888B4BF-34F6-44F1-9032-8CD490B3CBB8}" sibTransId="{4AB3E8B1-0346-4367-9E3D-DF96A38B9F23}"/>
    <dgm:cxn modelId="{8CFD668D-A5BB-4116-9C75-9EF48C45648C}" type="presOf" srcId="{B2D62D6C-2260-42C7-9753-1EFF89CC9845}" destId="{E6FF6444-1EF5-4BD5-98DB-4C6771238CF1}" srcOrd="0" destOrd="0" presId="urn:microsoft.com/office/officeart/2005/8/layout/lProcess1"/>
    <dgm:cxn modelId="{5E44C699-30AC-4519-B0C0-0830FBDFDA5A}" srcId="{D8E336DD-1F4D-407D-84F8-382917FB1045}" destId="{00A838AF-D431-4AD4-9B25-A07E49040428}" srcOrd="0" destOrd="0" parTransId="{04A2A42C-CC41-484D-BADF-3D046F628F97}" sibTransId="{65284E11-34D2-466B-A5D0-5B3AAAF161C8}"/>
    <dgm:cxn modelId="{0A40219B-48C1-4C1F-9CE2-6EDF60C39074}" type="presOf" srcId="{6BBFF5F0-D4BD-4336-92E9-3BF95FB3D3FE}" destId="{C620FED9-09AD-4771-BF99-27503F6E58E1}" srcOrd="0" destOrd="0" presId="urn:microsoft.com/office/officeart/2005/8/layout/lProcess1"/>
    <dgm:cxn modelId="{3BA3129F-44E7-4859-9941-C4ED7F65BAD1}" type="presOf" srcId="{E9CF726F-A38E-4884-9B7A-AA4AFA904446}" destId="{1A95E3D9-B999-4CE5-AB8C-620E05B6D53A}" srcOrd="0" destOrd="0" presId="urn:microsoft.com/office/officeart/2005/8/layout/lProcess1"/>
    <dgm:cxn modelId="{6C7C61AE-BDDC-4971-9DEC-EF19B0E9A96B}" srcId="{6BBFF5F0-D4BD-4336-92E9-3BF95FB3D3FE}" destId="{038989BD-9C4F-4442-8D3E-C3A16F46AF71}" srcOrd="4" destOrd="0" parTransId="{832246F8-CEDF-4170-BC1E-5B44E51DB4DC}" sibTransId="{B256708D-30D2-4943-B93B-7CE2E1688197}"/>
    <dgm:cxn modelId="{955437B0-EF01-47E8-97F8-1D12D9DB54A6}" type="presOf" srcId="{B2B53FDF-9FC5-4C84-9591-8C5C98F7762D}" destId="{C8650FB3-4B51-418C-9AE3-CB39488F9429}" srcOrd="0" destOrd="0" presId="urn:microsoft.com/office/officeart/2005/8/layout/lProcess1"/>
    <dgm:cxn modelId="{8D392CC2-60DD-4D48-AFD0-4457C56BC030}" srcId="{A798C4E7-1DAF-40C4-A374-5980E1F05317}" destId="{B2B53FDF-9FC5-4C84-9591-8C5C98F7762D}" srcOrd="0" destOrd="0" parTransId="{B2D62D6C-2260-42C7-9753-1EFF89CC9845}" sibTransId="{656C309B-597C-4F6E-BE2F-3E749A504CE6}"/>
    <dgm:cxn modelId="{14E432C8-8C85-4C6F-BC7C-23AB341204F2}" srcId="{6BBFF5F0-D4BD-4336-92E9-3BF95FB3D3FE}" destId="{D8E336DD-1F4D-407D-84F8-382917FB1045}" srcOrd="1" destOrd="0" parTransId="{01556470-B7D9-4452-85D0-BA35CACB08B4}" sibTransId="{C26336C9-BE6D-485B-8F68-6298999E2882}"/>
    <dgm:cxn modelId="{E1F4E9D9-9048-4F65-B954-649D913747F2}" type="presOf" srcId="{369B75DF-028B-445D-ACAA-1A58CB4673E1}" destId="{39B09284-AF61-4F00-8207-4F8161BDBE93}" srcOrd="0" destOrd="0" presId="urn:microsoft.com/office/officeart/2005/8/layout/lProcess1"/>
    <dgm:cxn modelId="{C31A21E5-016D-4B5A-B413-DC8E72AFDFA7}" type="presOf" srcId="{A90015D8-B31A-4E09-BB3E-EA603120FB78}" destId="{E09652F0-D522-43EB-BA99-CA310E80BAB1}" srcOrd="0" destOrd="0" presId="urn:microsoft.com/office/officeart/2005/8/layout/lProcess1"/>
    <dgm:cxn modelId="{E192C2F2-DC77-4432-BE89-F4A681D77CCF}" srcId="{6BBFF5F0-D4BD-4336-92E9-3BF95FB3D3FE}" destId="{69237D4D-074D-45C8-9F37-259A7FC98AE8}" srcOrd="2" destOrd="0" parTransId="{3577AB6A-9057-4264-AB8B-100F70108C63}" sibTransId="{32296436-E7C2-41D2-92C1-73110FF634AF}"/>
    <dgm:cxn modelId="{4B8372F3-A8FB-43C4-A38A-45850ED33B7B}" srcId="{6BBFF5F0-D4BD-4336-92E9-3BF95FB3D3FE}" destId="{21E67A66-A8C3-4B4F-B53A-50C67AD154B8}" srcOrd="3" destOrd="0" parTransId="{52A0A461-BBD0-463B-88C6-6B1160119BA5}" sibTransId="{7ED51D9F-89C7-4591-A702-1F63EEB83252}"/>
    <dgm:cxn modelId="{12180AF9-040E-4002-AA81-7F142B9C238C}" srcId="{21E67A66-A8C3-4B4F-B53A-50C67AD154B8}" destId="{369B75DF-028B-445D-ACAA-1A58CB4673E1}" srcOrd="0" destOrd="0" parTransId="{E9CF726F-A38E-4884-9B7A-AA4AFA904446}" sibTransId="{783C99B4-C4FE-4162-8712-6FD64579D02F}"/>
    <dgm:cxn modelId="{D5EBD4B0-44F4-47ED-8ED6-BAF6A1A494D5}" type="presParOf" srcId="{C620FED9-09AD-4771-BF99-27503F6E58E1}" destId="{E778C27D-E303-49DB-B7D2-7A7F571C4336}" srcOrd="0" destOrd="0" presId="urn:microsoft.com/office/officeart/2005/8/layout/lProcess1"/>
    <dgm:cxn modelId="{E748BA13-72CC-4E11-94FA-86A7113D4873}" type="presParOf" srcId="{E778C27D-E303-49DB-B7D2-7A7F571C4336}" destId="{22320C8C-1586-4E1D-9AD2-1C5037E622EA}" srcOrd="0" destOrd="0" presId="urn:microsoft.com/office/officeart/2005/8/layout/lProcess1"/>
    <dgm:cxn modelId="{8AF58623-C493-4B40-9F30-215251110A14}" type="presParOf" srcId="{E778C27D-E303-49DB-B7D2-7A7F571C4336}" destId="{E6FF6444-1EF5-4BD5-98DB-4C6771238CF1}" srcOrd="1" destOrd="0" presId="urn:microsoft.com/office/officeart/2005/8/layout/lProcess1"/>
    <dgm:cxn modelId="{82D33D6D-5004-489C-853E-537A1F7EB122}" type="presParOf" srcId="{E778C27D-E303-49DB-B7D2-7A7F571C4336}" destId="{C8650FB3-4B51-418C-9AE3-CB39488F9429}" srcOrd="2" destOrd="0" presId="urn:microsoft.com/office/officeart/2005/8/layout/lProcess1"/>
    <dgm:cxn modelId="{99B85AA7-25FA-4596-ACA5-5E8A520AD02C}" type="presParOf" srcId="{C620FED9-09AD-4771-BF99-27503F6E58E1}" destId="{6285A452-DD05-4B4C-98EA-61FBF60D382D}" srcOrd="1" destOrd="0" presId="urn:microsoft.com/office/officeart/2005/8/layout/lProcess1"/>
    <dgm:cxn modelId="{D322336A-0D11-458F-95A0-001374CFBC3F}" type="presParOf" srcId="{C620FED9-09AD-4771-BF99-27503F6E58E1}" destId="{27A02E51-AD93-42D3-A91B-065F7D8A5D1F}" srcOrd="2" destOrd="0" presId="urn:microsoft.com/office/officeart/2005/8/layout/lProcess1"/>
    <dgm:cxn modelId="{EF3A430F-B37C-44F8-9F89-C656EDB6A0E2}" type="presParOf" srcId="{27A02E51-AD93-42D3-A91B-065F7D8A5D1F}" destId="{FD89713A-E306-4B80-B44D-835DBF28BBDC}" srcOrd="0" destOrd="0" presId="urn:microsoft.com/office/officeart/2005/8/layout/lProcess1"/>
    <dgm:cxn modelId="{CAF83E63-2299-4A8F-92B7-27F86F7001CC}" type="presParOf" srcId="{27A02E51-AD93-42D3-A91B-065F7D8A5D1F}" destId="{CEABA868-DE64-473C-9B31-ED9C756470CF}" srcOrd="1" destOrd="0" presId="urn:microsoft.com/office/officeart/2005/8/layout/lProcess1"/>
    <dgm:cxn modelId="{94A2EE31-E660-4443-A31F-9C9D768648E0}" type="presParOf" srcId="{27A02E51-AD93-42D3-A91B-065F7D8A5D1F}" destId="{4A3EFF6D-312F-4669-A992-6D9C02589D18}" srcOrd="2" destOrd="0" presId="urn:microsoft.com/office/officeart/2005/8/layout/lProcess1"/>
    <dgm:cxn modelId="{F96475BD-35C4-4D03-BB03-7E931669CFC1}" type="presParOf" srcId="{C620FED9-09AD-4771-BF99-27503F6E58E1}" destId="{FC7ACB68-A7E7-4763-AE09-532F97F52A0C}" srcOrd="3" destOrd="0" presId="urn:microsoft.com/office/officeart/2005/8/layout/lProcess1"/>
    <dgm:cxn modelId="{01E7A2F2-6C93-42E1-935F-A771AFCEE99B}" type="presParOf" srcId="{C620FED9-09AD-4771-BF99-27503F6E58E1}" destId="{535694C2-643C-4C12-A21D-6956C6F8FD27}" srcOrd="4" destOrd="0" presId="urn:microsoft.com/office/officeart/2005/8/layout/lProcess1"/>
    <dgm:cxn modelId="{6F4AEBD0-6618-4202-A7DE-3DB16B45F159}" type="presParOf" srcId="{535694C2-643C-4C12-A21D-6956C6F8FD27}" destId="{CFE6D8A7-629D-423D-A679-DCDAE3DC189C}" srcOrd="0" destOrd="0" presId="urn:microsoft.com/office/officeart/2005/8/layout/lProcess1"/>
    <dgm:cxn modelId="{C8A65FDA-388B-4B4A-A247-1D50E9EA49D8}" type="presParOf" srcId="{535694C2-643C-4C12-A21D-6956C6F8FD27}" destId="{050967CB-FD9A-4AF6-9160-0FD6D195FB27}" srcOrd="1" destOrd="0" presId="urn:microsoft.com/office/officeart/2005/8/layout/lProcess1"/>
    <dgm:cxn modelId="{11F2CED0-06E2-424B-8EC1-7E0D95B84D79}" type="presParOf" srcId="{535694C2-643C-4C12-A21D-6956C6F8FD27}" destId="{E09652F0-D522-43EB-BA99-CA310E80BAB1}" srcOrd="2" destOrd="0" presId="urn:microsoft.com/office/officeart/2005/8/layout/lProcess1"/>
    <dgm:cxn modelId="{F0C7476A-4747-48A7-BF4B-7AEE6541F4B4}" type="presParOf" srcId="{C620FED9-09AD-4771-BF99-27503F6E58E1}" destId="{80BA2160-E0D8-4896-B5BD-D95CBF3AAA22}" srcOrd="5" destOrd="0" presId="urn:microsoft.com/office/officeart/2005/8/layout/lProcess1"/>
    <dgm:cxn modelId="{66D01289-D587-4879-882B-6F61BFAB6112}" type="presParOf" srcId="{C620FED9-09AD-4771-BF99-27503F6E58E1}" destId="{CACCF349-1D27-4D32-A81C-7839613F2459}" srcOrd="6" destOrd="0" presId="urn:microsoft.com/office/officeart/2005/8/layout/lProcess1"/>
    <dgm:cxn modelId="{241A1BF6-0824-4A77-B4B0-EA34CB75395C}" type="presParOf" srcId="{CACCF349-1D27-4D32-A81C-7839613F2459}" destId="{519ECFE4-F0BB-4524-AF7C-220C69CF04F5}" srcOrd="0" destOrd="0" presId="urn:microsoft.com/office/officeart/2005/8/layout/lProcess1"/>
    <dgm:cxn modelId="{174D9921-4158-4AB2-8F71-86EF993D2570}" type="presParOf" srcId="{CACCF349-1D27-4D32-A81C-7839613F2459}" destId="{1A95E3D9-B999-4CE5-AB8C-620E05B6D53A}" srcOrd="1" destOrd="0" presId="urn:microsoft.com/office/officeart/2005/8/layout/lProcess1"/>
    <dgm:cxn modelId="{D3D18866-3FF4-46B0-A6F8-358452576236}" type="presParOf" srcId="{CACCF349-1D27-4D32-A81C-7839613F2459}" destId="{39B09284-AF61-4F00-8207-4F8161BDBE93}" srcOrd="2" destOrd="0" presId="urn:microsoft.com/office/officeart/2005/8/layout/lProcess1"/>
    <dgm:cxn modelId="{8CCA83F3-A4A7-45E9-BEEB-E672113553F2}" type="presParOf" srcId="{C620FED9-09AD-4771-BF99-27503F6E58E1}" destId="{FC016490-9FA9-4443-870D-9923AC4656C9}" srcOrd="7" destOrd="0" presId="urn:microsoft.com/office/officeart/2005/8/layout/lProcess1"/>
    <dgm:cxn modelId="{78468501-3D33-47B9-9302-2124628D9795}" type="presParOf" srcId="{C620FED9-09AD-4771-BF99-27503F6E58E1}" destId="{55029DFB-136E-456A-B06A-C8E1860A00B7}" srcOrd="8" destOrd="0" presId="urn:microsoft.com/office/officeart/2005/8/layout/lProcess1"/>
    <dgm:cxn modelId="{E2A48095-79C6-43A1-B4DF-041AE3B13A73}" type="presParOf" srcId="{55029DFB-136E-456A-B06A-C8E1860A00B7}" destId="{03D25D72-5891-417B-AAAC-182BCEECBFCA}" srcOrd="0" destOrd="0" presId="urn:microsoft.com/office/officeart/2005/8/layout/lProcess1"/>
    <dgm:cxn modelId="{AB3C593B-C786-4F14-8C84-18A2C51AA0C5}" type="presParOf" srcId="{55029DFB-136E-456A-B06A-C8E1860A00B7}" destId="{95F6BEF6-A54E-4DD0-AD02-CA113F708815}" srcOrd="1" destOrd="0" presId="urn:microsoft.com/office/officeart/2005/8/layout/lProcess1"/>
    <dgm:cxn modelId="{9BF01F78-9934-4D80-80C4-C1CF1489ACC8}" type="presParOf" srcId="{55029DFB-136E-456A-B06A-C8E1860A00B7}" destId="{7F8FE457-0DE7-4185-A61A-97321D923095}" srcOrd="2"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7F28585-B6D2-40B0-B6C6-521D776CBAB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D6BEEFB-34FC-40FF-8AE3-855AAB6C2D11}">
      <dgm:prSet custT="1"/>
      <dgm:spPr>
        <a:solidFill>
          <a:schemeClr val="bg2"/>
        </a:solidFill>
      </dgm:spPr>
      <dgm:t>
        <a:bodyPr/>
        <a:lstStyle/>
        <a:p>
          <a:r>
            <a:rPr lang="en-US" sz="1400" b="0" dirty="0">
              <a:solidFill>
                <a:schemeClr val="tx1"/>
              </a:solidFill>
              <a:effectLst/>
              <a:latin typeface="Sun Life New Text" pitchFamily="2" charset="0"/>
              <a:ea typeface="Calibri" panose="020F0502020204030204" pitchFamily="34" charset="0"/>
              <a:cs typeface="Times New Roman" panose="02020603050405020304" pitchFamily="18" charset="0"/>
            </a:rPr>
            <a:t>First Home Savings Account (FHSA) </a:t>
          </a:r>
          <a:endParaRPr lang="en-US" sz="1400" b="0" baseline="0" dirty="0">
            <a:solidFill>
              <a:schemeClr val="tx1"/>
            </a:solidFill>
            <a:latin typeface="Sun Life New Text" pitchFamily="2" charset="0"/>
          </a:endParaRPr>
        </a:p>
      </dgm:t>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67D2F150-391F-4864-A3F5-2E7B1E0C0F06}" type="parTrans" cxnId="{C4959A9A-35C1-4F9D-AB8B-2B1F46A091BA}">
      <dgm:prSet/>
      <dgm:spPr/>
      <dgm:t>
        <a:bodyPr/>
        <a:lstStyle/>
        <a:p>
          <a:endParaRPr lang="en-US"/>
        </a:p>
      </dgm:t>
    </dgm:pt>
    <dgm:pt modelId="{2FFA10BB-9EF7-4C29-A4E8-0ABD66E04246}" type="sibTrans" cxnId="{C4959A9A-35C1-4F9D-AB8B-2B1F46A091BA}">
      <dgm:prSet/>
      <dgm:spPr/>
      <dgm:t>
        <a:bodyPr/>
        <a:lstStyle/>
        <a:p>
          <a:endParaRPr lang="en-US"/>
        </a:p>
      </dgm:t>
    </dgm:pt>
    <dgm:pt modelId="{D695FE83-F0AE-41C0-A4BF-D3B70DE03DB3}">
      <dgm:prSet custT="1"/>
      <dgm:spPr>
        <a:solidFill>
          <a:schemeClr val="bg2"/>
        </a:solidFill>
      </dgm:spPr>
      <dgm:t>
        <a:bodyPr/>
        <a:lstStyle/>
        <a:p>
          <a:r>
            <a:rPr lang="en-US" sz="1400" b="0" dirty="0">
              <a:solidFill>
                <a:schemeClr val="tx1"/>
              </a:solidFill>
              <a:latin typeface="Sun Life New Text" pitchFamily="2" charset="0"/>
            </a:rPr>
            <a:t>Mortgage renewal Tip 1:  Consider your goals</a:t>
          </a:r>
          <a:endParaRPr lang="en-US" sz="1400" b="0" baseline="0" dirty="0">
            <a:solidFill>
              <a:schemeClr val="tx1"/>
            </a:solidFill>
            <a:latin typeface="Sun Life New Text" pitchFamily="2" charset="0"/>
          </a:endParaRPr>
        </a:p>
      </dgm:t>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81D0BD90-B234-46A2-8B3D-A8021CBD252D}" type="parTrans" cxnId="{A477ACE0-DB85-4A46-A06C-715E90AD8678}">
      <dgm:prSet/>
      <dgm:spPr/>
      <dgm:t>
        <a:bodyPr/>
        <a:lstStyle/>
        <a:p>
          <a:endParaRPr lang="en-US"/>
        </a:p>
      </dgm:t>
    </dgm:pt>
    <dgm:pt modelId="{ED9E3692-3187-4844-B2EA-D679096F7E1D}" type="sibTrans" cxnId="{A477ACE0-DB85-4A46-A06C-715E90AD8678}">
      <dgm:prSet/>
      <dgm:spPr/>
      <dgm:t>
        <a:bodyPr/>
        <a:lstStyle/>
        <a:p>
          <a:endParaRPr lang="en-US"/>
        </a:p>
      </dgm:t>
    </dgm:pt>
    <dgm:pt modelId="{1C9887A8-F88E-45C4-8F2A-7A68F3C89B1B}">
      <dgm:prSet custT="1"/>
      <dgm:spPr>
        <a:solidFill>
          <a:schemeClr val="bg2"/>
        </a:solidFill>
      </dgm:spPr>
      <dgm:t>
        <a:bodyPr/>
        <a:lstStyle/>
        <a:p>
          <a:r>
            <a:rPr lang="en-US" sz="1400" b="0" baseline="0" dirty="0">
              <a:solidFill>
                <a:schemeClr val="tx1"/>
              </a:solidFill>
              <a:latin typeface="Sun Life New Text" pitchFamily="2" charset="0"/>
            </a:rPr>
            <a:t>Home Buyers’ Plan (HBP) increase</a:t>
          </a:r>
        </a:p>
      </dgm:t>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E3BB947C-F278-42A5-B9DE-143818596CE8}" type="parTrans" cxnId="{28FCF0B9-1F9D-4A74-9F30-EF8FA0FA360F}">
      <dgm:prSet/>
      <dgm:spPr/>
      <dgm:t>
        <a:bodyPr/>
        <a:lstStyle/>
        <a:p>
          <a:endParaRPr lang="en-CA"/>
        </a:p>
      </dgm:t>
    </dgm:pt>
    <dgm:pt modelId="{347142B6-179E-47C3-A1F0-2FB48CBCF849}" type="sibTrans" cxnId="{28FCF0B9-1F9D-4A74-9F30-EF8FA0FA360F}">
      <dgm:prSet/>
      <dgm:spPr/>
      <dgm:t>
        <a:bodyPr/>
        <a:lstStyle/>
        <a:p>
          <a:endParaRPr lang="en-CA"/>
        </a:p>
      </dgm:t>
    </dgm:pt>
    <dgm:pt modelId="{CE6F047C-4399-4E22-B118-0EAB22C112AA}">
      <dgm:prSet custT="1"/>
      <dgm:spPr>
        <a:solidFill>
          <a:schemeClr val="bg2"/>
        </a:solidFill>
      </dgm:spPr>
      <dgm:t>
        <a:bodyPr/>
        <a:lstStyle/>
        <a:p>
          <a:r>
            <a:rPr lang="en-US" sz="1400" b="0" dirty="0">
              <a:solidFill>
                <a:schemeClr val="tx1"/>
              </a:solidFill>
              <a:latin typeface="Sun Life New Text" pitchFamily="2" charset="0"/>
            </a:rPr>
            <a:t>Mortgage renewal Tip 2: Ask for a better rate</a:t>
          </a:r>
          <a:endParaRPr lang="en-US" sz="1400" b="0" baseline="0" dirty="0">
            <a:solidFill>
              <a:schemeClr val="tx1"/>
            </a:solidFill>
            <a:latin typeface="Sun Life New Text" pitchFamily="2" charset="0"/>
          </a:endParaRPr>
        </a:p>
      </dgm:t>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4A32659E-B68D-4D95-9005-5074066463CE}" type="parTrans" cxnId="{08397BA0-69AC-44F7-A8CA-BD1687B1D804}">
      <dgm:prSet/>
      <dgm:spPr/>
      <dgm:t>
        <a:bodyPr/>
        <a:lstStyle/>
        <a:p>
          <a:endParaRPr lang="en-CA"/>
        </a:p>
      </dgm:t>
    </dgm:pt>
    <dgm:pt modelId="{3F425DEF-803F-497B-B57C-6AB07059BA3C}" type="sibTrans" cxnId="{08397BA0-69AC-44F7-A8CA-BD1687B1D804}">
      <dgm:prSet/>
      <dgm:spPr/>
      <dgm:t>
        <a:bodyPr/>
        <a:lstStyle/>
        <a:p>
          <a:endParaRPr lang="en-CA"/>
        </a:p>
      </dgm:t>
    </dgm:pt>
    <dgm:pt modelId="{CB2B4E5C-CB62-44DB-BA9A-3F6923BA7077}">
      <dgm:prSet custT="1"/>
      <dgm:spPr>
        <a:solidFill>
          <a:schemeClr val="bg2"/>
        </a:solidFill>
      </dgm:spPr>
      <dgm:t>
        <a:bodyPr/>
        <a:lstStyle/>
        <a:p>
          <a:r>
            <a:rPr lang="en-US" sz="1400" b="0" baseline="0" dirty="0">
              <a:solidFill>
                <a:schemeClr val="tx1"/>
              </a:solidFill>
              <a:latin typeface="Sun Life New Text" pitchFamily="2" charset="0"/>
            </a:rPr>
            <a:t>Mortgage renewal Tip 3: Shop around </a:t>
          </a:r>
        </a:p>
      </dgm:t>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970CA704-A321-475E-B4BF-E47E1920CCB8}" type="parTrans" cxnId="{C04F65A5-4302-448F-875E-38ECF531BD51}">
      <dgm:prSet/>
      <dgm:spPr/>
      <dgm:t>
        <a:bodyPr/>
        <a:lstStyle/>
        <a:p>
          <a:endParaRPr lang="en-CA"/>
        </a:p>
      </dgm:t>
    </dgm:pt>
    <dgm:pt modelId="{5D9F1AFF-3250-4965-8D24-838BC3006503}" type="sibTrans" cxnId="{C04F65A5-4302-448F-875E-38ECF531BD51}">
      <dgm:prSet/>
      <dgm:spPr/>
      <dgm:t>
        <a:bodyPr/>
        <a:lstStyle/>
        <a:p>
          <a:endParaRPr lang="en-CA"/>
        </a:p>
      </dgm:t>
    </dgm:pt>
    <dgm:pt modelId="{00EEB103-0604-40A9-AB11-6E8384B25473}" type="pres">
      <dgm:prSet presAssocID="{07F28585-B6D2-40B0-B6C6-521D776CBAB6}" presName="linear" presStyleCnt="0">
        <dgm:presLayoutVars>
          <dgm:animLvl val="lvl"/>
          <dgm:resizeHandles val="exact"/>
        </dgm:presLayoutVars>
      </dgm:prSet>
      <dgm:spPr/>
    </dgm:pt>
    <dgm:pt modelId="{78D091C6-5416-4F66-AC82-F83346407045}" type="pres">
      <dgm:prSet presAssocID="{CD6BEEFB-34FC-40FF-8AE3-855AAB6C2D11}" presName="parentText" presStyleLbl="node1" presStyleIdx="0" presStyleCnt="5" custLinFactNeighborX="-39241" custLinFactNeighborY="-36080">
        <dgm:presLayoutVars>
          <dgm:chMax val="0"/>
          <dgm:bulletEnabled val="1"/>
        </dgm:presLayoutVars>
      </dgm:prSet>
      <dgm:spPr/>
    </dgm:pt>
    <dgm:pt modelId="{117394F8-432E-4AFA-9DF8-5A7E5C7A4196}" type="pres">
      <dgm:prSet presAssocID="{2FFA10BB-9EF7-4C29-A4E8-0ABD66E04246}" presName="spacer" presStyleCnt="0"/>
      <dgm:spPr/>
    </dgm:pt>
    <dgm:pt modelId="{C009B12E-D7BE-48EF-B183-8E9B6406BB8E}" type="pres">
      <dgm:prSet presAssocID="{1C9887A8-F88E-45C4-8F2A-7A68F3C89B1B}" presName="parentText" presStyleLbl="node1" presStyleIdx="1" presStyleCnt="5">
        <dgm:presLayoutVars>
          <dgm:chMax val="0"/>
          <dgm:bulletEnabled val="1"/>
        </dgm:presLayoutVars>
      </dgm:prSet>
      <dgm:spPr/>
    </dgm:pt>
    <dgm:pt modelId="{8884E973-8683-408B-84F3-7150B78457B4}" type="pres">
      <dgm:prSet presAssocID="{347142B6-179E-47C3-A1F0-2FB48CBCF849}" presName="spacer" presStyleCnt="0"/>
      <dgm:spPr/>
    </dgm:pt>
    <dgm:pt modelId="{241653A6-25B4-46F5-9535-EC095D348D19}" type="pres">
      <dgm:prSet presAssocID="{D695FE83-F0AE-41C0-A4BF-D3B70DE03DB3}" presName="parentText" presStyleLbl="node1" presStyleIdx="2" presStyleCnt="5">
        <dgm:presLayoutVars>
          <dgm:chMax val="0"/>
          <dgm:bulletEnabled val="1"/>
        </dgm:presLayoutVars>
      </dgm:prSet>
      <dgm:spPr/>
    </dgm:pt>
    <dgm:pt modelId="{75BAEC35-BCBC-4E3F-895C-E5722818EF7F}" type="pres">
      <dgm:prSet presAssocID="{ED9E3692-3187-4844-B2EA-D679096F7E1D}" presName="spacer" presStyleCnt="0"/>
      <dgm:spPr/>
    </dgm:pt>
    <dgm:pt modelId="{58E000A0-84D8-402D-8725-664D1001D19F}" type="pres">
      <dgm:prSet presAssocID="{CE6F047C-4399-4E22-B118-0EAB22C112AA}" presName="parentText" presStyleLbl="node1" presStyleIdx="3" presStyleCnt="5">
        <dgm:presLayoutVars>
          <dgm:chMax val="0"/>
          <dgm:bulletEnabled val="1"/>
        </dgm:presLayoutVars>
      </dgm:prSet>
      <dgm:spPr/>
    </dgm:pt>
    <dgm:pt modelId="{2FF4CF8D-871D-48FC-B322-245E9C7E8B01}" type="pres">
      <dgm:prSet presAssocID="{3F425DEF-803F-497B-B57C-6AB07059BA3C}" presName="spacer" presStyleCnt="0"/>
      <dgm:spPr/>
    </dgm:pt>
    <dgm:pt modelId="{F903D741-22D4-411B-9926-2BE40A14CE3E}" type="pres">
      <dgm:prSet presAssocID="{CB2B4E5C-CB62-44DB-BA9A-3F6923BA7077}" presName="parentText" presStyleLbl="node1" presStyleIdx="4" presStyleCnt="5">
        <dgm:presLayoutVars>
          <dgm:chMax val="0"/>
          <dgm:bulletEnabled val="1"/>
        </dgm:presLayoutVars>
      </dgm:prSet>
      <dgm:spPr/>
    </dgm:pt>
  </dgm:ptLst>
  <dgm:cxnLst>
    <dgm:cxn modelId="{7481F421-1529-4BAC-9249-793DBDF1DD96}" type="presOf" srcId="{D695FE83-F0AE-41C0-A4BF-D3B70DE03DB3}" destId="{241653A6-25B4-46F5-9535-EC095D348D19}" srcOrd="0" destOrd="0" presId="urn:microsoft.com/office/officeart/2005/8/layout/vList2"/>
    <dgm:cxn modelId="{77E76B42-46D1-458F-9C5C-825CF2E50524}" type="presOf" srcId="{1C9887A8-F88E-45C4-8F2A-7A68F3C89B1B}" destId="{C009B12E-D7BE-48EF-B183-8E9B6406BB8E}" srcOrd="0" destOrd="0" presId="urn:microsoft.com/office/officeart/2005/8/layout/vList2"/>
    <dgm:cxn modelId="{0A3FE484-4C0D-4632-AB18-2F8CDB4B7FE2}" type="presOf" srcId="{CB2B4E5C-CB62-44DB-BA9A-3F6923BA7077}" destId="{F903D741-22D4-411B-9926-2BE40A14CE3E}" srcOrd="0" destOrd="0" presId="urn:microsoft.com/office/officeart/2005/8/layout/vList2"/>
    <dgm:cxn modelId="{C4959A9A-35C1-4F9D-AB8B-2B1F46A091BA}" srcId="{07F28585-B6D2-40B0-B6C6-521D776CBAB6}" destId="{CD6BEEFB-34FC-40FF-8AE3-855AAB6C2D11}" srcOrd="0" destOrd="0" parTransId="{67D2F150-391F-4864-A3F5-2E7B1E0C0F06}" sibTransId="{2FFA10BB-9EF7-4C29-A4E8-0ABD66E04246}"/>
    <dgm:cxn modelId="{08397BA0-69AC-44F7-A8CA-BD1687B1D804}" srcId="{07F28585-B6D2-40B0-B6C6-521D776CBAB6}" destId="{CE6F047C-4399-4E22-B118-0EAB22C112AA}" srcOrd="3" destOrd="0" parTransId="{4A32659E-B68D-4D95-9005-5074066463CE}" sibTransId="{3F425DEF-803F-497B-B57C-6AB07059BA3C}"/>
    <dgm:cxn modelId="{C04F65A5-4302-448F-875E-38ECF531BD51}" srcId="{07F28585-B6D2-40B0-B6C6-521D776CBAB6}" destId="{CB2B4E5C-CB62-44DB-BA9A-3F6923BA7077}" srcOrd="4" destOrd="0" parTransId="{970CA704-A321-475E-B4BF-E47E1920CCB8}" sibTransId="{5D9F1AFF-3250-4965-8D24-838BC3006503}"/>
    <dgm:cxn modelId="{28FCF0B9-1F9D-4A74-9F30-EF8FA0FA360F}" srcId="{07F28585-B6D2-40B0-B6C6-521D776CBAB6}" destId="{1C9887A8-F88E-45C4-8F2A-7A68F3C89B1B}" srcOrd="1" destOrd="0" parTransId="{E3BB947C-F278-42A5-B9DE-143818596CE8}" sibTransId="{347142B6-179E-47C3-A1F0-2FB48CBCF849}"/>
    <dgm:cxn modelId="{991256D7-163D-4990-816A-B7F6351D9E17}" type="presOf" srcId="{CD6BEEFB-34FC-40FF-8AE3-855AAB6C2D11}" destId="{78D091C6-5416-4F66-AC82-F83346407045}" srcOrd="0" destOrd="0" presId="urn:microsoft.com/office/officeart/2005/8/layout/vList2"/>
    <dgm:cxn modelId="{A477ACE0-DB85-4A46-A06C-715E90AD8678}" srcId="{07F28585-B6D2-40B0-B6C6-521D776CBAB6}" destId="{D695FE83-F0AE-41C0-A4BF-D3B70DE03DB3}" srcOrd="2" destOrd="0" parTransId="{81D0BD90-B234-46A2-8B3D-A8021CBD252D}" sibTransId="{ED9E3692-3187-4844-B2EA-D679096F7E1D}"/>
    <dgm:cxn modelId="{0A4AB9F1-2368-4ECF-BF8E-B03A8E74B45A}" type="presOf" srcId="{07F28585-B6D2-40B0-B6C6-521D776CBAB6}" destId="{00EEB103-0604-40A9-AB11-6E8384B25473}" srcOrd="0" destOrd="0" presId="urn:microsoft.com/office/officeart/2005/8/layout/vList2"/>
    <dgm:cxn modelId="{D59BB5FF-8C5D-4AF8-BB43-11E2F0F5BDE9}" type="presOf" srcId="{CE6F047C-4399-4E22-B118-0EAB22C112AA}" destId="{58E000A0-84D8-402D-8725-664D1001D19F}" srcOrd="0" destOrd="0" presId="urn:microsoft.com/office/officeart/2005/8/layout/vList2"/>
    <dgm:cxn modelId="{14178FCF-B13B-4C4D-B324-15F8B3113CB9}" type="presParOf" srcId="{00EEB103-0604-40A9-AB11-6E8384B25473}" destId="{78D091C6-5416-4F66-AC82-F83346407045}" srcOrd="0" destOrd="0" presId="urn:microsoft.com/office/officeart/2005/8/layout/vList2"/>
    <dgm:cxn modelId="{811F958C-8AF4-4BAA-AC8F-D7AD821490EC}" type="presParOf" srcId="{00EEB103-0604-40A9-AB11-6E8384B25473}" destId="{117394F8-432E-4AFA-9DF8-5A7E5C7A4196}" srcOrd="1" destOrd="0" presId="urn:microsoft.com/office/officeart/2005/8/layout/vList2"/>
    <dgm:cxn modelId="{90BF1840-F1BB-46B9-9942-76305724DEA4}" type="presParOf" srcId="{00EEB103-0604-40A9-AB11-6E8384B25473}" destId="{C009B12E-D7BE-48EF-B183-8E9B6406BB8E}" srcOrd="2" destOrd="0" presId="urn:microsoft.com/office/officeart/2005/8/layout/vList2"/>
    <dgm:cxn modelId="{C1E1817A-217D-4981-8682-A0592B3BEADB}" type="presParOf" srcId="{00EEB103-0604-40A9-AB11-6E8384B25473}" destId="{8884E973-8683-408B-84F3-7150B78457B4}" srcOrd="3" destOrd="0" presId="urn:microsoft.com/office/officeart/2005/8/layout/vList2"/>
    <dgm:cxn modelId="{BCAF6D8B-52B6-454A-A78B-CCD04561936B}" type="presParOf" srcId="{00EEB103-0604-40A9-AB11-6E8384B25473}" destId="{241653A6-25B4-46F5-9535-EC095D348D19}" srcOrd="4" destOrd="0" presId="urn:microsoft.com/office/officeart/2005/8/layout/vList2"/>
    <dgm:cxn modelId="{27725563-4A5A-40CF-84B1-39672D6AD3BB}" type="presParOf" srcId="{00EEB103-0604-40A9-AB11-6E8384B25473}" destId="{75BAEC35-BCBC-4E3F-895C-E5722818EF7F}" srcOrd="5" destOrd="0" presId="urn:microsoft.com/office/officeart/2005/8/layout/vList2"/>
    <dgm:cxn modelId="{D8D0DB87-DB8B-4BD8-A66E-6D8B32D94F22}" type="presParOf" srcId="{00EEB103-0604-40A9-AB11-6E8384B25473}" destId="{58E000A0-84D8-402D-8725-664D1001D19F}" srcOrd="6" destOrd="0" presId="urn:microsoft.com/office/officeart/2005/8/layout/vList2"/>
    <dgm:cxn modelId="{37173028-A494-43A5-B9B1-CF420312CD5B}" type="presParOf" srcId="{00EEB103-0604-40A9-AB11-6E8384B25473}" destId="{2FF4CF8D-871D-48FC-B322-245E9C7E8B01}" srcOrd="7" destOrd="0" presId="urn:microsoft.com/office/officeart/2005/8/layout/vList2"/>
    <dgm:cxn modelId="{DA71546A-EE1E-433D-BC14-E952D1216DB9}" type="presParOf" srcId="{00EEB103-0604-40A9-AB11-6E8384B25473}" destId="{F903D741-22D4-411B-9926-2BE40A14CE3E}"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F87CC5-382E-4792-9B8C-80A2D007FC33}">
      <dsp:nvSpPr>
        <dsp:cNvPr id="0" name=""/>
        <dsp:cNvSpPr/>
      </dsp:nvSpPr>
      <dsp:spPr>
        <a:xfrm>
          <a:off x="1470181" y="0"/>
          <a:ext cx="980121" cy="739967"/>
        </a:xfrm>
        <a:prstGeom prst="trapezoid">
          <a:avLst>
            <a:gd name="adj" fmla="val 66227"/>
          </a:avLst>
        </a:prstGeom>
        <a:solidFill>
          <a:srgbClr val="DDE6E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baseline="0" dirty="0">
              <a:solidFill>
                <a:schemeClr val="tx1"/>
              </a:solidFill>
              <a:latin typeface="Sun Life New Text" pitchFamily="2" charset="0"/>
            </a:rPr>
            <a:t>1</a:t>
          </a:r>
        </a:p>
      </dsp:txBody>
      <dsp:txXfrm>
        <a:off x="1470181" y="0"/>
        <a:ext cx="980121" cy="739967"/>
      </dsp:txXfrm>
    </dsp:sp>
    <dsp:sp modelId="{E2BD458A-7260-41D5-814B-5A4AF3934DC9}">
      <dsp:nvSpPr>
        <dsp:cNvPr id="0" name=""/>
        <dsp:cNvSpPr/>
      </dsp:nvSpPr>
      <dsp:spPr>
        <a:xfrm>
          <a:off x="980120" y="739967"/>
          <a:ext cx="1960242" cy="739967"/>
        </a:xfrm>
        <a:prstGeom prst="trapezoid">
          <a:avLst>
            <a:gd name="adj" fmla="val 66227"/>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baseline="0" dirty="0">
              <a:solidFill>
                <a:schemeClr val="tx1"/>
              </a:solidFill>
              <a:latin typeface="Sun Life New Text" pitchFamily="2" charset="0"/>
            </a:rPr>
            <a:t>2</a:t>
          </a:r>
        </a:p>
      </dsp:txBody>
      <dsp:txXfrm>
        <a:off x="1323163" y="739967"/>
        <a:ext cx="1274157" cy="739967"/>
      </dsp:txXfrm>
    </dsp:sp>
    <dsp:sp modelId="{7C86E07A-48C9-4291-9B48-2FC7CBB64D9A}">
      <dsp:nvSpPr>
        <dsp:cNvPr id="0" name=""/>
        <dsp:cNvSpPr/>
      </dsp:nvSpPr>
      <dsp:spPr>
        <a:xfrm>
          <a:off x="490060" y="1479934"/>
          <a:ext cx="2940363" cy="739967"/>
        </a:xfrm>
        <a:prstGeom prst="trapezoid">
          <a:avLst>
            <a:gd name="adj" fmla="val 66227"/>
          </a:avLst>
        </a:prstGeom>
        <a:solidFill>
          <a:srgbClr val="DDE6E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baseline="0" dirty="0">
              <a:solidFill>
                <a:schemeClr val="tx1"/>
              </a:solidFill>
              <a:latin typeface="Sun Life New Text" pitchFamily="2" charset="0"/>
            </a:rPr>
            <a:t>3</a:t>
          </a:r>
        </a:p>
      </dsp:txBody>
      <dsp:txXfrm>
        <a:off x="1004624" y="1479934"/>
        <a:ext cx="1911235" cy="739967"/>
      </dsp:txXfrm>
    </dsp:sp>
    <dsp:sp modelId="{38A6F091-3DE8-431A-941A-C2BCE70CF452}">
      <dsp:nvSpPr>
        <dsp:cNvPr id="0" name=""/>
        <dsp:cNvSpPr/>
      </dsp:nvSpPr>
      <dsp:spPr>
        <a:xfrm>
          <a:off x="0" y="2219901"/>
          <a:ext cx="3920484" cy="739967"/>
        </a:xfrm>
        <a:prstGeom prst="trapezoid">
          <a:avLst>
            <a:gd name="adj" fmla="val 66227"/>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baseline="0" dirty="0">
              <a:solidFill>
                <a:schemeClr val="tx1"/>
              </a:solidFill>
              <a:latin typeface="Sun Life New Text" pitchFamily="2" charset="0"/>
            </a:rPr>
            <a:t>4</a:t>
          </a:r>
        </a:p>
      </dsp:txBody>
      <dsp:txXfrm>
        <a:off x="686084" y="2219901"/>
        <a:ext cx="2548314" cy="7399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320C8C-1586-4E1D-9AD2-1C5037E622EA}">
      <dsp:nvSpPr>
        <dsp:cNvPr id="0" name=""/>
        <dsp:cNvSpPr/>
      </dsp:nvSpPr>
      <dsp:spPr>
        <a:xfrm>
          <a:off x="3974" y="697286"/>
          <a:ext cx="1377356" cy="344339"/>
        </a:xfrm>
        <a:prstGeom prst="roundRect">
          <a:avLst>
            <a:gd name="adj" fmla="val 10000"/>
          </a:avLst>
        </a:prstGeom>
        <a:solidFill>
          <a:srgbClr val="D9541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Poor</a:t>
          </a:r>
        </a:p>
      </dsp:txBody>
      <dsp:txXfrm>
        <a:off x="14059" y="707371"/>
        <a:ext cx="1357186" cy="324169"/>
      </dsp:txXfrm>
    </dsp:sp>
    <dsp:sp modelId="{E6FF6444-1EF5-4BD5-98DB-4C6771238CF1}">
      <dsp:nvSpPr>
        <dsp:cNvPr id="0" name=""/>
        <dsp:cNvSpPr/>
      </dsp:nvSpPr>
      <dsp:spPr>
        <a:xfrm rot="5400000">
          <a:off x="662522" y="1071755"/>
          <a:ext cx="60259" cy="60259"/>
        </a:xfrm>
        <a:prstGeom prst="rightArrow">
          <a:avLst>
            <a:gd name="adj1" fmla="val 66700"/>
            <a:gd name="adj2" fmla="val 50000"/>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sp>
    <dsp:sp modelId="{C8650FB3-4B51-418C-9AE3-CB39488F9429}">
      <dsp:nvSpPr>
        <dsp:cNvPr id="0" name=""/>
        <dsp:cNvSpPr/>
      </dsp:nvSpPr>
      <dsp:spPr>
        <a:xfrm>
          <a:off x="3974" y="1162144"/>
          <a:ext cx="1377356" cy="344339"/>
        </a:xfrm>
        <a:prstGeom prst="roundRect">
          <a:avLst>
            <a:gd name="adj" fmla="val 10000"/>
          </a:avLst>
        </a:prstGeom>
        <a:solidFill>
          <a:srgbClr val="D9541A">
            <a:alpha val="2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300 to 559</a:t>
          </a:r>
        </a:p>
      </dsp:txBody>
      <dsp:txXfrm>
        <a:off x="14059" y="1172229"/>
        <a:ext cx="1357186" cy="324169"/>
      </dsp:txXfrm>
    </dsp:sp>
    <dsp:sp modelId="{FD89713A-E306-4B80-B44D-835DBF28BBDC}">
      <dsp:nvSpPr>
        <dsp:cNvPr id="0" name=""/>
        <dsp:cNvSpPr/>
      </dsp:nvSpPr>
      <dsp:spPr>
        <a:xfrm>
          <a:off x="1574160" y="697286"/>
          <a:ext cx="1377356" cy="344339"/>
        </a:xfrm>
        <a:prstGeom prst="roundRect">
          <a:avLst>
            <a:gd name="adj" fmla="val 10000"/>
          </a:avLst>
        </a:prstGeom>
        <a:solidFill>
          <a:srgbClr val="FC9E2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Fair</a:t>
          </a:r>
        </a:p>
      </dsp:txBody>
      <dsp:txXfrm>
        <a:off x="1584245" y="707371"/>
        <a:ext cx="1357186" cy="324169"/>
      </dsp:txXfrm>
    </dsp:sp>
    <dsp:sp modelId="{CEABA868-DE64-473C-9B31-ED9C756470CF}">
      <dsp:nvSpPr>
        <dsp:cNvPr id="0" name=""/>
        <dsp:cNvSpPr/>
      </dsp:nvSpPr>
      <dsp:spPr>
        <a:xfrm rot="5400000">
          <a:off x="2232708" y="1071755"/>
          <a:ext cx="60259" cy="60259"/>
        </a:xfrm>
        <a:prstGeom prst="rightArrow">
          <a:avLst>
            <a:gd name="adj1" fmla="val 66700"/>
            <a:gd name="adj2" fmla="val 50000"/>
          </a:avLst>
        </a:prstGeom>
        <a:solidFill>
          <a:srgbClr val="D9541A"/>
        </a:solidFill>
        <a:ln>
          <a:noFill/>
        </a:ln>
        <a:effectLst/>
      </dsp:spPr>
      <dsp:style>
        <a:lnRef idx="0">
          <a:scrgbClr r="0" g="0" b="0"/>
        </a:lnRef>
        <a:fillRef idx="1">
          <a:scrgbClr r="0" g="0" b="0"/>
        </a:fillRef>
        <a:effectRef idx="0">
          <a:scrgbClr r="0" g="0" b="0"/>
        </a:effectRef>
        <a:fontRef idx="minor">
          <a:schemeClr val="lt1"/>
        </a:fontRef>
      </dsp:style>
    </dsp:sp>
    <dsp:sp modelId="{4A3EFF6D-312F-4669-A992-6D9C02589D18}">
      <dsp:nvSpPr>
        <dsp:cNvPr id="0" name=""/>
        <dsp:cNvSpPr/>
      </dsp:nvSpPr>
      <dsp:spPr>
        <a:xfrm>
          <a:off x="1574160" y="1162144"/>
          <a:ext cx="1377356" cy="344339"/>
        </a:xfrm>
        <a:prstGeom prst="roundRect">
          <a:avLst>
            <a:gd name="adj" fmla="val 10000"/>
          </a:avLst>
        </a:prstGeom>
        <a:solidFill>
          <a:srgbClr val="FC9E2D">
            <a:alpha val="2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560 to 659</a:t>
          </a:r>
        </a:p>
      </dsp:txBody>
      <dsp:txXfrm>
        <a:off x="1584245" y="1172229"/>
        <a:ext cx="1357186" cy="324169"/>
      </dsp:txXfrm>
    </dsp:sp>
    <dsp:sp modelId="{CFE6D8A7-629D-423D-A679-DCDAE3DC189C}">
      <dsp:nvSpPr>
        <dsp:cNvPr id="0" name=""/>
        <dsp:cNvSpPr/>
      </dsp:nvSpPr>
      <dsp:spPr>
        <a:xfrm>
          <a:off x="3144346" y="697286"/>
          <a:ext cx="1377356" cy="344339"/>
        </a:xfrm>
        <a:prstGeom prst="roundRect">
          <a:avLst>
            <a:gd name="adj" fmla="val 10000"/>
          </a:avLst>
        </a:prstGeom>
        <a:solidFill>
          <a:srgbClr val="FEBE1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Good</a:t>
          </a:r>
        </a:p>
      </dsp:txBody>
      <dsp:txXfrm>
        <a:off x="3154431" y="707371"/>
        <a:ext cx="1357186" cy="324169"/>
      </dsp:txXfrm>
    </dsp:sp>
    <dsp:sp modelId="{050967CB-FD9A-4AF6-9160-0FD6D195FB27}">
      <dsp:nvSpPr>
        <dsp:cNvPr id="0" name=""/>
        <dsp:cNvSpPr/>
      </dsp:nvSpPr>
      <dsp:spPr>
        <a:xfrm rot="5400000">
          <a:off x="3802894" y="1071755"/>
          <a:ext cx="60259" cy="60259"/>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9652F0-D522-43EB-BA99-CA310E80BAB1}">
      <dsp:nvSpPr>
        <dsp:cNvPr id="0" name=""/>
        <dsp:cNvSpPr/>
      </dsp:nvSpPr>
      <dsp:spPr>
        <a:xfrm>
          <a:off x="3144346" y="1162144"/>
          <a:ext cx="1377356" cy="344339"/>
        </a:xfrm>
        <a:prstGeom prst="roundRect">
          <a:avLst>
            <a:gd name="adj" fmla="val 10000"/>
          </a:avLst>
        </a:prstGeom>
        <a:solidFill>
          <a:srgbClr val="FFC000">
            <a:alpha val="2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660 to 724</a:t>
          </a:r>
        </a:p>
      </dsp:txBody>
      <dsp:txXfrm>
        <a:off x="3154431" y="1172229"/>
        <a:ext cx="1357186" cy="324169"/>
      </dsp:txXfrm>
    </dsp:sp>
    <dsp:sp modelId="{519ECFE4-F0BB-4524-AF7C-220C69CF04F5}">
      <dsp:nvSpPr>
        <dsp:cNvPr id="0" name=""/>
        <dsp:cNvSpPr/>
      </dsp:nvSpPr>
      <dsp:spPr>
        <a:xfrm>
          <a:off x="4714532" y="697286"/>
          <a:ext cx="1377356" cy="344339"/>
        </a:xfrm>
        <a:prstGeom prst="roundRect">
          <a:avLst>
            <a:gd name="adj" fmla="val 10000"/>
          </a:avLst>
        </a:prstGeom>
        <a:solidFill>
          <a:srgbClr val="DDE6E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Very good</a:t>
          </a:r>
        </a:p>
      </dsp:txBody>
      <dsp:txXfrm>
        <a:off x="4724617" y="707371"/>
        <a:ext cx="1357186" cy="324169"/>
      </dsp:txXfrm>
    </dsp:sp>
    <dsp:sp modelId="{1A95E3D9-B999-4CE5-AB8C-620E05B6D53A}">
      <dsp:nvSpPr>
        <dsp:cNvPr id="0" name=""/>
        <dsp:cNvSpPr/>
      </dsp:nvSpPr>
      <dsp:spPr>
        <a:xfrm rot="5400000">
          <a:off x="5373080" y="1071755"/>
          <a:ext cx="60259" cy="60259"/>
        </a:xfrm>
        <a:prstGeom prst="rightArrow">
          <a:avLst>
            <a:gd name="adj1" fmla="val 66700"/>
            <a:gd name="adj2" fmla="val 50000"/>
          </a:avLst>
        </a:prstGeom>
        <a:solidFill>
          <a:schemeClr val="accent2">
            <a:lumMod val="50000"/>
          </a:schemeClr>
        </a:solidFill>
        <a:ln>
          <a:noFill/>
        </a:ln>
        <a:effectLst/>
      </dsp:spPr>
      <dsp:style>
        <a:lnRef idx="0">
          <a:scrgbClr r="0" g="0" b="0"/>
        </a:lnRef>
        <a:fillRef idx="1">
          <a:scrgbClr r="0" g="0" b="0"/>
        </a:fillRef>
        <a:effectRef idx="0">
          <a:scrgbClr r="0" g="0" b="0"/>
        </a:effectRef>
        <a:fontRef idx="minor">
          <a:schemeClr val="lt1"/>
        </a:fontRef>
      </dsp:style>
    </dsp:sp>
    <dsp:sp modelId="{39B09284-AF61-4F00-8207-4F8161BDBE93}">
      <dsp:nvSpPr>
        <dsp:cNvPr id="0" name=""/>
        <dsp:cNvSpPr/>
      </dsp:nvSpPr>
      <dsp:spPr>
        <a:xfrm>
          <a:off x="4714532" y="1162144"/>
          <a:ext cx="1377356" cy="344339"/>
        </a:xfrm>
        <a:prstGeom prst="roundRect">
          <a:avLst>
            <a:gd name="adj" fmla="val 10000"/>
          </a:avLst>
        </a:prstGeom>
        <a:solidFill>
          <a:schemeClr val="accent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725 to 759</a:t>
          </a:r>
        </a:p>
      </dsp:txBody>
      <dsp:txXfrm>
        <a:off x="4724617" y="1172229"/>
        <a:ext cx="1357186" cy="324169"/>
      </dsp:txXfrm>
    </dsp:sp>
    <dsp:sp modelId="{03D25D72-5891-417B-AAAC-182BCEECBFCA}">
      <dsp:nvSpPr>
        <dsp:cNvPr id="0" name=""/>
        <dsp:cNvSpPr/>
      </dsp:nvSpPr>
      <dsp:spPr>
        <a:xfrm>
          <a:off x="6284718" y="697286"/>
          <a:ext cx="1377356" cy="344339"/>
        </a:xfrm>
        <a:prstGeom prst="roundRect">
          <a:avLst>
            <a:gd name="adj" fmla="val 10000"/>
          </a:avLst>
        </a:prstGeom>
        <a:solidFill>
          <a:srgbClr val="00394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t>Excellent</a:t>
          </a:r>
        </a:p>
      </dsp:txBody>
      <dsp:txXfrm>
        <a:off x="6294803" y="707371"/>
        <a:ext cx="1357186" cy="324169"/>
      </dsp:txXfrm>
    </dsp:sp>
    <dsp:sp modelId="{95F6BEF6-A54E-4DD0-AD02-CA113F708815}">
      <dsp:nvSpPr>
        <dsp:cNvPr id="0" name=""/>
        <dsp:cNvSpPr/>
      </dsp:nvSpPr>
      <dsp:spPr>
        <a:xfrm rot="5400000">
          <a:off x="6943267" y="1071755"/>
          <a:ext cx="60259" cy="60259"/>
        </a:xfrm>
        <a:prstGeom prst="rightArrow">
          <a:avLst>
            <a:gd name="adj1" fmla="val 66700"/>
            <a:gd name="adj2" fmla="val 50000"/>
          </a:avLst>
        </a:prstGeom>
        <a:solidFill>
          <a:srgbClr val="004F73"/>
        </a:solidFill>
        <a:ln>
          <a:noFill/>
        </a:ln>
        <a:effectLst/>
      </dsp:spPr>
      <dsp:style>
        <a:lnRef idx="0">
          <a:scrgbClr r="0" g="0" b="0"/>
        </a:lnRef>
        <a:fillRef idx="1">
          <a:scrgbClr r="0" g="0" b="0"/>
        </a:fillRef>
        <a:effectRef idx="0">
          <a:scrgbClr r="0" g="0" b="0"/>
        </a:effectRef>
        <a:fontRef idx="minor">
          <a:schemeClr val="lt1"/>
        </a:fontRef>
      </dsp:style>
    </dsp:sp>
    <dsp:sp modelId="{7F8FE457-0DE7-4185-A61A-97321D923095}">
      <dsp:nvSpPr>
        <dsp:cNvPr id="0" name=""/>
        <dsp:cNvSpPr/>
      </dsp:nvSpPr>
      <dsp:spPr>
        <a:xfrm>
          <a:off x="6284718" y="1162144"/>
          <a:ext cx="1377356" cy="344339"/>
        </a:xfrm>
        <a:prstGeom prst="roundRect">
          <a:avLst>
            <a:gd name="adj" fmla="val 10000"/>
          </a:avLst>
        </a:prstGeom>
        <a:solidFill>
          <a:srgbClr val="004F73">
            <a:alpha val="2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760 or more</a:t>
          </a:r>
        </a:p>
      </dsp:txBody>
      <dsp:txXfrm>
        <a:off x="6294803" y="1172229"/>
        <a:ext cx="1357186" cy="3241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091C6-5416-4F66-AC82-F83346407045}">
      <dsp:nvSpPr>
        <dsp:cNvPr id="0" name=""/>
        <dsp:cNvSpPr/>
      </dsp:nvSpPr>
      <dsp:spPr>
        <a:xfrm>
          <a:off x="0" y="0"/>
          <a:ext cx="3932261" cy="617760"/>
        </a:xfrm>
        <a:prstGeom prst="round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0" kern="1200" dirty="0">
              <a:solidFill>
                <a:schemeClr val="tx1"/>
              </a:solidFill>
              <a:effectLst/>
              <a:latin typeface="Sun Life New Text" pitchFamily="2" charset="0"/>
              <a:ea typeface="Calibri" panose="020F0502020204030204" pitchFamily="34" charset="0"/>
              <a:cs typeface="Times New Roman" panose="02020603050405020304" pitchFamily="18" charset="0"/>
            </a:rPr>
            <a:t>First Home Savings Account (FHSA) </a:t>
          </a:r>
          <a:endParaRPr lang="en-US" sz="1400" b="0" kern="1200" baseline="0" dirty="0">
            <a:solidFill>
              <a:schemeClr val="tx1"/>
            </a:solidFill>
            <a:latin typeface="Sun Life New Text" pitchFamily="2" charset="0"/>
          </a:endParaRPr>
        </a:p>
      </dsp:txBody>
      <dsp:txXfrm>
        <a:off x="30157" y="30157"/>
        <a:ext cx="3871947" cy="557446"/>
      </dsp:txXfrm>
    </dsp:sp>
    <dsp:sp modelId="{C009B12E-D7BE-48EF-B183-8E9B6406BB8E}">
      <dsp:nvSpPr>
        <dsp:cNvPr id="0" name=""/>
        <dsp:cNvSpPr/>
      </dsp:nvSpPr>
      <dsp:spPr>
        <a:xfrm>
          <a:off x="0" y="715350"/>
          <a:ext cx="3932261" cy="617760"/>
        </a:xfrm>
        <a:prstGeom prst="round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0" kern="1200" baseline="0" dirty="0">
              <a:solidFill>
                <a:schemeClr val="tx1"/>
              </a:solidFill>
              <a:latin typeface="Sun Life New Text" pitchFamily="2" charset="0"/>
            </a:rPr>
            <a:t>Home Buyers’ Plan (HBP) increase</a:t>
          </a:r>
        </a:p>
      </dsp:txBody>
      <dsp:txXfrm>
        <a:off x="30157" y="745507"/>
        <a:ext cx="3871947" cy="557446"/>
      </dsp:txXfrm>
    </dsp:sp>
    <dsp:sp modelId="{241653A6-25B4-46F5-9535-EC095D348D19}">
      <dsp:nvSpPr>
        <dsp:cNvPr id="0" name=""/>
        <dsp:cNvSpPr/>
      </dsp:nvSpPr>
      <dsp:spPr>
        <a:xfrm>
          <a:off x="0" y="1428150"/>
          <a:ext cx="3932261" cy="617760"/>
        </a:xfrm>
        <a:prstGeom prst="round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0" kern="1200" dirty="0">
              <a:solidFill>
                <a:schemeClr val="tx1"/>
              </a:solidFill>
              <a:latin typeface="Sun Life New Text" pitchFamily="2" charset="0"/>
            </a:rPr>
            <a:t>Mortgage renewal Tip 1:  Consider your goals</a:t>
          </a:r>
          <a:endParaRPr lang="en-US" sz="1400" b="0" kern="1200" baseline="0" dirty="0">
            <a:solidFill>
              <a:schemeClr val="tx1"/>
            </a:solidFill>
            <a:latin typeface="Sun Life New Text" pitchFamily="2" charset="0"/>
          </a:endParaRPr>
        </a:p>
      </dsp:txBody>
      <dsp:txXfrm>
        <a:off x="30157" y="1458307"/>
        <a:ext cx="3871947" cy="557446"/>
      </dsp:txXfrm>
    </dsp:sp>
    <dsp:sp modelId="{58E000A0-84D8-402D-8725-664D1001D19F}">
      <dsp:nvSpPr>
        <dsp:cNvPr id="0" name=""/>
        <dsp:cNvSpPr/>
      </dsp:nvSpPr>
      <dsp:spPr>
        <a:xfrm>
          <a:off x="0" y="2140950"/>
          <a:ext cx="3932261" cy="617760"/>
        </a:xfrm>
        <a:prstGeom prst="round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0" kern="1200" dirty="0">
              <a:solidFill>
                <a:schemeClr val="tx1"/>
              </a:solidFill>
              <a:latin typeface="Sun Life New Text" pitchFamily="2" charset="0"/>
            </a:rPr>
            <a:t>Mortgage renewal Tip 2: Ask for a better rate</a:t>
          </a:r>
          <a:endParaRPr lang="en-US" sz="1400" b="0" kern="1200" baseline="0" dirty="0">
            <a:solidFill>
              <a:schemeClr val="tx1"/>
            </a:solidFill>
            <a:latin typeface="Sun Life New Text" pitchFamily="2" charset="0"/>
          </a:endParaRPr>
        </a:p>
      </dsp:txBody>
      <dsp:txXfrm>
        <a:off x="30157" y="2171107"/>
        <a:ext cx="3871947" cy="557446"/>
      </dsp:txXfrm>
    </dsp:sp>
    <dsp:sp modelId="{F903D741-22D4-411B-9926-2BE40A14CE3E}">
      <dsp:nvSpPr>
        <dsp:cNvPr id="0" name=""/>
        <dsp:cNvSpPr/>
      </dsp:nvSpPr>
      <dsp:spPr>
        <a:xfrm>
          <a:off x="0" y="2853750"/>
          <a:ext cx="3932261" cy="617760"/>
        </a:xfrm>
        <a:prstGeom prst="round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0" kern="1200" baseline="0" dirty="0">
              <a:solidFill>
                <a:schemeClr val="tx1"/>
              </a:solidFill>
              <a:latin typeface="Sun Life New Text" pitchFamily="2" charset="0"/>
            </a:rPr>
            <a:t>Mortgage renewal Tip 3: Shop around </a:t>
          </a:r>
        </a:p>
      </dsp:txBody>
      <dsp:txXfrm>
        <a:off x="30157" y="2883907"/>
        <a:ext cx="3871947" cy="557446"/>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D10896-C5D7-2849-8149-EB1C546F261E}" type="datetimeFigureOut">
              <a:rPr lang="en-US" smtClean="0"/>
              <a:t>4/10/2025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7A1A7-703D-AF42-A879-6FFC267805B5}" type="slidenum">
              <a:rPr lang="en-US" smtClean="0"/>
              <a:t>‹#›</a:t>
            </a:fld>
            <a:endParaRPr lang="en-US"/>
          </a:p>
        </p:txBody>
      </p:sp>
    </p:spTree>
    <p:extLst>
      <p:ext uri="{BB962C8B-B14F-4D97-AF65-F5344CB8AC3E}">
        <p14:creationId xmlns:p14="http://schemas.microsoft.com/office/powerpoint/2010/main" val="3725123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ED17A1A7-703D-AF42-A879-6FFC267805B5}" type="slidenum">
              <a:rPr lang="en-US" smtClean="0"/>
              <a:t>1</a:t>
            </a:fld>
            <a:endParaRPr lang="en-US"/>
          </a:p>
        </p:txBody>
      </p:sp>
    </p:spTree>
    <p:extLst>
      <p:ext uri="{BB962C8B-B14F-4D97-AF65-F5344CB8AC3E}">
        <p14:creationId xmlns:p14="http://schemas.microsoft.com/office/powerpoint/2010/main" val="2786782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1372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3771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12</a:t>
            </a:fld>
            <a:endParaRPr lang="en-US"/>
          </a:p>
        </p:txBody>
      </p:sp>
    </p:spTree>
    <p:extLst>
      <p:ext uri="{BB962C8B-B14F-4D97-AF65-F5344CB8AC3E}">
        <p14:creationId xmlns:p14="http://schemas.microsoft.com/office/powerpoint/2010/main" val="1974933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0545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CA" dirty="0"/>
          </a:p>
        </p:txBody>
      </p:sp>
      <p:sp>
        <p:nvSpPr>
          <p:cNvPr id="4" name="Slide Number Placeholder 3"/>
          <p:cNvSpPr>
            <a:spLocks noGrp="1"/>
          </p:cNvSpPr>
          <p:nvPr>
            <p:ph type="sldNum" sz="quarter" idx="5"/>
          </p:nvPr>
        </p:nvSpPr>
        <p:spPr/>
        <p:txBody>
          <a:bodyPr/>
          <a:lstStyle/>
          <a:p>
            <a:fld id="{ED17A1A7-703D-AF42-A879-6FFC267805B5}" type="slidenum">
              <a:rPr lang="en-US" smtClean="0"/>
              <a:t>14</a:t>
            </a:fld>
            <a:endParaRPr lang="en-US"/>
          </a:p>
        </p:txBody>
      </p:sp>
    </p:spTree>
    <p:extLst>
      <p:ext uri="{BB962C8B-B14F-4D97-AF65-F5344CB8AC3E}">
        <p14:creationId xmlns:p14="http://schemas.microsoft.com/office/powerpoint/2010/main" val="2277982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3566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02643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87595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3561F5-30E7-4196-BC7E-489D242C7544}"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7878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ED17A1A7-703D-AF42-A879-6FFC267805B5}" type="slidenum">
              <a:rPr lang="en-US" smtClean="0"/>
              <a:t>19</a:t>
            </a:fld>
            <a:endParaRPr lang="en-US"/>
          </a:p>
        </p:txBody>
      </p:sp>
    </p:spTree>
    <p:extLst>
      <p:ext uri="{BB962C8B-B14F-4D97-AF65-F5344CB8AC3E}">
        <p14:creationId xmlns:p14="http://schemas.microsoft.com/office/powerpoint/2010/main" val="1533604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b="0" dirty="0"/>
          </a:p>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a:t>
            </a:fld>
            <a:endParaRPr lang="en-US"/>
          </a:p>
        </p:txBody>
      </p:sp>
    </p:spTree>
    <p:extLst>
      <p:ext uri="{BB962C8B-B14F-4D97-AF65-F5344CB8AC3E}">
        <p14:creationId xmlns:p14="http://schemas.microsoft.com/office/powerpoint/2010/main" val="3423512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en-US" dirty="0">
              <a:solidFill>
                <a:srgbClr val="800000"/>
              </a:solidFill>
              <a:latin typeface="Arial"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59905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latin typeface="Arial"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8578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758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7940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8430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1785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3331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8</a:t>
            </a:fld>
            <a:endParaRPr lang="en-US"/>
          </a:p>
        </p:txBody>
      </p:sp>
    </p:spTree>
    <p:extLst>
      <p:ext uri="{BB962C8B-B14F-4D97-AF65-F5344CB8AC3E}">
        <p14:creationId xmlns:p14="http://schemas.microsoft.com/office/powerpoint/2010/main" val="3505391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CA" dirty="0"/>
          </a:p>
        </p:txBody>
      </p:sp>
      <p:sp>
        <p:nvSpPr>
          <p:cNvPr id="4" name="Slide Number Placeholder 3"/>
          <p:cNvSpPr>
            <a:spLocks noGrp="1"/>
          </p:cNvSpPr>
          <p:nvPr>
            <p:ph type="sldNum" sz="quarter" idx="5"/>
          </p:nvPr>
        </p:nvSpPr>
        <p:spPr/>
        <p:txBody>
          <a:bodyPr/>
          <a:lstStyle/>
          <a:p>
            <a:fld id="{ED17A1A7-703D-AF42-A879-6FFC267805B5}" type="slidenum">
              <a:rPr lang="en-US" smtClean="0"/>
              <a:t>9</a:t>
            </a:fld>
            <a:endParaRPr lang="en-US"/>
          </a:p>
        </p:txBody>
      </p:sp>
    </p:spTree>
    <p:extLst>
      <p:ext uri="{BB962C8B-B14F-4D97-AF65-F5344CB8AC3E}">
        <p14:creationId xmlns:p14="http://schemas.microsoft.com/office/powerpoint/2010/main" val="1948516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607898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84553052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41959476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83405596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8334919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47806695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56578521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3754448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423651951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157837358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239186589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62604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91787538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88775411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07283489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94287246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3921971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10766624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34641353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52340449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74971240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1758871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839046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218615092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87293618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45325234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57496242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96320822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303216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452795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905608"/>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905608"/>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905608"/>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3094646"/>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3094646"/>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2055269"/>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2253706"/>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21019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2055269"/>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2253706"/>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21019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2055269"/>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2253706"/>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21019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3229551"/>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3427988"/>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3276225"/>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3229551"/>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3427988"/>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3276225"/>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39095233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06259499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120553021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70013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325924001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189831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Table of Contents">
    <p:bg>
      <p:bgPr>
        <a:solidFill>
          <a:schemeClr val="accent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43977052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32158910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33126793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702581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55537178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292223330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38259414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1359648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D0B62E8-4833-C84D-A86B-4CF3C4DE74F8}" type="slidenum">
              <a:t>‹#›</a:t>
            </a:fld>
            <a:endParaRPr lang="en-US" dirty="0"/>
          </a:p>
        </p:txBody>
      </p:sp>
      <p:sp>
        <p:nvSpPr>
          <p:cNvPr id="8" name="Rectangle 7"/>
          <p:cNvSpPr/>
          <p:nvPr userDrawn="1"/>
        </p:nvSpPr>
        <p:spPr>
          <a:xfrm>
            <a:off x="8634558" y="0"/>
            <a:ext cx="526218"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sz="1800" dirty="0"/>
          </a:p>
        </p:txBody>
      </p:sp>
      <p:sp>
        <p:nvSpPr>
          <p:cNvPr id="9" name="Rectangle 8"/>
          <p:cNvSpPr/>
          <p:nvPr userDrawn="1"/>
        </p:nvSpPr>
        <p:spPr>
          <a:xfrm>
            <a:off x="8088879" y="813547"/>
            <a:ext cx="692050" cy="348161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sz="1800" dirty="0"/>
          </a:p>
        </p:txBody>
      </p:sp>
      <p:sp>
        <p:nvSpPr>
          <p:cNvPr id="12" name="Title 1"/>
          <p:cNvSpPr>
            <a:spLocks noGrp="1"/>
          </p:cNvSpPr>
          <p:nvPr>
            <p:ph type="title"/>
          </p:nvPr>
        </p:nvSpPr>
        <p:spPr>
          <a:xfrm>
            <a:off x="457201" y="412751"/>
            <a:ext cx="6778625" cy="581025"/>
          </a:xfrm>
        </p:spPr>
        <p:txBody>
          <a:bodyPr>
            <a:noAutofit/>
          </a:bodyPr>
          <a:lstStyle/>
          <a:p>
            <a:r>
              <a:rPr lang="en-CA" dirty="0"/>
              <a:t>Headline goes here </a:t>
            </a:r>
            <a:endParaRPr lang="en-US" dirty="0"/>
          </a:p>
        </p:txBody>
      </p:sp>
      <p:sp>
        <p:nvSpPr>
          <p:cNvPr id="13" name="Text Placeholder 13"/>
          <p:cNvSpPr>
            <a:spLocks noGrp="1"/>
          </p:cNvSpPr>
          <p:nvPr>
            <p:ph type="body" sz="quarter" idx="13" hasCustomPrompt="1"/>
          </p:nvPr>
        </p:nvSpPr>
        <p:spPr>
          <a:xfrm>
            <a:off x="457201" y="1200152"/>
            <a:ext cx="7542212" cy="2557342"/>
          </a:xfrm>
        </p:spPr>
        <p:txBody>
          <a:bodyPr/>
          <a:lstStyle/>
          <a:p>
            <a:pPr lvl="0"/>
            <a:r>
              <a:rPr lang="en-CA" dirty="0" err="1"/>
              <a:t>Duis</a:t>
            </a:r>
            <a:r>
              <a:rPr lang="en-CA" dirty="0"/>
              <a:t> sit </a:t>
            </a:r>
            <a:r>
              <a:rPr lang="en-CA" dirty="0" err="1"/>
              <a:t>amet</a:t>
            </a:r>
            <a:r>
              <a:rPr lang="en-CA" dirty="0"/>
              <a:t> </a:t>
            </a:r>
            <a:r>
              <a:rPr lang="en-CA" dirty="0" err="1"/>
              <a:t>pulvinar</a:t>
            </a:r>
            <a:r>
              <a:rPr lang="en-CA" dirty="0"/>
              <a:t> </a:t>
            </a:r>
            <a:r>
              <a:rPr lang="en-CA" dirty="0" err="1"/>
              <a:t>odio</a:t>
            </a:r>
            <a:r>
              <a:rPr lang="en-CA" dirty="0"/>
              <a:t>, </a:t>
            </a:r>
            <a:r>
              <a:rPr lang="en-CA" dirty="0" err="1"/>
              <a:t>sed</a:t>
            </a:r>
            <a:r>
              <a:rPr lang="en-CA" dirty="0"/>
              <a:t> </a:t>
            </a:r>
            <a:r>
              <a:rPr lang="en-CA" dirty="0" err="1"/>
              <a:t>commodo</a:t>
            </a:r>
            <a:r>
              <a:rPr lang="en-CA" dirty="0"/>
              <a:t> </a:t>
            </a:r>
            <a:r>
              <a:rPr lang="en-CA" dirty="0" err="1"/>
              <a:t>neque</a:t>
            </a:r>
            <a:r>
              <a:rPr lang="en-CA" dirty="0"/>
              <a:t>. </a:t>
            </a:r>
            <a:r>
              <a:rPr lang="en-CA" dirty="0" err="1"/>
              <a:t>Aliquam</a:t>
            </a:r>
            <a:br>
              <a:rPr lang="en-CA" dirty="0"/>
            </a:br>
            <a:r>
              <a:rPr lang="en-CA" dirty="0" err="1"/>
              <a:t>vestibulum</a:t>
            </a:r>
            <a:r>
              <a:rPr lang="en-CA" dirty="0"/>
              <a:t> </a:t>
            </a:r>
            <a:r>
              <a:rPr lang="en-CA" dirty="0" err="1"/>
              <a:t>nisl</a:t>
            </a:r>
            <a:r>
              <a:rPr lang="en-CA" dirty="0"/>
              <a:t> </a:t>
            </a:r>
            <a:r>
              <a:rPr lang="en-CA" dirty="0" err="1"/>
              <a:t>eget</a:t>
            </a:r>
            <a:r>
              <a:rPr lang="en-CA" dirty="0"/>
              <a:t> </a:t>
            </a:r>
            <a:r>
              <a:rPr lang="en-CA" dirty="0" err="1"/>
              <a:t>volutpat</a:t>
            </a:r>
            <a:r>
              <a:rPr lang="en-CA" dirty="0"/>
              <a:t> dui </a:t>
            </a:r>
            <a:r>
              <a:rPr lang="en-CA" dirty="0" err="1"/>
              <a:t>posuere</a:t>
            </a:r>
            <a:r>
              <a:rPr lang="en-CA" dirty="0"/>
              <a:t>. </a:t>
            </a:r>
            <a:r>
              <a:rPr lang="en-CA" dirty="0" err="1"/>
              <a:t>Sed</a:t>
            </a:r>
            <a:r>
              <a:rPr lang="en-CA" dirty="0"/>
              <a:t> </a:t>
            </a:r>
            <a:r>
              <a:rPr lang="en-CA" dirty="0" err="1"/>
              <a:t>consequat</a:t>
            </a:r>
            <a:br>
              <a:rPr lang="en-CA" dirty="0"/>
            </a:br>
            <a:r>
              <a:rPr lang="en-CA" dirty="0" err="1"/>
              <a:t>sapien</a:t>
            </a:r>
            <a:r>
              <a:rPr lang="en-CA" dirty="0"/>
              <a:t> a </a:t>
            </a:r>
            <a:r>
              <a:rPr lang="en-CA" dirty="0" err="1"/>
              <a:t>tellus</a:t>
            </a:r>
            <a:r>
              <a:rPr lang="en-CA" dirty="0"/>
              <a:t> </a:t>
            </a:r>
            <a:r>
              <a:rPr lang="en-CA" dirty="0" err="1"/>
              <a:t>commodo</a:t>
            </a:r>
            <a:r>
              <a:rPr lang="en-CA" dirty="0"/>
              <a:t>, </a:t>
            </a:r>
            <a:r>
              <a:rPr lang="en-CA" dirty="0" err="1"/>
              <a:t>sed</a:t>
            </a:r>
            <a:r>
              <a:rPr lang="en-CA" dirty="0"/>
              <a:t> </a:t>
            </a:r>
            <a:r>
              <a:rPr lang="en-CA" dirty="0" err="1"/>
              <a:t>luctus</a:t>
            </a:r>
            <a:r>
              <a:rPr lang="en-CA" dirty="0"/>
              <a:t> </a:t>
            </a:r>
            <a:r>
              <a:rPr lang="en-CA" dirty="0" err="1"/>
              <a:t>odio</a:t>
            </a:r>
            <a:r>
              <a:rPr lang="en-CA" dirty="0"/>
              <a:t> </a:t>
            </a:r>
            <a:r>
              <a:rPr lang="en-CA" dirty="0" err="1"/>
              <a:t>maximus</a:t>
            </a:r>
            <a:r>
              <a:rPr lang="en-CA" dirty="0"/>
              <a:t> </a:t>
            </a:r>
            <a:r>
              <a:rPr lang="en-CA" dirty="0" err="1"/>
              <a:t>donec</a:t>
            </a:r>
            <a:br>
              <a:rPr lang="en-CA" dirty="0"/>
            </a:br>
            <a:r>
              <a:rPr lang="en-CA" dirty="0" err="1"/>
              <a:t>nunc</a:t>
            </a:r>
            <a:r>
              <a:rPr lang="en-CA" dirty="0"/>
              <a:t> </a:t>
            </a:r>
            <a:r>
              <a:rPr lang="en-CA" dirty="0" err="1"/>
              <a:t>elit</a:t>
            </a:r>
            <a:r>
              <a:rPr lang="en-CA" dirty="0"/>
              <a:t>, </a:t>
            </a:r>
            <a:r>
              <a:rPr lang="en-CA" dirty="0" err="1"/>
              <a:t>auctor</a:t>
            </a:r>
            <a:r>
              <a:rPr lang="en-CA" dirty="0"/>
              <a:t> </a:t>
            </a:r>
            <a:r>
              <a:rPr lang="en-CA" dirty="0" err="1"/>
              <a:t>nec</a:t>
            </a:r>
            <a:r>
              <a:rPr lang="en-CA" dirty="0"/>
              <a:t> mi sit </a:t>
            </a:r>
            <a:r>
              <a:rPr lang="en-CA" dirty="0" err="1"/>
              <a:t>amet</a:t>
            </a:r>
            <a:r>
              <a:rPr lang="en-CA" dirty="0"/>
              <a:t>, </a:t>
            </a:r>
            <a:r>
              <a:rPr lang="en-CA" dirty="0" err="1"/>
              <a:t>imperdiet</a:t>
            </a:r>
            <a:r>
              <a:rPr lang="en-CA" dirty="0"/>
              <a:t> </a:t>
            </a:r>
            <a:r>
              <a:rPr lang="en-CA" dirty="0" err="1"/>
              <a:t>cursus</a:t>
            </a:r>
            <a:r>
              <a:rPr lang="en-CA" dirty="0"/>
              <a:t> </a:t>
            </a:r>
            <a:r>
              <a:rPr lang="en-CA" dirty="0" err="1"/>
              <a:t>nulla</a:t>
            </a:r>
            <a:r>
              <a:rPr lang="en-CA" dirty="0"/>
              <a:t>.</a:t>
            </a:r>
            <a:br>
              <a:rPr lang="en-CA" dirty="0"/>
            </a:br>
            <a:r>
              <a:rPr lang="en-CA" dirty="0" err="1"/>
              <a:t>Nunc</a:t>
            </a:r>
            <a:r>
              <a:rPr lang="en-CA" dirty="0"/>
              <a:t> </a:t>
            </a:r>
            <a:r>
              <a:rPr lang="en-CA" dirty="0" err="1"/>
              <a:t>consectetur</a:t>
            </a:r>
            <a:r>
              <a:rPr lang="en-CA" dirty="0"/>
              <a:t> </a:t>
            </a:r>
            <a:r>
              <a:rPr lang="en-CA" dirty="0" err="1"/>
              <a:t>porta</a:t>
            </a:r>
            <a:r>
              <a:rPr lang="en-CA" dirty="0"/>
              <a:t>.</a:t>
            </a:r>
          </a:p>
        </p:txBody>
      </p:sp>
    </p:spTree>
    <p:extLst>
      <p:ext uri="{BB962C8B-B14F-4D97-AF65-F5344CB8AC3E}">
        <p14:creationId xmlns:p14="http://schemas.microsoft.com/office/powerpoint/2010/main" val="26254125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98B7A5-0403-A06C-DFC5-CBD9F96E532C}"/>
              </a:ext>
            </a:extLst>
          </p:cNvPr>
          <p:cNvSpPr/>
          <p:nvPr userDrawn="1"/>
        </p:nvSpPr>
        <p:spPr>
          <a:xfrm>
            <a:off x="215900" y="700391"/>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700391"/>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700391"/>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700391"/>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46042683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412751"/>
            <a:ext cx="6778625" cy="581025"/>
          </a:xfrm>
        </p:spPr>
        <p:txBody>
          <a:bodyPr>
            <a:noAutofit/>
          </a:bodyPr>
          <a:lstStyle/>
          <a:p>
            <a:r>
              <a:rPr lang="en-CA" dirty="0"/>
              <a:t>Headline goes here </a:t>
            </a:r>
            <a:endParaRPr lang="en-US" dirty="0"/>
          </a:p>
        </p:txBody>
      </p:sp>
      <p:sp>
        <p:nvSpPr>
          <p:cNvPr id="6" name="Slide Number Placeholder 5"/>
          <p:cNvSpPr>
            <a:spLocks noGrp="1"/>
          </p:cNvSpPr>
          <p:nvPr>
            <p:ph type="sldNum" sz="quarter" idx="12"/>
          </p:nvPr>
        </p:nvSpPr>
        <p:spPr/>
        <p:txBody>
          <a:bodyPr/>
          <a:lstStyle/>
          <a:p>
            <a:fld id="{CD0B62E8-4833-C84D-A86B-4CF3C4DE74F8}" type="slidenum">
              <a:t>‹#›</a:t>
            </a:fld>
            <a:endParaRPr lang="en-US" dirty="0"/>
          </a:p>
        </p:txBody>
      </p:sp>
      <p:sp>
        <p:nvSpPr>
          <p:cNvPr id="14" name="Text Placeholder 13"/>
          <p:cNvSpPr>
            <a:spLocks noGrp="1"/>
          </p:cNvSpPr>
          <p:nvPr>
            <p:ph type="body" sz="quarter" idx="13" hasCustomPrompt="1"/>
          </p:nvPr>
        </p:nvSpPr>
        <p:spPr>
          <a:xfrm>
            <a:off x="457201" y="1200152"/>
            <a:ext cx="7542212" cy="2557342"/>
          </a:xfrm>
        </p:spPr>
        <p:txBody>
          <a:bodyPr/>
          <a:lstStyle/>
          <a:p>
            <a:pPr lvl="0"/>
            <a:r>
              <a:rPr lang="en-CA" dirty="0" err="1"/>
              <a:t>Duis</a:t>
            </a:r>
            <a:r>
              <a:rPr lang="en-CA" dirty="0"/>
              <a:t> sit </a:t>
            </a:r>
            <a:r>
              <a:rPr lang="en-CA" dirty="0" err="1"/>
              <a:t>amet</a:t>
            </a:r>
            <a:r>
              <a:rPr lang="en-CA" dirty="0"/>
              <a:t> </a:t>
            </a:r>
            <a:r>
              <a:rPr lang="en-CA" dirty="0" err="1"/>
              <a:t>pulvinar</a:t>
            </a:r>
            <a:r>
              <a:rPr lang="en-CA" dirty="0"/>
              <a:t> </a:t>
            </a:r>
            <a:r>
              <a:rPr lang="en-CA" dirty="0" err="1"/>
              <a:t>odio</a:t>
            </a:r>
            <a:r>
              <a:rPr lang="en-CA" dirty="0"/>
              <a:t>, </a:t>
            </a:r>
            <a:r>
              <a:rPr lang="en-CA" dirty="0" err="1"/>
              <a:t>sed</a:t>
            </a:r>
            <a:r>
              <a:rPr lang="en-CA" dirty="0"/>
              <a:t> </a:t>
            </a:r>
            <a:r>
              <a:rPr lang="en-CA" dirty="0" err="1"/>
              <a:t>commodo</a:t>
            </a:r>
            <a:r>
              <a:rPr lang="en-CA" dirty="0"/>
              <a:t> </a:t>
            </a:r>
            <a:r>
              <a:rPr lang="en-CA" dirty="0" err="1"/>
              <a:t>neque</a:t>
            </a:r>
            <a:r>
              <a:rPr lang="en-CA" dirty="0"/>
              <a:t>. </a:t>
            </a:r>
            <a:r>
              <a:rPr lang="en-CA" dirty="0" err="1"/>
              <a:t>Aliquam</a:t>
            </a:r>
            <a:br>
              <a:rPr lang="en-CA" dirty="0"/>
            </a:br>
            <a:r>
              <a:rPr lang="en-CA" dirty="0" err="1"/>
              <a:t>vestibulum</a:t>
            </a:r>
            <a:r>
              <a:rPr lang="en-CA" dirty="0"/>
              <a:t> </a:t>
            </a:r>
            <a:r>
              <a:rPr lang="en-CA" dirty="0" err="1"/>
              <a:t>nisl</a:t>
            </a:r>
            <a:r>
              <a:rPr lang="en-CA" dirty="0"/>
              <a:t> </a:t>
            </a:r>
            <a:r>
              <a:rPr lang="en-CA" dirty="0" err="1"/>
              <a:t>eget</a:t>
            </a:r>
            <a:r>
              <a:rPr lang="en-CA" dirty="0"/>
              <a:t> </a:t>
            </a:r>
            <a:r>
              <a:rPr lang="en-CA" dirty="0" err="1"/>
              <a:t>volutpat</a:t>
            </a:r>
            <a:r>
              <a:rPr lang="en-CA" dirty="0"/>
              <a:t> dui </a:t>
            </a:r>
            <a:r>
              <a:rPr lang="en-CA" dirty="0" err="1"/>
              <a:t>posuere</a:t>
            </a:r>
            <a:r>
              <a:rPr lang="en-CA" dirty="0"/>
              <a:t>. </a:t>
            </a:r>
            <a:r>
              <a:rPr lang="en-CA" dirty="0" err="1"/>
              <a:t>Sed</a:t>
            </a:r>
            <a:r>
              <a:rPr lang="en-CA" dirty="0"/>
              <a:t> </a:t>
            </a:r>
            <a:r>
              <a:rPr lang="en-CA" dirty="0" err="1"/>
              <a:t>consequat</a:t>
            </a:r>
            <a:br>
              <a:rPr lang="en-CA" dirty="0"/>
            </a:br>
            <a:r>
              <a:rPr lang="en-CA" dirty="0" err="1"/>
              <a:t>sapien</a:t>
            </a:r>
            <a:r>
              <a:rPr lang="en-CA" dirty="0"/>
              <a:t> a </a:t>
            </a:r>
            <a:r>
              <a:rPr lang="en-CA" dirty="0" err="1"/>
              <a:t>tellus</a:t>
            </a:r>
            <a:r>
              <a:rPr lang="en-CA" dirty="0"/>
              <a:t> </a:t>
            </a:r>
            <a:r>
              <a:rPr lang="en-CA" dirty="0" err="1"/>
              <a:t>commodo</a:t>
            </a:r>
            <a:r>
              <a:rPr lang="en-CA" dirty="0"/>
              <a:t>, </a:t>
            </a:r>
            <a:r>
              <a:rPr lang="en-CA" dirty="0" err="1"/>
              <a:t>sed</a:t>
            </a:r>
            <a:r>
              <a:rPr lang="en-CA" dirty="0"/>
              <a:t> </a:t>
            </a:r>
            <a:r>
              <a:rPr lang="en-CA" dirty="0" err="1"/>
              <a:t>luctus</a:t>
            </a:r>
            <a:r>
              <a:rPr lang="en-CA" dirty="0"/>
              <a:t> </a:t>
            </a:r>
            <a:r>
              <a:rPr lang="en-CA" dirty="0" err="1"/>
              <a:t>odio</a:t>
            </a:r>
            <a:r>
              <a:rPr lang="en-CA" dirty="0"/>
              <a:t> </a:t>
            </a:r>
            <a:r>
              <a:rPr lang="en-CA" dirty="0" err="1"/>
              <a:t>maximus</a:t>
            </a:r>
            <a:r>
              <a:rPr lang="en-CA" dirty="0"/>
              <a:t> </a:t>
            </a:r>
            <a:r>
              <a:rPr lang="en-CA" dirty="0" err="1"/>
              <a:t>donec</a:t>
            </a:r>
            <a:br>
              <a:rPr lang="en-CA" dirty="0"/>
            </a:br>
            <a:r>
              <a:rPr lang="en-CA" dirty="0" err="1"/>
              <a:t>nunc</a:t>
            </a:r>
            <a:r>
              <a:rPr lang="en-CA" dirty="0"/>
              <a:t> </a:t>
            </a:r>
            <a:r>
              <a:rPr lang="en-CA" dirty="0" err="1"/>
              <a:t>elit</a:t>
            </a:r>
            <a:r>
              <a:rPr lang="en-CA" dirty="0"/>
              <a:t>, </a:t>
            </a:r>
            <a:r>
              <a:rPr lang="en-CA" dirty="0" err="1"/>
              <a:t>auctor</a:t>
            </a:r>
            <a:r>
              <a:rPr lang="en-CA" dirty="0"/>
              <a:t> </a:t>
            </a:r>
            <a:r>
              <a:rPr lang="en-CA" dirty="0" err="1"/>
              <a:t>nec</a:t>
            </a:r>
            <a:r>
              <a:rPr lang="en-CA" dirty="0"/>
              <a:t> mi sit </a:t>
            </a:r>
            <a:r>
              <a:rPr lang="en-CA" dirty="0" err="1"/>
              <a:t>amet</a:t>
            </a:r>
            <a:r>
              <a:rPr lang="en-CA" dirty="0"/>
              <a:t>, </a:t>
            </a:r>
            <a:r>
              <a:rPr lang="en-CA" dirty="0" err="1"/>
              <a:t>imperdiet</a:t>
            </a:r>
            <a:r>
              <a:rPr lang="en-CA" dirty="0"/>
              <a:t> </a:t>
            </a:r>
            <a:r>
              <a:rPr lang="en-CA" dirty="0" err="1"/>
              <a:t>cursus</a:t>
            </a:r>
            <a:r>
              <a:rPr lang="en-CA" dirty="0"/>
              <a:t> </a:t>
            </a:r>
            <a:r>
              <a:rPr lang="en-CA" dirty="0" err="1"/>
              <a:t>nulla</a:t>
            </a:r>
            <a:r>
              <a:rPr lang="en-CA" dirty="0"/>
              <a:t>.</a:t>
            </a:r>
            <a:br>
              <a:rPr lang="en-CA" dirty="0"/>
            </a:br>
            <a:r>
              <a:rPr lang="en-CA" dirty="0" err="1"/>
              <a:t>Nunc</a:t>
            </a:r>
            <a:r>
              <a:rPr lang="en-CA" dirty="0"/>
              <a:t> </a:t>
            </a:r>
            <a:r>
              <a:rPr lang="en-CA" dirty="0" err="1"/>
              <a:t>consectetur</a:t>
            </a:r>
            <a:r>
              <a:rPr lang="en-CA" dirty="0"/>
              <a:t> </a:t>
            </a:r>
            <a:r>
              <a:rPr lang="en-CA" dirty="0" err="1"/>
              <a:t>porta</a:t>
            </a:r>
            <a:r>
              <a:rPr lang="en-CA" dirty="0"/>
              <a:t>.</a:t>
            </a:r>
          </a:p>
        </p:txBody>
      </p:sp>
      <p:sp>
        <p:nvSpPr>
          <p:cNvPr id="8" name="Rectangle 7"/>
          <p:cNvSpPr/>
          <p:nvPr userDrawn="1"/>
        </p:nvSpPr>
        <p:spPr>
          <a:xfrm>
            <a:off x="8634558" y="0"/>
            <a:ext cx="526218"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sz="1800" dirty="0"/>
          </a:p>
        </p:txBody>
      </p:sp>
      <p:sp>
        <p:nvSpPr>
          <p:cNvPr id="12" name="Rectangle 11"/>
          <p:cNvSpPr/>
          <p:nvPr userDrawn="1"/>
        </p:nvSpPr>
        <p:spPr>
          <a:xfrm>
            <a:off x="8088879" y="833719"/>
            <a:ext cx="638262" cy="346144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sz="1800" dirty="0"/>
          </a:p>
        </p:txBody>
      </p:sp>
    </p:spTree>
    <p:extLst>
      <p:ext uri="{BB962C8B-B14F-4D97-AF65-F5344CB8AC3E}">
        <p14:creationId xmlns:p14="http://schemas.microsoft.com/office/powerpoint/2010/main" val="239160328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04817623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04255347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29432527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60650803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995578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91641151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50708054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54352840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300028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47754346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61987106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32565290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8845449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220257405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296947918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700392"/>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700392"/>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700392"/>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700392"/>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52347276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73116285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635493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16995669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356311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1823795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96865346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22119875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167822026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93185900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29320237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06175007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393820712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799104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009106"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9219700"/>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88571499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603388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7930527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405711620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4797603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17550603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20245296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09944170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50004639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8760989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78824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_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48D67548-D607-0D13-A6E0-21EBE5DD9465}"/>
              </a:ext>
            </a:extLst>
          </p:cNvPr>
          <p:cNvSpPr/>
          <p:nvPr userDrawn="1"/>
        </p:nvSpPr>
        <p:spPr>
          <a:xfrm>
            <a:off x="6832029" y="195264"/>
            <a:ext cx="2087563" cy="72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7083182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8657210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051956863"/>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55687234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05828222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56976000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52511046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864440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806249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77020019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36767226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1261340495"/>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837287"/>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837287"/>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837287"/>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837287"/>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05069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509685869"/>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441700"/>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409275"/>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441700"/>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441700"/>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021399"/>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021399"/>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021399"/>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021399"/>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387838"/>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2658764"/>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387838"/>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2658764"/>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387838"/>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2658764"/>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387838"/>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2658764"/>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8583673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9937824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8411519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67657575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68041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298788185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4242924996"/>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597425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267203303"/>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795854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0726785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214198671"/>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09857585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52773950"/>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66005999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66997607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044907580"/>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63591932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93460137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741191329"/>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05400891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8725757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68696003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580749669"/>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32589313"/>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7685213"/>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0707400"/>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34735548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18866840"/>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285974876"/>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865733396"/>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904855390"/>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6832028" y="195140"/>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353182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106644"/>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172894620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273395444"/>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39118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347689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4746627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3612145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799104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8009106"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480037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5471866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498085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ntent Slide 4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8D67548-D607-0D13-A6E0-21EBE5DD9465}"/>
              </a:ext>
            </a:extLst>
          </p:cNvPr>
          <p:cNvSpPr/>
          <p:nvPr userDrawn="1"/>
        </p:nvSpPr>
        <p:spPr>
          <a:xfrm>
            <a:off x="6832028" y="195263"/>
            <a:ext cx="2087563" cy="72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30818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3223263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6258179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38333897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99751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7590507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6140361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45594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7558570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680746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720702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886789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250262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8556424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8787263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1451554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75422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38249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7956960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15675627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218957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7681441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78445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0124847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91169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41909034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378821711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215900" y="4971426"/>
            <a:ext cx="264621" cy="140525"/>
          </a:xfrm>
          <a:prstGeom prst="rect">
            <a:avLst/>
          </a:prstGeom>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393298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7466569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8604765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36583001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95538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7366705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290479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3918879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7208842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00967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194522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71785033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96346247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7869078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40108886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700392"/>
            <a:ext cx="2087563" cy="34176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700392"/>
            <a:ext cx="2087563" cy="34176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700392"/>
            <a:ext cx="2087563" cy="3417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700392"/>
            <a:ext cx="2087563" cy="34176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865011"/>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865011"/>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64272658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0366068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1431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1431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143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1431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66291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58484929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96771235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0764962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1253189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3741472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4792966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1781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4191368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370323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285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799104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009106"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4655940"/>
      </p:ext>
    </p:extLst>
  </p:cSld>
  <p:clrMapOvr>
    <a:masterClrMapping/>
  </p:clrMapOvr>
  <p:hf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3457886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4152356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837287"/>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837287"/>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837287"/>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837287"/>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309563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25900484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vert="horz" lIns="0" tIns="0" rIns="0" bIns="0" rtlCol="0" anchor="ctr"/>
          <a:lstStyle>
            <a:defPPr>
              <a:defRPr lang="en-US"/>
            </a:defPPr>
            <a:lvl1pPr marL="0" algn="l" defTabSz="457200" rtl="0" eaLnBrk="1" latinLnBrk="0" hangingPunct="1">
              <a:defRPr sz="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 Presentation Title: Section Name</a:t>
            </a:r>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5968498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vert="horz" lIns="0" tIns="0" rIns="0" bIns="0" rtlCol="0" anchor="ctr"/>
          <a:lstStyle>
            <a:defPPr>
              <a:defRPr lang="en-US"/>
            </a:defPPr>
            <a:lvl1pPr marL="0" algn="l" defTabSz="457200" rtl="0" eaLnBrk="1" latinLnBrk="0" hangingPunct="1">
              <a:defRPr sz="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 Presentation Title: Section Name</a:t>
            </a:r>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8D67548-D607-0D13-A6E0-21EBE5DD9465}"/>
              </a:ext>
            </a:extLst>
          </p:cNvPr>
          <p:cNvSpPr/>
          <p:nvPr userDrawn="1"/>
        </p:nvSpPr>
        <p:spPr>
          <a:xfrm>
            <a:off x="6832028" y="195263"/>
            <a:ext cx="2087563" cy="72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3973391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85609715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18546275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4098638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21424819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934976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93357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33085" y="2406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1097062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65490694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00293018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4644563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07474798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2681168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46618151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40946949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382593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16029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85366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slideLayout" Target="../slideLayouts/slideLayout52.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28" Type="http://schemas.openxmlformats.org/officeDocument/2006/relationships/theme" Target="../theme/theme2.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slideLayout" Target="../slideLayouts/slideLayout5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theme" Target="../theme/theme3.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slideLayout" Target="../slideLayouts/slideLayout106.xml"/><Relationship Id="rId3" Type="http://schemas.openxmlformats.org/officeDocument/2006/relationships/slideLayout" Target="../slideLayouts/slideLayout83.xml"/><Relationship Id="rId21" Type="http://schemas.openxmlformats.org/officeDocument/2006/relationships/slideLayout" Target="../slideLayouts/slideLayout101.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slideLayout" Target="../slideLayouts/slideLayout105.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29" Type="http://schemas.openxmlformats.org/officeDocument/2006/relationships/slideLayout" Target="../slideLayouts/slideLayout109.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28" Type="http://schemas.openxmlformats.org/officeDocument/2006/relationships/slideLayout" Target="../slideLayouts/slideLayout108.xml"/><Relationship Id="rId10" Type="http://schemas.openxmlformats.org/officeDocument/2006/relationships/slideLayout" Target="../slideLayouts/slideLayout90.xml"/><Relationship Id="rId19" Type="http://schemas.openxmlformats.org/officeDocument/2006/relationships/slideLayout" Target="../slideLayouts/slideLayout99.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slideLayout" Target="../slideLayouts/slideLayout107.xml"/><Relationship Id="rId30"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18" Type="http://schemas.openxmlformats.org/officeDocument/2006/relationships/slideLayout" Target="../slideLayouts/slideLayout127.xml"/><Relationship Id="rId26" Type="http://schemas.openxmlformats.org/officeDocument/2006/relationships/slideLayout" Target="../slideLayouts/slideLayout135.xml"/><Relationship Id="rId3" Type="http://schemas.openxmlformats.org/officeDocument/2006/relationships/slideLayout" Target="../slideLayouts/slideLayout112.xml"/><Relationship Id="rId21" Type="http://schemas.openxmlformats.org/officeDocument/2006/relationships/slideLayout" Target="../slideLayouts/slideLayout130.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slideLayout" Target="../slideLayouts/slideLayout126.xml"/><Relationship Id="rId25" Type="http://schemas.openxmlformats.org/officeDocument/2006/relationships/slideLayout" Target="../slideLayouts/slideLayout134.xml"/><Relationship Id="rId33" Type="http://schemas.openxmlformats.org/officeDocument/2006/relationships/theme" Target="../theme/theme5.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20" Type="http://schemas.openxmlformats.org/officeDocument/2006/relationships/slideLayout" Target="../slideLayouts/slideLayout129.xml"/><Relationship Id="rId29" Type="http://schemas.openxmlformats.org/officeDocument/2006/relationships/slideLayout" Target="../slideLayouts/slideLayout138.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24" Type="http://schemas.openxmlformats.org/officeDocument/2006/relationships/slideLayout" Target="../slideLayouts/slideLayout133.xml"/><Relationship Id="rId32" Type="http://schemas.openxmlformats.org/officeDocument/2006/relationships/slideLayout" Target="../slideLayouts/slideLayout141.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23" Type="http://schemas.openxmlformats.org/officeDocument/2006/relationships/slideLayout" Target="../slideLayouts/slideLayout132.xml"/><Relationship Id="rId28" Type="http://schemas.openxmlformats.org/officeDocument/2006/relationships/slideLayout" Target="../slideLayouts/slideLayout137.xml"/><Relationship Id="rId10" Type="http://schemas.openxmlformats.org/officeDocument/2006/relationships/slideLayout" Target="../slideLayouts/slideLayout119.xml"/><Relationship Id="rId19" Type="http://schemas.openxmlformats.org/officeDocument/2006/relationships/slideLayout" Target="../slideLayouts/slideLayout128.xml"/><Relationship Id="rId31" Type="http://schemas.openxmlformats.org/officeDocument/2006/relationships/slideLayout" Target="../slideLayouts/slideLayout140.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 Id="rId22" Type="http://schemas.openxmlformats.org/officeDocument/2006/relationships/slideLayout" Target="../slideLayouts/slideLayout131.xml"/><Relationship Id="rId27" Type="http://schemas.openxmlformats.org/officeDocument/2006/relationships/slideLayout" Target="../slideLayouts/slideLayout136.xml"/><Relationship Id="rId30" Type="http://schemas.openxmlformats.org/officeDocument/2006/relationships/slideLayout" Target="../slideLayouts/slideLayout13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18" Type="http://schemas.openxmlformats.org/officeDocument/2006/relationships/slideLayout" Target="../slideLayouts/slideLayout159.xml"/><Relationship Id="rId26" Type="http://schemas.openxmlformats.org/officeDocument/2006/relationships/slideLayout" Target="../slideLayouts/slideLayout167.xml"/><Relationship Id="rId3" Type="http://schemas.openxmlformats.org/officeDocument/2006/relationships/slideLayout" Target="../slideLayouts/slideLayout144.xml"/><Relationship Id="rId21" Type="http://schemas.openxmlformats.org/officeDocument/2006/relationships/slideLayout" Target="../slideLayouts/slideLayout162.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slideLayout" Target="../slideLayouts/slideLayout158.xml"/><Relationship Id="rId25" Type="http://schemas.openxmlformats.org/officeDocument/2006/relationships/slideLayout" Target="../slideLayouts/slideLayout166.xml"/><Relationship Id="rId2" Type="http://schemas.openxmlformats.org/officeDocument/2006/relationships/slideLayout" Target="../slideLayouts/slideLayout143.xml"/><Relationship Id="rId16" Type="http://schemas.openxmlformats.org/officeDocument/2006/relationships/slideLayout" Target="../slideLayouts/slideLayout157.xml"/><Relationship Id="rId20" Type="http://schemas.openxmlformats.org/officeDocument/2006/relationships/slideLayout" Target="../slideLayouts/slideLayout161.xml"/><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24" Type="http://schemas.openxmlformats.org/officeDocument/2006/relationships/slideLayout" Target="../slideLayouts/slideLayout165.xml"/><Relationship Id="rId5" Type="http://schemas.openxmlformats.org/officeDocument/2006/relationships/slideLayout" Target="../slideLayouts/slideLayout146.xml"/><Relationship Id="rId15" Type="http://schemas.openxmlformats.org/officeDocument/2006/relationships/slideLayout" Target="../slideLayouts/slideLayout156.xml"/><Relationship Id="rId23" Type="http://schemas.openxmlformats.org/officeDocument/2006/relationships/slideLayout" Target="../slideLayouts/slideLayout164.xml"/><Relationship Id="rId10" Type="http://schemas.openxmlformats.org/officeDocument/2006/relationships/slideLayout" Target="../slideLayouts/slideLayout151.xml"/><Relationship Id="rId19" Type="http://schemas.openxmlformats.org/officeDocument/2006/relationships/slideLayout" Target="../slideLayouts/slideLayout160.xml"/><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slideLayout" Target="../slideLayouts/slideLayout155.xml"/><Relationship Id="rId22" Type="http://schemas.openxmlformats.org/officeDocument/2006/relationships/slideLayout" Target="../slideLayouts/slideLayout163.xml"/><Relationship Id="rId27"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26" Type="http://schemas.openxmlformats.org/officeDocument/2006/relationships/slideLayout" Target="../slideLayouts/slideLayout193.xml"/><Relationship Id="rId3" Type="http://schemas.openxmlformats.org/officeDocument/2006/relationships/slideLayout" Target="../slideLayouts/slideLayout170.xml"/><Relationship Id="rId21" Type="http://schemas.openxmlformats.org/officeDocument/2006/relationships/slideLayout" Target="../slideLayouts/slideLayout188.xml"/><Relationship Id="rId7" Type="http://schemas.openxmlformats.org/officeDocument/2006/relationships/slideLayout" Target="../slideLayouts/slideLayout174.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5" Type="http://schemas.openxmlformats.org/officeDocument/2006/relationships/slideLayout" Target="../slideLayouts/slideLayout192.xml"/><Relationship Id="rId2" Type="http://schemas.openxmlformats.org/officeDocument/2006/relationships/slideLayout" Target="../slideLayouts/slideLayout169.xml"/><Relationship Id="rId16" Type="http://schemas.openxmlformats.org/officeDocument/2006/relationships/slideLayout" Target="../slideLayouts/slideLayout183.xml"/><Relationship Id="rId20" Type="http://schemas.openxmlformats.org/officeDocument/2006/relationships/slideLayout" Target="../slideLayouts/slideLayout187.xml"/><Relationship Id="rId29" Type="http://schemas.openxmlformats.org/officeDocument/2006/relationships/slideLayout" Target="../slideLayouts/slideLayout196.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24" Type="http://schemas.openxmlformats.org/officeDocument/2006/relationships/slideLayout" Target="../slideLayouts/slideLayout191.xml"/><Relationship Id="rId5" Type="http://schemas.openxmlformats.org/officeDocument/2006/relationships/slideLayout" Target="../slideLayouts/slideLayout172.xml"/><Relationship Id="rId15" Type="http://schemas.openxmlformats.org/officeDocument/2006/relationships/slideLayout" Target="../slideLayouts/slideLayout182.xml"/><Relationship Id="rId23" Type="http://schemas.openxmlformats.org/officeDocument/2006/relationships/slideLayout" Target="../slideLayouts/slideLayout190.xml"/><Relationship Id="rId28" Type="http://schemas.openxmlformats.org/officeDocument/2006/relationships/slideLayout" Target="../slideLayouts/slideLayout195.xml"/><Relationship Id="rId10" Type="http://schemas.openxmlformats.org/officeDocument/2006/relationships/slideLayout" Target="../slideLayouts/slideLayout177.xml"/><Relationship Id="rId19" Type="http://schemas.openxmlformats.org/officeDocument/2006/relationships/slideLayout" Target="../slideLayouts/slideLayout186.xml"/><Relationship Id="rId31" Type="http://schemas.openxmlformats.org/officeDocument/2006/relationships/theme" Target="../theme/theme7.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 Id="rId22" Type="http://schemas.openxmlformats.org/officeDocument/2006/relationships/slideLayout" Target="../slideLayouts/slideLayout189.xml"/><Relationship Id="rId27" Type="http://schemas.openxmlformats.org/officeDocument/2006/relationships/slideLayout" Target="../slideLayouts/slideLayout194.xml"/><Relationship Id="rId30" Type="http://schemas.openxmlformats.org/officeDocument/2006/relationships/slideLayout" Target="../slideLayouts/slideLayout19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05.xml"/><Relationship Id="rId13" Type="http://schemas.openxmlformats.org/officeDocument/2006/relationships/slideLayout" Target="../slideLayouts/slideLayout210.xml"/><Relationship Id="rId18" Type="http://schemas.openxmlformats.org/officeDocument/2006/relationships/slideLayout" Target="../slideLayouts/slideLayout215.xml"/><Relationship Id="rId26" Type="http://schemas.openxmlformats.org/officeDocument/2006/relationships/theme" Target="../theme/theme8.xml"/><Relationship Id="rId3" Type="http://schemas.openxmlformats.org/officeDocument/2006/relationships/slideLayout" Target="../slideLayouts/slideLayout200.xml"/><Relationship Id="rId21" Type="http://schemas.openxmlformats.org/officeDocument/2006/relationships/slideLayout" Target="../slideLayouts/slideLayout218.xml"/><Relationship Id="rId7" Type="http://schemas.openxmlformats.org/officeDocument/2006/relationships/slideLayout" Target="../slideLayouts/slideLayout204.xml"/><Relationship Id="rId12" Type="http://schemas.openxmlformats.org/officeDocument/2006/relationships/slideLayout" Target="../slideLayouts/slideLayout209.xml"/><Relationship Id="rId17" Type="http://schemas.openxmlformats.org/officeDocument/2006/relationships/slideLayout" Target="../slideLayouts/slideLayout214.xml"/><Relationship Id="rId25" Type="http://schemas.openxmlformats.org/officeDocument/2006/relationships/slideLayout" Target="../slideLayouts/slideLayout222.xml"/><Relationship Id="rId2" Type="http://schemas.openxmlformats.org/officeDocument/2006/relationships/slideLayout" Target="../slideLayouts/slideLayout199.xml"/><Relationship Id="rId16" Type="http://schemas.openxmlformats.org/officeDocument/2006/relationships/slideLayout" Target="../slideLayouts/slideLayout213.xml"/><Relationship Id="rId20" Type="http://schemas.openxmlformats.org/officeDocument/2006/relationships/slideLayout" Target="../slideLayouts/slideLayout217.xml"/><Relationship Id="rId1" Type="http://schemas.openxmlformats.org/officeDocument/2006/relationships/slideLayout" Target="../slideLayouts/slideLayout198.xml"/><Relationship Id="rId6" Type="http://schemas.openxmlformats.org/officeDocument/2006/relationships/slideLayout" Target="../slideLayouts/slideLayout203.xml"/><Relationship Id="rId11" Type="http://schemas.openxmlformats.org/officeDocument/2006/relationships/slideLayout" Target="../slideLayouts/slideLayout208.xml"/><Relationship Id="rId24" Type="http://schemas.openxmlformats.org/officeDocument/2006/relationships/slideLayout" Target="../slideLayouts/slideLayout221.xml"/><Relationship Id="rId5" Type="http://schemas.openxmlformats.org/officeDocument/2006/relationships/slideLayout" Target="../slideLayouts/slideLayout202.xml"/><Relationship Id="rId15" Type="http://schemas.openxmlformats.org/officeDocument/2006/relationships/slideLayout" Target="../slideLayouts/slideLayout212.xml"/><Relationship Id="rId23" Type="http://schemas.openxmlformats.org/officeDocument/2006/relationships/slideLayout" Target="../slideLayouts/slideLayout220.xml"/><Relationship Id="rId10" Type="http://schemas.openxmlformats.org/officeDocument/2006/relationships/slideLayout" Target="../slideLayouts/slideLayout207.xml"/><Relationship Id="rId19" Type="http://schemas.openxmlformats.org/officeDocument/2006/relationships/slideLayout" Target="../slideLayouts/slideLayout216.xml"/><Relationship Id="rId4" Type="http://schemas.openxmlformats.org/officeDocument/2006/relationships/slideLayout" Target="../slideLayouts/slideLayout201.xml"/><Relationship Id="rId9" Type="http://schemas.openxmlformats.org/officeDocument/2006/relationships/slideLayout" Target="../slideLayouts/slideLayout206.xml"/><Relationship Id="rId14" Type="http://schemas.openxmlformats.org/officeDocument/2006/relationships/slideLayout" Target="../slideLayouts/slideLayout211.xml"/><Relationship Id="rId22" Type="http://schemas.openxmlformats.org/officeDocument/2006/relationships/slideLayout" Target="../slideLayouts/slideLayout2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71943175"/>
      </p:ext>
    </p:extLst>
  </p:cSld>
  <p:clrMap bg1="lt1" tx1="dk1" bg2="lt2" tx2="dk2" accent1="accent1" accent2="accent2" accent3="accent3" accent4="accent4" accent5="accent5" accent6="accent6" hlink="hlink" folHlink="folHlink"/>
  <p:sldLayoutIdLst>
    <p:sldLayoutId id="2147483661" r:id="rId1"/>
    <p:sldLayoutId id="2147483684" r:id="rId2"/>
    <p:sldLayoutId id="2147483662" r:id="rId3"/>
    <p:sldLayoutId id="2147483663" r:id="rId4"/>
    <p:sldLayoutId id="2147483672" r:id="rId5"/>
    <p:sldLayoutId id="2147483689" r:id="rId6"/>
    <p:sldLayoutId id="2147483690" r:id="rId7"/>
    <p:sldLayoutId id="2147483666" r:id="rId8"/>
    <p:sldLayoutId id="2147483664" r:id="rId9"/>
    <p:sldLayoutId id="2147483674" r:id="rId10"/>
    <p:sldLayoutId id="2147483675" r:id="rId11"/>
    <p:sldLayoutId id="2147483676" r:id="rId12"/>
    <p:sldLayoutId id="2147483692" r:id="rId13"/>
    <p:sldLayoutId id="2147483694" r:id="rId14"/>
    <p:sldLayoutId id="2147483677" r:id="rId15"/>
    <p:sldLayoutId id="2147483665" r:id="rId16"/>
    <p:sldLayoutId id="2147483673" r:id="rId17"/>
    <p:sldLayoutId id="2147483667" r:id="rId18"/>
    <p:sldLayoutId id="2147483678" r:id="rId19"/>
    <p:sldLayoutId id="2147483679" r:id="rId20"/>
    <p:sldLayoutId id="2147483681" r:id="rId21"/>
    <p:sldLayoutId id="2147483683" r:id="rId22"/>
    <p:sldLayoutId id="2147483680" r:id="rId23"/>
    <p:sldLayoutId id="2147483682" r:id="rId24"/>
    <p:sldLayoutId id="2147483691" r:id="rId25"/>
    <p:sldLayoutId id="2147483699" r:id="rId26"/>
  </p:sldLayoutIdLst>
  <p:hf hd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userDrawn="1">
          <p15:clr>
            <a:srgbClr val="F26B43"/>
          </p15:clr>
        </p15:guide>
        <p15:guide id="2" pos="136" userDrawn="1">
          <p15:clr>
            <a:srgbClr val="F26B43"/>
          </p15:clr>
        </p15:guide>
        <p15:guide id="3" pos="5624" userDrawn="1">
          <p15:clr>
            <a:srgbClr val="F26B43"/>
          </p15:clr>
        </p15:guide>
        <p15:guide id="4" pos="249" userDrawn="1">
          <p15:clr>
            <a:srgbClr val="F26B43"/>
          </p15:clr>
        </p15:guide>
        <p15:guide id="5" pos="521" userDrawn="1">
          <p15:clr>
            <a:srgbClr val="F26B43"/>
          </p15:clr>
        </p15:guide>
        <p15:guide id="6" pos="589" userDrawn="1">
          <p15:clr>
            <a:srgbClr val="F26B43"/>
          </p15:clr>
        </p15:guide>
        <p15:guide id="7" pos="1066" userDrawn="1">
          <p15:clr>
            <a:srgbClr val="F26B43"/>
          </p15:clr>
        </p15:guide>
        <p15:guide id="8" pos="998" userDrawn="1">
          <p15:clr>
            <a:srgbClr val="F26B43"/>
          </p15:clr>
        </p15:guide>
        <p15:guide id="9" pos="1519" userDrawn="1">
          <p15:clr>
            <a:srgbClr val="F26B43"/>
          </p15:clr>
        </p15:guide>
        <p15:guide id="10" pos="1451" userDrawn="1">
          <p15:clr>
            <a:srgbClr val="F26B43"/>
          </p15:clr>
        </p15:guide>
        <p15:guide id="11" pos="1927" userDrawn="1">
          <p15:clr>
            <a:srgbClr val="F26B43"/>
          </p15:clr>
        </p15:guide>
        <p15:guide id="12" pos="1995" userDrawn="1">
          <p15:clr>
            <a:srgbClr val="F26B43"/>
          </p15:clr>
        </p15:guide>
        <p15:guide id="13" pos="2449" userDrawn="1">
          <p15:clr>
            <a:srgbClr val="F26B43"/>
          </p15:clr>
        </p15:guide>
        <p15:guide id="14" pos="2835" userDrawn="1">
          <p15:clr>
            <a:srgbClr val="F26B43"/>
          </p15:clr>
        </p15:guide>
        <p15:guide id="15" pos="2381" userDrawn="1">
          <p15:clr>
            <a:srgbClr val="F26B43"/>
          </p15:clr>
        </p15:guide>
        <p15:guide id="16" pos="2903" userDrawn="1">
          <p15:clr>
            <a:srgbClr val="F26B43"/>
          </p15:clr>
        </p15:guide>
        <p15:guide id="17" pos="3311" userDrawn="1">
          <p15:clr>
            <a:srgbClr val="F26B43"/>
          </p15:clr>
        </p15:guide>
        <p15:guide id="18" pos="3379" userDrawn="1">
          <p15:clr>
            <a:srgbClr val="F26B43"/>
          </p15:clr>
        </p15:guide>
        <p15:guide id="19" pos="3765" userDrawn="1">
          <p15:clr>
            <a:srgbClr val="F26B43"/>
          </p15:clr>
        </p15:guide>
        <p15:guide id="20" pos="4309" userDrawn="1">
          <p15:clr>
            <a:srgbClr val="F26B43"/>
          </p15:clr>
        </p15:guide>
        <p15:guide id="21" pos="4241" userDrawn="1">
          <p15:clr>
            <a:srgbClr val="F26B43"/>
          </p15:clr>
        </p15:guide>
        <p15:guide id="22" pos="3833" userDrawn="1">
          <p15:clr>
            <a:srgbClr val="F26B43"/>
          </p15:clr>
        </p15:guide>
        <p15:guide id="23" pos="4694" userDrawn="1">
          <p15:clr>
            <a:srgbClr val="F26B43"/>
          </p15:clr>
        </p15:guide>
        <p15:guide id="24" pos="4762" userDrawn="1">
          <p15:clr>
            <a:srgbClr val="F26B43"/>
          </p15:clr>
        </p15:guide>
        <p15:guide id="26" pos="5216" userDrawn="1">
          <p15:clr>
            <a:srgbClr val="F26B43"/>
          </p15:clr>
        </p15:guide>
        <p15:guide id="27" pos="5148" userDrawn="1">
          <p15:clr>
            <a:srgbClr val="F26B43"/>
          </p15:clr>
        </p15:guide>
        <p15:guide id="28" pos="5511" userDrawn="1">
          <p15:clr>
            <a:srgbClr val="F26B43"/>
          </p15:clr>
        </p15:guide>
        <p15:guide id="29" orient="horz" pos="327" userDrawn="1">
          <p15:clr>
            <a:srgbClr val="F26B43"/>
          </p15:clr>
        </p15:guide>
        <p15:guide id="31" orient="horz" pos="2913" userDrawn="1">
          <p15:clr>
            <a:srgbClr val="F26B43"/>
          </p15:clr>
        </p15:guide>
        <p15:guide id="32" orient="horz" pos="3117" userDrawn="1">
          <p15:clr>
            <a:srgbClr val="F26B43"/>
          </p15:clr>
        </p15:guide>
        <p15:guide id="33" orient="horz" pos="395" userDrawn="1">
          <p15:clr>
            <a:srgbClr val="F26B43"/>
          </p15:clr>
        </p15:guide>
        <p15:guide id="34" orient="horz" pos="577" userDrawn="1">
          <p15:clr>
            <a:srgbClr val="F26B43"/>
          </p15:clr>
        </p15:guide>
        <p15:guide id="35" orient="horz" pos="645" userDrawn="1">
          <p15:clr>
            <a:srgbClr val="F26B43"/>
          </p15:clr>
        </p15:guide>
        <p15:guide id="36" orient="horz" pos="826" userDrawn="1">
          <p15:clr>
            <a:srgbClr val="F26B43"/>
          </p15:clr>
        </p15:guide>
        <p15:guide id="37" orient="horz" pos="894" userDrawn="1">
          <p15:clr>
            <a:srgbClr val="F26B43"/>
          </p15:clr>
        </p15:guide>
        <p15:guide id="38" orient="horz" pos="1076" userDrawn="1">
          <p15:clr>
            <a:srgbClr val="F26B43"/>
          </p15:clr>
        </p15:guide>
        <p15:guide id="39" orient="horz" pos="1144" userDrawn="1">
          <p15:clr>
            <a:srgbClr val="F26B43"/>
          </p15:clr>
        </p15:guide>
        <p15:guide id="41" orient="horz" pos="1325" userDrawn="1">
          <p15:clr>
            <a:srgbClr val="F26B43"/>
          </p15:clr>
        </p15:guide>
        <p15:guide id="42" orient="horz" pos="1393" userDrawn="1">
          <p15:clr>
            <a:srgbClr val="F26B43"/>
          </p15:clr>
        </p15:guide>
        <p15:guide id="43" orient="horz" pos="1597" userDrawn="1">
          <p15:clr>
            <a:srgbClr val="F26B43"/>
          </p15:clr>
        </p15:guide>
        <p15:guide id="44" orient="horz" pos="1665" userDrawn="1">
          <p15:clr>
            <a:srgbClr val="F26B43"/>
          </p15:clr>
        </p15:guide>
        <p15:guide id="45" orient="horz" pos="1847" userDrawn="1">
          <p15:clr>
            <a:srgbClr val="F26B43"/>
          </p15:clr>
        </p15:guide>
        <p15:guide id="46" orient="horz" pos="1915" userDrawn="1">
          <p15:clr>
            <a:srgbClr val="F26B43"/>
          </p15:clr>
        </p15:guide>
        <p15:guide id="47" orient="horz" pos="2096" userDrawn="1">
          <p15:clr>
            <a:srgbClr val="F26B43"/>
          </p15:clr>
        </p15:guide>
        <p15:guide id="48" orient="horz" pos="2164" userDrawn="1">
          <p15:clr>
            <a:srgbClr val="F26B43"/>
          </p15:clr>
        </p15:guide>
        <p15:guide id="50" orient="horz" pos="2346" userDrawn="1">
          <p15:clr>
            <a:srgbClr val="F26B43"/>
          </p15:clr>
        </p15:guide>
        <p15:guide id="51" orient="horz" pos="2414" userDrawn="1">
          <p15:clr>
            <a:srgbClr val="F26B43"/>
          </p15:clr>
        </p15:guide>
        <p15:guide id="52" orient="horz" pos="2595" userDrawn="1">
          <p15:clr>
            <a:srgbClr val="F26B43"/>
          </p15:clr>
        </p15:guide>
        <p15:guide id="53" orient="horz" pos="2663" userDrawn="1">
          <p15:clr>
            <a:srgbClr val="F26B43"/>
          </p15:clr>
        </p15:guide>
        <p15:guide id="54" orient="horz" pos="284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7057109"/>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786" r:id="rId17"/>
    <p:sldLayoutId id="2147483787" r:id="rId18"/>
    <p:sldLayoutId id="2147483788" r:id="rId19"/>
    <p:sldLayoutId id="2147483789" r:id="rId20"/>
    <p:sldLayoutId id="2147483790" r:id="rId21"/>
    <p:sldLayoutId id="2147483792" r:id="rId22"/>
    <p:sldLayoutId id="2147483793" r:id="rId23"/>
    <p:sldLayoutId id="2147483794" r:id="rId24"/>
    <p:sldLayoutId id="2147483795" r:id="rId25"/>
    <p:sldLayoutId id="2147483796" r:id="rId26"/>
    <p:sldLayoutId id="2147483797" r:id="rId27"/>
  </p:sldLayoutIdLst>
  <p:hf hdr="0" ft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717604212"/>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821" r:id="rId23"/>
    <p:sldLayoutId id="2147483822" r:id="rId24"/>
    <p:sldLayoutId id="2147483823" r:id="rId25"/>
    <p:sldLayoutId id="2147483824" r:id="rId26"/>
    <p:sldLayoutId id="2147483825" r:id="rId27"/>
  </p:sldLayoutIdLst>
  <p:hf hdr="0" ft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latin typeface="Sun Life New Text" pitchFamily="2" charset="0"/>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1580881946"/>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 id="2147483842" r:id="rId16"/>
    <p:sldLayoutId id="2147483843" r:id="rId17"/>
    <p:sldLayoutId id="2147483844" r:id="rId18"/>
    <p:sldLayoutId id="2147483845" r:id="rId19"/>
    <p:sldLayoutId id="214748384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Lst>
  <p:hf hdr="0" ft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3126590713"/>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70" r:id="rId14"/>
    <p:sldLayoutId id="2147483871" r:id="rId15"/>
    <p:sldLayoutId id="2147483872" r:id="rId16"/>
    <p:sldLayoutId id="2147483873" r:id="rId17"/>
    <p:sldLayoutId id="2147483874" r:id="rId18"/>
    <p:sldLayoutId id="2147483875" r:id="rId19"/>
    <p:sldLayoutId id="2147483876" r:id="rId20"/>
    <p:sldLayoutId id="2147483877" r:id="rId21"/>
    <p:sldLayoutId id="2147483878" r:id="rId22"/>
    <p:sldLayoutId id="2147483879" r:id="rId23"/>
    <p:sldLayoutId id="2147483880" r:id="rId24"/>
    <p:sldLayoutId id="2147483881" r:id="rId25"/>
    <p:sldLayoutId id="2147483882" r:id="rId26"/>
    <p:sldLayoutId id="2147483883" r:id="rId27"/>
    <p:sldLayoutId id="2147483884" r:id="rId28"/>
    <p:sldLayoutId id="2147483885" r:id="rId29"/>
    <p:sldLayoutId id="2147483886" r:id="rId30"/>
    <p:sldLayoutId id="2147483887" r:id="rId31"/>
    <p:sldLayoutId id="2147483888" r:id="rId32"/>
  </p:sldLayoutIdLst>
  <p:hf hdr="0" ft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1276290984"/>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 id="2147483906" r:id="rId17"/>
    <p:sldLayoutId id="2147483907" r:id="rId18"/>
    <p:sldLayoutId id="2147483908" r:id="rId19"/>
    <p:sldLayoutId id="2147483909" r:id="rId20"/>
    <p:sldLayoutId id="2147483910" r:id="rId21"/>
    <p:sldLayoutId id="2147483911" r:id="rId22"/>
    <p:sldLayoutId id="2147483912" r:id="rId23"/>
    <p:sldLayoutId id="2147483913" r:id="rId24"/>
    <p:sldLayoutId id="2147483914" r:id="rId25"/>
    <p:sldLayoutId id="2147483915" r:id="rId26"/>
  </p:sldLayoutIdLst>
  <p:hf hd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1875858024"/>
      </p:ext>
    </p:extLst>
  </p:cSld>
  <p:clrMap bg1="lt1" tx1="dk1" bg2="lt2" tx2="dk2" accent1="accent1" accent2="accent2" accent3="accent3" accent4="accent4" accent5="accent5" accent6="accent6" hlink="hlink" folHlink="folHlink"/>
  <p:sldLayoutIdLst>
    <p:sldLayoutId id="2147484094" r:id="rId1"/>
    <p:sldLayoutId id="2147484095" r:id="rId2"/>
    <p:sldLayoutId id="2147484096" r:id="rId3"/>
    <p:sldLayoutId id="2147484097" r:id="rId4"/>
    <p:sldLayoutId id="2147484098" r:id="rId5"/>
    <p:sldLayoutId id="2147484099" r:id="rId6"/>
    <p:sldLayoutId id="2147484100" r:id="rId7"/>
    <p:sldLayoutId id="2147484101" r:id="rId8"/>
    <p:sldLayoutId id="2147484102" r:id="rId9"/>
    <p:sldLayoutId id="2147484103" r:id="rId10"/>
    <p:sldLayoutId id="2147484104" r:id="rId11"/>
    <p:sldLayoutId id="2147484105" r:id="rId12"/>
    <p:sldLayoutId id="2147484106" r:id="rId13"/>
    <p:sldLayoutId id="2147484107" r:id="rId14"/>
    <p:sldLayoutId id="2147484108" r:id="rId15"/>
    <p:sldLayoutId id="2147484109" r:id="rId16"/>
    <p:sldLayoutId id="2147484110" r:id="rId17"/>
    <p:sldLayoutId id="2147484111" r:id="rId18"/>
    <p:sldLayoutId id="2147484112" r:id="rId19"/>
    <p:sldLayoutId id="2147484113" r:id="rId20"/>
    <p:sldLayoutId id="2147484114" r:id="rId21"/>
    <p:sldLayoutId id="2147484115" r:id="rId22"/>
    <p:sldLayoutId id="2147484116" r:id="rId23"/>
    <p:sldLayoutId id="2147484117" r:id="rId24"/>
    <p:sldLayoutId id="2147484118" r:id="rId25"/>
    <p:sldLayoutId id="2147484119" r:id="rId26"/>
    <p:sldLayoutId id="2147484120" r:id="rId27"/>
    <p:sldLayoutId id="2147484121" r:id="rId28"/>
    <p:sldLayoutId id="2147484122" r:id="rId29"/>
    <p:sldLayoutId id="2147484123" r:id="rId30"/>
  </p:sldLayoutIdLst>
  <p:hf hdr="0" ft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2003760828"/>
      </p:ext>
    </p:extLst>
  </p:cSld>
  <p:clrMap bg1="lt1" tx1="dk1" bg2="lt2" tx2="dk2" accent1="accent1" accent2="accent2" accent3="accent3" accent4="accent4" accent5="accent5" accent6="accent6" hlink="hlink" folHlink="folHlink"/>
  <p:sldLayoutIdLst>
    <p:sldLayoutId id="2147484125" r:id="rId1"/>
    <p:sldLayoutId id="2147484126" r:id="rId2"/>
    <p:sldLayoutId id="2147484127" r:id="rId3"/>
    <p:sldLayoutId id="2147484128" r:id="rId4"/>
    <p:sldLayoutId id="2147484129" r:id="rId5"/>
    <p:sldLayoutId id="2147484130" r:id="rId6"/>
    <p:sldLayoutId id="2147484131" r:id="rId7"/>
    <p:sldLayoutId id="2147484132" r:id="rId8"/>
    <p:sldLayoutId id="2147484133" r:id="rId9"/>
    <p:sldLayoutId id="2147484134" r:id="rId10"/>
    <p:sldLayoutId id="2147484135" r:id="rId11"/>
    <p:sldLayoutId id="2147484136" r:id="rId12"/>
    <p:sldLayoutId id="2147484137" r:id="rId13"/>
    <p:sldLayoutId id="2147484138" r:id="rId14"/>
    <p:sldLayoutId id="2147484139" r:id="rId15"/>
    <p:sldLayoutId id="2147484140" r:id="rId16"/>
    <p:sldLayoutId id="2147484141" r:id="rId17"/>
    <p:sldLayoutId id="2147484142" r:id="rId18"/>
    <p:sldLayoutId id="2147484143" r:id="rId19"/>
    <p:sldLayoutId id="2147484144" r:id="rId20"/>
    <p:sldLayoutId id="2147484145" r:id="rId21"/>
    <p:sldLayoutId id="2147484146" r:id="rId22"/>
    <p:sldLayoutId id="2147484147" r:id="rId23"/>
    <p:sldLayoutId id="2147484148" r:id="rId24"/>
    <p:sldLayoutId id="2147484149" r:id="rId25"/>
  </p:sldLayoutIdLst>
  <p:hf hdr="0" ft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6.png"/><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5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95.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63.xml"/><Relationship Id="rId5" Type="http://schemas.openxmlformats.org/officeDocument/2006/relationships/image" Target="../media/image13.sv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16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3.sv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70.xml"/><Relationship Id="rId5" Type="http://schemas.openxmlformats.org/officeDocument/2006/relationships/image" Target="../media/image26.jpe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63.xml"/></Relationships>
</file>

<file path=ppt/slides/_rels/slide1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8.jpeg"/><Relationship Id="rId7" Type="http://schemas.openxmlformats.org/officeDocument/2006/relationships/diagramColors" Target="../diagrams/colors3.xm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90.xml"/></Relationships>
</file>

<file path=ppt/slides/_rels/slide21.xml.rels><?xml version="1.0" encoding="UTF-8" standalone="yes"?>
<Relationships xmlns="http://schemas.openxmlformats.org/package/2006/relationships"><Relationship Id="rId3" Type="http://schemas.openxmlformats.org/officeDocument/2006/relationships/hyperlink" Target="http://www.sunlife.ca/mymoney" TargetMode="External"/><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04.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15.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50.xml"/><Relationship Id="rId5" Type="http://schemas.openxmlformats.org/officeDocument/2006/relationships/image" Target="../media/image14.jpg"/><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6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195BE46-CA82-890D-6E4D-65F19EE1985B}"/>
              </a:ext>
            </a:extLst>
          </p:cNvPr>
          <p:cNvSpPr txBox="1">
            <a:spLocks noGrp="1"/>
          </p:cNvSpPr>
          <p:nvPr>
            <p:ph type="title" idx="4294967295"/>
          </p:nvPr>
        </p:nvSpPr>
        <p:spPr>
          <a:xfrm>
            <a:off x="468585" y="1357093"/>
            <a:ext cx="3960495" cy="818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US" sz="3300" b="0" i="0" u="none" strike="noStrike" kern="1200" cap="none" spc="0" normalizeH="0" baseline="0" noProof="0" dirty="0">
                <a:ln>
                  <a:noFill/>
                </a:ln>
                <a:solidFill>
                  <a:schemeClr val="tx2"/>
                </a:solidFill>
                <a:effectLst/>
                <a:uLnTx/>
                <a:uFillTx/>
                <a:latin typeface="Sun Life New Display" pitchFamily="2" charset="0"/>
                <a:ea typeface="+mj-ea"/>
                <a:cs typeface="+mj-cs"/>
              </a:rPr>
              <a:t>5 steps to boost your financial health</a:t>
            </a:r>
          </a:p>
        </p:txBody>
      </p:sp>
      <p:pic>
        <p:nvPicPr>
          <p:cNvPr id="10" name="Picture Placeholder 5">
            <a:extLst>
              <a:ext uri="{FF2B5EF4-FFF2-40B4-BE49-F238E27FC236}">
                <a16:creationId xmlns:a16="http://schemas.microsoft.com/office/drawing/2014/main" id="{99B64A03-B62D-C9E3-002C-64C4D959F449}"/>
              </a:ext>
              <a:ext uri="{C183D7F6-B498-43B3-948B-1728B52AA6E4}">
                <adec:decorative xmlns:adec="http://schemas.microsoft.com/office/drawing/2017/decorative" val="1"/>
              </a:ext>
            </a:extLst>
          </p:cNvPr>
          <p:cNvPicPr>
            <a:picLocks noChangeAspect="1"/>
          </p:cNvPicPr>
          <p:nvPr/>
        </p:nvPicPr>
        <p:blipFill>
          <a:blip r:embed="rId3"/>
          <a:srcRect t="13332" b="13332"/>
          <a:stretch>
            <a:fillRect/>
          </a:stretch>
        </p:blipFill>
        <p:spPr>
          <a:xfrm>
            <a:off x="4627582" y="204788"/>
            <a:ext cx="4300517" cy="4730750"/>
          </a:xfrm>
          <a:prstGeom prst="rect">
            <a:avLst/>
          </a:prstGeom>
        </p:spPr>
      </p:pic>
    </p:spTree>
    <p:extLst>
      <p:ext uri="{BB962C8B-B14F-4D97-AF65-F5344CB8AC3E}">
        <p14:creationId xmlns:p14="http://schemas.microsoft.com/office/powerpoint/2010/main" val="3601195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A1BCCB60-A739-80EB-3809-96D1DE672E89}"/>
              </a:ext>
            </a:extLst>
          </p:cNvPr>
          <p:cNvSpPr txBox="1">
            <a:spLocks noGrp="1"/>
          </p:cNvSpPr>
          <p:nvPr>
            <p:ph type="title" idx="4294967295"/>
          </p:nvPr>
        </p:nvSpPr>
        <p:spPr>
          <a:xfrm>
            <a:off x="215900" y="212185"/>
            <a:ext cx="8353425" cy="2047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marL="0" indent="0" algn="l" defTabSz="685800" rtl="0" eaLnBrk="1" latinLnBrk="0" hangingPunct="1">
              <a:lnSpc>
                <a:spcPct val="114000"/>
              </a:lnSpc>
              <a:spcBef>
                <a:spcPts val="750"/>
              </a:spcBef>
              <a:buFont typeface="Arial" panose="020B0604020202020204" pitchFamily="34" charset="0"/>
              <a:buNone/>
              <a:defRPr sz="1400" kern="1200">
                <a:solidFill>
                  <a:schemeClr val="tx2"/>
                </a:solidFill>
                <a:latin typeface="+mj-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800" b="0" i="0" u="none" kern="1200">
                <a:solidFill>
                  <a:schemeClr val="tx1"/>
                </a:solidFill>
                <a:latin typeface="+mj-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chemeClr val="tx2"/>
                </a:solidFill>
                <a:effectLst/>
                <a:uLnTx/>
                <a:uFillTx/>
                <a:latin typeface="Sun Life New Display" pitchFamily="2" charset="0"/>
                <a:ea typeface="+mn-ea"/>
                <a:cs typeface="+mn-cs"/>
              </a:rPr>
              <a:t>Step 4: Act on your plan</a:t>
            </a:r>
          </a:p>
        </p:txBody>
      </p:sp>
      <p:sp>
        <p:nvSpPr>
          <p:cNvPr id="3" name="Slide Number Placeholder 2">
            <a:extLst>
              <a:ext uri="{FF2B5EF4-FFF2-40B4-BE49-F238E27FC236}">
                <a16:creationId xmlns:a16="http://schemas.microsoft.com/office/drawing/2014/main" id="{33BEF5C4-8417-C493-CAC0-865BED00DFBB}"/>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10</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12" name="Text Placeholder 3">
            <a:extLst>
              <a:ext uri="{FF2B5EF4-FFF2-40B4-BE49-F238E27FC236}">
                <a16:creationId xmlns:a16="http://schemas.microsoft.com/office/drawing/2014/main" id="{F4A681CC-5D4D-F2AF-C649-ABDEF1D127F2}"/>
              </a:ext>
            </a:extLst>
          </p:cNvPr>
          <p:cNvSpPr txBox="1">
            <a:spLocks/>
          </p:cNvSpPr>
          <p:nvPr/>
        </p:nvSpPr>
        <p:spPr>
          <a:xfrm>
            <a:off x="352179" y="1719988"/>
            <a:ext cx="1731667" cy="2093912"/>
          </a:xfrm>
          <a:prstGeom prst="rect">
            <a:avLst/>
          </a:prstGeom>
        </p:spPr>
        <p:txBody>
          <a:bodyPr vert="horz" lIns="0" tIns="0" rIns="0" bIns="0" rtlCol="0" anchor="t" anchorCtr="0">
            <a:noAutofit/>
          </a:bodyPr>
          <a:lstStyle>
            <a:lvl1pPr marL="0" indent="0" algn="l" defTabSz="914377" rtl="0" eaLnBrk="1" latinLnBrk="0" hangingPunct="1">
              <a:lnSpc>
                <a:spcPct val="114000"/>
              </a:lnSpc>
              <a:spcBef>
                <a:spcPts val="1000"/>
              </a:spcBef>
              <a:buFont typeface="Arial" panose="020B0604020202020204" pitchFamily="34" charset="0"/>
              <a:buNone/>
              <a:defRPr sz="1867" kern="1200">
                <a:solidFill>
                  <a:schemeClr val="tx2"/>
                </a:solidFill>
                <a:latin typeface="+mj-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067" b="0" i="0" u="none" kern="1200">
                <a:solidFill>
                  <a:schemeClr val="tx1"/>
                </a:solidFill>
                <a:latin typeface="+mj-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300" b="0" i="0" u="none" strike="noStrike" kern="1200" cap="none" spc="0" normalizeH="0" baseline="0" noProof="0" dirty="0">
                <a:ln>
                  <a:noFill/>
                </a:ln>
                <a:solidFill>
                  <a:srgbClr val="003846"/>
                </a:solidFill>
                <a:effectLst/>
                <a:uLnTx/>
                <a:uFillTx/>
                <a:latin typeface="Sun Life New Display" pitchFamily="2" charset="0"/>
                <a:ea typeface="+mn-ea"/>
                <a:cs typeface="+mn-cs"/>
              </a:rPr>
              <a:t>Pay yourself first</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US" sz="1125" b="0" i="0" u="none" strike="noStrike" kern="1200" cap="none" spc="0" normalizeH="0" baseline="0" noProof="0" dirty="0">
              <a:ln>
                <a:noFill/>
              </a:ln>
              <a:solidFill>
                <a:srgbClr val="003846"/>
              </a:solidFill>
              <a:effectLst/>
              <a:uLnTx/>
              <a:uFillTx/>
              <a:latin typeface="Sun Life New Display" pitchFamily="2" charset="0"/>
              <a:ea typeface="+mn-ea"/>
              <a:cs typeface="+mn-cs"/>
            </a:endParaRPr>
          </a:p>
        </p:txBody>
      </p:sp>
      <p:sp>
        <p:nvSpPr>
          <p:cNvPr id="13" name="Text Placeholder 8">
            <a:extLst>
              <a:ext uri="{FF2B5EF4-FFF2-40B4-BE49-F238E27FC236}">
                <a16:creationId xmlns:a16="http://schemas.microsoft.com/office/drawing/2014/main" id="{7BDE0EB9-03E5-E0B6-495A-3F78943C5172}"/>
              </a:ext>
            </a:extLst>
          </p:cNvPr>
          <p:cNvSpPr txBox="1">
            <a:spLocks/>
          </p:cNvSpPr>
          <p:nvPr/>
        </p:nvSpPr>
        <p:spPr>
          <a:xfrm>
            <a:off x="348210" y="2360217"/>
            <a:ext cx="1870515" cy="1561680"/>
          </a:xfrm>
          <a:prstGeom prst="rect">
            <a:avLst/>
          </a:prstGeom>
        </p:spPr>
        <p:txBody>
          <a:bodyPr vert="horz" lIns="0" tIns="0" rIns="0" bIns="0" rtlCol="0" anchor="t" anchorCtr="0">
            <a:noAutofit/>
          </a:bodyPr>
          <a:lstStyle>
            <a:lvl1pPr marL="0" indent="0" algn="l" defTabSz="685783"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892" indent="0" algn="l" defTabSz="685783"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783" indent="0" algn="l" defTabSz="685783"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675" indent="0" algn="l" defTabSz="685783"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566" indent="0" algn="l" defTabSz="685783"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46" lvl="1" indent="-171446">
              <a:spcAft>
                <a:spcPts val="540"/>
              </a:spcAft>
              <a:buFont typeface="Arial" panose="020B0604020202020204" pitchFamily="34" charset="0"/>
              <a:buChar char="•"/>
            </a:pPr>
            <a:r>
              <a:rPr lang="en-US" sz="1200" dirty="0">
                <a:solidFill>
                  <a:schemeClr val="tx1"/>
                </a:solidFill>
                <a:latin typeface="Sun Life New Text" pitchFamily="2" charset="0"/>
              </a:rPr>
              <a:t>Make it part of your budget</a:t>
            </a:r>
          </a:p>
          <a:p>
            <a:pPr marL="171446" lvl="1" indent="-171446">
              <a:spcAft>
                <a:spcPts val="540"/>
              </a:spcAft>
              <a:buFont typeface="Arial" panose="020B0604020202020204" pitchFamily="34" charset="0"/>
              <a:buChar char="•"/>
            </a:pPr>
            <a:r>
              <a:rPr lang="en-US" sz="1200" dirty="0">
                <a:solidFill>
                  <a:schemeClr val="tx1"/>
                </a:solidFill>
                <a:latin typeface="Sun Life New Text" pitchFamily="2" charset="0"/>
              </a:rPr>
              <a:t>Save for yourself and then look at what you can afford for bills and other expenses</a:t>
            </a:r>
          </a:p>
          <a:p>
            <a:endParaRPr lang="en-US" dirty="0"/>
          </a:p>
        </p:txBody>
      </p:sp>
      <p:sp>
        <p:nvSpPr>
          <p:cNvPr id="9" name="Text Placeholder 3">
            <a:extLst>
              <a:ext uri="{FF2B5EF4-FFF2-40B4-BE49-F238E27FC236}">
                <a16:creationId xmlns:a16="http://schemas.microsoft.com/office/drawing/2014/main" id="{0A69DA4B-1CA0-323D-717D-6C723E28E247}"/>
              </a:ext>
            </a:extLst>
          </p:cNvPr>
          <p:cNvSpPr txBox="1">
            <a:spLocks/>
          </p:cNvSpPr>
          <p:nvPr/>
        </p:nvSpPr>
        <p:spPr>
          <a:xfrm>
            <a:off x="2554699" y="1719989"/>
            <a:ext cx="1731667" cy="836179"/>
          </a:xfrm>
          <a:prstGeom prst="rect">
            <a:avLst/>
          </a:prstGeom>
        </p:spPr>
        <p:txBody>
          <a:bodyPr vert="horz" lIns="0" tIns="0" rIns="0" bIns="0" rtlCol="0" anchor="t" anchorCtr="0">
            <a:noAutofit/>
          </a:bodyPr>
          <a:lstStyle>
            <a:lvl1pPr marL="0" indent="0" algn="l" defTabSz="914377" rtl="0" eaLnBrk="1" latinLnBrk="0" hangingPunct="1">
              <a:lnSpc>
                <a:spcPct val="114000"/>
              </a:lnSpc>
              <a:spcBef>
                <a:spcPts val="1000"/>
              </a:spcBef>
              <a:buFont typeface="Arial" panose="020B0604020202020204" pitchFamily="34" charset="0"/>
              <a:buNone/>
              <a:defRPr sz="1867" kern="1200">
                <a:solidFill>
                  <a:schemeClr val="tx2"/>
                </a:solidFill>
                <a:latin typeface="+mj-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067" b="0" i="0" u="none" kern="1200">
                <a:solidFill>
                  <a:schemeClr val="tx1"/>
                </a:solidFill>
                <a:latin typeface="+mj-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j-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300" b="0" i="0" u="none" strike="noStrike" kern="1200" cap="none" spc="0" normalizeH="0" baseline="0" noProof="0" dirty="0">
                <a:ln>
                  <a:noFill/>
                </a:ln>
                <a:solidFill>
                  <a:srgbClr val="003846"/>
                </a:solidFill>
                <a:effectLst/>
                <a:uLnTx/>
                <a:uFillTx/>
                <a:latin typeface="Sun Life New Display" pitchFamily="2" charset="0"/>
                <a:ea typeface="+mn-ea"/>
                <a:cs typeface="+mn-cs"/>
              </a:rPr>
              <a:t>There is no one rule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US" sz="1125" b="0" i="0" u="none" strike="noStrike" kern="1200" cap="none" spc="0" normalizeH="0" baseline="0" noProof="0" dirty="0">
              <a:ln>
                <a:noFill/>
              </a:ln>
              <a:solidFill>
                <a:srgbClr val="003846"/>
              </a:solidFill>
              <a:effectLst/>
              <a:uLnTx/>
              <a:uFillTx/>
              <a:latin typeface="Sun Life New Display" pitchFamily="2" charset="0"/>
              <a:ea typeface="+mn-ea"/>
              <a:cs typeface="+mn-cs"/>
            </a:endParaRPr>
          </a:p>
        </p:txBody>
      </p:sp>
      <p:sp>
        <p:nvSpPr>
          <p:cNvPr id="10" name="Text Placeholder 8">
            <a:extLst>
              <a:ext uri="{FF2B5EF4-FFF2-40B4-BE49-F238E27FC236}">
                <a16:creationId xmlns:a16="http://schemas.microsoft.com/office/drawing/2014/main" id="{33770295-5C38-21B8-96DD-0448F85D9A6D}"/>
              </a:ext>
            </a:extLst>
          </p:cNvPr>
          <p:cNvSpPr>
            <a:spLocks noGrp="1"/>
          </p:cNvSpPr>
          <p:nvPr>
            <p:ph type="body" sz="quarter" idx="35"/>
          </p:nvPr>
        </p:nvSpPr>
        <p:spPr>
          <a:xfrm>
            <a:off x="2535483" y="2360217"/>
            <a:ext cx="1870515" cy="1561680"/>
          </a:xfrm>
        </p:spPr>
        <p:txBody>
          <a:bodyPr/>
          <a:lstStyle/>
          <a:p>
            <a:pPr marL="171446" lvl="1" indent="-171446">
              <a:spcAft>
                <a:spcPts val="540"/>
              </a:spcAft>
              <a:buFont typeface="Arial" panose="020B0604020202020204" pitchFamily="34" charset="0"/>
              <a:buChar char="•"/>
            </a:pPr>
            <a:r>
              <a:rPr lang="en-US" sz="1200" dirty="0">
                <a:solidFill>
                  <a:schemeClr val="tx1"/>
                </a:solidFill>
                <a:latin typeface="Sun Life New Text" pitchFamily="2" charset="0"/>
              </a:rPr>
              <a:t>Some people have a savings plan through their employment</a:t>
            </a:r>
          </a:p>
          <a:p>
            <a:pPr marL="171446" lvl="1" indent="-171446">
              <a:spcAft>
                <a:spcPts val="540"/>
              </a:spcAft>
              <a:buFont typeface="Arial" panose="020B0604020202020204" pitchFamily="34" charset="0"/>
              <a:buChar char="•"/>
            </a:pPr>
            <a:r>
              <a:rPr lang="en-US" sz="1200" dirty="0">
                <a:solidFill>
                  <a:schemeClr val="tx1"/>
                </a:solidFill>
                <a:latin typeface="Sun Life New Text" pitchFamily="2" charset="0"/>
              </a:rPr>
              <a:t>Some people have low-interest debt payments</a:t>
            </a:r>
          </a:p>
          <a:p>
            <a:endParaRPr lang="en-US" dirty="0"/>
          </a:p>
        </p:txBody>
      </p:sp>
      <p:sp>
        <p:nvSpPr>
          <p:cNvPr id="4" name="Text Placeholder 3">
            <a:extLst>
              <a:ext uri="{FF2B5EF4-FFF2-40B4-BE49-F238E27FC236}">
                <a16:creationId xmlns:a16="http://schemas.microsoft.com/office/drawing/2014/main" id="{9A9B7C2C-7456-A3FE-FE3F-611618438F5B}"/>
              </a:ext>
            </a:extLst>
          </p:cNvPr>
          <p:cNvSpPr>
            <a:spLocks noGrp="1"/>
          </p:cNvSpPr>
          <p:nvPr>
            <p:ph type="body" sz="quarter" idx="13"/>
          </p:nvPr>
        </p:nvSpPr>
        <p:spPr>
          <a:xfrm>
            <a:off x="4738003" y="1727334"/>
            <a:ext cx="1971233" cy="2194563"/>
          </a:xfrm>
        </p:spPr>
        <p:txBody>
          <a:bodyPr/>
          <a:lstStyle/>
          <a:p>
            <a:r>
              <a:rPr lang="en-CA" sz="1300" dirty="0">
                <a:latin typeface="Sun Life New Display" pitchFamily="2" charset="0"/>
              </a:rPr>
              <a:t>Build an emergency fund</a:t>
            </a:r>
          </a:p>
          <a:p>
            <a:endParaRPr lang="en-CA" sz="1125" dirty="0">
              <a:latin typeface="Sun Life New Display" pitchFamily="2" charset="0"/>
            </a:endParaRPr>
          </a:p>
          <a:p>
            <a:pPr marL="214313" indent="-214313">
              <a:buFont typeface="Arial" panose="020B0604020202020204" pitchFamily="34" charset="0"/>
              <a:buChar char="•"/>
            </a:pPr>
            <a:r>
              <a:rPr lang="en-CA" sz="1200" dirty="0">
                <a:solidFill>
                  <a:schemeClr val="tx1"/>
                </a:solidFill>
                <a:latin typeface="Sun Life New Text" pitchFamily="2" charset="0"/>
              </a:rPr>
              <a:t>Taking  small steps toward saving is better than no steps</a:t>
            </a:r>
          </a:p>
          <a:p>
            <a:pPr marL="214313" indent="-214313">
              <a:buFont typeface="Arial" panose="020B0604020202020204" pitchFamily="34" charset="0"/>
              <a:buChar char="•"/>
            </a:pPr>
            <a:r>
              <a:rPr lang="en-CA" sz="1200" dirty="0">
                <a:solidFill>
                  <a:schemeClr val="tx1"/>
                </a:solidFill>
                <a:latin typeface="Sun Life New Text" pitchFamily="2" charset="0"/>
              </a:rPr>
              <a:t>Keep your emergency fund separate from other savings</a:t>
            </a:r>
            <a:endParaRPr lang="en-US" sz="1200" dirty="0">
              <a:solidFill>
                <a:schemeClr val="tx1"/>
              </a:solidFill>
              <a:latin typeface="Sun Life New Text" pitchFamily="2" charset="0"/>
            </a:endParaRPr>
          </a:p>
          <a:p>
            <a:endParaRPr lang="en-US" sz="1200" dirty="0">
              <a:solidFill>
                <a:schemeClr val="tx1"/>
              </a:solidFill>
              <a:latin typeface="Sun Life New Text" pitchFamily="2" charset="0"/>
            </a:endParaRPr>
          </a:p>
        </p:txBody>
      </p:sp>
      <p:sp>
        <p:nvSpPr>
          <p:cNvPr id="6" name="Text Placeholder 5">
            <a:extLst>
              <a:ext uri="{FF2B5EF4-FFF2-40B4-BE49-F238E27FC236}">
                <a16:creationId xmlns:a16="http://schemas.microsoft.com/office/drawing/2014/main" id="{47EB9BD3-60FC-0E58-0E63-2235A6E02816}"/>
              </a:ext>
            </a:extLst>
          </p:cNvPr>
          <p:cNvSpPr>
            <a:spLocks noGrp="1"/>
          </p:cNvSpPr>
          <p:nvPr>
            <p:ph type="body" sz="quarter" idx="15"/>
          </p:nvPr>
        </p:nvSpPr>
        <p:spPr>
          <a:xfrm>
            <a:off x="6921307" y="1752579"/>
            <a:ext cx="1971233" cy="2397026"/>
          </a:xfrm>
        </p:spPr>
        <p:txBody>
          <a:bodyPr/>
          <a:lstStyle/>
          <a:p>
            <a:r>
              <a:rPr lang="en-US" sz="1300" dirty="0">
                <a:latin typeface="Sun Life New Display" pitchFamily="2" charset="0"/>
              </a:rPr>
              <a:t>Prioritize your expenses</a:t>
            </a:r>
          </a:p>
          <a:p>
            <a:endParaRPr lang="en-US" sz="1125" dirty="0">
              <a:latin typeface="Sun Life New Display" pitchFamily="2" charset="0"/>
            </a:endParaRPr>
          </a:p>
          <a:p>
            <a:pPr marL="214313" indent="-214313">
              <a:buFont typeface="Arial" panose="020B0604020202020204" pitchFamily="34" charset="0"/>
              <a:buChar char="•"/>
            </a:pPr>
            <a:r>
              <a:rPr lang="en-CA" sz="1200" dirty="0">
                <a:solidFill>
                  <a:schemeClr val="tx1"/>
                </a:solidFill>
                <a:latin typeface="Sun Life New Text" pitchFamily="2" charset="0"/>
              </a:rPr>
              <a:t>Don’t rely on debt</a:t>
            </a:r>
          </a:p>
          <a:p>
            <a:pPr marL="214313" indent="-214313">
              <a:buFont typeface="Arial" panose="020B0604020202020204" pitchFamily="34" charset="0"/>
              <a:buChar char="•"/>
            </a:pPr>
            <a:r>
              <a:rPr lang="en-US" sz="1200" dirty="0">
                <a:solidFill>
                  <a:schemeClr val="tx1"/>
                </a:solidFill>
                <a:latin typeface="Sun Life New Text" pitchFamily="2" charset="0"/>
              </a:rPr>
              <a:t>Sometimes a balance between saving vs paying debt is the solution</a:t>
            </a:r>
            <a:endParaRPr lang="en-US" sz="1200" dirty="0">
              <a:latin typeface="Sun Life New Text" pitchFamily="2" charset="0"/>
            </a:endParaRPr>
          </a:p>
          <a:p>
            <a:pPr marL="214313" indent="-214313">
              <a:buFont typeface="Arial" panose="020B0604020202020204" pitchFamily="34" charset="0"/>
              <a:buChar char="•"/>
            </a:pPr>
            <a:endParaRPr lang="en-US" sz="1200" dirty="0">
              <a:solidFill>
                <a:schemeClr val="tx1"/>
              </a:solidFill>
              <a:latin typeface="Sun Life New Text" pitchFamily="2" charset="0"/>
            </a:endParaRPr>
          </a:p>
        </p:txBody>
      </p:sp>
      <p:sp>
        <p:nvSpPr>
          <p:cNvPr id="22" name="TextBox 21">
            <a:extLst>
              <a:ext uri="{FF2B5EF4-FFF2-40B4-BE49-F238E27FC236}">
                <a16:creationId xmlns:a16="http://schemas.microsoft.com/office/drawing/2014/main" id="{49353DD9-5714-66B6-615D-D350C5E55E98}"/>
              </a:ext>
            </a:extLst>
          </p:cNvPr>
          <p:cNvSpPr txBox="1"/>
          <p:nvPr/>
        </p:nvSpPr>
        <p:spPr>
          <a:xfrm>
            <a:off x="723320" y="4450572"/>
            <a:ext cx="4572000" cy="307777"/>
          </a:xfrm>
          <a:prstGeom prst="rect">
            <a:avLst/>
          </a:prstGeom>
          <a:noFill/>
        </p:spPr>
        <p:txBody>
          <a:bodyPr wrap="square">
            <a:spAutoFit/>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CA" sz="1400" b="0" i="0" u="none" strike="noStrike" kern="1200" cap="none" spc="0" normalizeH="0" baseline="0" noProof="0" dirty="0">
                <a:ln>
                  <a:noFill/>
                </a:ln>
                <a:solidFill>
                  <a:srgbClr val="000000"/>
                </a:solidFill>
                <a:effectLst/>
                <a:uLnTx/>
                <a:uFillTx/>
                <a:latin typeface="Sun Life New Text" pitchFamily="2" charset="0"/>
                <a:ea typeface="+mn-ea"/>
                <a:cs typeface="+mn-cs"/>
              </a:rPr>
              <a:t>Try to save 3 to 6 months of expenses!</a:t>
            </a:r>
            <a:endPar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pic>
        <p:nvPicPr>
          <p:cNvPr id="24" name="Picture 23">
            <a:extLst>
              <a:ext uri="{FF2B5EF4-FFF2-40B4-BE49-F238E27FC236}">
                <a16:creationId xmlns:a16="http://schemas.microsoft.com/office/drawing/2014/main" id="{DF41B42C-F0C6-222E-A804-BDA124A0E17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37280" y="1041564"/>
            <a:ext cx="288037" cy="288037"/>
          </a:xfrm>
          <a:prstGeom prst="rect">
            <a:avLst/>
          </a:prstGeom>
        </p:spPr>
      </p:pic>
      <p:pic>
        <p:nvPicPr>
          <p:cNvPr id="26" name="Picture 25">
            <a:extLst>
              <a:ext uri="{FF2B5EF4-FFF2-40B4-BE49-F238E27FC236}">
                <a16:creationId xmlns:a16="http://schemas.microsoft.com/office/drawing/2014/main" id="{C73F624D-4625-66B4-5BA1-F990953A65C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070747" y="993895"/>
            <a:ext cx="274321" cy="281179"/>
          </a:xfrm>
          <a:prstGeom prst="rect">
            <a:avLst/>
          </a:prstGeom>
        </p:spPr>
      </p:pic>
      <p:pic>
        <p:nvPicPr>
          <p:cNvPr id="28" name="Picture 27">
            <a:extLst>
              <a:ext uri="{FF2B5EF4-FFF2-40B4-BE49-F238E27FC236}">
                <a16:creationId xmlns:a16="http://schemas.microsoft.com/office/drawing/2014/main" id="{48562D50-76FA-B221-33D5-C84CCCB780E1}"/>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4761624" y="978047"/>
            <a:ext cx="229744" cy="288037"/>
          </a:xfrm>
          <a:prstGeom prst="rect">
            <a:avLst/>
          </a:prstGeom>
        </p:spPr>
      </p:pic>
      <p:pic>
        <p:nvPicPr>
          <p:cNvPr id="30" name="Picture 29">
            <a:extLst>
              <a:ext uri="{FF2B5EF4-FFF2-40B4-BE49-F238E27FC236}">
                <a16:creationId xmlns:a16="http://schemas.microsoft.com/office/drawing/2014/main" id="{8D4FFA33-5C3B-3229-2F3A-CC261DC366C6}"/>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2634211" y="1056244"/>
            <a:ext cx="294895" cy="236602"/>
          </a:xfrm>
          <a:prstGeom prst="rect">
            <a:avLst/>
          </a:prstGeom>
        </p:spPr>
      </p:pic>
      <p:pic>
        <p:nvPicPr>
          <p:cNvPr id="8" name="Graphic 7">
            <a:extLst>
              <a:ext uri="{FF2B5EF4-FFF2-40B4-BE49-F238E27FC236}">
                <a16:creationId xmlns:a16="http://schemas.microsoft.com/office/drawing/2014/main" id="{1761D569-24D2-2397-5022-11A0BBA88CB6}"/>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3164" y="4311159"/>
            <a:ext cx="520157" cy="520157"/>
          </a:xfrm>
          <a:prstGeom prst="rect">
            <a:avLst/>
          </a:prstGeom>
        </p:spPr>
      </p:pic>
    </p:spTree>
    <p:extLst>
      <p:ext uri="{BB962C8B-B14F-4D97-AF65-F5344CB8AC3E}">
        <p14:creationId xmlns:p14="http://schemas.microsoft.com/office/powerpoint/2010/main" val="3057542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4044BC-A543-A59D-E153-9C50EE1E82E6}"/>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11</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5" name="Text Placeholder 4">
            <a:extLst>
              <a:ext uri="{FF2B5EF4-FFF2-40B4-BE49-F238E27FC236}">
                <a16:creationId xmlns:a16="http://schemas.microsoft.com/office/drawing/2014/main" id="{3C461941-13C4-BC79-2836-765EDA1E619E}"/>
              </a:ext>
            </a:extLst>
          </p:cNvPr>
          <p:cNvSpPr>
            <a:spLocks noGrp="1"/>
          </p:cNvSpPr>
          <p:nvPr>
            <p:ph type="title" idx="4294967295"/>
          </p:nvPr>
        </p:nvSpPr>
        <p:spPr>
          <a:xfrm>
            <a:off x="4729163" y="458788"/>
            <a:ext cx="4164012"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600" b="0" i="0" u="none" strike="noStrike" kern="1200" cap="none" spc="0" normalizeH="0" baseline="0" noProof="0" dirty="0">
                <a:ln>
                  <a:noFill/>
                </a:ln>
                <a:solidFill>
                  <a:schemeClr val="tx2"/>
                </a:solidFill>
                <a:effectLst/>
                <a:uLnTx/>
                <a:uFillTx/>
                <a:latin typeface="Sun Life New Display" pitchFamily="2" charset="0"/>
                <a:ea typeface="+mn-ea"/>
                <a:cs typeface="+mn-cs"/>
              </a:rPr>
              <a:t>Ways to pay off your debts</a:t>
            </a:r>
            <a:endParaRPr kumimoji="0" lang="en-US" sz="1600" b="0" i="0" u="none" strike="noStrike" kern="1200" cap="none" spc="0" normalizeH="0" baseline="0" noProof="0" dirty="0">
              <a:ln>
                <a:noFill/>
              </a:ln>
              <a:solidFill>
                <a:schemeClr val="tx2"/>
              </a:solidFill>
              <a:effectLst/>
              <a:uLnTx/>
              <a:uFillTx/>
              <a:latin typeface="Sun Life New Display" pitchFamily="2" charset="0"/>
              <a:ea typeface="+mn-ea"/>
              <a:cs typeface="+mn-cs"/>
            </a:endParaRPr>
          </a:p>
        </p:txBody>
      </p:sp>
      <p:pic>
        <p:nvPicPr>
          <p:cNvPr id="23" name="Picture Placeholder 22">
            <a:extLst>
              <a:ext uri="{FF2B5EF4-FFF2-40B4-BE49-F238E27FC236}">
                <a16:creationId xmlns:a16="http://schemas.microsoft.com/office/drawing/2014/main" id="{D4465DAA-BD04-3DD2-0697-E7BE2F18B837}"/>
              </a:ext>
              <a:ext uri="{C183D7F6-B498-43B3-948B-1728B52AA6E4}">
                <adec:decorative xmlns:adec="http://schemas.microsoft.com/office/drawing/2017/decorative" val="1"/>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24526" r="24526"/>
          <a:stretch>
            <a:fillRect/>
          </a:stretch>
        </p:blipFill>
        <p:spPr/>
      </p:pic>
      <p:sp>
        <p:nvSpPr>
          <p:cNvPr id="2" name="Rectangle: Rounded Corners 1">
            <a:extLst>
              <a:ext uri="{FF2B5EF4-FFF2-40B4-BE49-F238E27FC236}">
                <a16:creationId xmlns:a16="http://schemas.microsoft.com/office/drawing/2014/main" id="{FF56DE73-8136-7BBE-262D-A2DAA8E8D738}"/>
              </a:ext>
            </a:extLst>
          </p:cNvPr>
          <p:cNvSpPr/>
          <p:nvPr/>
        </p:nvSpPr>
        <p:spPr>
          <a:xfrm>
            <a:off x="4729163" y="1368082"/>
            <a:ext cx="3920482" cy="801796"/>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aseline="0" dirty="0">
                <a:solidFill>
                  <a:schemeClr val="tx1"/>
                </a:solidFill>
                <a:latin typeface="Sun Life New Text" pitchFamily="2" charset="0"/>
              </a:rPr>
              <a:t>Avalanche</a:t>
            </a:r>
          </a:p>
        </p:txBody>
      </p:sp>
      <p:sp>
        <p:nvSpPr>
          <p:cNvPr id="4" name="Rectangle: Rounded Corners 3">
            <a:extLst>
              <a:ext uri="{FF2B5EF4-FFF2-40B4-BE49-F238E27FC236}">
                <a16:creationId xmlns:a16="http://schemas.microsoft.com/office/drawing/2014/main" id="{E98CB110-C4EF-7028-37AC-5CEC215CE87F}"/>
              </a:ext>
            </a:extLst>
          </p:cNvPr>
          <p:cNvSpPr/>
          <p:nvPr/>
        </p:nvSpPr>
        <p:spPr>
          <a:xfrm>
            <a:off x="4729163" y="2304019"/>
            <a:ext cx="3920482" cy="801796"/>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aseline="0" dirty="0">
                <a:solidFill>
                  <a:schemeClr val="tx1"/>
                </a:solidFill>
                <a:latin typeface="Sun Life New Text" pitchFamily="2" charset="0"/>
              </a:rPr>
              <a:t>Snowball</a:t>
            </a:r>
          </a:p>
        </p:txBody>
      </p:sp>
      <p:sp>
        <p:nvSpPr>
          <p:cNvPr id="6" name="Rectangle: Rounded Corners 5">
            <a:extLst>
              <a:ext uri="{FF2B5EF4-FFF2-40B4-BE49-F238E27FC236}">
                <a16:creationId xmlns:a16="http://schemas.microsoft.com/office/drawing/2014/main" id="{6489FD48-CD7C-2757-70AC-6BCD71FB4121}"/>
              </a:ext>
            </a:extLst>
          </p:cNvPr>
          <p:cNvSpPr/>
          <p:nvPr/>
        </p:nvSpPr>
        <p:spPr>
          <a:xfrm>
            <a:off x="4729163" y="3216943"/>
            <a:ext cx="3920482" cy="801796"/>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0" dirty="0">
                <a:solidFill>
                  <a:schemeClr val="tx1"/>
                </a:solidFill>
                <a:latin typeface="Sun Life New Text" pitchFamily="2" charset="0"/>
              </a:rPr>
              <a:t>Debt consolidation</a:t>
            </a:r>
            <a:endParaRPr lang="en-US" sz="1400" baseline="0" dirty="0">
              <a:solidFill>
                <a:schemeClr val="tx1"/>
              </a:solidFill>
              <a:latin typeface="Sun Life New Text" pitchFamily="2" charset="0"/>
            </a:endParaRPr>
          </a:p>
        </p:txBody>
      </p:sp>
    </p:spTree>
    <p:extLst>
      <p:ext uri="{BB962C8B-B14F-4D97-AF65-F5344CB8AC3E}">
        <p14:creationId xmlns:p14="http://schemas.microsoft.com/office/powerpoint/2010/main" val="2604010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ED55860-9E73-5645-8EBE-36B3661C514D}"/>
              </a:ext>
            </a:extLst>
          </p:cNvPr>
          <p:cNvSpPr>
            <a:spLocks noGrp="1"/>
          </p:cNvSpPr>
          <p:nvPr>
            <p:ph type="title" idx="4294967295"/>
          </p:nvPr>
        </p:nvSpPr>
        <p:spPr>
          <a:xfrm>
            <a:off x="215900" y="201613"/>
            <a:ext cx="2843213" cy="419100"/>
          </a:xfrm>
          <a:prstGeom prst="rect">
            <a:avLst/>
          </a:prstGeom>
          <a:noFill/>
          <a:ln>
            <a:noFill/>
            <a:prstDash/>
          </a:ln>
          <a:effectLst/>
        </p:spPr>
        <p:txBody>
          <a:bodyPr rot="0" spcFirstLastPara="0" vertOverflow="overflow" horzOverflow="overflow" vert="horz" wrap="square" lIns="0" tIns="0" rIns="144000" bIns="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95000"/>
              </a:lnSpc>
              <a:spcBef>
                <a:spcPts val="750"/>
              </a:spcBef>
              <a:spcAft>
                <a:spcPts val="0"/>
              </a:spcAft>
              <a:buClrTx/>
              <a:buSzTx/>
              <a:buFont typeface="Arial" panose="020B0604020202020204" pitchFamily="34" charset="0"/>
              <a:buNone/>
              <a:tabLst/>
              <a:defRPr/>
            </a:pPr>
            <a:r>
              <a:rPr kumimoji="0" lang="en-CA" sz="1800" b="0" i="0" u="none" strike="noStrike" kern="1200" cap="none" spc="0" normalizeH="0" baseline="0" noProof="0" dirty="0">
                <a:ln>
                  <a:noFill/>
                </a:ln>
                <a:solidFill>
                  <a:schemeClr val="tx2"/>
                </a:solidFill>
                <a:effectLst/>
                <a:uLnTx/>
                <a:uFillTx/>
                <a:latin typeface="Sun Life New Display" pitchFamily="2" charset="0"/>
                <a:ea typeface="+mn-ea"/>
                <a:cs typeface="+mn-cs"/>
              </a:rPr>
              <a:t>Saving for the future</a:t>
            </a:r>
          </a:p>
        </p:txBody>
      </p:sp>
      <p:sp>
        <p:nvSpPr>
          <p:cNvPr id="9" name="TextBox 8">
            <a:extLst>
              <a:ext uri="{FF2B5EF4-FFF2-40B4-BE49-F238E27FC236}">
                <a16:creationId xmlns:a16="http://schemas.microsoft.com/office/drawing/2014/main" id="{C94B71F0-363D-CF60-30A3-A4362D0F8F6A}"/>
              </a:ext>
            </a:extLst>
          </p:cNvPr>
          <p:cNvSpPr txBox="1"/>
          <p:nvPr/>
        </p:nvSpPr>
        <p:spPr>
          <a:xfrm>
            <a:off x="149773" y="1831499"/>
            <a:ext cx="3017290" cy="954107"/>
          </a:xfrm>
          <a:prstGeom prst="rect">
            <a:avLst/>
          </a:prstGeom>
          <a:noFill/>
        </p:spPr>
        <p:txBody>
          <a:bodyPr wrap="square">
            <a:spAutoFit/>
          </a:bodyPr>
          <a:lstStyle/>
          <a:p>
            <a:pPr marL="171450" lvl="1" indent="-171450">
              <a:buFont typeface="Arial" panose="020B0604020202020204" pitchFamily="34" charset="0"/>
              <a:buChar char="•"/>
            </a:pPr>
            <a:r>
              <a:rPr lang="en-CA" sz="1400" dirty="0">
                <a:latin typeface="Sun Life New Text" pitchFamily="2" charset="0"/>
              </a:rPr>
              <a:t>Save for the long term</a:t>
            </a:r>
          </a:p>
          <a:p>
            <a:pPr marL="171450" lvl="1" indent="-171450">
              <a:buFont typeface="Arial" panose="020B0604020202020204" pitchFamily="34" charset="0"/>
              <a:buChar char="•"/>
            </a:pPr>
            <a:r>
              <a:rPr lang="en-CA" sz="1400" dirty="0">
                <a:latin typeface="Sun Life New Text" pitchFamily="2" charset="0"/>
              </a:rPr>
              <a:t>Set monthly target for retirement savings</a:t>
            </a:r>
          </a:p>
          <a:p>
            <a:pPr marL="171450" lvl="1" indent="-171450">
              <a:buFont typeface="Arial" panose="020B0604020202020204" pitchFamily="34" charset="0"/>
              <a:buChar char="•"/>
            </a:pPr>
            <a:r>
              <a:rPr lang="en-CA" sz="1400" dirty="0">
                <a:latin typeface="Sun Life New Text" pitchFamily="2" charset="0"/>
              </a:rPr>
              <a:t>Plan for the unexpected</a:t>
            </a:r>
          </a:p>
        </p:txBody>
      </p:sp>
      <p:sp>
        <p:nvSpPr>
          <p:cNvPr id="7" name="TextBox 6">
            <a:extLst>
              <a:ext uri="{FF2B5EF4-FFF2-40B4-BE49-F238E27FC236}">
                <a16:creationId xmlns:a16="http://schemas.microsoft.com/office/drawing/2014/main" id="{19D0C708-58CF-223D-2673-37CBBA13D681}"/>
              </a:ext>
            </a:extLst>
          </p:cNvPr>
          <p:cNvSpPr txBox="1"/>
          <p:nvPr/>
        </p:nvSpPr>
        <p:spPr>
          <a:xfrm>
            <a:off x="215900" y="3028592"/>
            <a:ext cx="2480538" cy="830997"/>
          </a:xfrm>
          <a:prstGeom prst="rect">
            <a:avLst/>
          </a:prstGeom>
          <a:noFill/>
        </p:spPr>
        <p:txBody>
          <a:bodyPr wrap="square">
            <a:spAutoFit/>
          </a:bodyPr>
          <a:lstStyle/>
          <a:p>
            <a:r>
              <a:rPr lang="en-CA" sz="1200" dirty="0">
                <a:latin typeface="Sun Life New Text" pitchFamily="2" charset="0"/>
              </a:rPr>
              <a:t>Depositing money into a savings account each month can help you build healthy financial habits.</a:t>
            </a:r>
            <a:endParaRPr lang="en-US" sz="1200" dirty="0">
              <a:latin typeface="Sun Life New Text" pitchFamily="2" charset="0"/>
            </a:endParaRPr>
          </a:p>
        </p:txBody>
      </p:sp>
      <p:pic>
        <p:nvPicPr>
          <p:cNvPr id="10" name="Picture Placeholder 9">
            <a:extLst>
              <a:ext uri="{FF2B5EF4-FFF2-40B4-BE49-F238E27FC236}">
                <a16:creationId xmlns:a16="http://schemas.microsoft.com/office/drawing/2014/main" id="{502F61B6-E1FE-75CA-7C66-4CED8B42B1C7}"/>
              </a:ext>
              <a:ext uri="{C183D7F6-B498-43B3-948B-1728B52AA6E4}">
                <adec:decorative xmlns:adec="http://schemas.microsoft.com/office/drawing/2017/decorative" val="1"/>
              </a:ext>
            </a:extLst>
          </p:cNvPr>
          <p:cNvPicPr>
            <a:picLocks noGrp="1" noChangeAspect="1"/>
          </p:cNvPicPr>
          <p:nvPr>
            <p:ph type="pic" sz="quarter" idx="14"/>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855947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6B05565-698F-8CDB-67C2-12FBD78B6B5E}"/>
              </a:ext>
            </a:extLst>
          </p:cNvPr>
          <p:cNvSpPr>
            <a:spLocks noGrp="1"/>
          </p:cNvSpPr>
          <p:nvPr>
            <p:ph type="title" idx="4294967295"/>
          </p:nvPr>
        </p:nvSpPr>
        <p:spPr>
          <a:xfrm>
            <a:off x="215900" y="212725"/>
            <a:ext cx="8353425" cy="50006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800" b="0" i="0" u="none" strike="noStrike" kern="1200" cap="none" spc="0" normalizeH="0" baseline="0" noProof="0" dirty="0">
                <a:ln>
                  <a:noFill/>
                </a:ln>
                <a:solidFill>
                  <a:schemeClr val="tx2"/>
                </a:solidFill>
                <a:effectLst/>
                <a:uLnTx/>
                <a:uFillTx/>
                <a:latin typeface="Sun Life New Display" pitchFamily="2" charset="0"/>
                <a:ea typeface="+mn-ea"/>
                <a:cs typeface="+mn-cs"/>
              </a:rPr>
              <a:t>Nothing grows your money like time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chemeClr val="tx2"/>
              </a:solidFill>
              <a:effectLst/>
              <a:uLnTx/>
              <a:uFillTx/>
              <a:latin typeface="Sun Life New Display" pitchFamily="2" charset="0"/>
              <a:ea typeface="+mn-ea"/>
              <a:cs typeface="+mn-cs"/>
            </a:endParaRPr>
          </a:p>
        </p:txBody>
      </p:sp>
      <p:sp>
        <p:nvSpPr>
          <p:cNvPr id="35" name="Content Placeholder 6">
            <a:extLst>
              <a:ext uri="{FF2B5EF4-FFF2-40B4-BE49-F238E27FC236}">
                <a16:creationId xmlns:a16="http://schemas.microsoft.com/office/drawing/2014/main" id="{0F97F8EB-1560-93EA-9AA9-85F63E600463}"/>
              </a:ext>
            </a:extLst>
          </p:cNvPr>
          <p:cNvSpPr txBox="1">
            <a:spLocks/>
          </p:cNvSpPr>
          <p:nvPr/>
        </p:nvSpPr>
        <p:spPr>
          <a:xfrm>
            <a:off x="215900" y="2043128"/>
            <a:ext cx="3123513" cy="1073003"/>
          </a:xfrm>
          <a:prstGeom prst="rect">
            <a:avLst/>
          </a:prstGeom>
        </p:spPr>
        <p:txBody>
          <a:bodyPr vert="horz" lIns="91440" tIns="45720" rIns="91440" bIns="45720" rtlCol="0">
            <a:noAutofit/>
          </a:bodyPr>
          <a:lstStyle>
            <a:lvl1pPr marL="0" indent="0" algn="l" defTabSz="457200" rtl="0" eaLnBrk="1" latinLnBrk="0" hangingPunct="1">
              <a:spcBef>
                <a:spcPts val="0"/>
              </a:spcBef>
              <a:buFont typeface="Arial"/>
              <a:buNone/>
              <a:defRPr sz="1600" b="1" kern="1200">
                <a:solidFill>
                  <a:srgbClr val="EAAB00"/>
                </a:solidFill>
                <a:latin typeface="+mn-lt"/>
                <a:ea typeface="+mn-ea"/>
                <a:cs typeface="Arial" panose="020B0604020202020204" pitchFamily="34" charset="0"/>
              </a:defRPr>
            </a:lvl1pPr>
            <a:lvl2pPr marL="271463" indent="-271463" algn="l" defTabSz="457200" rtl="0" eaLnBrk="1" latinLnBrk="0" hangingPunct="1">
              <a:spcBef>
                <a:spcPct val="20000"/>
              </a:spcBef>
              <a:buClr>
                <a:srgbClr val="EAAB00"/>
              </a:buClr>
              <a:buFont typeface="Arial"/>
              <a:buChar char="•"/>
              <a:tabLst/>
              <a:defRPr sz="1400" kern="1200">
                <a:solidFill>
                  <a:srgbClr val="003946"/>
                </a:solidFill>
                <a:latin typeface="+mn-lt"/>
                <a:ea typeface="+mn-ea"/>
                <a:cs typeface="Arial" panose="020B0604020202020204" pitchFamily="34" charset="0"/>
              </a:defRPr>
            </a:lvl2pPr>
            <a:lvl3pPr marL="449263" indent="-177800" algn="l" defTabSz="457200" rtl="0" eaLnBrk="1" latinLnBrk="0" hangingPunct="1">
              <a:spcBef>
                <a:spcPct val="20000"/>
              </a:spcBef>
              <a:buClr>
                <a:srgbClr val="EAAB00"/>
              </a:buClr>
              <a:buFont typeface="Arial"/>
              <a:buChar char="•"/>
              <a:tabLst/>
              <a:defRPr sz="1400" kern="1200">
                <a:solidFill>
                  <a:srgbClr val="003946"/>
                </a:solidFill>
                <a:latin typeface="+mn-lt"/>
                <a:ea typeface="+mn-ea"/>
                <a:cs typeface="Arial" panose="020B0604020202020204" pitchFamily="34" charset="0"/>
              </a:defRPr>
            </a:lvl3pPr>
            <a:lvl4pPr marL="627063" indent="-177800" algn="l" defTabSz="457200" rtl="0" eaLnBrk="1" latinLnBrk="0" hangingPunct="1">
              <a:spcBef>
                <a:spcPct val="20000"/>
              </a:spcBef>
              <a:buClr>
                <a:srgbClr val="EAAB00"/>
              </a:buClr>
              <a:buFont typeface="Arial"/>
              <a:buChar char="•"/>
              <a:tabLst/>
              <a:defRPr sz="1400" kern="1200">
                <a:solidFill>
                  <a:srgbClr val="003946"/>
                </a:solidFill>
                <a:latin typeface="+mn-lt"/>
                <a:ea typeface="+mn-ea"/>
                <a:cs typeface="Arial" panose="020B0604020202020204" pitchFamily="34" charset="0"/>
              </a:defRPr>
            </a:lvl4pPr>
            <a:lvl5pPr marL="804863" indent="-177800" algn="l" defTabSz="457200" rtl="0" eaLnBrk="1" latinLnBrk="0" hangingPunct="1">
              <a:spcBef>
                <a:spcPct val="20000"/>
              </a:spcBef>
              <a:buClr>
                <a:srgbClr val="EAAB00"/>
              </a:buClr>
              <a:buFont typeface="Arial"/>
              <a:buChar char="•"/>
              <a:tabLst/>
              <a:defRPr sz="1400" kern="1200">
                <a:solidFill>
                  <a:srgbClr val="003946"/>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6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Pay yourself first by making regular contributions.</a:t>
            </a:r>
          </a:p>
          <a:p>
            <a:pPr marL="0" marR="0" lvl="0" indent="0" algn="l" defTabSz="457200" rtl="0" eaLnBrk="1" fontAlgn="auto" latinLnBrk="0" hangingPunct="1">
              <a:lnSpc>
                <a:spcPct val="100000"/>
              </a:lnSpc>
              <a:spcBef>
                <a:spcPts val="0"/>
              </a:spcBef>
              <a:spcAft>
                <a:spcPts val="0"/>
              </a:spcAft>
              <a:buClrTx/>
              <a:buSzTx/>
              <a:buFont typeface="Arial"/>
              <a:buNone/>
              <a:tabLst/>
              <a:defRPr/>
            </a:pPr>
            <a:endParaRPr kumimoji="0" lang="en-US" sz="16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600" b="1"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Every little bit helps.</a:t>
            </a:r>
          </a:p>
          <a:p>
            <a:pPr marL="0" marR="0" lvl="0" indent="0" algn="l" defTabSz="457200" rtl="0" eaLnBrk="1" fontAlgn="auto" latinLnBrk="0" hangingPunct="1">
              <a:lnSpc>
                <a:spcPct val="100000"/>
              </a:lnSpc>
              <a:spcBef>
                <a:spcPts val="0"/>
              </a:spcBef>
              <a:spcAft>
                <a:spcPts val="0"/>
              </a:spcAft>
              <a:buClrTx/>
              <a:buSzTx/>
              <a:buFont typeface="Arial"/>
              <a:buNone/>
              <a:tabLst/>
              <a:defRPr/>
            </a:pPr>
            <a:endParaRPr kumimoji="0" lang="en-CA" sz="2400" b="0" i="0" u="none" strike="noStrike" kern="1200" cap="none" spc="0" normalizeH="0" baseline="0" noProof="0" dirty="0">
              <a:ln>
                <a:noFill/>
              </a:ln>
              <a:solidFill>
                <a:srgbClr val="00B4BD"/>
              </a:solidFill>
              <a:effectLst/>
              <a:uLnTx/>
              <a:uFillTx/>
              <a:latin typeface="Sun Life New Text" pitchFamily="2" charset="0"/>
              <a:ea typeface="+mn-ea"/>
              <a:cs typeface="Arial" panose="020B0604020202020204" pitchFamily="34" charset="0"/>
            </a:endParaRPr>
          </a:p>
        </p:txBody>
      </p:sp>
      <p:grpSp>
        <p:nvGrpSpPr>
          <p:cNvPr id="18" name="Group 17" descr="The example on the slide compares two people saving $200 a month. One starts at age 29, the other at 39. The person who starts earlier not only saves for 10 more years, but their money also has more time to grow. This results in a much larger savings account compared to the person who waited 10 years to start. ">
            <a:extLst>
              <a:ext uri="{FF2B5EF4-FFF2-40B4-BE49-F238E27FC236}">
                <a16:creationId xmlns:a16="http://schemas.microsoft.com/office/drawing/2014/main" id="{DD958925-9339-DF5A-9C14-DBE2652113FD}"/>
              </a:ext>
            </a:extLst>
          </p:cNvPr>
          <p:cNvGrpSpPr/>
          <p:nvPr/>
        </p:nvGrpSpPr>
        <p:grpSpPr>
          <a:xfrm>
            <a:off x="3200183" y="1102345"/>
            <a:ext cx="5560757" cy="2938810"/>
            <a:chOff x="3546577" y="1588510"/>
            <a:chExt cx="5254246" cy="2879133"/>
          </a:xfrm>
        </p:grpSpPr>
        <p:pic>
          <p:nvPicPr>
            <p:cNvPr id="19" name="Picture 18">
              <a:extLst>
                <a:ext uri="{FF2B5EF4-FFF2-40B4-BE49-F238E27FC236}">
                  <a16:creationId xmlns:a16="http://schemas.microsoft.com/office/drawing/2014/main" id="{C24CA246-3BFD-C9D0-2DCD-628D0B4793A9}"/>
                </a:ext>
              </a:extLst>
            </p:cNvPr>
            <p:cNvPicPr>
              <a:picLocks noChangeAspect="1"/>
            </p:cNvPicPr>
            <p:nvPr/>
          </p:nvPicPr>
          <p:blipFill>
            <a:blip r:embed="rId3"/>
            <a:stretch>
              <a:fillRect/>
            </a:stretch>
          </p:blipFill>
          <p:spPr>
            <a:xfrm>
              <a:off x="3546577" y="1588510"/>
              <a:ext cx="5254246" cy="2879133"/>
            </a:xfrm>
            <a:prstGeom prst="rect">
              <a:avLst/>
            </a:prstGeom>
          </p:spPr>
        </p:pic>
        <p:sp>
          <p:nvSpPr>
            <p:cNvPr id="20" name="TextBox 19">
              <a:extLst>
                <a:ext uri="{FF2B5EF4-FFF2-40B4-BE49-F238E27FC236}">
                  <a16:creationId xmlns:a16="http://schemas.microsoft.com/office/drawing/2014/main" id="{7CE292F5-2BC4-D631-C6FF-8A0583E34403}"/>
                </a:ext>
              </a:extLst>
            </p:cNvPr>
            <p:cNvSpPr txBox="1"/>
            <p:nvPr/>
          </p:nvSpPr>
          <p:spPr>
            <a:xfrm>
              <a:off x="7832441" y="2034541"/>
              <a:ext cx="84771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3946"/>
                  </a:solidFill>
                  <a:effectLst/>
                  <a:uLnTx/>
                  <a:uFillTx/>
                  <a:latin typeface="Sun Life New Text" pitchFamily="2" charset="0"/>
                  <a:ea typeface="+mn-ea"/>
                  <a:cs typeface="+mn-cs"/>
                </a:rPr>
                <a:t>+$97,219</a:t>
              </a:r>
            </a:p>
          </p:txBody>
        </p:sp>
        <p:cxnSp>
          <p:nvCxnSpPr>
            <p:cNvPr id="21" name="Straight Arrow Connector 20">
              <a:extLst>
                <a:ext uri="{FF2B5EF4-FFF2-40B4-BE49-F238E27FC236}">
                  <a16:creationId xmlns:a16="http://schemas.microsoft.com/office/drawing/2014/main" id="{654605AC-B7B7-9CFD-9D73-793A5421FF14}"/>
                </a:ext>
              </a:extLst>
            </p:cNvPr>
            <p:cNvCxnSpPr/>
            <p:nvPr/>
          </p:nvCxnSpPr>
          <p:spPr>
            <a:xfrm>
              <a:off x="8344192" y="2266950"/>
              <a:ext cx="0" cy="733902"/>
            </a:xfrm>
            <a:prstGeom prst="straightConnector1">
              <a:avLst/>
            </a:prstGeom>
            <a:noFill/>
            <a:ln w="25400" cap="flat" cmpd="sng" algn="ctr">
              <a:solidFill>
                <a:srgbClr val="38758E"/>
              </a:solidFill>
              <a:prstDash val="solid"/>
              <a:headEnd type="triangle"/>
              <a:tailEnd type="triangle"/>
            </a:ln>
            <a:effectLst/>
          </p:spPr>
        </p:cxnSp>
        <p:sp>
          <p:nvSpPr>
            <p:cNvPr id="22" name="TextBox 21">
              <a:extLst>
                <a:ext uri="{FF2B5EF4-FFF2-40B4-BE49-F238E27FC236}">
                  <a16:creationId xmlns:a16="http://schemas.microsoft.com/office/drawing/2014/main" id="{B4029496-6657-DA16-41CA-8E60A0808949}"/>
                </a:ext>
              </a:extLst>
            </p:cNvPr>
            <p:cNvSpPr txBox="1"/>
            <p:nvPr/>
          </p:nvSpPr>
          <p:spPr>
            <a:xfrm>
              <a:off x="7304336" y="2452935"/>
              <a:ext cx="84771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3946"/>
                  </a:solidFill>
                  <a:effectLst/>
                  <a:uLnTx/>
                  <a:uFillTx/>
                  <a:latin typeface="Sun Life New Text" pitchFamily="2" charset="0"/>
                  <a:ea typeface="+mn-ea"/>
                  <a:cs typeface="+mn-cs"/>
                </a:rPr>
                <a:t>+$74,252</a:t>
              </a:r>
            </a:p>
          </p:txBody>
        </p:sp>
        <p:cxnSp>
          <p:nvCxnSpPr>
            <p:cNvPr id="23" name="Straight Arrow Connector 22">
              <a:extLst>
                <a:ext uri="{FF2B5EF4-FFF2-40B4-BE49-F238E27FC236}">
                  <a16:creationId xmlns:a16="http://schemas.microsoft.com/office/drawing/2014/main" id="{C95E61CE-8BCD-39D0-C5EC-5E0573425FF0}"/>
                </a:ext>
              </a:extLst>
            </p:cNvPr>
            <p:cNvCxnSpPr/>
            <p:nvPr/>
          </p:nvCxnSpPr>
          <p:spPr>
            <a:xfrm>
              <a:off x="7832441" y="2683549"/>
              <a:ext cx="0" cy="634607"/>
            </a:xfrm>
            <a:prstGeom prst="straightConnector1">
              <a:avLst/>
            </a:prstGeom>
            <a:noFill/>
            <a:ln w="25400" cap="flat" cmpd="sng" algn="ctr">
              <a:solidFill>
                <a:srgbClr val="38758E"/>
              </a:solidFill>
              <a:prstDash val="solid"/>
              <a:headEnd type="triangle"/>
              <a:tailEnd type="triangle"/>
            </a:ln>
            <a:effectLst/>
          </p:spPr>
        </p:cxnSp>
        <p:sp>
          <p:nvSpPr>
            <p:cNvPr id="24" name="TextBox 23">
              <a:extLst>
                <a:ext uri="{FF2B5EF4-FFF2-40B4-BE49-F238E27FC236}">
                  <a16:creationId xmlns:a16="http://schemas.microsoft.com/office/drawing/2014/main" id="{498D9EB4-B288-726B-49CE-B95277C012FE}"/>
                </a:ext>
              </a:extLst>
            </p:cNvPr>
            <p:cNvSpPr txBox="1"/>
            <p:nvPr/>
          </p:nvSpPr>
          <p:spPr>
            <a:xfrm>
              <a:off x="6746239" y="2780358"/>
              <a:ext cx="84771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3946"/>
                  </a:solidFill>
                  <a:effectLst/>
                  <a:uLnTx/>
                  <a:uFillTx/>
                  <a:latin typeface="Sun Life New Text" pitchFamily="2" charset="0"/>
                  <a:ea typeface="+mn-ea"/>
                  <a:cs typeface="+mn-cs"/>
                </a:rPr>
                <a:t>+$59,317</a:t>
              </a:r>
            </a:p>
          </p:txBody>
        </p:sp>
        <p:cxnSp>
          <p:nvCxnSpPr>
            <p:cNvPr id="25" name="Straight Arrow Connector 24">
              <a:extLst>
                <a:ext uri="{FF2B5EF4-FFF2-40B4-BE49-F238E27FC236}">
                  <a16:creationId xmlns:a16="http://schemas.microsoft.com/office/drawing/2014/main" id="{45BACFDB-0A63-D7DD-C2D9-D7045225D3A4}"/>
                </a:ext>
              </a:extLst>
            </p:cNvPr>
            <p:cNvCxnSpPr/>
            <p:nvPr/>
          </p:nvCxnSpPr>
          <p:spPr>
            <a:xfrm>
              <a:off x="7262293" y="3023891"/>
              <a:ext cx="0" cy="502007"/>
            </a:xfrm>
            <a:prstGeom prst="straightConnector1">
              <a:avLst/>
            </a:prstGeom>
            <a:noFill/>
            <a:ln w="25400" cap="flat" cmpd="sng" algn="ctr">
              <a:solidFill>
                <a:srgbClr val="38758E"/>
              </a:solidFill>
              <a:prstDash val="solid"/>
              <a:headEnd type="triangle"/>
              <a:tailEnd type="triangle"/>
            </a:ln>
            <a:effectLst/>
          </p:spPr>
        </p:cxnSp>
        <p:sp>
          <p:nvSpPr>
            <p:cNvPr id="26" name="TextBox 25">
              <a:extLst>
                <a:ext uri="{FF2B5EF4-FFF2-40B4-BE49-F238E27FC236}">
                  <a16:creationId xmlns:a16="http://schemas.microsoft.com/office/drawing/2014/main" id="{089B284C-B9B5-F1FF-3495-FE5D62E2EBD5}"/>
                </a:ext>
              </a:extLst>
            </p:cNvPr>
            <p:cNvSpPr txBox="1"/>
            <p:nvPr/>
          </p:nvSpPr>
          <p:spPr>
            <a:xfrm>
              <a:off x="6196023" y="3072836"/>
              <a:ext cx="84771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3946"/>
                  </a:solidFill>
                  <a:effectLst/>
                  <a:uLnTx/>
                  <a:uFillTx/>
                  <a:latin typeface="Sun Life New Text" pitchFamily="2" charset="0"/>
                  <a:ea typeface="+mn-ea"/>
                  <a:cs typeface="+mn-cs"/>
                </a:rPr>
                <a:t>+$47,385</a:t>
              </a:r>
            </a:p>
          </p:txBody>
        </p:sp>
        <p:cxnSp>
          <p:nvCxnSpPr>
            <p:cNvPr id="27" name="Straight Arrow Connector 26">
              <a:extLst>
                <a:ext uri="{FF2B5EF4-FFF2-40B4-BE49-F238E27FC236}">
                  <a16:creationId xmlns:a16="http://schemas.microsoft.com/office/drawing/2014/main" id="{278F57D7-4E2F-4C32-3C24-4E8E17206CAF}"/>
                </a:ext>
              </a:extLst>
            </p:cNvPr>
            <p:cNvCxnSpPr/>
            <p:nvPr/>
          </p:nvCxnSpPr>
          <p:spPr>
            <a:xfrm>
              <a:off x="6724691" y="3318156"/>
              <a:ext cx="0" cy="382934"/>
            </a:xfrm>
            <a:prstGeom prst="straightConnector1">
              <a:avLst/>
            </a:prstGeom>
            <a:noFill/>
            <a:ln w="25400" cap="flat" cmpd="sng" algn="ctr">
              <a:solidFill>
                <a:srgbClr val="38758E"/>
              </a:solidFill>
              <a:prstDash val="solid"/>
              <a:headEnd type="triangle"/>
              <a:tailEnd type="triangle"/>
            </a:ln>
            <a:effectLst/>
          </p:spPr>
        </p:cxnSp>
        <p:sp>
          <p:nvSpPr>
            <p:cNvPr id="28" name="TextBox 27">
              <a:extLst>
                <a:ext uri="{FF2B5EF4-FFF2-40B4-BE49-F238E27FC236}">
                  <a16:creationId xmlns:a16="http://schemas.microsoft.com/office/drawing/2014/main" id="{82960AF2-F861-D3FB-AD2A-67A0381DC9CC}"/>
                </a:ext>
              </a:extLst>
            </p:cNvPr>
            <p:cNvSpPr txBox="1"/>
            <p:nvPr/>
          </p:nvSpPr>
          <p:spPr>
            <a:xfrm>
              <a:off x="5609939" y="3289901"/>
              <a:ext cx="84771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3946"/>
                  </a:solidFill>
                  <a:effectLst/>
                  <a:uLnTx/>
                  <a:uFillTx/>
                  <a:latin typeface="Sun Life New Text" pitchFamily="2" charset="0"/>
                  <a:ea typeface="+mn-ea"/>
                  <a:cs typeface="+mn-cs"/>
                </a:rPr>
                <a:t>+$37,854</a:t>
              </a:r>
            </a:p>
          </p:txBody>
        </p:sp>
        <p:cxnSp>
          <p:nvCxnSpPr>
            <p:cNvPr id="29" name="Straight Arrow Connector 28">
              <a:extLst>
                <a:ext uri="{FF2B5EF4-FFF2-40B4-BE49-F238E27FC236}">
                  <a16:creationId xmlns:a16="http://schemas.microsoft.com/office/drawing/2014/main" id="{AA445E99-700D-3887-A5F8-4CAEA39479D8}"/>
                </a:ext>
              </a:extLst>
            </p:cNvPr>
            <p:cNvCxnSpPr/>
            <p:nvPr/>
          </p:nvCxnSpPr>
          <p:spPr>
            <a:xfrm>
              <a:off x="6120814" y="3525898"/>
              <a:ext cx="0" cy="265971"/>
            </a:xfrm>
            <a:prstGeom prst="straightConnector1">
              <a:avLst/>
            </a:prstGeom>
            <a:noFill/>
            <a:ln w="25400" cap="flat" cmpd="sng" algn="ctr">
              <a:solidFill>
                <a:srgbClr val="38758E"/>
              </a:solidFill>
              <a:prstDash val="solid"/>
              <a:headEnd type="triangle"/>
              <a:tailEnd type="triangle"/>
            </a:ln>
            <a:effectLst/>
          </p:spPr>
        </p:cxnSp>
        <p:sp>
          <p:nvSpPr>
            <p:cNvPr id="30" name="TextBox 29">
              <a:extLst>
                <a:ext uri="{FF2B5EF4-FFF2-40B4-BE49-F238E27FC236}">
                  <a16:creationId xmlns:a16="http://schemas.microsoft.com/office/drawing/2014/main" id="{D4F504CE-C7F0-B72B-F2A3-95ED5E8FA359}"/>
                </a:ext>
              </a:extLst>
            </p:cNvPr>
            <p:cNvSpPr txBox="1"/>
            <p:nvPr/>
          </p:nvSpPr>
          <p:spPr>
            <a:xfrm>
              <a:off x="5027359" y="3438293"/>
              <a:ext cx="84771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3946"/>
                  </a:solidFill>
                  <a:effectLst/>
                  <a:uLnTx/>
                  <a:uFillTx/>
                  <a:latin typeface="Sun Life New Text" pitchFamily="2" charset="0"/>
                  <a:ea typeface="+mn-ea"/>
                  <a:cs typeface="+mn-cs"/>
                </a:rPr>
                <a:t>+$30,240</a:t>
              </a:r>
            </a:p>
          </p:txBody>
        </p:sp>
        <p:sp>
          <p:nvSpPr>
            <p:cNvPr id="31" name="TextBox 30">
              <a:extLst>
                <a:ext uri="{FF2B5EF4-FFF2-40B4-BE49-F238E27FC236}">
                  <a16:creationId xmlns:a16="http://schemas.microsoft.com/office/drawing/2014/main" id="{37BD7E18-C14A-BBBA-F6EF-7040F33BE21D}"/>
                </a:ext>
              </a:extLst>
            </p:cNvPr>
            <p:cNvSpPr txBox="1"/>
            <p:nvPr/>
          </p:nvSpPr>
          <p:spPr>
            <a:xfrm>
              <a:off x="4533501" y="3590977"/>
              <a:ext cx="84771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3946"/>
                  </a:solidFill>
                  <a:effectLst/>
                  <a:uLnTx/>
                  <a:uFillTx/>
                  <a:latin typeface="Sun Life New Text" pitchFamily="2" charset="0"/>
                  <a:ea typeface="+mn-ea"/>
                  <a:cs typeface="+mn-cs"/>
                </a:rPr>
                <a:t>+$13,429</a:t>
              </a:r>
            </a:p>
          </p:txBody>
        </p:sp>
      </p:grpSp>
      <p:sp>
        <p:nvSpPr>
          <p:cNvPr id="6" name="Content Placeholder 2">
            <a:extLst>
              <a:ext uri="{FF2B5EF4-FFF2-40B4-BE49-F238E27FC236}">
                <a16:creationId xmlns:a16="http://schemas.microsoft.com/office/drawing/2014/main" id="{A50F8CEB-A34A-E0A6-361A-A116240FD2A1}"/>
              </a:ext>
            </a:extLst>
          </p:cNvPr>
          <p:cNvSpPr txBox="1">
            <a:spLocks/>
          </p:cNvSpPr>
          <p:nvPr/>
        </p:nvSpPr>
        <p:spPr bwMode="auto">
          <a:xfrm>
            <a:off x="160999" y="4651320"/>
            <a:ext cx="7675243" cy="513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306C99"/>
              </a:buClr>
              <a:buFont typeface="Arial" pitchFamily="34" charset="0"/>
              <a:buChar char="•"/>
              <a:defRPr sz="3200">
                <a:solidFill>
                  <a:srgbClr val="5E5550"/>
                </a:solidFill>
                <a:latin typeface="+mn-lt"/>
                <a:ea typeface="+mn-ea"/>
                <a:cs typeface="+mn-cs"/>
              </a:defRPr>
            </a:lvl1pPr>
            <a:lvl2pPr marL="742950" indent="-285750" algn="l" rtl="0" eaLnBrk="1" fontAlgn="base" hangingPunct="1">
              <a:spcBef>
                <a:spcPct val="20000"/>
              </a:spcBef>
              <a:spcAft>
                <a:spcPct val="0"/>
              </a:spcAft>
              <a:buClr>
                <a:srgbClr val="306C99"/>
              </a:buClr>
              <a:buFont typeface="Arial" pitchFamily="34" charset="0"/>
              <a:buChar char="•"/>
              <a:defRPr sz="2800">
                <a:solidFill>
                  <a:srgbClr val="5E5550"/>
                </a:solidFill>
                <a:latin typeface="+mn-lt"/>
              </a:defRPr>
            </a:lvl2pPr>
            <a:lvl3pPr marL="1143000" indent="-228600" algn="l" rtl="0" eaLnBrk="1" fontAlgn="base" hangingPunct="1">
              <a:spcBef>
                <a:spcPct val="20000"/>
              </a:spcBef>
              <a:spcAft>
                <a:spcPct val="0"/>
              </a:spcAft>
              <a:buClr>
                <a:srgbClr val="306C99"/>
              </a:buClr>
              <a:buFont typeface="Arial" pitchFamily="34" charset="0"/>
              <a:buChar char="•"/>
              <a:defRPr sz="2400">
                <a:solidFill>
                  <a:srgbClr val="5E5550"/>
                </a:solidFill>
                <a:latin typeface="+mn-lt"/>
              </a:defRPr>
            </a:lvl3pPr>
            <a:lvl4pPr marL="16002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4pPr>
            <a:lvl5pPr marL="20574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457200" rtl="0" eaLnBrk="1" fontAlgn="base" latinLnBrk="0" hangingPunct="1">
              <a:lnSpc>
                <a:spcPct val="100000"/>
              </a:lnSpc>
              <a:spcBef>
                <a:spcPct val="20000"/>
              </a:spcBef>
              <a:spcAft>
                <a:spcPct val="0"/>
              </a:spcAft>
              <a:buClr>
                <a:srgbClr val="306C99"/>
              </a:buClr>
              <a:buSzTx/>
              <a:buFont typeface="Arial" pitchFamily="34" charset="0"/>
              <a:buNone/>
              <a:tabLst/>
              <a:defRPr/>
            </a:pPr>
            <a:r>
              <a:rPr kumimoji="0" lang="en-CA" sz="1000" b="0" i="0" u="none" strike="noStrike" kern="1200" cap="none" spc="0" normalizeH="0" baseline="0" noProof="0" dirty="0">
                <a:ln>
                  <a:noFill/>
                </a:ln>
                <a:solidFill>
                  <a:srgbClr val="000000"/>
                </a:solidFill>
                <a:effectLst/>
                <a:uLnTx/>
                <a:uFillTx/>
                <a:latin typeface="Sun Life New Text" pitchFamily="2" charset="0"/>
                <a:ea typeface="+mn-ea"/>
                <a:cs typeface="+mn-cs"/>
              </a:rPr>
              <a:t>Assumptions for Rate of return: 29-year old | Saving $200 a month | Starting now instead of in 10 years</a:t>
            </a:r>
          </a:p>
        </p:txBody>
      </p:sp>
    </p:spTree>
    <p:extLst>
      <p:ext uri="{BB962C8B-B14F-4D97-AF65-F5344CB8AC3E}">
        <p14:creationId xmlns:p14="http://schemas.microsoft.com/office/powerpoint/2010/main" val="2416440895"/>
      </p:ext>
    </p:extLst>
  </p:cSld>
  <p:clrMapOvr>
    <a:masterClrMapping/>
  </p:clrMapOvr>
  <mc:AlternateContent xmlns:mc="http://schemas.openxmlformats.org/markup-compatibility/2006" xmlns:p14="http://schemas.microsoft.com/office/powerpoint/2010/main">
    <mc:Choice Requires="p14">
      <p:transition spd="slow" p14:dur="2000" advTm="45192"/>
    </mc:Choice>
    <mc:Fallback xmlns="">
      <p:transition spd="slow" advTm="45192"/>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FC3ECAA-8510-A292-1426-E2BCEEE824BB}"/>
              </a:ext>
            </a:extLst>
          </p:cNvPr>
          <p:cNvSpPr>
            <a:spLocks noGrp="1"/>
          </p:cNvSpPr>
          <p:nvPr>
            <p:ph type="title" idx="4294967295"/>
          </p:nvPr>
        </p:nvSpPr>
        <p:spPr>
          <a:xfrm>
            <a:off x="215900" y="212725"/>
            <a:ext cx="8353425" cy="2047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chemeClr val="tx2"/>
                </a:solidFill>
                <a:effectLst/>
                <a:uLnTx/>
                <a:uFillTx/>
                <a:latin typeface="Sun Life New Display" pitchFamily="2" charset="0"/>
                <a:ea typeface="+mn-ea"/>
                <a:cs typeface="+mn-cs"/>
              </a:rPr>
              <a:t>Step 5: Keep your finances healthy</a:t>
            </a:r>
            <a:endParaRPr kumimoji="0" lang="en-CA" sz="1800" b="0" i="0" u="none" strike="noStrike" kern="1200" cap="none" spc="0" normalizeH="0" baseline="0" noProof="0" dirty="0">
              <a:ln>
                <a:noFill/>
              </a:ln>
              <a:solidFill>
                <a:schemeClr val="tx2"/>
              </a:solidFill>
              <a:effectLst/>
              <a:uLnTx/>
              <a:uFillTx/>
              <a:latin typeface="Sun Life New Display" pitchFamily="2" charset="0"/>
              <a:ea typeface="+mn-ea"/>
              <a:cs typeface="+mn-cs"/>
            </a:endParaRPr>
          </a:p>
        </p:txBody>
      </p:sp>
      <p:graphicFrame>
        <p:nvGraphicFramePr>
          <p:cNvPr id="9" name="Chart 8" descr="Money stress, mental health impacts and lost sleep have trended upwards from 2023 to 2024.  But, so has optimism.&#10;">
            <a:extLst>
              <a:ext uri="{FF2B5EF4-FFF2-40B4-BE49-F238E27FC236}">
                <a16:creationId xmlns:a16="http://schemas.microsoft.com/office/drawing/2014/main" id="{A1FAA552-BE55-56D4-5742-8C3E71757AB7}"/>
              </a:ext>
            </a:extLst>
          </p:cNvPr>
          <p:cNvGraphicFramePr/>
          <p:nvPr>
            <p:extLst>
              <p:ext uri="{D42A27DB-BD31-4B8C-83A1-F6EECF244321}">
                <p14:modId xmlns:p14="http://schemas.microsoft.com/office/powerpoint/2010/main" val="1120261794"/>
              </p:ext>
            </p:extLst>
          </p:nvPr>
        </p:nvGraphicFramePr>
        <p:xfrm>
          <a:off x="2066926" y="867316"/>
          <a:ext cx="60960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63B038A9-CE51-3288-9CAF-00350E4E4093}"/>
              </a:ext>
              <a:ext uri="{C183D7F6-B498-43B3-948B-1728B52AA6E4}">
                <adec:decorative xmlns:adec="http://schemas.microsoft.com/office/drawing/2017/decorative" val="1"/>
              </a:ext>
            </a:extLst>
          </p:cNvPr>
          <p:cNvSpPr txBox="1"/>
          <p:nvPr/>
        </p:nvSpPr>
        <p:spPr>
          <a:xfrm rot="16200000">
            <a:off x="1299777" y="2518261"/>
            <a:ext cx="1257300" cy="276999"/>
          </a:xfrm>
          <a:prstGeom prst="rect">
            <a:avLst/>
          </a:prstGeom>
          <a:noFill/>
        </p:spPr>
        <p:txBody>
          <a:bodyPr wrap="square" rtlCol="0">
            <a:spAutoFit/>
          </a:bodyPr>
          <a:lstStyle/>
          <a:p>
            <a:r>
              <a:rPr lang="en-US" sz="1200" dirty="0">
                <a:solidFill>
                  <a:schemeClr val="tx1">
                    <a:lumMod val="75000"/>
                    <a:lumOff val="25000"/>
                  </a:schemeClr>
                </a:solidFill>
                <a:latin typeface="Sun Life New Text" pitchFamily="2" charset="0"/>
              </a:rPr>
              <a:t>Percentage</a:t>
            </a:r>
            <a:endParaRPr lang="en-CA" sz="1200" dirty="0">
              <a:solidFill>
                <a:schemeClr val="tx1">
                  <a:lumMod val="75000"/>
                  <a:lumOff val="25000"/>
                </a:schemeClr>
              </a:solidFill>
              <a:latin typeface="Sun Life New Text" pitchFamily="2" charset="0"/>
            </a:endParaRPr>
          </a:p>
        </p:txBody>
      </p:sp>
      <p:sp>
        <p:nvSpPr>
          <p:cNvPr id="2" name="TextBox 1">
            <a:extLst>
              <a:ext uri="{FF2B5EF4-FFF2-40B4-BE49-F238E27FC236}">
                <a16:creationId xmlns:a16="http://schemas.microsoft.com/office/drawing/2014/main" id="{9B4FEF80-CBA0-C47D-7A52-0B863AB66A0B}"/>
              </a:ext>
            </a:extLst>
          </p:cNvPr>
          <p:cNvSpPr txBox="1"/>
          <p:nvPr/>
        </p:nvSpPr>
        <p:spPr>
          <a:xfrm>
            <a:off x="215900" y="4827661"/>
            <a:ext cx="7162730" cy="553998"/>
          </a:xfrm>
          <a:prstGeom prst="rect">
            <a:avLst/>
          </a:prstGeom>
          <a:noFill/>
        </p:spPr>
        <p:txBody>
          <a:bodyPr wrap="none" rtlCol="0">
            <a:spAutoFit/>
          </a:bodyPr>
          <a:lstStyle/>
          <a:p>
            <a:r>
              <a:rPr lang="en-CA" sz="1200" b="0" i="0" dirty="0">
                <a:effectLst/>
                <a:latin typeface="Sun Life New Text" pitchFamily="2" charset="0"/>
              </a:rPr>
              <a:t>Source: 2024 Financial Stress index: https://www.fpcanada.ca/planners/2024-financial-stress-index</a:t>
            </a:r>
          </a:p>
          <a:p>
            <a:endParaRPr lang="en-CA" dirty="0"/>
          </a:p>
        </p:txBody>
      </p:sp>
    </p:spTree>
    <p:extLst>
      <p:ext uri="{BB962C8B-B14F-4D97-AF65-F5344CB8AC3E}">
        <p14:creationId xmlns:p14="http://schemas.microsoft.com/office/powerpoint/2010/main" val="2320842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77195B-36C1-B35B-D146-C37774413BBA}"/>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15</a:t>
            </a:fld>
            <a:endParaRPr kumimoji="0" lang="en-US" sz="600" b="1"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2" name="Text Placeholder 3">
            <a:extLst>
              <a:ext uri="{FF2B5EF4-FFF2-40B4-BE49-F238E27FC236}">
                <a16:creationId xmlns:a16="http://schemas.microsoft.com/office/drawing/2014/main" id="{F4252935-4CF8-F633-0B5D-FD965C394C68}"/>
              </a:ext>
            </a:extLst>
          </p:cNvPr>
          <p:cNvSpPr txBox="1">
            <a:spLocks noGrp="1"/>
          </p:cNvSpPr>
          <p:nvPr>
            <p:ph type="title" idx="4294967295"/>
          </p:nvPr>
        </p:nvSpPr>
        <p:spPr>
          <a:xfrm>
            <a:off x="215900" y="212185"/>
            <a:ext cx="8353425" cy="20478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228594" indent="-228594" algn="l" defTabSz="914377" rtl="0" eaLnBrk="1" latinLnBrk="0" hangingPunct="1">
              <a:lnSpc>
                <a:spcPct val="114000"/>
              </a:lnSpc>
              <a:spcBef>
                <a:spcPts val="1000"/>
              </a:spcBef>
              <a:buFont typeface="Arial" panose="020B0604020202020204" pitchFamily="34" charset="0"/>
              <a:buChar char="•"/>
              <a:defRPr sz="2800" kern="1200">
                <a:solidFill>
                  <a:schemeClr val="tx2"/>
                </a:solidFill>
                <a:latin typeface="+mn-lt"/>
                <a:ea typeface="+mn-ea"/>
                <a:cs typeface="+mn-cs"/>
              </a:defRPr>
            </a:lvl1pPr>
            <a:lvl2pPr marL="685783" indent="-228594" algn="l" defTabSz="914377" rtl="0" eaLnBrk="1" latinLnBrk="0" hangingPunct="1">
              <a:lnSpc>
                <a:spcPct val="114000"/>
              </a:lnSpc>
              <a:spcBef>
                <a:spcPts val="500"/>
              </a:spcBef>
              <a:buFont typeface="Arial" panose="020B0604020202020204" pitchFamily="34" charset="0"/>
              <a:buChar char="•"/>
              <a:defRPr sz="2400" b="0" i="0" u="none" kern="1200">
                <a:solidFill>
                  <a:schemeClr val="tx2"/>
                </a:solidFill>
                <a:latin typeface="+mn-lt"/>
                <a:ea typeface="+mn-ea"/>
                <a:cs typeface="+mn-cs"/>
              </a:defRPr>
            </a:lvl2pPr>
            <a:lvl3pPr marL="1142971" indent="-228594" algn="l" defTabSz="914377" rtl="0" eaLnBrk="1" latinLnBrk="0" hangingPunct="1">
              <a:lnSpc>
                <a:spcPct val="114000"/>
              </a:lnSpc>
              <a:spcBef>
                <a:spcPts val="500"/>
              </a:spcBef>
              <a:buFont typeface="Arial" panose="020B0604020202020204" pitchFamily="34" charset="0"/>
              <a:buChar char="•"/>
              <a:defRPr sz="2000" kern="1200">
                <a:solidFill>
                  <a:schemeClr val="tx2"/>
                </a:solidFill>
                <a:latin typeface="+mn-lt"/>
                <a:ea typeface="+mn-ea"/>
                <a:cs typeface="+mn-cs"/>
              </a:defRPr>
            </a:lvl3pPr>
            <a:lvl4pPr marL="1600160" indent="-228594" algn="l" defTabSz="914377" rtl="0" eaLnBrk="1" latinLnBrk="0" hangingPunct="1">
              <a:lnSpc>
                <a:spcPct val="114000"/>
              </a:lnSpc>
              <a:spcBef>
                <a:spcPts val="500"/>
              </a:spcBef>
              <a:buFont typeface="Arial" panose="020B0604020202020204" pitchFamily="34" charset="0"/>
              <a:buChar char="•"/>
              <a:defRPr sz="1800" kern="1200">
                <a:solidFill>
                  <a:schemeClr val="tx2"/>
                </a:solidFill>
                <a:latin typeface="+mn-lt"/>
                <a:ea typeface="+mn-ea"/>
                <a:cs typeface="+mn-cs"/>
              </a:defRPr>
            </a:lvl4pPr>
            <a:lvl5pPr marL="2057349" indent="-228594" algn="l" defTabSz="914377" rtl="0" eaLnBrk="1" latinLnBrk="0" hangingPunct="1">
              <a:lnSpc>
                <a:spcPct val="114000"/>
              </a:lnSpc>
              <a:spcBef>
                <a:spcPts val="500"/>
              </a:spcBef>
              <a:buFont typeface="Arial" panose="020B0604020202020204" pitchFamily="34" charset="0"/>
              <a:buChar char="•"/>
              <a:defRPr sz="1800" kern="1200">
                <a:solidFill>
                  <a:schemeClr val="tx2"/>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3846"/>
                </a:solidFill>
                <a:effectLst/>
                <a:uLnTx/>
                <a:uFillTx/>
                <a:latin typeface="Sun Life New Display" pitchFamily="2" charset="0"/>
                <a:ea typeface="+mn-ea"/>
                <a:cs typeface="+mn-cs"/>
              </a:rPr>
              <a:t>Beware of fraud</a:t>
            </a:r>
          </a:p>
        </p:txBody>
      </p:sp>
      <p:sp>
        <p:nvSpPr>
          <p:cNvPr id="23" name="Text Placeholder 6">
            <a:extLst>
              <a:ext uri="{FF2B5EF4-FFF2-40B4-BE49-F238E27FC236}">
                <a16:creationId xmlns:a16="http://schemas.microsoft.com/office/drawing/2014/main" id="{D6FFAFF3-A256-A9EB-2036-E177E5901501}"/>
              </a:ext>
            </a:extLst>
          </p:cNvPr>
          <p:cNvSpPr txBox="1">
            <a:spLocks/>
          </p:cNvSpPr>
          <p:nvPr/>
        </p:nvSpPr>
        <p:spPr>
          <a:xfrm>
            <a:off x="474885" y="895081"/>
            <a:ext cx="4151537" cy="1187450"/>
          </a:xfrm>
          <a:prstGeom prst="rect">
            <a:avLst/>
          </a:prstGeom>
        </p:spPr>
        <p:txBody>
          <a:bodyPr vert="horz" lIns="0" tIns="0" rIns="0" bIns="0" rtlCol="0">
            <a:noAutofit/>
          </a:bodyPr>
          <a:lstStyle>
            <a:lvl1pPr marL="0" indent="0" algn="l" defTabSz="914377" rtl="0" eaLnBrk="1" latinLnBrk="0" hangingPunct="1">
              <a:lnSpc>
                <a:spcPct val="114000"/>
              </a:lnSpc>
              <a:spcBef>
                <a:spcPts val="1000"/>
              </a:spcBef>
              <a:buFont typeface="Arial" panose="020B0604020202020204" pitchFamily="34" charset="0"/>
              <a:buNone/>
              <a:defRPr sz="1200" kern="1200">
                <a:solidFill>
                  <a:schemeClr val="tx2"/>
                </a:solidFill>
                <a:latin typeface="+mn-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200" b="0" i="0" u="none" kern="1200">
                <a:solidFill>
                  <a:schemeClr val="tx2"/>
                </a:solidFill>
                <a:latin typeface="+mn-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200" kern="1200">
                <a:solidFill>
                  <a:schemeClr val="tx2"/>
                </a:solidFill>
                <a:latin typeface="+mn-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200" kern="1200">
                <a:solidFill>
                  <a:schemeClr val="tx2"/>
                </a:solidFill>
                <a:latin typeface="+mn-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200" kern="1200">
                <a:solidFill>
                  <a:schemeClr val="tx2"/>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endParaRP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Phishing</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Extortion</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Grandparent schemes</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Artificial Intelligence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Mail scams</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Romance scams</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Elder abuse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br>
              <a:rPr kumimoji="0" lang="en-CA" sz="1200" b="0" i="0" u="none" strike="noStrike" kern="1200" cap="none" spc="0" normalizeH="0" baseline="0" noProof="0" dirty="0">
                <a:ln>
                  <a:noFill/>
                </a:ln>
                <a:solidFill>
                  <a:srgbClr val="333333"/>
                </a:solidFill>
                <a:effectLst/>
                <a:uLnTx/>
                <a:uFillTx/>
                <a:latin typeface="Scotiabank-Regular"/>
                <a:ea typeface="+mn-ea"/>
                <a:cs typeface="+mn-cs"/>
              </a:rPr>
            </a:br>
            <a:endParaRPr kumimoji="0" lang="en-CA" sz="1200" b="0" i="0" u="none" strike="noStrike" kern="1200" cap="none" spc="0" normalizeH="0" baseline="0" noProof="0" dirty="0">
              <a:ln>
                <a:noFill/>
              </a:ln>
              <a:solidFill>
                <a:srgbClr val="003846"/>
              </a:solidFill>
              <a:effectLst/>
              <a:uLnTx/>
              <a:uFillTx/>
              <a:latin typeface="Sun Life Sans"/>
              <a:ea typeface="+mn-ea"/>
              <a:cs typeface="+mn-cs"/>
            </a:endParaRP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CA" sz="1200" b="0" i="0" u="none" strike="noStrike" kern="1200" cap="none" spc="0" normalizeH="0" baseline="0" noProof="0" dirty="0">
              <a:ln>
                <a:noFill/>
              </a:ln>
              <a:solidFill>
                <a:srgbClr val="000000"/>
              </a:solidFill>
              <a:effectLst/>
              <a:uLnTx/>
              <a:uFillTx/>
              <a:latin typeface="Sun Life Sans"/>
              <a:ea typeface="+mn-ea"/>
              <a:cs typeface="+mn-cs"/>
            </a:endParaRPr>
          </a:p>
        </p:txBody>
      </p:sp>
      <p:pic>
        <p:nvPicPr>
          <p:cNvPr id="27" name="Picture Placeholder 26">
            <a:extLst>
              <a:ext uri="{FF2B5EF4-FFF2-40B4-BE49-F238E27FC236}">
                <a16:creationId xmlns:a16="http://schemas.microsoft.com/office/drawing/2014/main" id="{51F3735B-B0E4-20BA-F1AE-014F062EC1AA}"/>
              </a:ext>
              <a:ext uri="{C183D7F6-B498-43B3-948B-1728B52AA6E4}">
                <adec:decorative xmlns:adec="http://schemas.microsoft.com/office/drawing/2017/decorative" val="1"/>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2374" b="12374"/>
          <a:stretch>
            <a:fillRect/>
          </a:stretch>
        </p:blipFill>
        <p:spPr/>
      </p:pic>
      <p:sp>
        <p:nvSpPr>
          <p:cNvPr id="28" name="TextBox 27">
            <a:extLst>
              <a:ext uri="{FF2B5EF4-FFF2-40B4-BE49-F238E27FC236}">
                <a16:creationId xmlns:a16="http://schemas.microsoft.com/office/drawing/2014/main" id="{78807DAB-92DF-73BE-858F-BDDEEA89BEC5}"/>
              </a:ext>
            </a:extLst>
          </p:cNvPr>
          <p:cNvSpPr txBox="1"/>
          <p:nvPr/>
        </p:nvSpPr>
        <p:spPr>
          <a:xfrm>
            <a:off x="809202" y="3987176"/>
            <a:ext cx="3482903"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Financial institutions or government agencies will </a:t>
            </a:r>
            <a:r>
              <a:rPr kumimoji="0" lang="en-CA" sz="1200" b="0" i="0" u="sng" strike="noStrike" kern="1200" cap="none" spc="0" normalizeH="0" baseline="0" noProof="0" dirty="0">
                <a:ln>
                  <a:noFill/>
                </a:ln>
                <a:solidFill>
                  <a:srgbClr val="000000"/>
                </a:solidFill>
                <a:effectLst/>
                <a:uLnTx/>
                <a:uFillTx/>
                <a:latin typeface="Sun Life New Text" pitchFamily="2" charset="0"/>
                <a:ea typeface="+mn-ea"/>
                <a:cs typeface="+mn-cs"/>
              </a:rPr>
              <a:t>never </a:t>
            </a: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text or email you asking for passwords, PINs or account numbers.</a:t>
            </a:r>
          </a:p>
        </p:txBody>
      </p:sp>
      <p:pic>
        <p:nvPicPr>
          <p:cNvPr id="2" name="Graphic 1">
            <a:extLst>
              <a:ext uri="{FF2B5EF4-FFF2-40B4-BE49-F238E27FC236}">
                <a16:creationId xmlns:a16="http://schemas.microsoft.com/office/drawing/2014/main" id="{E99567C0-3750-9A16-66EA-F8CCE67EADF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4806" y="4027431"/>
            <a:ext cx="520157" cy="520157"/>
          </a:xfrm>
          <a:prstGeom prst="rect">
            <a:avLst/>
          </a:prstGeom>
        </p:spPr>
      </p:pic>
    </p:spTree>
    <p:extLst>
      <p:ext uri="{BB962C8B-B14F-4D97-AF65-F5344CB8AC3E}">
        <p14:creationId xmlns:p14="http://schemas.microsoft.com/office/powerpoint/2010/main" val="3244500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368503-3CCE-F5E5-7B02-4E08C10AF431}"/>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16</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4" name="Text Placeholder 3">
            <a:extLst>
              <a:ext uri="{FF2B5EF4-FFF2-40B4-BE49-F238E27FC236}">
                <a16:creationId xmlns:a16="http://schemas.microsoft.com/office/drawing/2014/main" id="{1FA2FB3A-7A23-E2C6-E985-4696A1B36986}"/>
              </a:ext>
            </a:extLst>
          </p:cNvPr>
          <p:cNvSpPr>
            <a:spLocks noGrp="1"/>
          </p:cNvSpPr>
          <p:nvPr>
            <p:ph type="title" idx="4294967295"/>
          </p:nvPr>
        </p:nvSpPr>
        <p:spPr>
          <a:xfrm>
            <a:off x="215900" y="250825"/>
            <a:ext cx="8353425" cy="2047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chemeClr val="tx2"/>
                </a:solidFill>
                <a:effectLst/>
                <a:uLnTx/>
                <a:uFillTx/>
                <a:latin typeface="Sun Life New Display" pitchFamily="2" charset="0"/>
                <a:ea typeface="+mn-ea"/>
                <a:cs typeface="+mn-cs"/>
              </a:rPr>
              <a:t>The importance of your credit score</a:t>
            </a:r>
          </a:p>
        </p:txBody>
      </p:sp>
      <p:graphicFrame>
        <p:nvGraphicFramePr>
          <p:cNvPr id="8" name="Diagram 7" descr="Credit scores range from 300 (the lowest) to 900 (a perfect score).">
            <a:extLst>
              <a:ext uri="{FF2B5EF4-FFF2-40B4-BE49-F238E27FC236}">
                <a16:creationId xmlns:a16="http://schemas.microsoft.com/office/drawing/2014/main" id="{F7568DFA-4B27-2520-3EE5-C5970655B464}"/>
              </a:ext>
            </a:extLst>
          </p:cNvPr>
          <p:cNvGraphicFramePr/>
          <p:nvPr>
            <p:extLst>
              <p:ext uri="{D42A27DB-BD31-4B8C-83A1-F6EECF244321}">
                <p14:modId xmlns:p14="http://schemas.microsoft.com/office/powerpoint/2010/main" val="3709571577"/>
              </p:ext>
            </p:extLst>
          </p:nvPr>
        </p:nvGraphicFramePr>
        <p:xfrm>
          <a:off x="613985" y="801426"/>
          <a:ext cx="7666049" cy="22037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Arrow: Left 8">
            <a:extLst>
              <a:ext uri="{FF2B5EF4-FFF2-40B4-BE49-F238E27FC236}">
                <a16:creationId xmlns:a16="http://schemas.microsoft.com/office/drawing/2014/main" id="{CFA6EAE9-8C93-73F1-01E9-894869FB5993}"/>
              </a:ext>
              <a:ext uri="{C183D7F6-B498-43B3-948B-1728B52AA6E4}">
                <adec:decorative xmlns:adec="http://schemas.microsoft.com/office/drawing/2017/decorative" val="1"/>
              </a:ext>
            </a:extLst>
          </p:cNvPr>
          <p:cNvSpPr/>
          <p:nvPr/>
        </p:nvSpPr>
        <p:spPr>
          <a:xfrm>
            <a:off x="616177" y="2697151"/>
            <a:ext cx="3830833" cy="484632"/>
          </a:xfrm>
          <a:prstGeom prst="leftArrow">
            <a:avLst/>
          </a:prstGeom>
          <a:gradFill flip="none" rotWithShape="1">
            <a:gsLst>
              <a:gs pos="0">
                <a:srgbClr val="D9541A"/>
              </a:gs>
              <a:gs pos="15000">
                <a:srgbClr val="D9541A"/>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un Life Sans"/>
              <a:ea typeface="+mn-ea"/>
              <a:cs typeface="+mn-cs"/>
            </a:endParaRPr>
          </a:p>
        </p:txBody>
      </p:sp>
      <p:sp>
        <p:nvSpPr>
          <p:cNvPr id="10" name="Arrow: Left 9">
            <a:extLst>
              <a:ext uri="{FF2B5EF4-FFF2-40B4-BE49-F238E27FC236}">
                <a16:creationId xmlns:a16="http://schemas.microsoft.com/office/drawing/2014/main" id="{9C2550D1-4299-78D3-B2A2-80E338B23317}"/>
              </a:ext>
              <a:ext uri="{C183D7F6-B498-43B3-948B-1728B52AA6E4}">
                <adec:decorative xmlns:adec="http://schemas.microsoft.com/office/drawing/2017/decorative" val="1"/>
              </a:ext>
            </a:extLst>
          </p:cNvPr>
          <p:cNvSpPr/>
          <p:nvPr/>
        </p:nvSpPr>
        <p:spPr>
          <a:xfrm rot="10800000">
            <a:off x="4447010" y="2697151"/>
            <a:ext cx="3835217" cy="484632"/>
          </a:xfrm>
          <a:prstGeom prst="leftArrow">
            <a:avLst/>
          </a:prstGeom>
          <a:gradFill flip="none" rotWithShape="1">
            <a:gsLst>
              <a:gs pos="0">
                <a:schemeClr val="bg2">
                  <a:lumMod val="90000"/>
                </a:schemeClr>
              </a:gs>
              <a:gs pos="48000">
                <a:schemeClr val="accent2"/>
              </a:gs>
              <a:gs pos="80000">
                <a:srgbClr val="00394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un Life Sans"/>
              <a:ea typeface="+mn-ea"/>
              <a:cs typeface="+mn-cs"/>
            </a:endParaRPr>
          </a:p>
        </p:txBody>
      </p:sp>
      <p:sp>
        <p:nvSpPr>
          <p:cNvPr id="11" name="TextBox 10">
            <a:extLst>
              <a:ext uri="{FF2B5EF4-FFF2-40B4-BE49-F238E27FC236}">
                <a16:creationId xmlns:a16="http://schemas.microsoft.com/office/drawing/2014/main" id="{68E35750-CA1E-8881-E271-DC4C1BFBA751}"/>
              </a:ext>
              <a:ext uri="{C183D7F6-B498-43B3-948B-1728B52AA6E4}">
                <adec:decorative xmlns:adec="http://schemas.microsoft.com/office/drawing/2017/decorative" val="1"/>
              </a:ext>
            </a:extLst>
          </p:cNvPr>
          <p:cNvSpPr txBox="1"/>
          <p:nvPr/>
        </p:nvSpPr>
        <p:spPr>
          <a:xfrm>
            <a:off x="480521" y="3262896"/>
            <a:ext cx="463588" cy="276999"/>
          </a:xfrm>
          <a:prstGeom prst="rect">
            <a:avLst/>
          </a:prstGeom>
          <a:noFill/>
        </p:spPr>
        <p:txBody>
          <a:bodyPr wrap="none" rtlCol="0">
            <a:spAutoFit/>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un Life Sans"/>
                <a:ea typeface="+mn-ea"/>
                <a:cs typeface="+mn-cs"/>
              </a:rPr>
              <a:t>300</a:t>
            </a:r>
          </a:p>
        </p:txBody>
      </p:sp>
      <p:sp>
        <p:nvSpPr>
          <p:cNvPr id="12" name="TextBox 11">
            <a:extLst>
              <a:ext uri="{FF2B5EF4-FFF2-40B4-BE49-F238E27FC236}">
                <a16:creationId xmlns:a16="http://schemas.microsoft.com/office/drawing/2014/main" id="{83082665-4537-C038-51F2-BECE7A0F11FB}"/>
              </a:ext>
              <a:ext uri="{C183D7F6-B498-43B3-948B-1728B52AA6E4}">
                <adec:decorative xmlns:adec="http://schemas.microsoft.com/office/drawing/2017/decorative" val="1"/>
              </a:ext>
            </a:extLst>
          </p:cNvPr>
          <p:cNvSpPr txBox="1"/>
          <p:nvPr/>
        </p:nvSpPr>
        <p:spPr>
          <a:xfrm>
            <a:off x="7954294" y="3262896"/>
            <a:ext cx="463588" cy="276999"/>
          </a:xfrm>
          <a:prstGeom prst="rect">
            <a:avLst/>
          </a:prstGeom>
          <a:noFill/>
        </p:spPr>
        <p:txBody>
          <a:bodyPr wrap="none" rtlCol="0">
            <a:spAutoFit/>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Sun Life Sans"/>
              </a:rPr>
              <a:t>90</a:t>
            </a:r>
            <a:r>
              <a:rPr kumimoji="0" lang="en-US" sz="1200" b="0" i="0" u="none" strike="noStrike" kern="1200" cap="none" spc="0" normalizeH="0" baseline="0" noProof="0" dirty="0">
                <a:ln>
                  <a:noFill/>
                </a:ln>
                <a:solidFill>
                  <a:srgbClr val="000000"/>
                </a:solidFill>
                <a:effectLst/>
                <a:uLnTx/>
                <a:uFillTx/>
                <a:latin typeface="Sun Life Sans"/>
                <a:ea typeface="+mn-ea"/>
                <a:cs typeface="+mn-cs"/>
              </a:rPr>
              <a:t>0</a:t>
            </a:r>
          </a:p>
        </p:txBody>
      </p:sp>
      <p:sp>
        <p:nvSpPr>
          <p:cNvPr id="2" name="TextBox 1">
            <a:extLst>
              <a:ext uri="{FF2B5EF4-FFF2-40B4-BE49-F238E27FC236}">
                <a16:creationId xmlns:a16="http://schemas.microsoft.com/office/drawing/2014/main" id="{06D846AA-5694-3E8C-4EB4-CF1D867AA558}"/>
              </a:ext>
            </a:extLst>
          </p:cNvPr>
          <p:cNvSpPr txBox="1"/>
          <p:nvPr/>
        </p:nvSpPr>
        <p:spPr>
          <a:xfrm>
            <a:off x="823421" y="3958009"/>
            <a:ext cx="5397631" cy="638636"/>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un Life New Text" pitchFamily="2" charset="0"/>
                <a:ea typeface="+mn-ea"/>
                <a:cs typeface="+mn-cs"/>
              </a:rPr>
              <a:t>Getting a </a:t>
            </a:r>
            <a:r>
              <a:rPr kumimoji="0" lang="en-US" sz="1100" b="1" i="0" u="none" strike="noStrike" kern="1200" cap="none" spc="0" normalizeH="0" baseline="0" noProof="0" dirty="0">
                <a:ln>
                  <a:noFill/>
                </a:ln>
                <a:solidFill>
                  <a:srgbClr val="000000"/>
                </a:solidFill>
                <a:effectLst/>
                <a:uLnTx/>
                <a:uFillTx/>
                <a:latin typeface="Sun Life New Text" pitchFamily="2" charset="0"/>
                <a:ea typeface="+mn-ea"/>
                <a:cs typeface="+mn-cs"/>
              </a:rPr>
              <a:t>POST-PAID</a:t>
            </a:r>
            <a:r>
              <a:rPr kumimoji="0" lang="en-US" sz="1100" b="0" i="0" u="none" strike="noStrike" kern="1200" cap="none" spc="0" normalizeH="0" baseline="0" noProof="0" dirty="0">
                <a:ln>
                  <a:noFill/>
                </a:ln>
                <a:solidFill>
                  <a:srgbClr val="000000"/>
                </a:solidFill>
                <a:effectLst/>
                <a:uLnTx/>
                <a:uFillTx/>
                <a:latin typeface="Sun Life New Text" pitchFamily="2" charset="0"/>
                <a:ea typeface="+mn-ea"/>
                <a:cs typeface="+mn-cs"/>
              </a:rPr>
              <a:t> cellphone plan can help you start building your credit score.</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Sun Life New Text" pitchFamily="2" charset="0"/>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CA" sz="1350" b="0" i="0" u="none" strike="noStrike" kern="1200" cap="none" spc="0" normalizeH="0" baseline="0" noProof="0" dirty="0">
              <a:ln>
                <a:noFill/>
              </a:ln>
              <a:solidFill>
                <a:srgbClr val="000000"/>
              </a:solidFill>
              <a:effectLst/>
              <a:uLnTx/>
              <a:uFillTx/>
              <a:latin typeface="Sun Life Sans"/>
              <a:ea typeface="+mn-ea"/>
              <a:cs typeface="+mn-cs"/>
            </a:endParaRPr>
          </a:p>
        </p:txBody>
      </p:sp>
      <p:pic>
        <p:nvPicPr>
          <p:cNvPr id="5" name="Graphic 4">
            <a:extLst>
              <a:ext uri="{FF2B5EF4-FFF2-40B4-BE49-F238E27FC236}">
                <a16:creationId xmlns:a16="http://schemas.microsoft.com/office/drawing/2014/main" id="{3DC8DA0F-98DC-7079-64B6-7F6DD7CB1C03}"/>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80521" y="3928564"/>
            <a:ext cx="342900" cy="342900"/>
          </a:xfrm>
          <a:prstGeom prst="rect">
            <a:avLst/>
          </a:prstGeom>
        </p:spPr>
      </p:pic>
      <p:sp>
        <p:nvSpPr>
          <p:cNvPr id="6" name="TextBox 5">
            <a:extLst>
              <a:ext uri="{FF2B5EF4-FFF2-40B4-BE49-F238E27FC236}">
                <a16:creationId xmlns:a16="http://schemas.microsoft.com/office/drawing/2014/main" id="{ABF8347B-5D04-6418-8898-11027A7816F2}"/>
              </a:ext>
            </a:extLst>
          </p:cNvPr>
          <p:cNvSpPr txBox="1"/>
          <p:nvPr/>
        </p:nvSpPr>
        <p:spPr>
          <a:xfrm>
            <a:off x="480522" y="4751953"/>
            <a:ext cx="2466661" cy="207749"/>
          </a:xfrm>
          <a:prstGeom prst="rect">
            <a:avLst/>
          </a:prstGeom>
          <a:noFill/>
        </p:spPr>
        <p:txBody>
          <a:bodyPr wrap="square" rtlCol="0">
            <a:spAutoFit/>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solidFill>
                  <a:srgbClr val="000000"/>
                </a:solidFill>
                <a:effectLst/>
                <a:uLnTx/>
                <a:uFillTx/>
                <a:latin typeface="Sun Life New Text" pitchFamily="2" charset="0"/>
                <a:ea typeface="+mn-ea"/>
                <a:cs typeface="+mn-cs"/>
              </a:rPr>
              <a:t>Source: Loans Canada</a:t>
            </a:r>
          </a:p>
        </p:txBody>
      </p:sp>
    </p:spTree>
    <p:extLst>
      <p:ext uri="{BB962C8B-B14F-4D97-AF65-F5344CB8AC3E}">
        <p14:creationId xmlns:p14="http://schemas.microsoft.com/office/powerpoint/2010/main" val="18917132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A57AA6B-F3DD-8735-23B2-125BE443DDB1}"/>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17</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2" name="Title 1">
            <a:extLst>
              <a:ext uri="{FF2B5EF4-FFF2-40B4-BE49-F238E27FC236}">
                <a16:creationId xmlns:a16="http://schemas.microsoft.com/office/drawing/2014/main" id="{CA905CCF-DAF9-84CD-61CD-DEA6F1B3535A}"/>
              </a:ext>
            </a:extLst>
          </p:cNvPr>
          <p:cNvSpPr>
            <a:spLocks noGrp="1"/>
          </p:cNvSpPr>
          <p:nvPr>
            <p:ph type="title" idx="4294967295"/>
          </p:nvPr>
        </p:nvSpPr>
        <p:spPr>
          <a:xfrm>
            <a:off x="215901" y="-994172"/>
            <a:ext cx="8712200" cy="994172"/>
          </a:xfrm>
        </p:spPr>
        <p:txBody>
          <a:bodyPr vert="horz" lIns="0" tIns="0" rIns="0" bIns="0" rtlCol="0" anchor="b">
            <a:normAutofit/>
          </a:bodyPr>
          <a:lstStyle/>
          <a:p>
            <a:r>
              <a:rPr lang="en-US" dirty="0"/>
              <a:t>Financial protection</a:t>
            </a:r>
            <a:endParaRPr lang="en-CA" dirty="0"/>
          </a:p>
        </p:txBody>
      </p:sp>
      <p:sp>
        <p:nvSpPr>
          <p:cNvPr id="6" name="Text Placeholder 5">
            <a:extLst>
              <a:ext uri="{FF2B5EF4-FFF2-40B4-BE49-F238E27FC236}">
                <a16:creationId xmlns:a16="http://schemas.microsoft.com/office/drawing/2014/main" id="{AED899A9-6A2A-2B78-BD36-B6A6CAFEEBC2}"/>
              </a:ext>
            </a:extLst>
          </p:cNvPr>
          <p:cNvSpPr>
            <a:spLocks noGrp="1"/>
          </p:cNvSpPr>
          <p:nvPr>
            <p:ph type="body" sz="quarter" idx="35"/>
          </p:nvPr>
        </p:nvSpPr>
        <p:spPr>
          <a:xfrm>
            <a:off x="5038727" y="497676"/>
            <a:ext cx="3982308" cy="140525"/>
          </a:xfrm>
        </p:spPr>
        <p:txBody>
          <a:bodyPr/>
          <a:lstStyle/>
          <a:p>
            <a:r>
              <a:rPr lang="en-US" sz="1600" dirty="0">
                <a:solidFill>
                  <a:schemeClr val="tx2"/>
                </a:solidFill>
                <a:latin typeface="Sun Life New Display" pitchFamily="2" charset="0"/>
              </a:rPr>
              <a:t>Financial protection – Life insurance</a:t>
            </a:r>
          </a:p>
        </p:txBody>
      </p:sp>
      <p:sp>
        <p:nvSpPr>
          <p:cNvPr id="7" name="Text Placeholder 6">
            <a:extLst>
              <a:ext uri="{FF2B5EF4-FFF2-40B4-BE49-F238E27FC236}">
                <a16:creationId xmlns:a16="http://schemas.microsoft.com/office/drawing/2014/main" id="{6BF903B0-9EC9-98E9-3A1B-E0E6F33E8DAA}"/>
              </a:ext>
            </a:extLst>
          </p:cNvPr>
          <p:cNvSpPr>
            <a:spLocks noGrp="1"/>
          </p:cNvSpPr>
          <p:nvPr>
            <p:ph type="body" sz="quarter" idx="39"/>
          </p:nvPr>
        </p:nvSpPr>
        <p:spPr>
          <a:xfrm>
            <a:off x="4766403" y="1222084"/>
            <a:ext cx="3982309" cy="990600"/>
          </a:xfrm>
        </p:spPr>
        <p:txBody>
          <a:bodyPr/>
          <a:lstStyle/>
          <a:p>
            <a:r>
              <a:rPr lang="en-US" sz="1200" dirty="0">
                <a:latin typeface="Sun Life New Text" pitchFamily="2" charset="0"/>
              </a:rPr>
              <a:t>Term – protection for short-term needs</a:t>
            </a:r>
          </a:p>
          <a:p>
            <a:r>
              <a:rPr lang="en-US" sz="1200" dirty="0">
                <a:latin typeface="Sun Life New Text" pitchFamily="2" charset="0"/>
              </a:rPr>
              <a:t>Permanent – protection for long-term needs</a:t>
            </a:r>
          </a:p>
          <a:p>
            <a:endParaRPr lang="en-US" sz="1200" dirty="0">
              <a:latin typeface="Sun Life New Text" pitchFamily="2" charset="0"/>
            </a:endParaRPr>
          </a:p>
        </p:txBody>
      </p:sp>
      <p:sp>
        <p:nvSpPr>
          <p:cNvPr id="9" name="Text Placeholder 8">
            <a:extLst>
              <a:ext uri="{FF2B5EF4-FFF2-40B4-BE49-F238E27FC236}">
                <a16:creationId xmlns:a16="http://schemas.microsoft.com/office/drawing/2014/main" id="{6AD9EA74-1DFB-F8D5-00B3-F5461C84583E}"/>
              </a:ext>
            </a:extLst>
          </p:cNvPr>
          <p:cNvSpPr>
            <a:spLocks noGrp="1"/>
          </p:cNvSpPr>
          <p:nvPr>
            <p:ph type="body" sz="quarter" idx="47"/>
          </p:nvPr>
        </p:nvSpPr>
        <p:spPr>
          <a:xfrm>
            <a:off x="661131" y="2873878"/>
            <a:ext cx="3982308" cy="140525"/>
          </a:xfrm>
        </p:spPr>
        <p:txBody>
          <a:bodyPr/>
          <a:lstStyle/>
          <a:p>
            <a:r>
              <a:rPr lang="en-US" sz="1600" dirty="0">
                <a:solidFill>
                  <a:schemeClr val="tx2"/>
                </a:solidFill>
                <a:latin typeface="Sun Life New Display" pitchFamily="2" charset="0"/>
              </a:rPr>
              <a:t>Financial protection – Health insurance</a:t>
            </a:r>
          </a:p>
        </p:txBody>
      </p:sp>
      <p:sp>
        <p:nvSpPr>
          <p:cNvPr id="10" name="Text Placeholder 9">
            <a:extLst>
              <a:ext uri="{FF2B5EF4-FFF2-40B4-BE49-F238E27FC236}">
                <a16:creationId xmlns:a16="http://schemas.microsoft.com/office/drawing/2014/main" id="{E71D7594-01F0-935A-1DE3-9D1A208A863D}"/>
              </a:ext>
            </a:extLst>
          </p:cNvPr>
          <p:cNvSpPr>
            <a:spLocks noGrp="1"/>
          </p:cNvSpPr>
          <p:nvPr>
            <p:ph type="body" sz="quarter" idx="48"/>
          </p:nvPr>
        </p:nvSpPr>
        <p:spPr>
          <a:xfrm>
            <a:off x="369735" y="3373381"/>
            <a:ext cx="3982309" cy="990600"/>
          </a:xfrm>
        </p:spPr>
        <p:txBody>
          <a:bodyPr/>
          <a:lstStyle/>
          <a:p>
            <a:r>
              <a:rPr lang="en-US" sz="1200" dirty="0">
                <a:latin typeface="Sun Life New Text" pitchFamily="2" charset="0"/>
              </a:rPr>
              <a:t>Long-term care</a:t>
            </a:r>
          </a:p>
          <a:p>
            <a:r>
              <a:rPr lang="en-US" sz="1200" dirty="0">
                <a:latin typeface="Sun Life New Text" pitchFamily="2" charset="0"/>
              </a:rPr>
              <a:t>Critical illness</a:t>
            </a:r>
          </a:p>
          <a:p>
            <a:r>
              <a:rPr lang="en-US" sz="1200" dirty="0">
                <a:latin typeface="Sun Life New Text" pitchFamily="2" charset="0"/>
              </a:rPr>
              <a:t>Disability</a:t>
            </a:r>
          </a:p>
          <a:p>
            <a:r>
              <a:rPr lang="en-US" sz="1200" dirty="0">
                <a:latin typeface="Sun Life New Text" pitchFamily="2" charset="0"/>
              </a:rPr>
              <a:t>Health &amp; Dental</a:t>
            </a:r>
          </a:p>
          <a:p>
            <a:r>
              <a:rPr lang="en-US" sz="1200" dirty="0">
                <a:latin typeface="Sun Life New Text" pitchFamily="2" charset="0"/>
              </a:rPr>
              <a:t>Accidental death &amp; dismemberment</a:t>
            </a:r>
          </a:p>
        </p:txBody>
      </p:sp>
      <p:pic>
        <p:nvPicPr>
          <p:cNvPr id="21" name="Picture 20">
            <a:extLst>
              <a:ext uri="{FF2B5EF4-FFF2-40B4-BE49-F238E27FC236}">
                <a16:creationId xmlns:a16="http://schemas.microsoft.com/office/drawing/2014/main" id="{E9FA86DA-5232-5677-B84B-1659E5D239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8211" y="2811108"/>
            <a:ext cx="216028" cy="288037"/>
          </a:xfrm>
          <a:prstGeom prst="rect">
            <a:avLst/>
          </a:prstGeom>
        </p:spPr>
      </p:pic>
      <p:pic>
        <p:nvPicPr>
          <p:cNvPr id="23" name="Picture 22">
            <a:extLst>
              <a:ext uri="{FF2B5EF4-FFF2-40B4-BE49-F238E27FC236}">
                <a16:creationId xmlns:a16="http://schemas.microsoft.com/office/drawing/2014/main" id="{9BB10A9D-E523-22CB-D549-34C4B3C0CAC1}"/>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66404" y="430772"/>
            <a:ext cx="216028" cy="288037"/>
          </a:xfrm>
          <a:prstGeom prst="rect">
            <a:avLst/>
          </a:prstGeom>
        </p:spPr>
      </p:pic>
      <p:sp>
        <p:nvSpPr>
          <p:cNvPr id="8" name="Text Placeholder 8">
            <a:extLst>
              <a:ext uri="{FF2B5EF4-FFF2-40B4-BE49-F238E27FC236}">
                <a16:creationId xmlns:a16="http://schemas.microsoft.com/office/drawing/2014/main" id="{6EBF06B9-B258-9131-35AC-D3902FD702B3}"/>
              </a:ext>
            </a:extLst>
          </p:cNvPr>
          <p:cNvSpPr txBox="1">
            <a:spLocks/>
          </p:cNvSpPr>
          <p:nvPr/>
        </p:nvSpPr>
        <p:spPr>
          <a:xfrm>
            <a:off x="4766403" y="2873878"/>
            <a:ext cx="4094855" cy="450533"/>
          </a:xfrm>
          <a:prstGeom prst="rect">
            <a:avLst/>
          </a:prstGeom>
        </p:spPr>
        <p:txBody>
          <a:bodyPr vert="horz" lIns="0" tIns="0" rIns="0" bIns="0" rtlCol="0" anchor="t" anchorCtr="0">
            <a:noAutofit/>
          </a:bodyPr>
          <a:lstStyle>
            <a:lvl1pPr marL="0" indent="0" algn="l" defTabSz="914377" rtl="0" eaLnBrk="1" latinLnBrk="0" hangingPunct="1">
              <a:lnSpc>
                <a:spcPct val="114000"/>
              </a:lnSpc>
              <a:spcBef>
                <a:spcPts val="1000"/>
              </a:spcBef>
              <a:buFont typeface="Arial" panose="020B0604020202020204" pitchFamily="34" charset="0"/>
              <a:buNone/>
              <a:defRPr sz="1200" b="1" kern="1200">
                <a:solidFill>
                  <a:schemeClr val="tx1"/>
                </a:solidFill>
                <a:latin typeface="+mn-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333" b="0" i="0" u="none" kern="1200">
                <a:solidFill>
                  <a:schemeClr val="tx2"/>
                </a:solidFill>
                <a:latin typeface="+mn-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200" kern="1200">
                <a:solidFill>
                  <a:schemeClr val="tx2"/>
                </a:solidFill>
                <a:latin typeface="+mn-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067" kern="1200">
                <a:solidFill>
                  <a:schemeClr val="tx2"/>
                </a:solidFill>
                <a:latin typeface="+mn-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067" kern="1200">
                <a:solidFill>
                  <a:schemeClr val="tx2"/>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schemeClr val="tx2"/>
                </a:solidFill>
                <a:effectLst/>
                <a:uLnTx/>
                <a:uFillTx/>
                <a:latin typeface="Sun Life New Display" pitchFamily="2" charset="0"/>
                <a:ea typeface="+mn-ea"/>
                <a:cs typeface="+mn-cs"/>
              </a:rPr>
              <a:t>Financial protection – Other</a:t>
            </a:r>
          </a:p>
        </p:txBody>
      </p:sp>
      <p:sp>
        <p:nvSpPr>
          <p:cNvPr id="5" name="Text Placeholder 9">
            <a:extLst>
              <a:ext uri="{FF2B5EF4-FFF2-40B4-BE49-F238E27FC236}">
                <a16:creationId xmlns:a16="http://schemas.microsoft.com/office/drawing/2014/main" id="{97417B06-0001-73B0-6239-DF20F366DACB}"/>
              </a:ext>
            </a:extLst>
          </p:cNvPr>
          <p:cNvSpPr txBox="1">
            <a:spLocks/>
          </p:cNvSpPr>
          <p:nvPr/>
        </p:nvSpPr>
        <p:spPr>
          <a:xfrm>
            <a:off x="4766403" y="3276071"/>
            <a:ext cx="3982309" cy="990600"/>
          </a:xfrm>
          <a:prstGeom prst="rect">
            <a:avLst/>
          </a:prstGeom>
        </p:spPr>
        <p:txBody>
          <a:bodyPr vert="horz" lIns="0" tIns="0" rIns="0" bIns="0" rtlCol="0">
            <a:noAutofit/>
          </a:bodyPr>
          <a:lstStyle>
            <a:lvl1pPr marL="0" indent="0" algn="l" defTabSz="914377" rtl="0" eaLnBrk="1" latinLnBrk="0" hangingPunct="1">
              <a:lnSpc>
                <a:spcPct val="114000"/>
              </a:lnSpc>
              <a:spcBef>
                <a:spcPts val="1000"/>
              </a:spcBef>
              <a:buFont typeface="Arial" panose="020B0604020202020204" pitchFamily="34" charset="0"/>
              <a:buNone/>
              <a:defRPr sz="1067" kern="1200">
                <a:solidFill>
                  <a:schemeClr val="tx1"/>
                </a:solidFill>
                <a:latin typeface="+mn-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067" b="0" i="0" u="none" kern="1200">
                <a:solidFill>
                  <a:schemeClr val="tx1"/>
                </a:solidFill>
                <a:latin typeface="+mn-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n-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n-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0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mn-cs"/>
              </a:rPr>
              <a:t>Property insurance (house, condo, apartment)</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mn-cs"/>
              </a:rPr>
              <a:t>Vehicle insurance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mn-cs"/>
              </a:rPr>
              <a:t>Emergency account</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mn-cs"/>
              </a:rPr>
              <a:t>CPP/QPP disability benefit</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mn-cs"/>
              </a:rPr>
              <a:t>Workplace coverage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rgbClr val="000000"/>
              </a:solidFill>
              <a:effectLst/>
              <a:uLnTx/>
              <a:uFillTx/>
              <a:latin typeface="Sun Life Sans"/>
              <a:ea typeface="+mn-ea"/>
              <a:cs typeface="+mn-cs"/>
            </a:endParaRPr>
          </a:p>
        </p:txBody>
      </p:sp>
      <p:pic>
        <p:nvPicPr>
          <p:cNvPr id="22" name="Picture Placeholder 21">
            <a:extLst>
              <a:ext uri="{FF2B5EF4-FFF2-40B4-BE49-F238E27FC236}">
                <a16:creationId xmlns:a16="http://schemas.microsoft.com/office/drawing/2014/main" id="{B1D0150E-CD6E-DFC1-5C29-5CA4F5C146C1}"/>
              </a:ext>
              <a:ext uri="{C183D7F6-B498-43B3-948B-1728B52AA6E4}">
                <adec:decorative xmlns:adec="http://schemas.microsoft.com/office/drawing/2017/decorative" val="1"/>
              </a:ext>
            </a:extLst>
          </p:cNvPr>
          <p:cNvPicPr>
            <a:picLocks noGrp="1" noChangeAspect="1"/>
          </p:cNvPicPr>
          <p:nvPr>
            <p:ph type="pic" sz="quarter" idx="14"/>
          </p:nvPr>
        </p:nvPicPr>
        <p:blipFill>
          <a:blip r:embed="rId5">
            <a:extLst>
              <a:ext uri="{28A0092B-C50C-407E-A947-70E740481C1C}">
                <a14:useLocalDpi xmlns:a14="http://schemas.microsoft.com/office/drawing/2010/main"/>
              </a:ext>
            </a:extLst>
          </a:blip>
          <a:srcRect t="9230" b="9230"/>
          <a:stretch>
            <a:fillRect/>
          </a:stretch>
        </p:blipFill>
        <p:spPr>
          <a:xfrm>
            <a:off x="215900" y="242887"/>
            <a:ext cx="4279347" cy="2328863"/>
          </a:xfrm>
        </p:spPr>
      </p:pic>
    </p:spTree>
    <p:extLst>
      <p:ext uri="{BB962C8B-B14F-4D97-AF65-F5344CB8AC3E}">
        <p14:creationId xmlns:p14="http://schemas.microsoft.com/office/powerpoint/2010/main" val="33843699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10">
            <a:extLst>
              <a:ext uri="{FF2B5EF4-FFF2-40B4-BE49-F238E27FC236}">
                <a16:creationId xmlns:a16="http://schemas.microsoft.com/office/drawing/2014/main" id="{ADD4779F-8DA4-300B-0953-A3D82250240F}"/>
              </a:ext>
            </a:extLst>
          </p:cNvPr>
          <p:cNvSpPr txBox="1">
            <a:spLocks noGrp="1"/>
          </p:cNvSpPr>
          <p:nvPr>
            <p:ph type="title" idx="4294967295"/>
          </p:nvPr>
        </p:nvSpPr>
        <p:spPr>
          <a:xfrm>
            <a:off x="142780" y="204789"/>
            <a:ext cx="4163406" cy="7207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3846"/>
                </a:solidFill>
                <a:effectLst/>
                <a:uLnTx/>
                <a:uFillTx/>
                <a:latin typeface="Sun Life New Display" pitchFamily="2" charset="0"/>
                <a:ea typeface="+mn-ea"/>
                <a:cs typeface="+mn-cs"/>
              </a:rPr>
              <a:t>Have your estate planning in order</a:t>
            </a:r>
          </a:p>
        </p:txBody>
      </p:sp>
      <p:sp>
        <p:nvSpPr>
          <p:cNvPr id="2" name="Slide Number Placeholder 1">
            <a:extLst>
              <a:ext uri="{FF2B5EF4-FFF2-40B4-BE49-F238E27FC236}">
                <a16:creationId xmlns:a16="http://schemas.microsoft.com/office/drawing/2014/main" id="{7E6873EF-87D1-55E8-70D0-80D94D82C6A4}"/>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18</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41" name="Text Placeholder 6">
            <a:extLst>
              <a:ext uri="{FF2B5EF4-FFF2-40B4-BE49-F238E27FC236}">
                <a16:creationId xmlns:a16="http://schemas.microsoft.com/office/drawing/2014/main" id="{099C189B-DF8D-5D00-1124-585DE123AF57}"/>
              </a:ext>
            </a:extLst>
          </p:cNvPr>
          <p:cNvSpPr txBox="1">
            <a:spLocks/>
          </p:cNvSpPr>
          <p:nvPr/>
        </p:nvSpPr>
        <p:spPr>
          <a:xfrm>
            <a:off x="215900" y="1115641"/>
            <a:ext cx="1836009" cy="792163"/>
          </a:xfrm>
          <a:prstGeom prst="rect">
            <a:avLst/>
          </a:prstGeom>
        </p:spPr>
        <p:txBody>
          <a:bodyPr/>
          <a:lstStyle>
            <a:lvl1pPr marL="171442" indent="-171442" algn="l" defTabSz="685766"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25" indent="-171442" algn="l" defTabSz="685766"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07" indent="-171442" algn="l" defTabSz="685766"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090" indent="-171442" algn="l" defTabSz="685766"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2974" indent="-171442" algn="l" defTabSz="685766"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300" b="0" i="0" u="none" strike="noStrike" kern="1200" cap="none" spc="0" normalizeH="0" baseline="0" noProof="0" dirty="0">
                <a:ln>
                  <a:noFill/>
                </a:ln>
                <a:solidFill>
                  <a:srgbClr val="003846"/>
                </a:solidFill>
                <a:effectLst/>
                <a:uLnTx/>
                <a:uFillTx/>
                <a:latin typeface="Sun Life New Display" pitchFamily="2" charset="0"/>
                <a:ea typeface="+mn-ea"/>
                <a:cs typeface="+mn-cs"/>
              </a:rPr>
              <a:t>Will</a:t>
            </a:r>
          </a:p>
        </p:txBody>
      </p:sp>
      <p:sp>
        <p:nvSpPr>
          <p:cNvPr id="42" name="Text Placeholder 14">
            <a:extLst>
              <a:ext uri="{FF2B5EF4-FFF2-40B4-BE49-F238E27FC236}">
                <a16:creationId xmlns:a16="http://schemas.microsoft.com/office/drawing/2014/main" id="{F660DA26-8D8E-3CB6-248B-80626D4D164A}"/>
              </a:ext>
            </a:extLst>
          </p:cNvPr>
          <p:cNvSpPr txBox="1">
            <a:spLocks/>
          </p:cNvSpPr>
          <p:nvPr/>
        </p:nvSpPr>
        <p:spPr>
          <a:xfrm>
            <a:off x="215900" y="1423350"/>
            <a:ext cx="3952064" cy="990600"/>
          </a:xfrm>
          <a:prstGeom prst="rect">
            <a:avLst/>
          </a:prstGeom>
        </p:spPr>
        <p:txBody>
          <a:bodyPr/>
          <a:lstStyle>
            <a:lvl1pPr marL="171442" indent="-171442" algn="l" defTabSz="685766"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25" indent="-171442" algn="l" defTabSz="685766"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07" indent="-171442" algn="l" defTabSz="685766"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090" indent="-171442" algn="l" defTabSz="685766"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2974" indent="-171442" algn="l" defTabSz="685766"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66"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tx1"/>
                </a:solidFill>
                <a:latin typeface="Sun Life New Text" pitchFamily="2" charset="0"/>
              </a:rPr>
              <a:t>- Instructions on how your estate will be distributed</a:t>
            </a:r>
          </a:p>
          <a:p>
            <a:pPr marL="0" marR="0" lvl="0" indent="0" algn="l" defTabSz="685766"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tx1"/>
                </a:solidFill>
                <a:latin typeface="Sun Life New Text" pitchFamily="2" charset="0"/>
              </a:rPr>
              <a:t>- Update every 3 to 5 years</a:t>
            </a:r>
            <a:r>
              <a:rPr kumimoji="0" lang="en-US" sz="1200" b="0" i="0" u="none" strike="noStrike" kern="1200" cap="none" spc="0" normalizeH="0" baseline="0" noProof="0" dirty="0">
                <a:ln>
                  <a:noFill/>
                </a:ln>
                <a:solidFill>
                  <a:schemeClr val="tx1"/>
                </a:solidFill>
                <a:effectLst/>
                <a:uLnTx/>
                <a:uFillTx/>
                <a:latin typeface="Sun Life New Text" pitchFamily="2" charset="0"/>
                <a:ea typeface="+mn-ea"/>
                <a:cs typeface="+mn-cs"/>
              </a:rPr>
              <a:t> </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chemeClr val="tx1"/>
              </a:solidFill>
              <a:effectLst/>
              <a:uLnTx/>
              <a:uFillTx/>
              <a:latin typeface="Sun Life New Text" pitchFamily="2" charset="0"/>
              <a:ea typeface="+mn-ea"/>
              <a:cs typeface="+mn-cs"/>
            </a:endParaRPr>
          </a:p>
        </p:txBody>
      </p:sp>
      <p:sp>
        <p:nvSpPr>
          <p:cNvPr id="43" name="Text Placeholder 5">
            <a:extLst>
              <a:ext uri="{FF2B5EF4-FFF2-40B4-BE49-F238E27FC236}">
                <a16:creationId xmlns:a16="http://schemas.microsoft.com/office/drawing/2014/main" id="{121C3661-A7F9-CA3C-AD84-4159A471597A}"/>
              </a:ext>
            </a:extLst>
          </p:cNvPr>
          <p:cNvSpPr txBox="1">
            <a:spLocks/>
          </p:cNvSpPr>
          <p:nvPr/>
        </p:nvSpPr>
        <p:spPr>
          <a:xfrm>
            <a:off x="325620" y="2253748"/>
            <a:ext cx="3602272" cy="506434"/>
          </a:xfrm>
          <a:prstGeom prst="rect">
            <a:avLst/>
          </a:prstGeom>
        </p:spPr>
        <p:txBody>
          <a:bodyPr vert="horz" lIns="0" tIns="0" rIns="0" bIns="0" rtlCol="0" anchor="t" anchorCtr="0">
            <a:noAutofit/>
          </a:bodyPr>
          <a:lstStyle>
            <a:lvl1pPr marL="0" indent="0" algn="l" defTabSz="685766" rtl="0" eaLnBrk="1" latinLnBrk="0" hangingPunct="1">
              <a:lnSpc>
                <a:spcPct val="114000"/>
              </a:lnSpc>
              <a:spcBef>
                <a:spcPts val="750"/>
              </a:spcBef>
              <a:buFont typeface="Arial" panose="020B0604020202020204" pitchFamily="34" charset="0"/>
              <a:buNone/>
              <a:defRPr sz="1400" kern="1200">
                <a:solidFill>
                  <a:schemeClr val="tx2"/>
                </a:solidFill>
                <a:latin typeface="+mj-lt"/>
                <a:ea typeface="+mn-ea"/>
                <a:cs typeface="+mn-cs"/>
              </a:defRPr>
            </a:lvl1pPr>
            <a:lvl2pPr marL="342884" indent="0" algn="l" defTabSz="685766" rtl="0" eaLnBrk="1" latinLnBrk="0" hangingPunct="1">
              <a:lnSpc>
                <a:spcPct val="114000"/>
              </a:lnSpc>
              <a:spcBef>
                <a:spcPts val="375"/>
              </a:spcBef>
              <a:buFont typeface="Arial" panose="020B0604020202020204" pitchFamily="34" charset="0"/>
              <a:buNone/>
              <a:defRPr sz="800" b="0" i="0" u="none" kern="1200">
                <a:solidFill>
                  <a:schemeClr val="tx1"/>
                </a:solidFill>
                <a:latin typeface="+mj-lt"/>
                <a:ea typeface="+mn-ea"/>
                <a:cs typeface="+mn-cs"/>
              </a:defRPr>
            </a:lvl2pPr>
            <a:lvl3pPr marL="685766" indent="0" algn="l" defTabSz="685766"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3pPr>
            <a:lvl4pPr marL="1028649" indent="0" algn="l" defTabSz="685766"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4pPr>
            <a:lvl5pPr marL="1371532" indent="0" algn="l" defTabSz="685766"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300" b="0" i="0" u="none" strike="noStrike" kern="1200" cap="none" spc="0" normalizeH="0" baseline="0" noProof="0" dirty="0">
                <a:ln>
                  <a:noFill/>
                </a:ln>
                <a:solidFill>
                  <a:srgbClr val="003846"/>
                </a:solidFill>
                <a:effectLst/>
                <a:uLnTx/>
                <a:uFillTx/>
                <a:latin typeface="Sun Life New Display" pitchFamily="2" charset="0"/>
                <a:ea typeface="+mn-ea"/>
                <a:cs typeface="+mn-cs"/>
              </a:rPr>
              <a:t>Power of attorney  </a:t>
            </a:r>
          </a:p>
        </p:txBody>
      </p:sp>
      <p:sp>
        <p:nvSpPr>
          <p:cNvPr id="44" name="Text Placeholder 12">
            <a:extLst>
              <a:ext uri="{FF2B5EF4-FFF2-40B4-BE49-F238E27FC236}">
                <a16:creationId xmlns:a16="http://schemas.microsoft.com/office/drawing/2014/main" id="{FA172C1E-1256-732D-2CF8-D6F302E4FACF}"/>
              </a:ext>
            </a:extLst>
          </p:cNvPr>
          <p:cNvSpPr txBox="1">
            <a:spLocks/>
          </p:cNvSpPr>
          <p:nvPr/>
        </p:nvSpPr>
        <p:spPr>
          <a:xfrm>
            <a:off x="264094" y="2622303"/>
            <a:ext cx="4515588" cy="990600"/>
          </a:xfrm>
          <a:prstGeom prst="rect">
            <a:avLst/>
          </a:prstGeom>
        </p:spPr>
        <p:txBody>
          <a:bodyPr vert="horz" lIns="0" tIns="0" rIns="0" bIns="0" rtlCol="0">
            <a:noAutofit/>
          </a:bodyPr>
          <a:lstStyle>
            <a:lvl1pPr marL="0" indent="0" algn="l" defTabSz="685766"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1pPr>
            <a:lvl2pPr marL="342884" indent="0" algn="l" defTabSz="685766" rtl="0" eaLnBrk="1" latinLnBrk="0" hangingPunct="1">
              <a:lnSpc>
                <a:spcPct val="114000"/>
              </a:lnSpc>
              <a:spcBef>
                <a:spcPts val="0"/>
              </a:spcBef>
              <a:buFont typeface="Arial" panose="020B0604020202020204" pitchFamily="34" charset="0"/>
              <a:buNone/>
              <a:defRPr sz="900" b="0" i="0" u="none" kern="1200">
                <a:solidFill>
                  <a:schemeClr val="tx1"/>
                </a:solidFill>
                <a:latin typeface="+mn-lt"/>
                <a:ea typeface="+mn-ea"/>
                <a:cs typeface="+mn-cs"/>
              </a:defRPr>
            </a:lvl2pPr>
            <a:lvl3pPr marL="685766" indent="0" algn="l" defTabSz="685766"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3pPr>
            <a:lvl4pPr marL="1028649" indent="0" algn="l" defTabSz="685766"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4pPr>
            <a:lvl5pPr marL="1371532" indent="0" algn="l" defTabSz="685766"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766" rtl="0" eaLnBrk="1" fontAlgn="auto" latinLnBrk="0" hangingPunct="1">
              <a:lnSpc>
                <a:spcPct val="114000"/>
              </a:lnSpc>
              <a:spcBef>
                <a:spcPts val="0"/>
              </a:spcBef>
              <a:spcAft>
                <a:spcPts val="0"/>
              </a:spcAft>
              <a:buClrTx/>
              <a:buSzTx/>
              <a:buFontTx/>
              <a:buChar char="-"/>
              <a:tabLst/>
              <a:defRPr/>
            </a:pPr>
            <a:r>
              <a:rPr lang="en-US" sz="1200" dirty="0">
                <a:solidFill>
                  <a:srgbClr val="000000"/>
                </a:solidFill>
                <a:latin typeface="Sun Life New Text" pitchFamily="2" charset="0"/>
              </a:rPr>
              <a:t>A legal document that allows another person to act for you</a:t>
            </a:r>
          </a:p>
          <a:p>
            <a:pPr marL="514334" lvl="1" indent="-171450">
              <a:buFontTx/>
              <a:buChar char="-"/>
            </a:pPr>
            <a:r>
              <a:rPr lang="en-US" sz="1200" dirty="0">
                <a:solidFill>
                  <a:srgbClr val="000000"/>
                </a:solidFill>
                <a:latin typeface="Sun Life New Text" pitchFamily="2" charset="0"/>
              </a:rPr>
              <a:t> financial decisions</a:t>
            </a:r>
          </a:p>
          <a:p>
            <a:pPr marL="514334" lvl="1" indent="-171450">
              <a:buFontTx/>
              <a:buChar char="-"/>
            </a:pPr>
            <a:r>
              <a:rPr lang="en-US" sz="1200" dirty="0">
                <a:solidFill>
                  <a:srgbClr val="000000"/>
                </a:solidFill>
                <a:latin typeface="Sun Life New Text" pitchFamily="2" charset="0"/>
              </a:rPr>
              <a:t>health-care decisions </a:t>
            </a:r>
          </a:p>
        </p:txBody>
      </p:sp>
      <p:sp>
        <p:nvSpPr>
          <p:cNvPr id="45" name="Text Placeholder 4">
            <a:extLst>
              <a:ext uri="{FF2B5EF4-FFF2-40B4-BE49-F238E27FC236}">
                <a16:creationId xmlns:a16="http://schemas.microsoft.com/office/drawing/2014/main" id="{46F4751D-2BBC-FE45-5B8D-AA441234EBA7}"/>
              </a:ext>
            </a:extLst>
          </p:cNvPr>
          <p:cNvSpPr txBox="1">
            <a:spLocks/>
          </p:cNvSpPr>
          <p:nvPr/>
        </p:nvSpPr>
        <p:spPr>
          <a:xfrm>
            <a:off x="325620" y="3612903"/>
            <a:ext cx="1836009" cy="339873"/>
          </a:xfrm>
          <a:prstGeom prst="rect">
            <a:avLst/>
          </a:prstGeom>
        </p:spPr>
        <p:txBody>
          <a:bodyPr vert="horz" lIns="0" tIns="0" rIns="0" bIns="0" rtlCol="0" anchor="t" anchorCtr="0">
            <a:noAutofit/>
          </a:bodyPr>
          <a:lstStyle>
            <a:lvl1pPr marL="0" indent="0" algn="l" defTabSz="685766" rtl="0" eaLnBrk="1" latinLnBrk="0" hangingPunct="1">
              <a:lnSpc>
                <a:spcPct val="114000"/>
              </a:lnSpc>
              <a:spcBef>
                <a:spcPts val="750"/>
              </a:spcBef>
              <a:buFont typeface="Arial" panose="020B0604020202020204" pitchFamily="34" charset="0"/>
              <a:buNone/>
              <a:defRPr sz="1400" kern="1200">
                <a:solidFill>
                  <a:schemeClr val="tx2"/>
                </a:solidFill>
                <a:latin typeface="+mj-lt"/>
                <a:ea typeface="+mn-ea"/>
                <a:cs typeface="+mn-cs"/>
              </a:defRPr>
            </a:lvl1pPr>
            <a:lvl2pPr marL="342884" indent="0" algn="l" defTabSz="685766" rtl="0" eaLnBrk="1" latinLnBrk="0" hangingPunct="1">
              <a:lnSpc>
                <a:spcPct val="114000"/>
              </a:lnSpc>
              <a:spcBef>
                <a:spcPts val="375"/>
              </a:spcBef>
              <a:buFont typeface="Arial" panose="020B0604020202020204" pitchFamily="34" charset="0"/>
              <a:buNone/>
              <a:defRPr sz="800" b="0" i="0" u="none" kern="1200">
                <a:solidFill>
                  <a:schemeClr val="tx1"/>
                </a:solidFill>
                <a:latin typeface="+mj-lt"/>
                <a:ea typeface="+mn-ea"/>
                <a:cs typeface="+mn-cs"/>
              </a:defRPr>
            </a:lvl2pPr>
            <a:lvl3pPr marL="685766" indent="0" algn="l" defTabSz="685766"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3pPr>
            <a:lvl4pPr marL="1028649" indent="0" algn="l" defTabSz="685766"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4pPr>
            <a:lvl5pPr marL="1371532" indent="0" algn="l" defTabSz="685766"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300" b="0" i="0" u="none" strike="noStrike" kern="1200" cap="none" spc="0" normalizeH="0" baseline="0" noProof="0" dirty="0">
                <a:ln>
                  <a:noFill/>
                </a:ln>
                <a:solidFill>
                  <a:srgbClr val="003846"/>
                </a:solidFill>
                <a:effectLst/>
                <a:uLnTx/>
                <a:uFillTx/>
                <a:latin typeface="Sun Life New Display" pitchFamily="2" charset="0"/>
                <a:ea typeface="+mn-ea"/>
                <a:cs typeface="+mn-cs"/>
              </a:rPr>
              <a:t>Beneficiary designations</a:t>
            </a:r>
          </a:p>
        </p:txBody>
      </p:sp>
      <p:sp>
        <p:nvSpPr>
          <p:cNvPr id="46" name="Text Placeholder 10">
            <a:extLst>
              <a:ext uri="{FF2B5EF4-FFF2-40B4-BE49-F238E27FC236}">
                <a16:creationId xmlns:a16="http://schemas.microsoft.com/office/drawing/2014/main" id="{A63FF1CC-B250-1428-954A-DE4F8244DEF7}"/>
              </a:ext>
            </a:extLst>
          </p:cNvPr>
          <p:cNvSpPr txBox="1">
            <a:spLocks/>
          </p:cNvSpPr>
          <p:nvPr/>
        </p:nvSpPr>
        <p:spPr>
          <a:xfrm>
            <a:off x="329648" y="3876949"/>
            <a:ext cx="4070902" cy="990600"/>
          </a:xfrm>
          <a:prstGeom prst="rect">
            <a:avLst/>
          </a:prstGeom>
        </p:spPr>
        <p:txBody>
          <a:bodyPr vert="horz" lIns="0" tIns="0" rIns="0" bIns="0" rtlCol="0">
            <a:noAutofit/>
          </a:bodyPr>
          <a:lstStyle>
            <a:lvl1pPr marL="0" indent="0" algn="l" defTabSz="685766"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1pPr>
            <a:lvl2pPr marL="342884" indent="0" algn="l" defTabSz="685766" rtl="0" eaLnBrk="1" latinLnBrk="0" hangingPunct="1">
              <a:lnSpc>
                <a:spcPct val="114000"/>
              </a:lnSpc>
              <a:spcBef>
                <a:spcPts val="0"/>
              </a:spcBef>
              <a:buFont typeface="Arial" panose="020B0604020202020204" pitchFamily="34" charset="0"/>
              <a:buNone/>
              <a:defRPr sz="900" b="0" i="0" u="none" kern="1200">
                <a:solidFill>
                  <a:schemeClr val="tx1"/>
                </a:solidFill>
                <a:latin typeface="+mn-lt"/>
                <a:ea typeface="+mn-ea"/>
                <a:cs typeface="+mn-cs"/>
              </a:defRPr>
            </a:lvl2pPr>
            <a:lvl3pPr marL="685766" indent="0" algn="l" defTabSz="685766"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3pPr>
            <a:lvl4pPr marL="1028649" indent="0" algn="l" defTabSz="685766"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4pPr>
            <a:lvl5pPr marL="1371532" indent="0" algn="l" defTabSz="685766"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766" rtl="0" eaLnBrk="1" fontAlgn="auto" latinLnBrk="0" hangingPunct="1">
              <a:lnSpc>
                <a:spcPct val="114000"/>
              </a:lnSpc>
              <a:spcBef>
                <a:spcPts val="0"/>
              </a:spcBef>
              <a:spcAft>
                <a:spcPts val="0"/>
              </a:spcAft>
              <a:buClrTx/>
              <a:buSzTx/>
              <a:buFontTx/>
              <a:buChar char="-"/>
              <a:tabLst/>
              <a:defRPr/>
            </a:pPr>
            <a:r>
              <a:rPr lang="en-US" sz="1200" dirty="0">
                <a:latin typeface="Sun Life New Text" pitchFamily="2" charset="0"/>
              </a:rPr>
              <a:t>Any person (or organization) you name to receive your assets upon your death  </a:t>
            </a:r>
          </a:p>
          <a:p>
            <a:pPr marL="171450" marR="0" lvl="0" indent="-171450" algn="l" defTabSz="685766" rtl="0" eaLnBrk="1" fontAlgn="auto" latinLnBrk="0" hangingPunct="1">
              <a:lnSpc>
                <a:spcPct val="114000"/>
              </a:lnSpc>
              <a:spcBef>
                <a:spcPts val="0"/>
              </a:spcBef>
              <a:spcAft>
                <a:spcPts val="0"/>
              </a:spcAft>
              <a:buClrTx/>
              <a:buSzTx/>
              <a:buFontTx/>
              <a:buChar char="-"/>
              <a:tabLst/>
              <a:defRPr/>
            </a:pP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mn-cs"/>
              </a:rPr>
              <a:t>Review regularly and update as life changes</a:t>
            </a:r>
          </a:p>
        </p:txBody>
      </p:sp>
      <p:pic>
        <p:nvPicPr>
          <p:cNvPr id="6" name="Picture Placeholder 5">
            <a:extLst>
              <a:ext uri="{FF2B5EF4-FFF2-40B4-BE49-F238E27FC236}">
                <a16:creationId xmlns:a16="http://schemas.microsoft.com/office/drawing/2014/main" id="{7C451984-3A2D-5F2A-44E7-8E00F17A5BBD}"/>
              </a:ext>
              <a:ext uri="{C183D7F6-B498-43B3-948B-1728B52AA6E4}">
                <adec:decorative xmlns:adec="http://schemas.microsoft.com/office/drawing/2017/decorative" val="1"/>
              </a:ext>
            </a:extLst>
          </p:cNvPr>
          <p:cNvPicPr>
            <a:picLocks noGrp="1" noChangeAspect="1"/>
          </p:cNvPicPr>
          <p:nvPr>
            <p:ph type="pic" sz="quarter" idx="14"/>
          </p:nvPr>
        </p:nvPicPr>
        <p:blipFill>
          <a:blip r:embed="rId3"/>
          <a:srcRect l="19698" r="19698"/>
          <a:stretch>
            <a:fillRect/>
          </a:stretch>
        </p:blipFill>
        <p:spPr/>
      </p:pic>
    </p:spTree>
    <p:extLst>
      <p:ext uri="{BB962C8B-B14F-4D97-AF65-F5344CB8AC3E}">
        <p14:creationId xmlns:p14="http://schemas.microsoft.com/office/powerpoint/2010/main" val="42561484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12">
            <a:extLst>
              <a:ext uri="{FF2B5EF4-FFF2-40B4-BE49-F238E27FC236}">
                <a16:creationId xmlns:a16="http://schemas.microsoft.com/office/drawing/2014/main" id="{BE620BF4-4B9E-7122-0B61-253B28886E64}"/>
              </a:ext>
              <a:ext uri="{C183D7F6-B498-43B3-948B-1728B52AA6E4}">
                <adec:decorative xmlns:adec="http://schemas.microsoft.com/office/drawing/2017/decorative" val="1"/>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9809" r="9809"/>
          <a:stretch>
            <a:fillRect/>
          </a:stretch>
        </p:blipFill>
        <p:spPr>
          <a:xfrm>
            <a:off x="4502645" y="206375"/>
            <a:ext cx="4300537" cy="4730750"/>
          </a:xfrm>
        </p:spPr>
      </p:pic>
      <p:sp>
        <p:nvSpPr>
          <p:cNvPr id="11" name="Text Placeholder 1">
            <a:extLst>
              <a:ext uri="{FF2B5EF4-FFF2-40B4-BE49-F238E27FC236}">
                <a16:creationId xmlns:a16="http://schemas.microsoft.com/office/drawing/2014/main" id="{80460FC8-5194-ADD3-8568-56F35BCE9E8D}"/>
              </a:ext>
            </a:extLst>
          </p:cNvPr>
          <p:cNvSpPr txBox="1">
            <a:spLocks noGrp="1"/>
          </p:cNvSpPr>
          <p:nvPr>
            <p:ph type="title" idx="4294967295"/>
          </p:nvPr>
        </p:nvSpPr>
        <p:spPr>
          <a:xfrm>
            <a:off x="215900" y="212184"/>
            <a:ext cx="8353425" cy="20478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chemeClr val="tx2"/>
                </a:solidFill>
                <a:effectLst/>
                <a:uLnTx/>
                <a:uFillTx/>
                <a:latin typeface="Sun Life New Display" pitchFamily="2" charset="0"/>
                <a:ea typeface="+mn-ea"/>
                <a:cs typeface="+mn-cs"/>
              </a:rPr>
              <a:t>Staying current in times of change</a:t>
            </a:r>
            <a:endParaRPr kumimoji="0" lang="en-CA" sz="1800" b="0" i="0" u="none" strike="noStrike" kern="1200" cap="none" spc="0" normalizeH="0" baseline="0" noProof="0" dirty="0">
              <a:ln>
                <a:noFill/>
              </a:ln>
              <a:solidFill>
                <a:schemeClr val="tx2"/>
              </a:solidFill>
              <a:effectLst/>
              <a:uLnTx/>
              <a:uFillTx/>
              <a:latin typeface="Sun Life New Display" pitchFamily="2" charset="0"/>
              <a:ea typeface="+mn-ea"/>
              <a:cs typeface="+mn-cs"/>
            </a:endParaRPr>
          </a:p>
        </p:txBody>
      </p:sp>
      <p:graphicFrame>
        <p:nvGraphicFramePr>
          <p:cNvPr id="10" name="TextBox 1" descr="A list with 5 bullets:&#10;&#10;1. First Home Savings Account (FHSA) &#10;2. Home Buyers’ Plan (HBP) increase&#10;3. Mortgage renewal Tip 1:  Consider your goals&#10;4. Mortgage renewal Tip 2: Ask for a better rate&#10;5. Mortgage renewal Tip 3: Shop around ">
            <a:extLst>
              <a:ext uri="{FF2B5EF4-FFF2-40B4-BE49-F238E27FC236}">
                <a16:creationId xmlns:a16="http://schemas.microsoft.com/office/drawing/2014/main" id="{A2F0D317-4DC9-953C-CE06-39B323114B49}"/>
              </a:ext>
            </a:extLst>
          </p:cNvPr>
          <p:cNvGraphicFramePr/>
          <p:nvPr>
            <p:extLst>
              <p:ext uri="{D42A27DB-BD31-4B8C-83A1-F6EECF244321}">
                <p14:modId xmlns:p14="http://schemas.microsoft.com/office/powerpoint/2010/main" val="331272433"/>
              </p:ext>
            </p:extLst>
          </p:nvPr>
        </p:nvGraphicFramePr>
        <p:xfrm>
          <a:off x="215900" y="1041388"/>
          <a:ext cx="3932261" cy="34740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35611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EDD9A4B-0EF7-1B40-E5E9-BADEF7210D28}"/>
              </a:ext>
            </a:extLst>
          </p:cNvPr>
          <p:cNvSpPr>
            <a:spLocks noGrp="1"/>
          </p:cNvSpPr>
          <p:nvPr>
            <p:ph type="title" idx="4294967295"/>
          </p:nvPr>
        </p:nvSpPr>
        <p:spPr>
          <a:xfrm>
            <a:off x="4572000" y="571500"/>
            <a:ext cx="4014788" cy="10779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chemeClr val="tx2"/>
                </a:solidFill>
                <a:effectLst/>
                <a:uLnTx/>
                <a:uFillTx/>
                <a:latin typeface="Sun Life New Display" pitchFamily="2" charset="0"/>
                <a:ea typeface="+mn-ea"/>
                <a:cs typeface="+mn-cs"/>
              </a:rPr>
              <a:t>Step 1: Assess your current situation</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Sun Life New Display" pitchFamily="2" charset="0"/>
                <a:ea typeface="+mn-ea"/>
                <a:cs typeface="+mn-cs"/>
              </a:rPr>
              <a:t>Are your finances healthy?</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chemeClr val="tx2"/>
              </a:solidFill>
              <a:effectLst/>
              <a:uLnTx/>
              <a:uFillTx/>
              <a:latin typeface="Sun Life New Display" pitchFamily="2" charset="0"/>
              <a:ea typeface="+mn-ea"/>
              <a:cs typeface="+mn-cs"/>
            </a:endParaRPr>
          </a:p>
        </p:txBody>
      </p:sp>
      <p:sp>
        <p:nvSpPr>
          <p:cNvPr id="10" name="Text Placeholder 9">
            <a:extLst>
              <a:ext uri="{FF2B5EF4-FFF2-40B4-BE49-F238E27FC236}">
                <a16:creationId xmlns:a16="http://schemas.microsoft.com/office/drawing/2014/main" id="{6F7836C8-C842-42BB-71BA-DEBD10806C03}"/>
              </a:ext>
            </a:extLst>
          </p:cNvPr>
          <p:cNvSpPr>
            <a:spLocks noGrp="1"/>
          </p:cNvSpPr>
          <p:nvPr>
            <p:ph type="body" sz="quarter" idx="39"/>
          </p:nvPr>
        </p:nvSpPr>
        <p:spPr>
          <a:xfrm>
            <a:off x="4572000" y="1906647"/>
            <a:ext cx="4014428" cy="1972477"/>
          </a:xfrm>
        </p:spPr>
        <p:txBody>
          <a:bodyPr/>
          <a:lstStyle/>
          <a:p>
            <a:pPr marL="171450" indent="-171450">
              <a:buFont typeface="Arial" panose="020B0604020202020204" pitchFamily="34" charset="0"/>
              <a:buChar char="•"/>
            </a:pPr>
            <a:r>
              <a:rPr lang="en-CA" sz="1200" dirty="0">
                <a:solidFill>
                  <a:schemeClr val="tx1"/>
                </a:solidFill>
                <a:latin typeface="Sun Life New Text" pitchFamily="2" charset="0"/>
              </a:rPr>
              <a:t>Have you created financial goals for the future?</a:t>
            </a:r>
          </a:p>
          <a:p>
            <a:pPr marL="171450" indent="-171450">
              <a:buFont typeface="Arial" panose="020B0604020202020204" pitchFamily="34" charset="0"/>
              <a:buChar char="•"/>
            </a:pPr>
            <a:r>
              <a:rPr lang="en-CA" sz="1200" dirty="0">
                <a:solidFill>
                  <a:schemeClr val="tx1"/>
                </a:solidFill>
                <a:latin typeface="Sun Life New Text" pitchFamily="2" charset="0"/>
              </a:rPr>
              <a:t>Do you have a budget?</a:t>
            </a:r>
          </a:p>
          <a:p>
            <a:pPr marL="171450" indent="-171450">
              <a:buFont typeface="Arial" panose="020B0604020202020204" pitchFamily="34" charset="0"/>
              <a:buChar char="•"/>
            </a:pPr>
            <a:r>
              <a:rPr lang="en-CA" sz="1200" dirty="0">
                <a:solidFill>
                  <a:schemeClr val="tx1"/>
                </a:solidFill>
                <a:latin typeface="Sun Life New Text" pitchFamily="2" charset="0"/>
              </a:rPr>
              <a:t>Is your net worth positive or negative? </a:t>
            </a:r>
          </a:p>
          <a:p>
            <a:pPr marL="171450" indent="-171450">
              <a:buFont typeface="Arial" panose="020B0604020202020204" pitchFamily="34" charset="0"/>
              <a:buChar char="•"/>
            </a:pPr>
            <a:r>
              <a:rPr lang="en-CA" sz="1200" dirty="0">
                <a:solidFill>
                  <a:schemeClr val="tx1"/>
                </a:solidFill>
                <a:latin typeface="Sun Life New Text" pitchFamily="2" charset="0"/>
              </a:rPr>
              <a:t>Do you know your Credit Score?</a:t>
            </a:r>
          </a:p>
          <a:p>
            <a:pPr marL="171450" indent="-171450">
              <a:buFont typeface="Arial" panose="020B0604020202020204" pitchFamily="34" charset="0"/>
              <a:buChar char="•"/>
            </a:pPr>
            <a:r>
              <a:rPr lang="en-CA" sz="1200" dirty="0">
                <a:solidFill>
                  <a:schemeClr val="tx1"/>
                </a:solidFill>
                <a:latin typeface="Sun Life New Text" pitchFamily="2" charset="0"/>
              </a:rPr>
              <a:t>Do you have a valid will? </a:t>
            </a:r>
          </a:p>
          <a:p>
            <a:pPr marL="171450" indent="-171450">
              <a:buFont typeface="Arial" panose="020B0604020202020204" pitchFamily="34" charset="0"/>
              <a:buChar char="•"/>
            </a:pPr>
            <a:r>
              <a:rPr lang="en-CA" sz="1200" dirty="0">
                <a:solidFill>
                  <a:schemeClr val="tx1"/>
                </a:solidFill>
                <a:latin typeface="Sun Life New Text" pitchFamily="2" charset="0"/>
              </a:rPr>
              <a:t>Are you properly insured?</a:t>
            </a:r>
          </a:p>
          <a:p>
            <a:pPr marL="171450" indent="-171450">
              <a:buFont typeface="Arial" panose="020B0604020202020204" pitchFamily="34" charset="0"/>
              <a:buChar char="•"/>
            </a:pPr>
            <a:endParaRPr lang="en-CA" sz="1000" dirty="0">
              <a:solidFill>
                <a:schemeClr val="tx1"/>
              </a:solidFill>
              <a:latin typeface="Sun Life New Text" pitchFamily="2" charset="0"/>
            </a:endParaRPr>
          </a:p>
          <a:p>
            <a:endParaRPr lang="en-CA" sz="1000" dirty="0">
              <a:latin typeface="Sun Life New Text" pitchFamily="2" charset="0"/>
            </a:endParaRPr>
          </a:p>
          <a:p>
            <a:pPr>
              <a:buClr>
                <a:srgbClr val="EAAB00"/>
              </a:buClr>
            </a:pPr>
            <a:endParaRPr lang="en-CA" sz="1000" dirty="0"/>
          </a:p>
        </p:txBody>
      </p:sp>
      <p:sp>
        <p:nvSpPr>
          <p:cNvPr id="8" name="Title 1">
            <a:extLst>
              <a:ext uri="{FF2B5EF4-FFF2-40B4-BE49-F238E27FC236}">
                <a16:creationId xmlns:a16="http://schemas.microsoft.com/office/drawing/2014/main" id="{9A37F153-2B71-E105-F532-4568183C8048}"/>
              </a:ext>
            </a:extLst>
          </p:cNvPr>
          <p:cNvSpPr txBox="1">
            <a:spLocks/>
          </p:cNvSpPr>
          <p:nvPr/>
        </p:nvSpPr>
        <p:spPr>
          <a:xfrm>
            <a:off x="4759378" y="4678467"/>
            <a:ext cx="5164853" cy="376916"/>
          </a:xfrm>
          <a:prstGeom prst="rect">
            <a:avLst/>
          </a:prstGeom>
        </p:spPr>
        <p:txBody>
          <a:bodyPr lIns="0">
            <a:noAutofit/>
          </a:bodyPr>
          <a:lstStyle>
            <a:lvl1pPr algn="l" defTabSz="457200" rtl="0" eaLnBrk="1" latinLnBrk="0" hangingPunct="1">
              <a:spcBef>
                <a:spcPct val="0"/>
              </a:spcBef>
              <a:buNone/>
              <a:defRPr sz="2400" b="0" i="0" kern="1200">
                <a:solidFill>
                  <a:srgbClr val="003946"/>
                </a:solidFill>
                <a:latin typeface="Sun Life Sans" panose="02000503000000020004" pitchFamily="2" charset="77"/>
                <a:ea typeface="+mj-ea"/>
                <a:cs typeface="Calibri"/>
              </a:defRPr>
            </a:lvl1pPr>
          </a:lstStyle>
          <a:p>
            <a:r>
              <a:rPr lang="en-CA" sz="800" dirty="0">
                <a:solidFill>
                  <a:schemeClr val="tx1"/>
                </a:solidFill>
                <a:latin typeface="Sun Life New Text" pitchFamily="2" charset="0"/>
              </a:rPr>
              <a:t>Need help to get started? Check out </a:t>
            </a:r>
            <a:r>
              <a:rPr lang="en-US" sz="800" b="1" i="1" dirty="0">
                <a:solidFill>
                  <a:schemeClr val="tx1"/>
                </a:solidFill>
                <a:latin typeface="Sun Life New Text" pitchFamily="2" charset="0"/>
              </a:rPr>
              <a:t>sunlife.ca/tools</a:t>
            </a:r>
          </a:p>
        </p:txBody>
      </p:sp>
      <p:pic>
        <p:nvPicPr>
          <p:cNvPr id="12" name="Picture Placeholder 11">
            <a:extLst>
              <a:ext uri="{FF2B5EF4-FFF2-40B4-BE49-F238E27FC236}">
                <a16:creationId xmlns:a16="http://schemas.microsoft.com/office/drawing/2014/main" id="{EF8F36D6-C8CB-6E06-DD62-C2CD74F43617}"/>
              </a:ext>
              <a:ext uri="{C183D7F6-B498-43B3-948B-1728B52AA6E4}">
                <adec:decorative xmlns:adec="http://schemas.microsoft.com/office/drawing/2017/decorative" val="1"/>
              </a:ext>
            </a:extLst>
          </p:cNvPr>
          <p:cNvPicPr>
            <a:picLocks noGrp="1" noChangeAspect="1"/>
          </p:cNvPicPr>
          <p:nvPr>
            <p:ph type="pic" sz="quarter" idx="4294967295"/>
          </p:nvPr>
        </p:nvPicPr>
        <p:blipFill>
          <a:blip r:embed="rId3">
            <a:extLst>
              <a:ext uri="{28A0092B-C50C-407E-A947-70E740481C1C}">
                <a14:useLocalDpi xmlns:a14="http://schemas.microsoft.com/office/drawing/2010/main"/>
              </a:ext>
            </a:extLst>
          </a:blip>
          <a:srcRect/>
          <a:stretch>
            <a:fillRect/>
          </a:stretch>
        </p:blipFill>
        <p:spPr>
          <a:xfrm>
            <a:off x="215901" y="295835"/>
            <a:ext cx="3898900" cy="4336888"/>
          </a:xfrm>
        </p:spPr>
      </p:pic>
    </p:spTree>
    <p:extLst>
      <p:ext uri="{BB962C8B-B14F-4D97-AF65-F5344CB8AC3E}">
        <p14:creationId xmlns:p14="http://schemas.microsoft.com/office/powerpoint/2010/main" val="35298154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2042BBBC-482A-F1E8-5CAE-8F7D85B7C537}"/>
              </a:ext>
            </a:extLst>
          </p:cNvPr>
          <p:cNvSpPr txBox="1">
            <a:spLocks noGrp="1"/>
          </p:cNvSpPr>
          <p:nvPr>
            <p:ph type="title" idx="4294967295"/>
          </p:nvPr>
        </p:nvSpPr>
        <p:spPr>
          <a:xfrm>
            <a:off x="215900" y="164279"/>
            <a:ext cx="8353425" cy="2047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marL="0" indent="0" algn="l" defTabSz="685800" rtl="0" eaLnBrk="1" latinLnBrk="0" hangingPunct="1">
              <a:lnSpc>
                <a:spcPct val="114000"/>
              </a:lnSpc>
              <a:spcBef>
                <a:spcPts val="750"/>
              </a:spcBef>
              <a:buFont typeface="Arial" panose="020B0604020202020204" pitchFamily="34" charset="0"/>
              <a:buNone/>
              <a:defRPr sz="1400" kern="1200">
                <a:solidFill>
                  <a:schemeClr val="tx2"/>
                </a:solidFill>
                <a:latin typeface="+mj-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800" b="0" i="0" u="none" kern="1200">
                <a:solidFill>
                  <a:schemeClr val="tx1"/>
                </a:solidFill>
                <a:latin typeface="+mj-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3846"/>
                </a:solidFill>
                <a:effectLst/>
                <a:uLnTx/>
                <a:uFillTx/>
                <a:latin typeface="Sun Life New Display" pitchFamily="2" charset="0"/>
                <a:ea typeface="+mn-ea"/>
                <a:cs typeface="+mn-cs"/>
              </a:rPr>
              <a:t>Take action</a:t>
            </a:r>
          </a:p>
        </p:txBody>
      </p:sp>
      <p:sp>
        <p:nvSpPr>
          <p:cNvPr id="3" name="Slide Number Placeholder 2">
            <a:extLst>
              <a:ext uri="{FF2B5EF4-FFF2-40B4-BE49-F238E27FC236}">
                <a16:creationId xmlns:a16="http://schemas.microsoft.com/office/drawing/2014/main" id="{03AF2E0D-BEEF-41F2-90CB-E76F2CEB6EF3}"/>
              </a:ext>
              <a:ext uri="{C183D7F6-B498-43B3-948B-1728B52AA6E4}">
                <adec:decorative xmlns:adec="http://schemas.microsoft.com/office/drawing/2017/decorative" val="1"/>
              </a:ext>
            </a:extLst>
          </p:cNvPr>
          <p:cNvSpPr>
            <a:spLocks noGrp="1"/>
          </p:cNvSpPr>
          <p:nvPr>
            <p:ph type="sldNum" sz="quarter" idx="12"/>
          </p:nvPr>
        </p:nvSpPr>
        <p:spPr/>
        <p:txBody>
          <a:bodyPr/>
          <a:lstStyle/>
          <a:p>
            <a:pPr defTabSz="457189"/>
            <a:fld id="{9FA635D2-B142-BE49-AECA-6169441F1F99}" type="slidenum">
              <a:rPr lang="en-US">
                <a:solidFill>
                  <a:srgbClr val="000000"/>
                </a:solidFill>
                <a:latin typeface="Sun Life Sans"/>
              </a:rPr>
              <a:pPr defTabSz="457189"/>
              <a:t>20</a:t>
            </a:fld>
            <a:endParaRPr lang="en-US">
              <a:solidFill>
                <a:srgbClr val="000000"/>
              </a:solidFill>
              <a:latin typeface="Sun Life Sans"/>
            </a:endParaRPr>
          </a:p>
        </p:txBody>
      </p:sp>
      <p:sp>
        <p:nvSpPr>
          <p:cNvPr id="4" name="Text Placeholder 3">
            <a:extLst>
              <a:ext uri="{FF2B5EF4-FFF2-40B4-BE49-F238E27FC236}">
                <a16:creationId xmlns:a16="http://schemas.microsoft.com/office/drawing/2014/main" id="{BAD1D903-14FB-06C2-F9C2-BC96A2F6A73E}"/>
              </a:ext>
            </a:extLst>
          </p:cNvPr>
          <p:cNvSpPr>
            <a:spLocks noGrp="1"/>
          </p:cNvSpPr>
          <p:nvPr>
            <p:ph type="body" sz="quarter" idx="13"/>
          </p:nvPr>
        </p:nvSpPr>
        <p:spPr>
          <a:xfrm>
            <a:off x="332880" y="1343995"/>
            <a:ext cx="1836009" cy="792163"/>
          </a:xfrm>
        </p:spPr>
        <p:txBody>
          <a:bodyPr/>
          <a:lstStyle/>
          <a:p>
            <a:r>
              <a:rPr lang="en-US" sz="1275" dirty="0">
                <a:latin typeface="Sun Life New Display" pitchFamily="2" charset="0"/>
              </a:rPr>
              <a:t>Plan</a:t>
            </a:r>
          </a:p>
        </p:txBody>
      </p:sp>
      <p:sp>
        <p:nvSpPr>
          <p:cNvPr id="41" name="Text Placeholder 8">
            <a:extLst>
              <a:ext uri="{FF2B5EF4-FFF2-40B4-BE49-F238E27FC236}">
                <a16:creationId xmlns:a16="http://schemas.microsoft.com/office/drawing/2014/main" id="{D138051B-9FE8-1C2B-BCED-931B188B5AF8}"/>
              </a:ext>
            </a:extLst>
          </p:cNvPr>
          <p:cNvSpPr>
            <a:spLocks noGrp="1"/>
          </p:cNvSpPr>
          <p:nvPr>
            <p:ph type="body" sz="quarter" idx="35"/>
          </p:nvPr>
        </p:nvSpPr>
        <p:spPr>
          <a:xfrm>
            <a:off x="337279" y="2462357"/>
            <a:ext cx="1831610" cy="990600"/>
          </a:xfrm>
        </p:spPr>
        <p:txBody>
          <a:bodyPr/>
          <a:lstStyle/>
          <a:p>
            <a:pPr marL="171446" indent="-171446" defTabSz="609570">
              <a:lnSpc>
                <a:spcPct val="100000"/>
              </a:lnSpc>
              <a:spcBef>
                <a:spcPts val="0"/>
              </a:spcBef>
              <a:buFont typeface="Arial" panose="020B0604020202020204" pitchFamily="34" charset="0"/>
              <a:buChar char="•"/>
              <a:defRPr/>
            </a:pPr>
            <a:r>
              <a:rPr lang="en-CA" sz="1200" b="0" dirty="0">
                <a:latin typeface="Sun Life New Text" pitchFamily="2" charset="0"/>
                <a:cs typeface="Arial" panose="020B0604020202020204" pitchFamily="34" charset="0"/>
              </a:rPr>
              <a:t>Assess your current situation</a:t>
            </a:r>
          </a:p>
          <a:p>
            <a:pPr marL="171446" indent="-171446" defTabSz="609570">
              <a:lnSpc>
                <a:spcPct val="100000"/>
              </a:lnSpc>
              <a:spcBef>
                <a:spcPts val="0"/>
              </a:spcBef>
              <a:buFont typeface="Arial" panose="020B0604020202020204" pitchFamily="34" charset="0"/>
              <a:buChar char="•"/>
              <a:defRPr/>
            </a:pPr>
            <a:endParaRPr lang="en-CA" sz="1200" b="0" dirty="0">
              <a:latin typeface="Sun Life New Text" pitchFamily="2" charset="0"/>
              <a:cs typeface="Arial" panose="020B0604020202020204" pitchFamily="34" charset="0"/>
            </a:endParaRPr>
          </a:p>
          <a:p>
            <a:pPr marL="171446" indent="-171446" defTabSz="609570">
              <a:lnSpc>
                <a:spcPct val="100000"/>
              </a:lnSpc>
              <a:spcBef>
                <a:spcPts val="0"/>
              </a:spcBef>
              <a:buFont typeface="Arial" panose="020B0604020202020204" pitchFamily="34" charset="0"/>
              <a:buChar char="•"/>
              <a:defRPr/>
            </a:pPr>
            <a:r>
              <a:rPr lang="en-CA" sz="1200" b="0" dirty="0">
                <a:latin typeface="Sun Life New Text" pitchFamily="2" charset="0"/>
                <a:cs typeface="Arial" panose="020B0604020202020204" pitchFamily="34" charset="0"/>
              </a:rPr>
              <a:t>Set savings goals and priorities</a:t>
            </a:r>
          </a:p>
          <a:p>
            <a:pPr marL="171446" indent="-171446" defTabSz="609570">
              <a:lnSpc>
                <a:spcPct val="100000"/>
              </a:lnSpc>
              <a:spcBef>
                <a:spcPts val="0"/>
              </a:spcBef>
              <a:buFont typeface="Arial" panose="020B0604020202020204" pitchFamily="34" charset="0"/>
              <a:buChar char="•"/>
              <a:defRPr/>
            </a:pPr>
            <a:endParaRPr lang="en-CA" sz="1200" b="0" dirty="0">
              <a:latin typeface="Sun Life New Text" pitchFamily="2" charset="0"/>
              <a:cs typeface="Arial" panose="020B0604020202020204" pitchFamily="34" charset="0"/>
            </a:endParaRPr>
          </a:p>
          <a:p>
            <a:pPr marL="214313" indent="-214313" defTabSz="609570">
              <a:lnSpc>
                <a:spcPct val="100000"/>
              </a:lnSpc>
              <a:spcBef>
                <a:spcPts val="0"/>
              </a:spcBef>
              <a:buFont typeface="Arial" panose="020B0604020202020204" pitchFamily="34" charset="0"/>
              <a:buChar char="•"/>
              <a:defRPr/>
            </a:pPr>
            <a:r>
              <a:rPr lang="en-CA" sz="1200" b="0" dirty="0">
                <a:latin typeface="Sun Life New Text" pitchFamily="2" charset="0"/>
                <a:cs typeface="Arial" panose="020B0604020202020204" pitchFamily="34" charset="0"/>
              </a:rPr>
              <a:t>Create a budget</a:t>
            </a:r>
          </a:p>
          <a:p>
            <a:pPr marL="214313" indent="-214313" defTabSz="609570">
              <a:lnSpc>
                <a:spcPct val="100000"/>
              </a:lnSpc>
              <a:spcBef>
                <a:spcPts val="0"/>
              </a:spcBef>
              <a:buFont typeface="Arial" panose="020B0604020202020204" pitchFamily="34" charset="0"/>
              <a:buChar char="•"/>
              <a:defRPr/>
            </a:pPr>
            <a:endParaRPr lang="en-CA" sz="1200" b="0" dirty="0">
              <a:latin typeface="Sun Life New Text" pitchFamily="2" charset="0"/>
              <a:cs typeface="Arial" panose="020B0604020202020204" pitchFamily="34" charset="0"/>
            </a:endParaRPr>
          </a:p>
          <a:p>
            <a:pPr marL="171446" indent="-171446" defTabSz="609570">
              <a:lnSpc>
                <a:spcPct val="100000"/>
              </a:lnSpc>
              <a:spcBef>
                <a:spcPts val="0"/>
              </a:spcBef>
              <a:buFont typeface="Arial" panose="020B0604020202020204" pitchFamily="34" charset="0"/>
              <a:buChar char="•"/>
              <a:defRPr/>
            </a:pPr>
            <a:endParaRPr lang="en-CA" sz="1200" b="0" dirty="0">
              <a:cs typeface="Arial" panose="020B0604020202020204" pitchFamily="34" charset="0"/>
            </a:endParaRPr>
          </a:p>
        </p:txBody>
      </p:sp>
      <p:sp>
        <p:nvSpPr>
          <p:cNvPr id="5" name="Text Placeholder 4">
            <a:extLst>
              <a:ext uri="{FF2B5EF4-FFF2-40B4-BE49-F238E27FC236}">
                <a16:creationId xmlns:a16="http://schemas.microsoft.com/office/drawing/2014/main" id="{97F76358-C064-A66D-1C84-72BD12206BE7}"/>
              </a:ext>
            </a:extLst>
          </p:cNvPr>
          <p:cNvSpPr>
            <a:spLocks noGrp="1"/>
          </p:cNvSpPr>
          <p:nvPr>
            <p:ph type="body" sz="quarter" idx="14"/>
          </p:nvPr>
        </p:nvSpPr>
        <p:spPr>
          <a:xfrm>
            <a:off x="2536434" y="1343995"/>
            <a:ext cx="1836009" cy="792163"/>
          </a:xfrm>
        </p:spPr>
        <p:txBody>
          <a:bodyPr/>
          <a:lstStyle/>
          <a:p>
            <a:r>
              <a:rPr lang="en-US" sz="1275" dirty="0">
                <a:latin typeface="Sun Life New Display" pitchFamily="2" charset="0"/>
              </a:rPr>
              <a:t>Protect</a:t>
            </a:r>
          </a:p>
        </p:txBody>
      </p:sp>
      <p:sp>
        <p:nvSpPr>
          <p:cNvPr id="43" name="Text Placeholder 10">
            <a:extLst>
              <a:ext uri="{FF2B5EF4-FFF2-40B4-BE49-F238E27FC236}">
                <a16:creationId xmlns:a16="http://schemas.microsoft.com/office/drawing/2014/main" id="{F0BEF258-FFE4-A419-715F-D132C711591C}"/>
              </a:ext>
            </a:extLst>
          </p:cNvPr>
          <p:cNvSpPr>
            <a:spLocks noGrp="1"/>
          </p:cNvSpPr>
          <p:nvPr>
            <p:ph type="body" sz="quarter" idx="39"/>
          </p:nvPr>
        </p:nvSpPr>
        <p:spPr>
          <a:xfrm>
            <a:off x="2538382" y="2295815"/>
            <a:ext cx="1831610" cy="990600"/>
          </a:xfrm>
        </p:spPr>
        <p:txBody>
          <a:bodyPr/>
          <a:lstStyle/>
          <a:p>
            <a:pPr marL="171446" indent="-171446" defTabSz="609570">
              <a:lnSpc>
                <a:spcPct val="100000"/>
              </a:lnSpc>
              <a:buFont typeface="Arial" panose="020B0604020202020204" pitchFamily="34" charset="0"/>
              <a:buChar char="•"/>
              <a:defRPr/>
            </a:pPr>
            <a:endParaRPr lang="en-CA" sz="1200" dirty="0">
              <a:latin typeface="Sun Life New Text" pitchFamily="2" charset="0"/>
              <a:cs typeface="Arial" panose="020B0604020202020204" pitchFamily="34" charset="0"/>
            </a:endParaRPr>
          </a:p>
          <a:p>
            <a:pPr marL="171446" indent="-171446" defTabSz="609570">
              <a:lnSpc>
                <a:spcPct val="100000"/>
              </a:lnSpc>
              <a:buFont typeface="Arial" panose="020B0604020202020204" pitchFamily="34" charset="0"/>
              <a:buChar char="•"/>
              <a:defRPr/>
            </a:pPr>
            <a:r>
              <a:rPr lang="en-CA" sz="1200" dirty="0">
                <a:latin typeface="Sun Life New Text" pitchFamily="2" charset="0"/>
                <a:cs typeface="Arial" panose="020B0604020202020204" pitchFamily="34" charset="0"/>
              </a:rPr>
              <a:t>Against fraud</a:t>
            </a:r>
          </a:p>
          <a:p>
            <a:pPr marL="171446" indent="-171446" defTabSz="609570">
              <a:lnSpc>
                <a:spcPct val="100000"/>
              </a:lnSpc>
              <a:buFont typeface="Arial" panose="020B0604020202020204" pitchFamily="34" charset="0"/>
              <a:buChar char="•"/>
              <a:defRPr/>
            </a:pPr>
            <a:endParaRPr lang="en-CA" sz="1200" dirty="0">
              <a:latin typeface="Sun Life New Text" pitchFamily="2" charset="0"/>
              <a:cs typeface="Arial" panose="020B0604020202020204" pitchFamily="34" charset="0"/>
            </a:endParaRPr>
          </a:p>
          <a:p>
            <a:pPr marL="171446" indent="-171446" defTabSz="609570">
              <a:lnSpc>
                <a:spcPct val="100000"/>
              </a:lnSpc>
              <a:buFont typeface="Arial" panose="020B0604020202020204" pitchFamily="34" charset="0"/>
              <a:buChar char="•"/>
              <a:defRPr/>
            </a:pPr>
            <a:r>
              <a:rPr lang="en-CA" sz="1200" dirty="0">
                <a:latin typeface="Sun Life New Text" pitchFamily="2" charset="0"/>
                <a:cs typeface="Arial" panose="020B0604020202020204" pitchFamily="34" charset="0"/>
              </a:rPr>
              <a:t>Emergency savings</a:t>
            </a:r>
          </a:p>
          <a:p>
            <a:pPr marL="171446" indent="-171446" defTabSz="609570">
              <a:lnSpc>
                <a:spcPct val="100000"/>
              </a:lnSpc>
              <a:buFont typeface="Arial" panose="020B0604020202020204" pitchFamily="34" charset="0"/>
              <a:buChar char="•"/>
              <a:defRPr/>
            </a:pPr>
            <a:endParaRPr lang="en-CA" sz="1200" dirty="0">
              <a:latin typeface="Sun Life New Text" pitchFamily="2" charset="0"/>
              <a:cs typeface="Arial" panose="020B0604020202020204" pitchFamily="34" charset="0"/>
            </a:endParaRPr>
          </a:p>
          <a:p>
            <a:pPr marL="171446" indent="-171446" defTabSz="609570">
              <a:lnSpc>
                <a:spcPct val="100000"/>
              </a:lnSpc>
              <a:buFont typeface="Arial" panose="020B0604020202020204" pitchFamily="34" charset="0"/>
              <a:buChar char="•"/>
              <a:defRPr/>
            </a:pPr>
            <a:r>
              <a:rPr lang="en-CA" sz="1200" dirty="0">
                <a:latin typeface="Sun Life New Text" pitchFamily="2" charset="0"/>
                <a:cs typeface="Arial" panose="020B0604020202020204" pitchFamily="34" charset="0"/>
              </a:rPr>
              <a:t>Insurance protection</a:t>
            </a:r>
          </a:p>
          <a:p>
            <a:pPr defTabSz="609570">
              <a:lnSpc>
                <a:spcPct val="100000"/>
              </a:lnSpc>
              <a:defRPr/>
            </a:pPr>
            <a:endParaRPr lang="en-CA" sz="1200" dirty="0">
              <a:latin typeface="Sun Life New Text" pitchFamily="2" charset="0"/>
              <a:cs typeface="Arial" panose="020B0604020202020204" pitchFamily="34" charset="0"/>
            </a:endParaRPr>
          </a:p>
          <a:p>
            <a:pPr marL="171446" indent="-171446" defTabSz="609570">
              <a:lnSpc>
                <a:spcPct val="100000"/>
              </a:lnSpc>
              <a:buFont typeface="Arial" panose="020B0604020202020204" pitchFamily="34" charset="0"/>
              <a:buChar char="•"/>
              <a:defRPr/>
            </a:pPr>
            <a:r>
              <a:rPr lang="en-CA" sz="1200" dirty="0">
                <a:latin typeface="Sun Life New Text" pitchFamily="2" charset="0"/>
                <a:cs typeface="Arial" panose="020B0604020202020204" pitchFamily="34" charset="0"/>
              </a:rPr>
              <a:t>Estate documents</a:t>
            </a:r>
          </a:p>
          <a:p>
            <a:pPr marL="171446" indent="-171446" defTabSz="609570">
              <a:lnSpc>
                <a:spcPct val="100000"/>
              </a:lnSpc>
              <a:buFont typeface="Arial" panose="020B0604020202020204" pitchFamily="34" charset="0"/>
              <a:buChar char="•"/>
              <a:defRPr/>
            </a:pPr>
            <a:endParaRPr lang="en-CA" sz="1200" dirty="0">
              <a:latin typeface="Sun Life New Text" pitchFamily="2" charset="0"/>
              <a:cs typeface="Arial" panose="020B0604020202020204" pitchFamily="34" charset="0"/>
            </a:endParaRPr>
          </a:p>
          <a:p>
            <a:pPr marL="171446" indent="-171446" defTabSz="609570">
              <a:lnSpc>
                <a:spcPct val="100000"/>
              </a:lnSpc>
              <a:buFont typeface="Arial" panose="020B0604020202020204" pitchFamily="34" charset="0"/>
              <a:buChar char="•"/>
              <a:defRPr/>
            </a:pPr>
            <a:endParaRPr lang="en-CA" sz="1200" dirty="0">
              <a:latin typeface="Sun Life New Text" pitchFamily="2" charset="0"/>
              <a:cs typeface="Arial" panose="020B0604020202020204" pitchFamily="34" charset="0"/>
            </a:endParaRPr>
          </a:p>
        </p:txBody>
      </p:sp>
      <p:sp>
        <p:nvSpPr>
          <p:cNvPr id="6" name="Text Placeholder 5">
            <a:extLst>
              <a:ext uri="{FF2B5EF4-FFF2-40B4-BE49-F238E27FC236}">
                <a16:creationId xmlns:a16="http://schemas.microsoft.com/office/drawing/2014/main" id="{F1AF947F-7B87-A9F1-5CFB-8076729D07C0}"/>
              </a:ext>
            </a:extLst>
          </p:cNvPr>
          <p:cNvSpPr>
            <a:spLocks noGrp="1"/>
          </p:cNvSpPr>
          <p:nvPr>
            <p:ph type="body" sz="quarter" idx="15"/>
          </p:nvPr>
        </p:nvSpPr>
        <p:spPr>
          <a:xfrm>
            <a:off x="4754979" y="1343995"/>
            <a:ext cx="1836009" cy="792163"/>
          </a:xfrm>
        </p:spPr>
        <p:txBody>
          <a:bodyPr/>
          <a:lstStyle/>
          <a:p>
            <a:r>
              <a:rPr lang="en-US" sz="1275" dirty="0">
                <a:latin typeface="Sun Life New Display" pitchFamily="2" charset="0"/>
              </a:rPr>
              <a:t>Maximize</a:t>
            </a:r>
          </a:p>
          <a:p>
            <a:endParaRPr lang="en-US" sz="1275" dirty="0">
              <a:latin typeface="Sun Life New Display" pitchFamily="2" charset="0"/>
            </a:endParaRPr>
          </a:p>
        </p:txBody>
      </p:sp>
      <p:sp>
        <p:nvSpPr>
          <p:cNvPr id="44" name="Text Placeholder 12">
            <a:extLst>
              <a:ext uri="{FF2B5EF4-FFF2-40B4-BE49-F238E27FC236}">
                <a16:creationId xmlns:a16="http://schemas.microsoft.com/office/drawing/2014/main" id="{288C3A10-5FA0-14A3-5B9E-3C28BA301914}"/>
              </a:ext>
            </a:extLst>
          </p:cNvPr>
          <p:cNvSpPr>
            <a:spLocks noGrp="1"/>
          </p:cNvSpPr>
          <p:nvPr>
            <p:ph type="body" sz="quarter" idx="40"/>
          </p:nvPr>
        </p:nvSpPr>
        <p:spPr>
          <a:xfrm>
            <a:off x="4759378" y="2462357"/>
            <a:ext cx="1831610" cy="990600"/>
          </a:xfrm>
        </p:spPr>
        <p:txBody>
          <a:bodyPr/>
          <a:lstStyle/>
          <a:p>
            <a:pPr marL="171446" indent="-171446" defTabSz="609570">
              <a:lnSpc>
                <a:spcPct val="100000"/>
              </a:lnSpc>
              <a:spcBef>
                <a:spcPts val="0"/>
              </a:spcBef>
              <a:buFont typeface="Arial" panose="020B0604020202020204" pitchFamily="34" charset="0"/>
              <a:buChar char="•"/>
              <a:defRPr/>
            </a:pPr>
            <a:r>
              <a:rPr lang="en-CA" sz="1200" b="0" dirty="0">
                <a:latin typeface="Sun Life New Text" pitchFamily="2" charset="0"/>
                <a:cs typeface="Arial" panose="020B0604020202020204" pitchFamily="34" charset="0"/>
              </a:rPr>
              <a:t>Maximize your group plan advantages</a:t>
            </a:r>
          </a:p>
          <a:p>
            <a:pPr marL="171446" indent="-171446" defTabSz="609570">
              <a:lnSpc>
                <a:spcPct val="100000"/>
              </a:lnSpc>
              <a:spcBef>
                <a:spcPts val="0"/>
              </a:spcBef>
              <a:buFont typeface="Arial" panose="020B0604020202020204" pitchFamily="34" charset="0"/>
              <a:buChar char="•"/>
              <a:defRPr/>
            </a:pPr>
            <a:endParaRPr lang="en-CA" sz="1200" b="0" dirty="0">
              <a:latin typeface="Sun Life New Text" pitchFamily="2" charset="0"/>
              <a:cs typeface="Arial" panose="020B0604020202020204" pitchFamily="34" charset="0"/>
            </a:endParaRPr>
          </a:p>
          <a:p>
            <a:pPr marL="171446" indent="-171446" defTabSz="609570">
              <a:lnSpc>
                <a:spcPct val="100000"/>
              </a:lnSpc>
              <a:spcBef>
                <a:spcPts val="0"/>
              </a:spcBef>
              <a:buFont typeface="Arial" panose="020B0604020202020204" pitchFamily="34" charset="0"/>
              <a:buChar char="•"/>
              <a:defRPr/>
            </a:pPr>
            <a:r>
              <a:rPr lang="en-CA" sz="1200" b="0" dirty="0">
                <a:latin typeface="Sun Life New Text" pitchFamily="2" charset="0"/>
                <a:cs typeface="Arial" panose="020B0604020202020204" pitchFamily="34" charset="0"/>
              </a:rPr>
              <a:t>Compound growth – get time on your side</a:t>
            </a:r>
          </a:p>
          <a:p>
            <a:pPr marL="171446" indent="-171446" defTabSz="609570">
              <a:lnSpc>
                <a:spcPct val="100000"/>
              </a:lnSpc>
              <a:spcBef>
                <a:spcPts val="0"/>
              </a:spcBef>
              <a:buFont typeface="Arial" panose="020B0604020202020204" pitchFamily="34" charset="0"/>
              <a:buChar char="•"/>
              <a:defRPr/>
            </a:pPr>
            <a:endParaRPr lang="en-CA" sz="1200" b="0" dirty="0">
              <a:cs typeface="Arial" panose="020B0604020202020204" pitchFamily="34" charset="0"/>
            </a:endParaRPr>
          </a:p>
        </p:txBody>
      </p:sp>
      <p:sp>
        <p:nvSpPr>
          <p:cNvPr id="7" name="Text Placeholder 6">
            <a:extLst>
              <a:ext uri="{FF2B5EF4-FFF2-40B4-BE49-F238E27FC236}">
                <a16:creationId xmlns:a16="http://schemas.microsoft.com/office/drawing/2014/main" id="{653A2D17-22CE-D241-A96E-FCC2C2CBA1B6}"/>
              </a:ext>
            </a:extLst>
          </p:cNvPr>
          <p:cNvSpPr>
            <a:spLocks noGrp="1"/>
          </p:cNvSpPr>
          <p:nvPr>
            <p:ph type="body" sz="quarter" idx="16"/>
          </p:nvPr>
        </p:nvSpPr>
        <p:spPr>
          <a:xfrm>
            <a:off x="6966028" y="1343995"/>
            <a:ext cx="1836009" cy="792163"/>
          </a:xfrm>
        </p:spPr>
        <p:txBody>
          <a:bodyPr/>
          <a:lstStyle/>
          <a:p>
            <a:r>
              <a:rPr lang="en-US" sz="1275" dirty="0">
                <a:latin typeface="Sun Life New Display" pitchFamily="2" charset="0"/>
              </a:rPr>
              <a:t>Book</a:t>
            </a:r>
          </a:p>
          <a:p>
            <a:endParaRPr lang="en-US" sz="1275" dirty="0">
              <a:latin typeface="Sun Life New Display" pitchFamily="2" charset="0"/>
            </a:endParaRPr>
          </a:p>
        </p:txBody>
      </p:sp>
      <p:sp>
        <p:nvSpPr>
          <p:cNvPr id="45" name="Text Placeholder 14">
            <a:extLst>
              <a:ext uri="{FF2B5EF4-FFF2-40B4-BE49-F238E27FC236}">
                <a16:creationId xmlns:a16="http://schemas.microsoft.com/office/drawing/2014/main" id="{53A6E2E6-86C3-8EEC-3C46-352E682CDD46}"/>
              </a:ext>
            </a:extLst>
          </p:cNvPr>
          <p:cNvSpPr>
            <a:spLocks noGrp="1"/>
          </p:cNvSpPr>
          <p:nvPr>
            <p:ph type="body" sz="quarter" idx="41"/>
          </p:nvPr>
        </p:nvSpPr>
        <p:spPr>
          <a:xfrm>
            <a:off x="6970428" y="2462357"/>
            <a:ext cx="1831610" cy="990600"/>
          </a:xfrm>
        </p:spPr>
        <p:txBody>
          <a:bodyPr/>
          <a:lstStyle/>
          <a:p>
            <a:pPr marL="171446" indent="-171446" defTabSz="609570">
              <a:lnSpc>
                <a:spcPct val="100000"/>
              </a:lnSpc>
              <a:buFont typeface="Arial" panose="020B0604020202020204" pitchFamily="34" charset="0"/>
              <a:buChar char="•"/>
              <a:defRPr/>
            </a:pPr>
            <a:r>
              <a:rPr lang="en-CA" sz="1200" dirty="0">
                <a:latin typeface="Sun Life New Text" pitchFamily="2" charset="0"/>
                <a:cs typeface="Arial" panose="020B0604020202020204" pitchFamily="34" charset="0"/>
              </a:rPr>
              <a:t>Book appointment(s) for professional guidance and support</a:t>
            </a:r>
          </a:p>
          <a:p>
            <a:pPr marL="514337" lvl="1" indent="-171446" defTabSz="609570">
              <a:lnSpc>
                <a:spcPct val="100000"/>
              </a:lnSpc>
              <a:buFont typeface="Arial" panose="020B0604020202020204" pitchFamily="34" charset="0"/>
              <a:buChar char="•"/>
              <a:defRPr/>
            </a:pPr>
            <a:r>
              <a:rPr lang="en-CA" sz="1200" dirty="0">
                <a:latin typeface="Sun Life New Text" pitchFamily="2" charset="0"/>
                <a:cs typeface="Arial" panose="020B0604020202020204" pitchFamily="34" charset="0"/>
              </a:rPr>
              <a:t>Banking</a:t>
            </a:r>
          </a:p>
          <a:p>
            <a:pPr marL="514337" lvl="1" indent="-171446" defTabSz="609570">
              <a:lnSpc>
                <a:spcPct val="100000"/>
              </a:lnSpc>
              <a:buFont typeface="Arial" panose="020B0604020202020204" pitchFamily="34" charset="0"/>
              <a:buChar char="•"/>
              <a:defRPr/>
            </a:pPr>
            <a:r>
              <a:rPr lang="en-CA" sz="1200" dirty="0">
                <a:latin typeface="Sun Life New Text" pitchFamily="2" charset="0"/>
                <a:cs typeface="Arial" panose="020B0604020202020204" pitchFamily="34" charset="0"/>
              </a:rPr>
              <a:t>Investments</a:t>
            </a:r>
          </a:p>
          <a:p>
            <a:pPr marL="514337" lvl="1" indent="-171446" defTabSz="609570">
              <a:lnSpc>
                <a:spcPct val="100000"/>
              </a:lnSpc>
              <a:buFont typeface="Arial" panose="020B0604020202020204" pitchFamily="34" charset="0"/>
              <a:buChar char="•"/>
              <a:defRPr/>
            </a:pPr>
            <a:r>
              <a:rPr lang="en-CA" sz="1200" dirty="0">
                <a:latin typeface="Sun Life New Text" pitchFamily="2" charset="0"/>
                <a:cs typeface="Arial" panose="020B0604020202020204" pitchFamily="34" charset="0"/>
              </a:rPr>
              <a:t>Taxation</a:t>
            </a:r>
          </a:p>
          <a:p>
            <a:pPr marL="514337" lvl="1" indent="-171446" defTabSz="609570">
              <a:lnSpc>
                <a:spcPct val="100000"/>
              </a:lnSpc>
              <a:buFont typeface="Arial" panose="020B0604020202020204" pitchFamily="34" charset="0"/>
              <a:buChar char="•"/>
              <a:defRPr/>
            </a:pPr>
            <a:r>
              <a:rPr lang="en-CA" sz="1200" dirty="0">
                <a:latin typeface="Sun Life New Text" pitchFamily="2" charset="0"/>
                <a:cs typeface="Arial" panose="020B0604020202020204" pitchFamily="34" charset="0"/>
              </a:rPr>
              <a:t>Legal</a:t>
            </a:r>
          </a:p>
          <a:p>
            <a:pPr lvl="1" defTabSz="609570">
              <a:lnSpc>
                <a:spcPct val="100000"/>
              </a:lnSpc>
              <a:defRPr/>
            </a:pPr>
            <a:endParaRPr lang="en-CA" sz="1200" dirty="0">
              <a:latin typeface="Sun Life New Text" pitchFamily="2" charset="0"/>
              <a:cs typeface="Arial" panose="020B0604020202020204" pitchFamily="34" charset="0"/>
            </a:endParaRPr>
          </a:p>
          <a:p>
            <a:pPr marL="514337" lvl="1" indent="-171446" defTabSz="609570">
              <a:lnSpc>
                <a:spcPct val="100000"/>
              </a:lnSpc>
              <a:buFont typeface="Arial" panose="020B0604020202020204" pitchFamily="34" charset="0"/>
              <a:buChar char="•"/>
              <a:defRPr/>
            </a:pPr>
            <a:endParaRPr lang="en-CA" sz="1200" dirty="0">
              <a:cs typeface="Arial" panose="020B0604020202020204" pitchFamily="34" charset="0"/>
            </a:endParaRPr>
          </a:p>
          <a:p>
            <a:pPr marL="514337" lvl="1" indent="-171446" defTabSz="609570">
              <a:lnSpc>
                <a:spcPct val="100000"/>
              </a:lnSpc>
              <a:buFont typeface="Arial" panose="020B0604020202020204" pitchFamily="34" charset="0"/>
              <a:buChar char="•"/>
              <a:defRPr/>
            </a:pPr>
            <a:endParaRPr lang="en-CA" sz="1200" dirty="0">
              <a:cs typeface="Arial" panose="020B0604020202020204" pitchFamily="34" charset="0"/>
            </a:endParaRPr>
          </a:p>
        </p:txBody>
      </p:sp>
      <p:grpSp>
        <p:nvGrpSpPr>
          <p:cNvPr id="20" name="Graphic 5">
            <a:extLst>
              <a:ext uri="{FF2B5EF4-FFF2-40B4-BE49-F238E27FC236}">
                <a16:creationId xmlns:a16="http://schemas.microsoft.com/office/drawing/2014/main" id="{FD80ED19-1F01-9480-56B8-BF502A51B96B}"/>
              </a:ext>
              <a:ext uri="{C183D7F6-B498-43B3-948B-1728B52AA6E4}">
                <adec:decorative xmlns:adec="http://schemas.microsoft.com/office/drawing/2017/decorative" val="1"/>
              </a:ext>
            </a:extLst>
          </p:cNvPr>
          <p:cNvGrpSpPr/>
          <p:nvPr/>
        </p:nvGrpSpPr>
        <p:grpSpPr>
          <a:xfrm>
            <a:off x="4902069" y="859845"/>
            <a:ext cx="393275" cy="347531"/>
            <a:chOff x="3761201" y="3408051"/>
            <a:chExt cx="393275" cy="347531"/>
          </a:xfrm>
          <a:solidFill>
            <a:srgbClr val="252122"/>
          </a:solidFill>
        </p:grpSpPr>
        <p:sp>
          <p:nvSpPr>
            <p:cNvPr id="21" name="Freeform 20">
              <a:extLst>
                <a:ext uri="{FF2B5EF4-FFF2-40B4-BE49-F238E27FC236}">
                  <a16:creationId xmlns:a16="http://schemas.microsoft.com/office/drawing/2014/main" id="{874FA7E3-7DFF-2F92-9037-076B9C74E53A}"/>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sp>
          <p:nvSpPr>
            <p:cNvPr id="22" name="Freeform 21">
              <a:extLst>
                <a:ext uri="{FF2B5EF4-FFF2-40B4-BE49-F238E27FC236}">
                  <a16:creationId xmlns:a16="http://schemas.microsoft.com/office/drawing/2014/main" id="{86703ED2-9F92-601B-D14E-7942E8F9E93E}"/>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sp>
          <p:nvSpPr>
            <p:cNvPr id="23" name="Freeform 22">
              <a:extLst>
                <a:ext uri="{FF2B5EF4-FFF2-40B4-BE49-F238E27FC236}">
                  <a16:creationId xmlns:a16="http://schemas.microsoft.com/office/drawing/2014/main" id="{B87C949E-0990-694C-4568-03AA6C62BE0F}"/>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sp>
          <p:nvSpPr>
            <p:cNvPr id="24" name="Freeform 23">
              <a:extLst>
                <a:ext uri="{FF2B5EF4-FFF2-40B4-BE49-F238E27FC236}">
                  <a16:creationId xmlns:a16="http://schemas.microsoft.com/office/drawing/2014/main" id="{190A66A8-7ECB-E6BD-49BD-AAA2081B9681}"/>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sp>
          <p:nvSpPr>
            <p:cNvPr id="25" name="Freeform 24">
              <a:extLst>
                <a:ext uri="{FF2B5EF4-FFF2-40B4-BE49-F238E27FC236}">
                  <a16:creationId xmlns:a16="http://schemas.microsoft.com/office/drawing/2014/main" id="{264B11DE-3356-1031-ECFD-6402EE2D628B}"/>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sp>
          <p:nvSpPr>
            <p:cNvPr id="26" name="Freeform 25">
              <a:extLst>
                <a:ext uri="{FF2B5EF4-FFF2-40B4-BE49-F238E27FC236}">
                  <a16:creationId xmlns:a16="http://schemas.microsoft.com/office/drawing/2014/main" id="{A175D0C0-3EED-08B2-7F80-B3AA5E739EE8}"/>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grpSp>
      <p:grpSp>
        <p:nvGrpSpPr>
          <p:cNvPr id="27" name="Graphic 5">
            <a:extLst>
              <a:ext uri="{FF2B5EF4-FFF2-40B4-BE49-F238E27FC236}">
                <a16:creationId xmlns:a16="http://schemas.microsoft.com/office/drawing/2014/main" id="{17B34CB4-F50A-FEDA-FA91-6D8811D4737F}"/>
              </a:ext>
              <a:ext uri="{C183D7F6-B498-43B3-948B-1728B52AA6E4}">
                <adec:decorative xmlns:adec="http://schemas.microsoft.com/office/drawing/2017/decorative" val="1"/>
              </a:ext>
            </a:extLst>
          </p:cNvPr>
          <p:cNvGrpSpPr/>
          <p:nvPr/>
        </p:nvGrpSpPr>
        <p:grpSpPr>
          <a:xfrm>
            <a:off x="2538381" y="791251"/>
            <a:ext cx="373639" cy="374977"/>
            <a:chOff x="4401454" y="3380605"/>
            <a:chExt cx="373639" cy="374977"/>
          </a:xfrm>
          <a:solidFill>
            <a:srgbClr val="252122"/>
          </a:solidFill>
        </p:grpSpPr>
        <p:sp>
          <p:nvSpPr>
            <p:cNvPr id="28" name="Freeform 27">
              <a:extLst>
                <a:ext uri="{FF2B5EF4-FFF2-40B4-BE49-F238E27FC236}">
                  <a16:creationId xmlns:a16="http://schemas.microsoft.com/office/drawing/2014/main" id="{FA0443E2-7D2C-E068-E003-3859EA82D99B}"/>
                </a:ext>
              </a:extLst>
            </p:cNvPr>
            <p:cNvSpPr/>
            <p:nvPr/>
          </p:nvSpPr>
          <p:spPr>
            <a:xfrm>
              <a:off x="4701944" y="3490349"/>
              <a:ext cx="64041" cy="265233"/>
            </a:xfrm>
            <a:custGeom>
              <a:avLst/>
              <a:gdLst>
                <a:gd name="connsiteX0" fmla="*/ 64001 w 64041"/>
                <a:gd name="connsiteY0" fmla="*/ 265233 h 265233"/>
                <a:gd name="connsiteX1" fmla="*/ 0 w 64041"/>
                <a:gd name="connsiteY1" fmla="*/ 265233 h 265233"/>
                <a:gd name="connsiteX2" fmla="*/ 0 w 64041"/>
                <a:gd name="connsiteY2" fmla="*/ 0 h 265233"/>
                <a:gd name="connsiteX3" fmla="*/ 64041 w 64041"/>
                <a:gd name="connsiteY3" fmla="*/ 0 h 265233"/>
                <a:gd name="connsiteX4" fmla="*/ 64041 w 64041"/>
                <a:gd name="connsiteY4" fmla="*/ 265233 h 265233"/>
                <a:gd name="connsiteX5" fmla="*/ 9149 w 64041"/>
                <a:gd name="connsiteY5" fmla="*/ 256084 h 265233"/>
                <a:gd name="connsiteX6" fmla="*/ 54893 w 64041"/>
                <a:gd name="connsiteY6" fmla="*/ 256084 h 265233"/>
                <a:gd name="connsiteX7" fmla="*/ 54893 w 64041"/>
                <a:gd name="connsiteY7" fmla="*/ 9149 h 265233"/>
                <a:gd name="connsiteX8" fmla="*/ 9149 w 64041"/>
                <a:gd name="connsiteY8" fmla="*/ 9149 h 265233"/>
                <a:gd name="connsiteX9" fmla="*/ 9149 w 64041"/>
                <a:gd name="connsiteY9" fmla="*/ 256084 h 26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41" h="265233">
                  <a:moveTo>
                    <a:pt x="64001" y="265233"/>
                  </a:moveTo>
                  <a:lnTo>
                    <a:pt x="0" y="265233"/>
                  </a:lnTo>
                  <a:lnTo>
                    <a:pt x="0" y="0"/>
                  </a:lnTo>
                  <a:lnTo>
                    <a:pt x="64041" y="0"/>
                  </a:lnTo>
                  <a:lnTo>
                    <a:pt x="64041" y="265233"/>
                  </a:lnTo>
                  <a:close/>
                  <a:moveTo>
                    <a:pt x="9149" y="256084"/>
                  </a:moveTo>
                  <a:lnTo>
                    <a:pt x="54893" y="256084"/>
                  </a:lnTo>
                  <a:lnTo>
                    <a:pt x="54893" y="9149"/>
                  </a:lnTo>
                  <a:lnTo>
                    <a:pt x="9149" y="9149"/>
                  </a:lnTo>
                  <a:lnTo>
                    <a:pt x="9149" y="256084"/>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sp>
          <p:nvSpPr>
            <p:cNvPr id="29" name="Freeform 28">
              <a:extLst>
                <a:ext uri="{FF2B5EF4-FFF2-40B4-BE49-F238E27FC236}">
                  <a16:creationId xmlns:a16="http://schemas.microsoft.com/office/drawing/2014/main" id="{3CE7EA0D-61BE-F080-46F7-DB397CC273A5}"/>
                </a:ext>
              </a:extLst>
            </p:cNvPr>
            <p:cNvSpPr/>
            <p:nvPr/>
          </p:nvSpPr>
          <p:spPr>
            <a:xfrm>
              <a:off x="4601348" y="3590864"/>
              <a:ext cx="64000" cy="164718"/>
            </a:xfrm>
            <a:custGeom>
              <a:avLst/>
              <a:gdLst>
                <a:gd name="connsiteX0" fmla="*/ 64001 w 64000"/>
                <a:gd name="connsiteY0" fmla="*/ 164718 h 164718"/>
                <a:gd name="connsiteX1" fmla="*/ 0 w 64000"/>
                <a:gd name="connsiteY1" fmla="*/ 164718 h 164718"/>
                <a:gd name="connsiteX2" fmla="*/ 0 w 64000"/>
                <a:gd name="connsiteY2" fmla="*/ 0 h 164718"/>
                <a:gd name="connsiteX3" fmla="*/ 64001 w 64000"/>
                <a:gd name="connsiteY3" fmla="*/ 0 h 164718"/>
                <a:gd name="connsiteX4" fmla="*/ 64001 w 64000"/>
                <a:gd name="connsiteY4" fmla="*/ 164718 h 164718"/>
                <a:gd name="connsiteX5" fmla="*/ 9149 w 64000"/>
                <a:gd name="connsiteY5" fmla="*/ 155569 h 164718"/>
                <a:gd name="connsiteX6" fmla="*/ 54893 w 64000"/>
                <a:gd name="connsiteY6" fmla="*/ 155569 h 164718"/>
                <a:gd name="connsiteX7" fmla="*/ 54893 w 64000"/>
                <a:gd name="connsiteY7" fmla="*/ 9149 h 164718"/>
                <a:gd name="connsiteX8" fmla="*/ 9149 w 64000"/>
                <a:gd name="connsiteY8" fmla="*/ 9149 h 164718"/>
                <a:gd name="connsiteX9" fmla="*/ 9149 w 64000"/>
                <a:gd name="connsiteY9" fmla="*/ 155569 h 16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00" h="164718">
                  <a:moveTo>
                    <a:pt x="64001" y="164718"/>
                  </a:moveTo>
                  <a:lnTo>
                    <a:pt x="0" y="164718"/>
                  </a:lnTo>
                  <a:lnTo>
                    <a:pt x="0" y="0"/>
                  </a:lnTo>
                  <a:lnTo>
                    <a:pt x="64001" y="0"/>
                  </a:lnTo>
                  <a:lnTo>
                    <a:pt x="64001" y="164718"/>
                  </a:lnTo>
                  <a:close/>
                  <a:moveTo>
                    <a:pt x="9149" y="155569"/>
                  </a:moveTo>
                  <a:lnTo>
                    <a:pt x="54893" y="155569"/>
                  </a:lnTo>
                  <a:lnTo>
                    <a:pt x="54893" y="9149"/>
                  </a:lnTo>
                  <a:lnTo>
                    <a:pt x="9149" y="9149"/>
                  </a:lnTo>
                  <a:lnTo>
                    <a:pt x="9149" y="155569"/>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sp>
          <p:nvSpPr>
            <p:cNvPr id="30" name="Freeform 29">
              <a:extLst>
                <a:ext uri="{FF2B5EF4-FFF2-40B4-BE49-F238E27FC236}">
                  <a16:creationId xmlns:a16="http://schemas.microsoft.com/office/drawing/2014/main" id="{20087CCB-D329-16BB-E44C-5B28BF6302A3}"/>
                </a:ext>
              </a:extLst>
            </p:cNvPr>
            <p:cNvSpPr/>
            <p:nvPr/>
          </p:nvSpPr>
          <p:spPr>
            <a:xfrm>
              <a:off x="4500753" y="3690975"/>
              <a:ext cx="64000" cy="64608"/>
            </a:xfrm>
            <a:custGeom>
              <a:avLst/>
              <a:gdLst>
                <a:gd name="connsiteX0" fmla="*/ 64001 w 64000"/>
                <a:gd name="connsiteY0" fmla="*/ 64608 h 64608"/>
                <a:gd name="connsiteX1" fmla="*/ 0 w 64000"/>
                <a:gd name="connsiteY1" fmla="*/ 64608 h 64608"/>
                <a:gd name="connsiteX2" fmla="*/ 0 w 64000"/>
                <a:gd name="connsiteY2" fmla="*/ 0 h 64608"/>
                <a:gd name="connsiteX3" fmla="*/ 64001 w 64000"/>
                <a:gd name="connsiteY3" fmla="*/ 0 h 64608"/>
                <a:gd name="connsiteX4" fmla="*/ 64001 w 64000"/>
                <a:gd name="connsiteY4" fmla="*/ 64608 h 64608"/>
                <a:gd name="connsiteX5" fmla="*/ 9108 w 64000"/>
                <a:gd name="connsiteY5" fmla="*/ 55459 h 64608"/>
                <a:gd name="connsiteX6" fmla="*/ 54852 w 64000"/>
                <a:gd name="connsiteY6" fmla="*/ 55459 h 64608"/>
                <a:gd name="connsiteX7" fmla="*/ 54852 w 64000"/>
                <a:gd name="connsiteY7" fmla="*/ 9108 h 64608"/>
                <a:gd name="connsiteX8" fmla="*/ 9108 w 64000"/>
                <a:gd name="connsiteY8" fmla="*/ 9108 h 64608"/>
                <a:gd name="connsiteX9" fmla="*/ 9108 w 64000"/>
                <a:gd name="connsiteY9" fmla="*/ 55459 h 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00" h="64608">
                  <a:moveTo>
                    <a:pt x="64001" y="64608"/>
                  </a:moveTo>
                  <a:lnTo>
                    <a:pt x="0" y="64608"/>
                  </a:lnTo>
                  <a:lnTo>
                    <a:pt x="0" y="0"/>
                  </a:lnTo>
                  <a:lnTo>
                    <a:pt x="64001" y="0"/>
                  </a:lnTo>
                  <a:lnTo>
                    <a:pt x="64001" y="64608"/>
                  </a:lnTo>
                  <a:close/>
                  <a:moveTo>
                    <a:pt x="9108" y="55459"/>
                  </a:moveTo>
                  <a:lnTo>
                    <a:pt x="54852" y="55459"/>
                  </a:lnTo>
                  <a:lnTo>
                    <a:pt x="54852" y="9108"/>
                  </a:lnTo>
                  <a:lnTo>
                    <a:pt x="9108" y="9108"/>
                  </a:lnTo>
                  <a:lnTo>
                    <a:pt x="9108" y="55459"/>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sp>
          <p:nvSpPr>
            <p:cNvPr id="31" name="Freeform 30">
              <a:extLst>
                <a:ext uri="{FF2B5EF4-FFF2-40B4-BE49-F238E27FC236}">
                  <a16:creationId xmlns:a16="http://schemas.microsoft.com/office/drawing/2014/main" id="{9E9CB19F-132A-A346-8EA8-95E53F8D9578}"/>
                </a:ext>
              </a:extLst>
            </p:cNvPr>
            <p:cNvSpPr/>
            <p:nvPr/>
          </p:nvSpPr>
          <p:spPr>
            <a:xfrm>
              <a:off x="4692796" y="3380605"/>
              <a:ext cx="82298" cy="82338"/>
            </a:xfrm>
            <a:custGeom>
              <a:avLst/>
              <a:gdLst>
                <a:gd name="connsiteX0" fmla="*/ 82298 w 82298"/>
                <a:gd name="connsiteY0" fmla="*/ 82339 h 82338"/>
                <a:gd name="connsiteX1" fmla="*/ 73149 w 82298"/>
                <a:gd name="connsiteY1" fmla="*/ 82339 h 82338"/>
                <a:gd name="connsiteX2" fmla="*/ 73149 w 82298"/>
                <a:gd name="connsiteY2" fmla="*/ 9149 h 82338"/>
                <a:gd name="connsiteX3" fmla="*/ 0 w 82298"/>
                <a:gd name="connsiteY3" fmla="*/ 9149 h 82338"/>
                <a:gd name="connsiteX4" fmla="*/ 0 w 82298"/>
                <a:gd name="connsiteY4" fmla="*/ 0 h 82338"/>
                <a:gd name="connsiteX5" fmla="*/ 82298 w 82298"/>
                <a:gd name="connsiteY5" fmla="*/ 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8" h="82338">
                  <a:moveTo>
                    <a:pt x="82298" y="82339"/>
                  </a:moveTo>
                  <a:lnTo>
                    <a:pt x="73149" y="82339"/>
                  </a:lnTo>
                  <a:lnTo>
                    <a:pt x="73149" y="9149"/>
                  </a:lnTo>
                  <a:lnTo>
                    <a:pt x="0" y="9149"/>
                  </a:lnTo>
                  <a:lnTo>
                    <a:pt x="0" y="0"/>
                  </a:lnTo>
                  <a:lnTo>
                    <a:pt x="82298" y="0"/>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sp>
          <p:nvSpPr>
            <p:cNvPr id="32" name="Freeform 31">
              <a:extLst>
                <a:ext uri="{FF2B5EF4-FFF2-40B4-BE49-F238E27FC236}">
                  <a16:creationId xmlns:a16="http://schemas.microsoft.com/office/drawing/2014/main" id="{5CABE114-E66D-0A1A-48C9-680D965E4265}"/>
                </a:ext>
              </a:extLst>
            </p:cNvPr>
            <p:cNvSpPr/>
            <p:nvPr/>
          </p:nvSpPr>
          <p:spPr>
            <a:xfrm rot="-2700486">
              <a:off x="4328900" y="3563446"/>
              <a:ext cx="517345" cy="9148"/>
            </a:xfrm>
            <a:custGeom>
              <a:avLst/>
              <a:gdLst>
                <a:gd name="connsiteX0" fmla="*/ 0 w 517345"/>
                <a:gd name="connsiteY0" fmla="*/ 0 h 9148"/>
                <a:gd name="connsiteX1" fmla="*/ 517345 w 517345"/>
                <a:gd name="connsiteY1" fmla="*/ 0 h 9148"/>
                <a:gd name="connsiteX2" fmla="*/ 517345 w 517345"/>
                <a:gd name="connsiteY2" fmla="*/ 9149 h 9148"/>
                <a:gd name="connsiteX3" fmla="*/ 0 w 517345"/>
                <a:gd name="connsiteY3" fmla="*/ 9149 h 9148"/>
              </a:gdLst>
              <a:ahLst/>
              <a:cxnLst>
                <a:cxn ang="0">
                  <a:pos x="connsiteX0" y="connsiteY0"/>
                </a:cxn>
                <a:cxn ang="0">
                  <a:pos x="connsiteX1" y="connsiteY1"/>
                </a:cxn>
                <a:cxn ang="0">
                  <a:pos x="connsiteX2" y="connsiteY2"/>
                </a:cxn>
                <a:cxn ang="0">
                  <a:pos x="connsiteX3" y="connsiteY3"/>
                </a:cxn>
              </a:cxnLst>
              <a:rect l="l" t="t" r="r" b="b"/>
              <a:pathLst>
                <a:path w="517345" h="9148">
                  <a:moveTo>
                    <a:pt x="0" y="0"/>
                  </a:moveTo>
                  <a:lnTo>
                    <a:pt x="517345" y="0"/>
                  </a:lnTo>
                  <a:lnTo>
                    <a:pt x="517345" y="9149"/>
                  </a:lnTo>
                  <a:lnTo>
                    <a:pt x="0" y="9149"/>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grpSp>
      <p:sp>
        <p:nvSpPr>
          <p:cNvPr id="42" name="Freeform 41">
            <a:extLst>
              <a:ext uri="{FF2B5EF4-FFF2-40B4-BE49-F238E27FC236}">
                <a16:creationId xmlns:a16="http://schemas.microsoft.com/office/drawing/2014/main" id="{A3708D63-79C0-7331-F4DC-963243D91C3A}"/>
              </a:ext>
              <a:ext uri="{C183D7F6-B498-43B3-948B-1728B52AA6E4}">
                <adec:decorative xmlns:adec="http://schemas.microsoft.com/office/drawing/2017/decorative" val="1"/>
              </a:ext>
            </a:extLst>
          </p:cNvPr>
          <p:cNvSpPr/>
          <p:nvPr/>
        </p:nvSpPr>
        <p:spPr>
          <a:xfrm>
            <a:off x="337280" y="873549"/>
            <a:ext cx="399307" cy="292679"/>
          </a:xfrm>
          <a:custGeom>
            <a:avLst/>
            <a:gdLst>
              <a:gd name="connsiteX0" fmla="*/ 341824 w 399307"/>
              <a:gd name="connsiteY0" fmla="*/ 292679 h 292679"/>
              <a:gd name="connsiteX1" fmla="*/ 0 w 399307"/>
              <a:gd name="connsiteY1" fmla="*/ 292679 h 292679"/>
              <a:gd name="connsiteX2" fmla="*/ 0 w 399307"/>
              <a:gd name="connsiteY2" fmla="*/ 0 h 292679"/>
              <a:gd name="connsiteX3" fmla="*/ 126302 w 399307"/>
              <a:gd name="connsiteY3" fmla="*/ 0 h 292679"/>
              <a:gd name="connsiteX4" fmla="*/ 144599 w 399307"/>
              <a:gd name="connsiteY4" fmla="*/ 36595 h 292679"/>
              <a:gd name="connsiteX5" fmla="*/ 347572 w 399307"/>
              <a:gd name="connsiteY5" fmla="*/ 36595 h 292679"/>
              <a:gd name="connsiteX6" fmla="*/ 347572 w 399307"/>
              <a:gd name="connsiteY6" fmla="*/ 82339 h 292679"/>
              <a:gd name="connsiteX7" fmla="*/ 399307 w 399307"/>
              <a:gd name="connsiteY7" fmla="*/ 82339 h 292679"/>
              <a:gd name="connsiteX8" fmla="*/ 341824 w 399307"/>
              <a:gd name="connsiteY8" fmla="*/ 292679 h 292679"/>
              <a:gd name="connsiteX9" fmla="*/ 10566 w 399307"/>
              <a:gd name="connsiteY9" fmla="*/ 283531 h 292679"/>
              <a:gd name="connsiteX10" fmla="*/ 334821 w 399307"/>
              <a:gd name="connsiteY10" fmla="*/ 283531 h 292679"/>
              <a:gd name="connsiteX11" fmla="*/ 387284 w 399307"/>
              <a:gd name="connsiteY11" fmla="*/ 91488 h 292679"/>
              <a:gd name="connsiteX12" fmla="*/ 63029 w 399307"/>
              <a:gd name="connsiteY12" fmla="*/ 91488 h 292679"/>
              <a:gd name="connsiteX13" fmla="*/ 10566 w 399307"/>
              <a:gd name="connsiteY13" fmla="*/ 283531 h 292679"/>
              <a:gd name="connsiteX14" fmla="*/ 9149 w 399307"/>
              <a:gd name="connsiteY14" fmla="*/ 9189 h 292679"/>
              <a:gd name="connsiteX15" fmla="*/ 9149 w 399307"/>
              <a:gd name="connsiteY15" fmla="*/ 254020 h 292679"/>
              <a:gd name="connsiteX16" fmla="*/ 56026 w 399307"/>
              <a:gd name="connsiteY16" fmla="*/ 82339 h 292679"/>
              <a:gd name="connsiteX17" fmla="*/ 338383 w 399307"/>
              <a:gd name="connsiteY17" fmla="*/ 82339 h 292679"/>
              <a:gd name="connsiteX18" fmla="*/ 338383 w 399307"/>
              <a:gd name="connsiteY18" fmla="*/ 45744 h 292679"/>
              <a:gd name="connsiteX19" fmla="*/ 138932 w 399307"/>
              <a:gd name="connsiteY19" fmla="*/ 45744 h 292679"/>
              <a:gd name="connsiteX20" fmla="*/ 120634 w 399307"/>
              <a:gd name="connsiteY20" fmla="*/ 9149 h 292679"/>
              <a:gd name="connsiteX21" fmla="*/ 9149 w 399307"/>
              <a:gd name="connsiteY21" fmla="*/ 914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9307" h="292679">
                <a:moveTo>
                  <a:pt x="341824" y="292679"/>
                </a:moveTo>
                <a:lnTo>
                  <a:pt x="0" y="292679"/>
                </a:lnTo>
                <a:lnTo>
                  <a:pt x="0" y="0"/>
                </a:lnTo>
                <a:lnTo>
                  <a:pt x="126302" y="0"/>
                </a:lnTo>
                <a:lnTo>
                  <a:pt x="144599" y="36595"/>
                </a:lnTo>
                <a:lnTo>
                  <a:pt x="347572" y="36595"/>
                </a:lnTo>
                <a:lnTo>
                  <a:pt x="347572" y="82339"/>
                </a:lnTo>
                <a:lnTo>
                  <a:pt x="399307" y="82339"/>
                </a:lnTo>
                <a:lnTo>
                  <a:pt x="341824" y="292679"/>
                </a:lnTo>
                <a:close/>
                <a:moveTo>
                  <a:pt x="10566" y="283531"/>
                </a:moveTo>
                <a:lnTo>
                  <a:pt x="334821" y="283531"/>
                </a:lnTo>
                <a:lnTo>
                  <a:pt x="387284" y="91488"/>
                </a:lnTo>
                <a:lnTo>
                  <a:pt x="63029" y="91488"/>
                </a:lnTo>
                <a:lnTo>
                  <a:pt x="10566" y="283531"/>
                </a:lnTo>
                <a:close/>
                <a:moveTo>
                  <a:pt x="9149" y="9189"/>
                </a:moveTo>
                <a:lnTo>
                  <a:pt x="9149" y="254020"/>
                </a:lnTo>
                <a:lnTo>
                  <a:pt x="56026" y="82339"/>
                </a:lnTo>
                <a:lnTo>
                  <a:pt x="338383" y="82339"/>
                </a:lnTo>
                <a:lnTo>
                  <a:pt x="338383" y="45744"/>
                </a:lnTo>
                <a:lnTo>
                  <a:pt x="138932" y="45744"/>
                </a:lnTo>
                <a:lnTo>
                  <a:pt x="120634" y="9149"/>
                </a:lnTo>
                <a:lnTo>
                  <a:pt x="9149" y="9149"/>
                </a:lnTo>
                <a:close/>
              </a:path>
            </a:pathLst>
          </a:custGeom>
          <a:solidFill>
            <a:srgbClr val="252122"/>
          </a:solidFill>
          <a:ln w="4048" cap="flat">
            <a:noFill/>
            <a:prstDash val="solid"/>
            <a:miter/>
          </a:ln>
        </p:spPr>
        <p:txBody>
          <a:bodyPr rtlCol="0" anchor="ctr"/>
          <a:lstStyle/>
          <a:p>
            <a:pPr defTabSz="457189"/>
            <a:endParaRPr lang="en-US">
              <a:solidFill>
                <a:srgbClr val="000000"/>
              </a:solidFill>
              <a:latin typeface="Sun Life Sans"/>
            </a:endParaRPr>
          </a:p>
        </p:txBody>
      </p:sp>
      <p:pic>
        <p:nvPicPr>
          <p:cNvPr id="2" name="Picture 1">
            <a:extLst>
              <a:ext uri="{FF2B5EF4-FFF2-40B4-BE49-F238E27FC236}">
                <a16:creationId xmlns:a16="http://schemas.microsoft.com/office/drawing/2014/main" id="{CC3B57B4-8C4D-D4B9-D407-2A13AE69639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10045" y="872007"/>
            <a:ext cx="435775" cy="393683"/>
          </a:xfrm>
          <a:prstGeom prst="rect">
            <a:avLst/>
          </a:prstGeom>
        </p:spPr>
      </p:pic>
    </p:spTree>
    <p:extLst>
      <p:ext uri="{BB962C8B-B14F-4D97-AF65-F5344CB8AC3E}">
        <p14:creationId xmlns:p14="http://schemas.microsoft.com/office/powerpoint/2010/main" val="40008983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759D2D4-CFA6-96DB-851E-C77CFEFEFDDE}"/>
              </a:ext>
            </a:extLst>
          </p:cNvPr>
          <p:cNvSpPr>
            <a:spLocks noGrp="1"/>
          </p:cNvSpPr>
          <p:nvPr>
            <p:ph type="title" idx="4294967295"/>
          </p:nvPr>
        </p:nvSpPr>
        <p:spPr>
          <a:xfrm>
            <a:off x="215900" y="-994172"/>
            <a:ext cx="8712200" cy="994172"/>
          </a:xfrm>
        </p:spPr>
        <p:txBody>
          <a:bodyPr vert="horz" lIns="0" tIns="0" rIns="0" bIns="0" rtlCol="0" anchor="b">
            <a:normAutofit/>
          </a:bodyPr>
          <a:lstStyle/>
          <a:p>
            <a:r>
              <a:rPr lang="en-US" dirty="0"/>
              <a:t>Connecting with Sun Life</a:t>
            </a:r>
            <a:endParaRPr lang="en-CA" dirty="0"/>
          </a:p>
        </p:txBody>
      </p:sp>
      <p:sp>
        <p:nvSpPr>
          <p:cNvPr id="5" name="Text Placeholder 4">
            <a:extLst>
              <a:ext uri="{FF2B5EF4-FFF2-40B4-BE49-F238E27FC236}">
                <a16:creationId xmlns:a16="http://schemas.microsoft.com/office/drawing/2014/main" id="{94FC2DBA-FEA6-ED28-D341-5AB377F4FAE6}"/>
              </a:ext>
            </a:extLst>
          </p:cNvPr>
          <p:cNvSpPr>
            <a:spLocks noGrp="1"/>
          </p:cNvSpPr>
          <p:nvPr>
            <p:ph type="body" sz="quarter" idx="35"/>
          </p:nvPr>
        </p:nvSpPr>
        <p:spPr>
          <a:xfrm>
            <a:off x="214199" y="1477834"/>
            <a:ext cx="2080167" cy="140525"/>
          </a:xfrm>
        </p:spPr>
        <p:txBody>
          <a:bodyPr/>
          <a:lstStyle/>
          <a:p>
            <a:r>
              <a:rPr lang="en-US" sz="1000" dirty="0">
                <a:solidFill>
                  <a:schemeClr val="tx1"/>
                </a:solidFill>
                <a:latin typeface="Sun Life New Display" pitchFamily="2" charset="0"/>
              </a:rPr>
              <a:t>my Sun Life Mobile app</a:t>
            </a:r>
          </a:p>
        </p:txBody>
      </p:sp>
      <p:sp>
        <p:nvSpPr>
          <p:cNvPr id="6" name="Text Placeholder 5">
            <a:extLst>
              <a:ext uri="{FF2B5EF4-FFF2-40B4-BE49-F238E27FC236}">
                <a16:creationId xmlns:a16="http://schemas.microsoft.com/office/drawing/2014/main" id="{5C40CFC1-3978-0C8D-9ECF-73464008AD83}"/>
              </a:ext>
            </a:extLst>
          </p:cNvPr>
          <p:cNvSpPr>
            <a:spLocks noGrp="1"/>
          </p:cNvSpPr>
          <p:nvPr>
            <p:ph type="body" sz="quarter" idx="39"/>
          </p:nvPr>
        </p:nvSpPr>
        <p:spPr>
          <a:xfrm>
            <a:off x="214199" y="1697701"/>
            <a:ext cx="2084867" cy="881063"/>
          </a:xfrm>
        </p:spPr>
        <p:txBody>
          <a:bodyPr/>
          <a:lstStyle/>
          <a:p>
            <a:pPr defTabSz="182867">
              <a:spcBef>
                <a:spcPts val="0"/>
              </a:spcBef>
              <a:defRPr/>
            </a:pPr>
            <a:r>
              <a:rPr lang="en-US" dirty="0">
                <a:solidFill>
                  <a:schemeClr val="tx1"/>
                </a:solidFill>
                <a:latin typeface="Sun Life New Text" pitchFamily="2" charset="0"/>
              </a:rPr>
              <a:t>Download it today from </a:t>
            </a:r>
          </a:p>
          <a:p>
            <a:pPr defTabSz="182867">
              <a:spcBef>
                <a:spcPts val="0"/>
              </a:spcBef>
              <a:defRPr/>
            </a:pPr>
            <a:r>
              <a:rPr lang="en-US" dirty="0">
                <a:solidFill>
                  <a:schemeClr val="tx1"/>
                </a:solidFill>
                <a:latin typeface="Sun Life New Text" pitchFamily="2" charset="0"/>
              </a:rPr>
              <a:t>Google Play and the Apple </a:t>
            </a:r>
          </a:p>
          <a:p>
            <a:pPr defTabSz="182867">
              <a:spcBef>
                <a:spcPts val="0"/>
              </a:spcBef>
              <a:defRPr/>
            </a:pPr>
            <a:r>
              <a:rPr lang="en-US" dirty="0">
                <a:solidFill>
                  <a:schemeClr val="tx1"/>
                </a:solidFill>
                <a:latin typeface="Sun Life New Text" pitchFamily="2" charset="0"/>
              </a:rPr>
              <a:t>App Store</a:t>
            </a:r>
          </a:p>
        </p:txBody>
      </p:sp>
      <p:sp>
        <p:nvSpPr>
          <p:cNvPr id="20" name="Text Placeholder 7">
            <a:extLst>
              <a:ext uri="{FF2B5EF4-FFF2-40B4-BE49-F238E27FC236}">
                <a16:creationId xmlns:a16="http://schemas.microsoft.com/office/drawing/2014/main" id="{438D7FD9-8824-8AC0-4CD6-5B3B205C4659}"/>
              </a:ext>
            </a:extLst>
          </p:cNvPr>
          <p:cNvSpPr>
            <a:spLocks noGrp="1"/>
          </p:cNvSpPr>
          <p:nvPr>
            <p:ph type="body" sz="quarter" idx="41"/>
          </p:nvPr>
        </p:nvSpPr>
        <p:spPr>
          <a:xfrm>
            <a:off x="2446083" y="1477834"/>
            <a:ext cx="2080167" cy="140525"/>
          </a:xfrm>
        </p:spPr>
        <p:txBody>
          <a:bodyPr/>
          <a:lstStyle/>
          <a:p>
            <a:r>
              <a:rPr lang="en-US" sz="1000" dirty="0">
                <a:solidFill>
                  <a:schemeClr val="tx1"/>
                </a:solidFill>
                <a:latin typeface="Sun Life New Display" pitchFamily="2" charset="0"/>
              </a:rPr>
              <a:t>mysunlife.ca</a:t>
            </a:r>
          </a:p>
        </p:txBody>
      </p:sp>
      <p:sp>
        <p:nvSpPr>
          <p:cNvPr id="21" name="Text Placeholder 8">
            <a:extLst>
              <a:ext uri="{FF2B5EF4-FFF2-40B4-BE49-F238E27FC236}">
                <a16:creationId xmlns:a16="http://schemas.microsoft.com/office/drawing/2014/main" id="{E87BA35A-F0C0-4308-B7D1-91D6459F551C}"/>
              </a:ext>
            </a:extLst>
          </p:cNvPr>
          <p:cNvSpPr>
            <a:spLocks noGrp="1"/>
          </p:cNvSpPr>
          <p:nvPr>
            <p:ph type="body" sz="quarter" idx="42"/>
          </p:nvPr>
        </p:nvSpPr>
        <p:spPr>
          <a:xfrm>
            <a:off x="2450481" y="1676271"/>
            <a:ext cx="2084867" cy="881063"/>
          </a:xfrm>
        </p:spPr>
        <p:txBody>
          <a:bodyPr/>
          <a:lstStyle/>
          <a:p>
            <a:pPr defTabSz="182867">
              <a:spcAft>
                <a:spcPts val="500"/>
              </a:spcAft>
              <a:defRPr/>
            </a:pPr>
            <a:r>
              <a:rPr lang="en-US" dirty="0">
                <a:solidFill>
                  <a:schemeClr val="tx1"/>
                </a:solidFill>
                <a:latin typeface="Sun Life New Text" pitchFamily="2" charset="0"/>
              </a:rPr>
              <a:t>Need Help - </a:t>
            </a:r>
            <a:r>
              <a:rPr lang="en-GB" dirty="0">
                <a:solidFill>
                  <a:schemeClr val="tx1"/>
                </a:solidFill>
                <a:latin typeface="Sun Life New Text" pitchFamily="2" charset="0"/>
              </a:rPr>
              <a:t>Sign in and select </a:t>
            </a:r>
            <a:r>
              <a:rPr lang="en-GB" b="1" dirty="0">
                <a:solidFill>
                  <a:schemeClr val="tx1"/>
                </a:solidFill>
                <a:latin typeface="Sun Life New Text" pitchFamily="2" charset="0"/>
              </a:rPr>
              <a:t>Chat live now</a:t>
            </a:r>
            <a:r>
              <a:rPr lang="en-GB" dirty="0">
                <a:solidFill>
                  <a:schemeClr val="tx1"/>
                </a:solidFill>
                <a:latin typeface="Sun Life New Text" pitchFamily="2" charset="0"/>
              </a:rPr>
              <a:t> to get live support.</a:t>
            </a:r>
            <a:endParaRPr lang="en-US" dirty="0">
              <a:solidFill>
                <a:schemeClr val="tx1"/>
              </a:solidFill>
              <a:latin typeface="Sun Life New Text" pitchFamily="2" charset="0"/>
            </a:endParaRPr>
          </a:p>
        </p:txBody>
      </p:sp>
      <p:sp>
        <p:nvSpPr>
          <p:cNvPr id="17" name="Text Placeholder 10">
            <a:extLst>
              <a:ext uri="{FF2B5EF4-FFF2-40B4-BE49-F238E27FC236}">
                <a16:creationId xmlns:a16="http://schemas.microsoft.com/office/drawing/2014/main" id="{CFC5C746-CD8D-C242-85F8-2889E2F4204A}"/>
              </a:ext>
            </a:extLst>
          </p:cNvPr>
          <p:cNvSpPr txBox="1">
            <a:spLocks/>
          </p:cNvSpPr>
          <p:nvPr/>
        </p:nvSpPr>
        <p:spPr>
          <a:xfrm>
            <a:off x="302477" y="3537110"/>
            <a:ext cx="2080167" cy="140525"/>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000" b="1" i="0" u="none" strike="noStrike" kern="1200" cap="none" spc="0" normalizeH="0" baseline="0" noProof="0" dirty="0">
                <a:ln>
                  <a:noFill/>
                </a:ln>
                <a:solidFill>
                  <a:srgbClr val="000000"/>
                </a:solidFill>
                <a:effectLst/>
                <a:uLnTx/>
                <a:uFillTx/>
                <a:latin typeface="Sun Life New Display" pitchFamily="2" charset="0"/>
                <a:ea typeface="+mn-ea"/>
                <a:cs typeface="+mn-cs"/>
              </a:rPr>
              <a:t>1-866-733-8612</a:t>
            </a:r>
          </a:p>
        </p:txBody>
      </p:sp>
      <p:sp>
        <p:nvSpPr>
          <p:cNvPr id="18" name="Text Placeholder 11">
            <a:extLst>
              <a:ext uri="{FF2B5EF4-FFF2-40B4-BE49-F238E27FC236}">
                <a16:creationId xmlns:a16="http://schemas.microsoft.com/office/drawing/2014/main" id="{7F9EA9EF-113C-71EE-2FD2-F9E0CABFE934}"/>
              </a:ext>
            </a:extLst>
          </p:cNvPr>
          <p:cNvSpPr txBox="1">
            <a:spLocks/>
          </p:cNvSpPr>
          <p:nvPr/>
        </p:nvSpPr>
        <p:spPr>
          <a:xfrm>
            <a:off x="300126" y="3769732"/>
            <a:ext cx="2084867" cy="984000"/>
          </a:xfrm>
          <a:prstGeom prst="rect">
            <a:avLst/>
          </a:prstGeom>
        </p:spPr>
        <p:txBody>
          <a:bodyPr vert="horz" lIns="0" tIns="0" rIns="0" bIns="0" rtlCol="0">
            <a:noAutofit/>
          </a:bodyPr>
          <a:lstStyle>
            <a:lvl1pPr marL="0" indent="0" algn="l" defTabSz="685800" rtl="0" eaLnBrk="1" latinLnBrk="0" hangingPunct="1">
              <a:lnSpc>
                <a:spcPct val="114000"/>
              </a:lnSpc>
              <a:spcBef>
                <a:spcPts val="750"/>
              </a:spcBef>
              <a:buFont typeface="Arial" panose="020B0604020202020204" pitchFamily="34" charset="0"/>
              <a:buNone/>
              <a:defRPr sz="900"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9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srgbClr val="000000"/>
                </a:solidFill>
                <a:effectLst/>
                <a:uLnTx/>
                <a:uFillTx/>
                <a:latin typeface="Sun Life New Text" pitchFamily="2" charset="0"/>
                <a:ea typeface="+mn-ea"/>
                <a:cs typeface="+mn-cs"/>
              </a:rPr>
              <a:t>8 a.m. to 8 p.m. ET </a:t>
            </a:r>
          </a:p>
          <a:p>
            <a:pPr marL="0" marR="0" lvl="0" indent="0" algn="l" defTabSz="685800"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srgbClr val="000000"/>
                </a:solidFill>
                <a:effectLst/>
                <a:uLnTx/>
                <a:uFillTx/>
                <a:latin typeface="Sun Life New Text" pitchFamily="2" charset="0"/>
                <a:ea typeface="+mn-ea"/>
                <a:cs typeface="+mn-cs"/>
              </a:rPr>
              <a:t>Any business day</a:t>
            </a:r>
          </a:p>
        </p:txBody>
      </p:sp>
      <p:sp>
        <p:nvSpPr>
          <p:cNvPr id="7" name="Text Placeholder 13">
            <a:extLst>
              <a:ext uri="{FF2B5EF4-FFF2-40B4-BE49-F238E27FC236}">
                <a16:creationId xmlns:a16="http://schemas.microsoft.com/office/drawing/2014/main" id="{FD0BB44B-993D-6805-978B-71C12DD6FA6E}"/>
              </a:ext>
            </a:extLst>
          </p:cNvPr>
          <p:cNvSpPr txBox="1">
            <a:spLocks/>
          </p:cNvSpPr>
          <p:nvPr/>
        </p:nvSpPr>
        <p:spPr>
          <a:xfrm>
            <a:off x="2493094" y="3428482"/>
            <a:ext cx="2080167" cy="140525"/>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noProof="0" dirty="0">
                <a:ln>
                  <a:noFill/>
                </a:ln>
                <a:solidFill>
                  <a:srgbClr val="000000"/>
                </a:solidFill>
                <a:effectLst/>
                <a:uLnTx/>
                <a:uFillTx/>
                <a:latin typeface="Sun Life New Display" pitchFamily="2" charset="0"/>
                <a:ea typeface="+mn-ea"/>
                <a:cs typeface="+mn-cs"/>
              </a:rPr>
              <a:t>Financial wellness</a:t>
            </a:r>
          </a:p>
          <a:p>
            <a:pPr marL="0" marR="0" lvl="0" indent="0" algn="l" defTabSz="685783"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noProof="0" dirty="0">
                <a:ln>
                  <a:noFill/>
                </a:ln>
                <a:solidFill>
                  <a:srgbClr val="000000"/>
                </a:solidFill>
                <a:effectLst/>
                <a:uLnTx/>
                <a:uFillTx/>
                <a:latin typeface="Sun Life New Display" pitchFamily="2" charset="0"/>
                <a:ea typeface="+mn-ea"/>
                <a:cs typeface="+mn-cs"/>
              </a:rPr>
              <a:t>webinar series</a:t>
            </a:r>
          </a:p>
        </p:txBody>
      </p:sp>
      <p:sp>
        <p:nvSpPr>
          <p:cNvPr id="9" name="Text Placeholder 14">
            <a:extLst>
              <a:ext uri="{FF2B5EF4-FFF2-40B4-BE49-F238E27FC236}">
                <a16:creationId xmlns:a16="http://schemas.microsoft.com/office/drawing/2014/main" id="{8265CF3B-1CB3-3568-90A9-2B044FDE1729}"/>
              </a:ext>
            </a:extLst>
          </p:cNvPr>
          <p:cNvSpPr txBox="1">
            <a:spLocks/>
          </p:cNvSpPr>
          <p:nvPr/>
        </p:nvSpPr>
        <p:spPr>
          <a:xfrm>
            <a:off x="2492286" y="3819549"/>
            <a:ext cx="2084867" cy="984000"/>
          </a:xfrm>
          <a:prstGeom prst="rect">
            <a:avLst/>
          </a:prstGeom>
        </p:spPr>
        <p:txBody>
          <a:bodyPr vert="horz" lIns="0" tIns="0" rIns="0" bIns="0" rtlCol="0">
            <a:noAutofit/>
          </a:bodyPr>
          <a:lstStyle>
            <a:lvl1pPr marL="0" indent="0" algn="l" defTabSz="685800" rtl="0" eaLnBrk="1" latinLnBrk="0" hangingPunct="1">
              <a:lnSpc>
                <a:spcPct val="114000"/>
              </a:lnSpc>
              <a:spcBef>
                <a:spcPts val="750"/>
              </a:spcBef>
              <a:buFont typeface="Arial" panose="020B0604020202020204" pitchFamily="34" charset="0"/>
              <a:buNone/>
              <a:defRPr sz="900"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9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900" b="1" i="0" u="none" strike="noStrike" kern="1200" cap="none" spc="0" normalizeH="0" baseline="0" noProof="0" dirty="0">
                <a:ln>
                  <a:noFill/>
                </a:ln>
                <a:solidFill>
                  <a:srgbClr val="851534"/>
                </a:solidFill>
                <a:effectLst/>
                <a:uLnTx/>
                <a:uFillTx/>
                <a:latin typeface="Sun Life New Text" pitchFamily="2" charset="0"/>
                <a:ea typeface="+mn-ea"/>
                <a:cs typeface="+mn-cs"/>
                <a:hlinkClick r:id="rId3"/>
              </a:rPr>
              <a:t>sunlife.ca/</a:t>
            </a:r>
            <a:r>
              <a:rPr kumimoji="0" lang="en-US" sz="900" b="1" i="0" u="none" strike="noStrike" kern="1200" cap="none" spc="0" normalizeH="0" baseline="0" noProof="0" dirty="0" err="1">
                <a:ln>
                  <a:noFill/>
                </a:ln>
                <a:solidFill>
                  <a:srgbClr val="851534"/>
                </a:solidFill>
                <a:effectLst/>
                <a:uLnTx/>
                <a:uFillTx/>
                <a:latin typeface="Sun Life New Text" pitchFamily="2" charset="0"/>
                <a:ea typeface="+mn-ea"/>
                <a:cs typeface="+mn-cs"/>
                <a:hlinkClick r:id="rId3"/>
              </a:rPr>
              <a:t>mymoney</a:t>
            </a:r>
            <a:endParaRPr kumimoji="0" lang="en-CA" sz="900" b="1" i="0" u="none" strike="noStrike" kern="1200" cap="none" spc="0" normalizeH="0" baseline="0" noProof="0" dirty="0">
              <a:ln>
                <a:noFill/>
              </a:ln>
              <a:solidFill>
                <a:srgbClr val="851534"/>
              </a:solidFill>
              <a:effectLst/>
              <a:uLnTx/>
              <a:uFillTx/>
              <a:latin typeface="Sun Life New Text" pitchFamily="2" charset="0"/>
              <a:ea typeface="+mn-ea"/>
              <a:cs typeface="+mn-cs"/>
            </a:endParaRPr>
          </a:p>
        </p:txBody>
      </p:sp>
      <p:pic>
        <p:nvPicPr>
          <p:cNvPr id="67" name="Picture 66">
            <a:extLst>
              <a:ext uri="{FF2B5EF4-FFF2-40B4-BE49-F238E27FC236}">
                <a16:creationId xmlns:a16="http://schemas.microsoft.com/office/drawing/2014/main" id="{0F7C3FFB-9932-FEDA-91EC-C075265F99BE}"/>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6478" y="803664"/>
            <a:ext cx="335281" cy="536449"/>
          </a:xfrm>
          <a:prstGeom prst="rect">
            <a:avLst/>
          </a:prstGeom>
        </p:spPr>
      </p:pic>
      <p:pic>
        <p:nvPicPr>
          <p:cNvPr id="14" name="Picture 13">
            <a:extLst>
              <a:ext uri="{FF2B5EF4-FFF2-40B4-BE49-F238E27FC236}">
                <a16:creationId xmlns:a16="http://schemas.microsoft.com/office/drawing/2014/main" id="{AEFEF82C-116F-4CBA-B761-9F550BD44412}"/>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88755" y="2845914"/>
            <a:ext cx="536449" cy="426721"/>
          </a:xfrm>
          <a:prstGeom prst="rect">
            <a:avLst/>
          </a:prstGeom>
        </p:spPr>
      </p:pic>
      <p:pic>
        <p:nvPicPr>
          <p:cNvPr id="15" name="Picture Placeholder 21">
            <a:extLst>
              <a:ext uri="{FF2B5EF4-FFF2-40B4-BE49-F238E27FC236}">
                <a16:creationId xmlns:a16="http://schemas.microsoft.com/office/drawing/2014/main" id="{E85747A2-886E-B078-079B-85D3F99808BB}"/>
              </a:ext>
              <a:ext uri="{C183D7F6-B498-43B3-948B-1728B52AA6E4}">
                <adec:decorative xmlns:adec="http://schemas.microsoft.com/office/drawing/2017/decorative" val="1"/>
              </a:ext>
            </a:extLst>
          </p:cNvPr>
          <p:cNvPicPr>
            <a:picLocks noGrp="1" noChangeAspect="1"/>
          </p:cNvPicPr>
          <p:nvPr>
            <p:ph type="pic" sz="quarter" idx="14"/>
          </p:nvPr>
        </p:nvPicPr>
        <p:blipFill>
          <a:blip r:embed="rId6"/>
          <a:srcRect t="13336" b="13336"/>
          <a:stretch>
            <a:fillRect/>
          </a:stretch>
        </p:blipFill>
        <p:spPr>
          <a:xfrm>
            <a:off x="4625975" y="204788"/>
            <a:ext cx="4300538" cy="4730750"/>
          </a:xfrm>
        </p:spPr>
      </p:pic>
      <p:pic>
        <p:nvPicPr>
          <p:cNvPr id="19" name="Picture 18">
            <a:extLst>
              <a:ext uri="{FF2B5EF4-FFF2-40B4-BE49-F238E27FC236}">
                <a16:creationId xmlns:a16="http://schemas.microsoft.com/office/drawing/2014/main" id="{CFADCE0A-F28E-CB5A-48AA-8887022AEA60}"/>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0901" y="2877542"/>
            <a:ext cx="485550" cy="485550"/>
          </a:xfrm>
          <a:prstGeom prst="rect">
            <a:avLst/>
          </a:prstGeom>
        </p:spPr>
      </p:pic>
      <p:grpSp>
        <p:nvGrpSpPr>
          <p:cNvPr id="22" name="Graphic 5">
            <a:extLst>
              <a:ext uri="{FF2B5EF4-FFF2-40B4-BE49-F238E27FC236}">
                <a16:creationId xmlns:a16="http://schemas.microsoft.com/office/drawing/2014/main" id="{ECA73F14-0978-3094-0E89-273D874E0517}"/>
              </a:ext>
              <a:ext uri="{C183D7F6-B498-43B3-948B-1728B52AA6E4}">
                <adec:decorative xmlns:adec="http://schemas.microsoft.com/office/drawing/2017/decorative" val="1"/>
              </a:ext>
            </a:extLst>
          </p:cNvPr>
          <p:cNvGrpSpPr/>
          <p:nvPr/>
        </p:nvGrpSpPr>
        <p:grpSpPr>
          <a:xfrm>
            <a:off x="2510789" y="813333"/>
            <a:ext cx="499711" cy="423317"/>
            <a:chOff x="3761201" y="3408051"/>
            <a:chExt cx="393275" cy="347531"/>
          </a:xfrm>
          <a:solidFill>
            <a:srgbClr val="252122"/>
          </a:solidFill>
        </p:grpSpPr>
        <p:sp>
          <p:nvSpPr>
            <p:cNvPr id="23" name="Freeform 19">
              <a:extLst>
                <a:ext uri="{FF2B5EF4-FFF2-40B4-BE49-F238E27FC236}">
                  <a16:creationId xmlns:a16="http://schemas.microsoft.com/office/drawing/2014/main" id="{F4D64FED-6D0C-591D-8DA0-42E194C7A1CA}"/>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4" name="Freeform 20">
              <a:extLst>
                <a:ext uri="{FF2B5EF4-FFF2-40B4-BE49-F238E27FC236}">
                  <a16:creationId xmlns:a16="http://schemas.microsoft.com/office/drawing/2014/main" id="{9A679045-9D95-DA6A-4C36-BFA8FCAA995D}"/>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5" name="Freeform 21">
              <a:extLst>
                <a:ext uri="{FF2B5EF4-FFF2-40B4-BE49-F238E27FC236}">
                  <a16:creationId xmlns:a16="http://schemas.microsoft.com/office/drawing/2014/main" id="{5828973D-0F99-1E00-A955-7D03C69953A1}"/>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6" name="Freeform 22">
              <a:extLst>
                <a:ext uri="{FF2B5EF4-FFF2-40B4-BE49-F238E27FC236}">
                  <a16:creationId xmlns:a16="http://schemas.microsoft.com/office/drawing/2014/main" id="{7DD8C872-B3FC-65FC-DC54-0A6D30693266}"/>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7" name="Freeform 23">
              <a:extLst>
                <a:ext uri="{FF2B5EF4-FFF2-40B4-BE49-F238E27FC236}">
                  <a16:creationId xmlns:a16="http://schemas.microsoft.com/office/drawing/2014/main" id="{B42302B4-2AB6-E7C9-8B36-E10B4CF41F60}"/>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8" name="Freeform 24">
              <a:extLst>
                <a:ext uri="{FF2B5EF4-FFF2-40B4-BE49-F238E27FC236}">
                  <a16:creationId xmlns:a16="http://schemas.microsoft.com/office/drawing/2014/main" id="{98155E1B-EECD-7D3A-1BC0-EE48EF4432AF}"/>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grpSp>
    </p:spTree>
    <p:extLst>
      <p:ext uri="{BB962C8B-B14F-4D97-AF65-F5344CB8AC3E}">
        <p14:creationId xmlns:p14="http://schemas.microsoft.com/office/powerpoint/2010/main" val="3754344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4044BC-A543-A59D-E153-9C50EE1E82E6}"/>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3</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5" name="Text Placeholder 4">
            <a:extLst>
              <a:ext uri="{FF2B5EF4-FFF2-40B4-BE49-F238E27FC236}">
                <a16:creationId xmlns:a16="http://schemas.microsoft.com/office/drawing/2014/main" id="{3C461941-13C4-BC79-2836-765EDA1E619E}"/>
              </a:ext>
            </a:extLst>
          </p:cNvPr>
          <p:cNvSpPr>
            <a:spLocks noGrp="1"/>
          </p:cNvSpPr>
          <p:nvPr>
            <p:ph type="title" idx="4294967295"/>
          </p:nvPr>
        </p:nvSpPr>
        <p:spPr>
          <a:xfrm>
            <a:off x="4759325" y="327025"/>
            <a:ext cx="4164013"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3846"/>
                </a:solidFill>
                <a:effectLst/>
                <a:uLnTx/>
                <a:uFillTx/>
                <a:latin typeface="Sun Life New Display" pitchFamily="2" charset="0"/>
                <a:ea typeface="+mn-ea"/>
                <a:cs typeface="+mn-cs"/>
              </a:rPr>
              <a:t>A plan helps you:</a:t>
            </a:r>
          </a:p>
        </p:txBody>
      </p:sp>
      <p:pic>
        <p:nvPicPr>
          <p:cNvPr id="8" name="Picture Placeholder 7">
            <a:extLst>
              <a:ext uri="{FF2B5EF4-FFF2-40B4-BE49-F238E27FC236}">
                <a16:creationId xmlns:a16="http://schemas.microsoft.com/office/drawing/2014/main" id="{34FBD31E-41DB-E70A-5B33-949DE3162F9E}"/>
              </a:ext>
              <a:ext uri="{C183D7F6-B498-43B3-948B-1728B52AA6E4}">
                <adec:decorative xmlns:adec="http://schemas.microsoft.com/office/drawing/2017/decorative" val="1"/>
              </a:ext>
            </a:extLst>
          </p:cNvPr>
          <p:cNvPicPr>
            <a:picLocks noGrp="1" noChangeAspect="1"/>
          </p:cNvPicPr>
          <p:nvPr>
            <p:ph type="pic" sz="quarter" idx="14"/>
          </p:nvPr>
        </p:nvPicPr>
        <p:blipFill>
          <a:blip r:embed="rId3"/>
          <a:srcRect t="11180" b="11180"/>
          <a:stretch>
            <a:fillRect/>
          </a:stretch>
        </p:blipFill>
        <p:spPr/>
      </p:pic>
      <p:sp>
        <p:nvSpPr>
          <p:cNvPr id="2" name="Rectangle: Rounded Corners 1">
            <a:extLst>
              <a:ext uri="{FF2B5EF4-FFF2-40B4-BE49-F238E27FC236}">
                <a16:creationId xmlns:a16="http://schemas.microsoft.com/office/drawing/2014/main" id="{F4EE5B5D-0080-C296-B31D-6991B1C0EC08}"/>
              </a:ext>
            </a:extLst>
          </p:cNvPr>
          <p:cNvSpPr/>
          <p:nvPr/>
        </p:nvSpPr>
        <p:spPr>
          <a:xfrm>
            <a:off x="4759325" y="1474545"/>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aseline="0" dirty="0">
                <a:solidFill>
                  <a:schemeClr val="tx1"/>
                </a:solidFill>
                <a:latin typeface="Sun Life New Text" pitchFamily="2" charset="0"/>
              </a:rPr>
              <a:t>Prioritize your financial goals</a:t>
            </a:r>
          </a:p>
        </p:txBody>
      </p:sp>
      <p:sp>
        <p:nvSpPr>
          <p:cNvPr id="4" name="Rectangle: Rounded Corners 3">
            <a:extLst>
              <a:ext uri="{FF2B5EF4-FFF2-40B4-BE49-F238E27FC236}">
                <a16:creationId xmlns:a16="http://schemas.microsoft.com/office/drawing/2014/main" id="{7D9C17BB-6398-F13B-F45A-9D10E7284262}"/>
              </a:ext>
            </a:extLst>
          </p:cNvPr>
          <p:cNvSpPr/>
          <p:nvPr/>
        </p:nvSpPr>
        <p:spPr>
          <a:xfrm>
            <a:off x="4759325" y="1998369"/>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aseline="0" dirty="0">
                <a:solidFill>
                  <a:schemeClr val="tx1"/>
                </a:solidFill>
                <a:latin typeface="Sun Life New Text" pitchFamily="2" charset="0"/>
              </a:rPr>
              <a:t>Focus on the bigger picture</a:t>
            </a:r>
          </a:p>
        </p:txBody>
      </p:sp>
      <p:sp>
        <p:nvSpPr>
          <p:cNvPr id="6" name="Rectangle: Rounded Corners 5">
            <a:extLst>
              <a:ext uri="{FF2B5EF4-FFF2-40B4-BE49-F238E27FC236}">
                <a16:creationId xmlns:a16="http://schemas.microsoft.com/office/drawing/2014/main" id="{D09E235C-85A6-BD31-3AA9-A3F9BC35E68B}"/>
              </a:ext>
            </a:extLst>
          </p:cNvPr>
          <p:cNvSpPr/>
          <p:nvPr/>
        </p:nvSpPr>
        <p:spPr>
          <a:xfrm>
            <a:off x="4759325" y="2519787"/>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0" dirty="0">
                <a:solidFill>
                  <a:schemeClr val="tx1"/>
                </a:solidFill>
                <a:latin typeface="Sun Life New Text" pitchFamily="2" charset="0"/>
              </a:rPr>
              <a:t>Worry less about money</a:t>
            </a:r>
            <a:endParaRPr lang="en-US" sz="1400" baseline="0" dirty="0">
              <a:solidFill>
                <a:schemeClr val="tx1"/>
              </a:solidFill>
              <a:latin typeface="Sun Life New Text" pitchFamily="2" charset="0"/>
            </a:endParaRPr>
          </a:p>
        </p:txBody>
      </p:sp>
      <p:sp>
        <p:nvSpPr>
          <p:cNvPr id="9" name="Rectangle: Rounded Corners 8">
            <a:extLst>
              <a:ext uri="{FF2B5EF4-FFF2-40B4-BE49-F238E27FC236}">
                <a16:creationId xmlns:a16="http://schemas.microsoft.com/office/drawing/2014/main" id="{844B7EC7-5601-3735-D602-DBDF73BC20A0}"/>
              </a:ext>
            </a:extLst>
          </p:cNvPr>
          <p:cNvSpPr/>
          <p:nvPr/>
        </p:nvSpPr>
        <p:spPr>
          <a:xfrm>
            <a:off x="4759325" y="3041205"/>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0" dirty="0">
                <a:solidFill>
                  <a:schemeClr val="tx1"/>
                </a:solidFill>
                <a:latin typeface="Sun Life New Text" pitchFamily="2" charset="0"/>
              </a:rPr>
              <a:t>Organize your finances</a:t>
            </a:r>
          </a:p>
        </p:txBody>
      </p:sp>
      <p:sp>
        <p:nvSpPr>
          <p:cNvPr id="10" name="Rectangle: Rounded Corners 9">
            <a:extLst>
              <a:ext uri="{FF2B5EF4-FFF2-40B4-BE49-F238E27FC236}">
                <a16:creationId xmlns:a16="http://schemas.microsoft.com/office/drawing/2014/main" id="{320AB480-59F5-3119-69CB-6711331F421E}"/>
              </a:ext>
            </a:extLst>
          </p:cNvPr>
          <p:cNvSpPr/>
          <p:nvPr/>
        </p:nvSpPr>
        <p:spPr>
          <a:xfrm>
            <a:off x="4759325" y="3589210"/>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0" dirty="0">
                <a:solidFill>
                  <a:schemeClr val="tx1"/>
                </a:solidFill>
                <a:latin typeface="Sun Life New Text" pitchFamily="2" charset="0"/>
              </a:rPr>
              <a:t>Save money to reach your goals</a:t>
            </a:r>
          </a:p>
        </p:txBody>
      </p:sp>
    </p:spTree>
    <p:extLst>
      <p:ext uri="{BB962C8B-B14F-4D97-AF65-F5344CB8AC3E}">
        <p14:creationId xmlns:p14="http://schemas.microsoft.com/office/powerpoint/2010/main" val="312338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F3D915A3-AFEE-592E-A42A-590C1D3E22DA}"/>
              </a:ext>
              <a:ext uri="{C183D7F6-B498-43B3-948B-1728B52AA6E4}">
                <adec:decorative xmlns:adec="http://schemas.microsoft.com/office/drawing/2017/decorative" val="1"/>
              </a:ext>
            </a:extLst>
          </p:cNvPr>
          <p:cNvPicPr>
            <a:picLocks noGrp="1" noChangeAspect="1"/>
          </p:cNvPicPr>
          <p:nvPr>
            <p:ph type="pic" sz="quarter" idx="14"/>
          </p:nvPr>
        </p:nvPicPr>
        <p:blipFill>
          <a:blip r:embed="rId3">
            <a:extLst>
              <a:ext uri="{28A0092B-C50C-407E-A947-70E740481C1C}">
                <a14:useLocalDpi xmlns:a14="http://schemas.microsoft.com/office/drawing/2010/main"/>
              </a:ext>
            </a:extLst>
          </a:blip>
          <a:srcRect/>
          <a:stretch>
            <a:fillRect/>
          </a:stretch>
        </p:blipFill>
        <p:spPr/>
      </p:pic>
      <p:sp>
        <p:nvSpPr>
          <p:cNvPr id="8" name="Text Placeholder 7">
            <a:extLst>
              <a:ext uri="{FF2B5EF4-FFF2-40B4-BE49-F238E27FC236}">
                <a16:creationId xmlns:a16="http://schemas.microsoft.com/office/drawing/2014/main" id="{32370D4C-5F27-0281-9569-158CF446594E}"/>
              </a:ext>
            </a:extLst>
          </p:cNvPr>
          <p:cNvSpPr>
            <a:spLocks noGrp="1"/>
          </p:cNvSpPr>
          <p:nvPr>
            <p:ph type="title" idx="4294967295"/>
          </p:nvPr>
        </p:nvSpPr>
        <p:spPr>
          <a:xfrm>
            <a:off x="4759325" y="801688"/>
            <a:ext cx="4164013"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chemeClr val="tx2"/>
                </a:solidFill>
                <a:effectLst/>
                <a:uLnTx/>
                <a:uFillTx/>
                <a:latin typeface="Sun Life New Display" pitchFamily="2" charset="0"/>
                <a:ea typeface="+mn-ea"/>
                <a:cs typeface="+mn-cs"/>
              </a:rPr>
              <a:t>Step 2: Create goals</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Sun Life New Display" pitchFamily="2" charset="0"/>
                <a:ea typeface="+mn-ea"/>
                <a:cs typeface="+mn-cs"/>
              </a:rPr>
              <a:t>Define your priorities</a:t>
            </a:r>
          </a:p>
        </p:txBody>
      </p:sp>
      <p:sp>
        <p:nvSpPr>
          <p:cNvPr id="4" name="Text Placeholder 3">
            <a:extLst>
              <a:ext uri="{FF2B5EF4-FFF2-40B4-BE49-F238E27FC236}">
                <a16:creationId xmlns:a16="http://schemas.microsoft.com/office/drawing/2014/main" id="{5740D13F-7220-0A87-0A5E-985A5A4ABF76}"/>
              </a:ext>
            </a:extLst>
          </p:cNvPr>
          <p:cNvSpPr>
            <a:spLocks noGrp="1"/>
          </p:cNvSpPr>
          <p:nvPr>
            <p:ph type="body" sz="quarter" idx="35"/>
          </p:nvPr>
        </p:nvSpPr>
        <p:spPr>
          <a:xfrm>
            <a:off x="4823386" y="3231422"/>
            <a:ext cx="3317822" cy="308287"/>
          </a:xfrm>
        </p:spPr>
        <p:txBody>
          <a:bodyPr/>
          <a:lstStyle/>
          <a:p>
            <a:r>
              <a:rPr lang="en-US" sz="1400" dirty="0">
                <a:latin typeface="Sun Life New Text" pitchFamily="2" charset="0"/>
              </a:rPr>
              <a:t>Where are you now?</a:t>
            </a:r>
          </a:p>
          <a:p>
            <a:r>
              <a:rPr lang="en-US" sz="1400" dirty="0">
                <a:latin typeface="Sun Life New Text" pitchFamily="2" charset="0"/>
              </a:rPr>
              <a:t>Where do you want to be?</a:t>
            </a:r>
          </a:p>
          <a:p>
            <a:r>
              <a:rPr lang="en-US" sz="1400" dirty="0">
                <a:latin typeface="Sun Life New Text" pitchFamily="2" charset="0"/>
              </a:rPr>
              <a:t>How will you get there?</a:t>
            </a:r>
          </a:p>
        </p:txBody>
      </p:sp>
    </p:spTree>
    <p:extLst>
      <p:ext uri="{BB962C8B-B14F-4D97-AF65-F5344CB8AC3E}">
        <p14:creationId xmlns:p14="http://schemas.microsoft.com/office/powerpoint/2010/main" val="217277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2A822-BFF5-CC1E-7328-75893D35A298}"/>
              </a:ext>
            </a:extLst>
          </p:cNvPr>
          <p:cNvSpPr>
            <a:spLocks noGrp="1"/>
          </p:cNvSpPr>
          <p:nvPr>
            <p:ph type="title" idx="4294967295"/>
          </p:nvPr>
        </p:nvSpPr>
        <p:spPr>
          <a:xfrm>
            <a:off x="215900" y="-994172"/>
            <a:ext cx="8712200" cy="994172"/>
          </a:xfrm>
        </p:spPr>
        <p:txBody>
          <a:bodyPr vert="horz" lIns="0" tIns="0" rIns="0" bIns="0" rtlCol="0" anchor="b">
            <a:normAutofit/>
          </a:bodyPr>
          <a:lstStyle/>
          <a:p>
            <a:r>
              <a:rPr lang="en-US" dirty="0"/>
              <a:t>Short term and long term goals</a:t>
            </a:r>
            <a:endParaRPr lang="en-CA" dirty="0"/>
          </a:p>
        </p:txBody>
      </p:sp>
      <p:sp>
        <p:nvSpPr>
          <p:cNvPr id="6" name="Text Placeholder 5">
            <a:extLst>
              <a:ext uri="{FF2B5EF4-FFF2-40B4-BE49-F238E27FC236}">
                <a16:creationId xmlns:a16="http://schemas.microsoft.com/office/drawing/2014/main" id="{5F04B214-58F4-8447-885A-D0A31876BBF2}"/>
              </a:ext>
            </a:extLst>
          </p:cNvPr>
          <p:cNvSpPr>
            <a:spLocks noGrp="1"/>
          </p:cNvSpPr>
          <p:nvPr>
            <p:ph type="body" sz="quarter" idx="35"/>
          </p:nvPr>
        </p:nvSpPr>
        <p:spPr>
          <a:xfrm>
            <a:off x="5558069" y="495700"/>
            <a:ext cx="2204551" cy="322729"/>
          </a:xfrm>
        </p:spPr>
        <p:txBody>
          <a:bodyPr/>
          <a:lstStyle/>
          <a:p>
            <a:r>
              <a:rPr lang="en-US" sz="1400" dirty="0">
                <a:solidFill>
                  <a:schemeClr val="tx2"/>
                </a:solidFill>
                <a:latin typeface="Sun Life New Display" pitchFamily="2" charset="0"/>
              </a:rPr>
              <a:t>Short term</a:t>
            </a:r>
          </a:p>
        </p:txBody>
      </p:sp>
      <p:sp>
        <p:nvSpPr>
          <p:cNvPr id="34" name="Text Placeholder 33">
            <a:extLst>
              <a:ext uri="{FF2B5EF4-FFF2-40B4-BE49-F238E27FC236}">
                <a16:creationId xmlns:a16="http://schemas.microsoft.com/office/drawing/2014/main" id="{A8C73B72-DE83-6FC1-5448-DDA978EF853D}"/>
              </a:ext>
            </a:extLst>
          </p:cNvPr>
          <p:cNvSpPr>
            <a:spLocks noGrp="1"/>
          </p:cNvSpPr>
          <p:nvPr>
            <p:ph type="body" sz="quarter" idx="39"/>
          </p:nvPr>
        </p:nvSpPr>
        <p:spPr>
          <a:xfrm>
            <a:off x="4777151" y="1130726"/>
            <a:ext cx="3982309" cy="990600"/>
          </a:xfrm>
        </p:spPr>
        <p:txBody>
          <a:bodyPr/>
          <a:lstStyle/>
          <a:p>
            <a:pPr marL="171450" indent="-171450">
              <a:buClr>
                <a:schemeClr val="tx1"/>
              </a:buClr>
              <a:buFont typeface="Arial" panose="020B0604020202020204" pitchFamily="34" charset="0"/>
              <a:buChar char="•"/>
            </a:pPr>
            <a:r>
              <a:rPr lang="en-CA" sz="1000" dirty="0">
                <a:latin typeface="Sun Life New Text" pitchFamily="2" charset="0"/>
              </a:rPr>
              <a:t>Build an emergency fund</a:t>
            </a:r>
          </a:p>
          <a:p>
            <a:pPr marL="171450" indent="-171450">
              <a:buClr>
                <a:schemeClr val="tx1"/>
              </a:buClr>
              <a:buFont typeface="Arial" panose="020B0604020202020204" pitchFamily="34" charset="0"/>
              <a:buChar char="•"/>
            </a:pPr>
            <a:r>
              <a:rPr lang="en-CA" sz="1000" dirty="0">
                <a:latin typeface="Sun Life New Text" pitchFamily="2" charset="0"/>
              </a:rPr>
              <a:t>Pay off credit card debt and student loans </a:t>
            </a:r>
          </a:p>
          <a:p>
            <a:pPr marL="171450" indent="-171450">
              <a:buClr>
                <a:schemeClr val="tx1"/>
              </a:buClr>
              <a:buFont typeface="Arial" panose="020B0604020202020204" pitchFamily="34" charset="0"/>
              <a:buChar char="•"/>
            </a:pPr>
            <a:r>
              <a:rPr lang="en-CA" sz="1000" dirty="0">
                <a:latin typeface="Sun Life New Text" pitchFamily="2" charset="0"/>
              </a:rPr>
              <a:t>Build a fund for minor repairs and home improvements</a:t>
            </a:r>
          </a:p>
          <a:p>
            <a:pPr marL="171450" indent="-171450">
              <a:buClr>
                <a:schemeClr val="tx1"/>
              </a:buClr>
              <a:buFont typeface="Arial" panose="020B0604020202020204" pitchFamily="34" charset="0"/>
              <a:buChar char="•"/>
            </a:pPr>
            <a:r>
              <a:rPr lang="en-CA" sz="1000" dirty="0">
                <a:latin typeface="Sun Life New Text" pitchFamily="2" charset="0"/>
              </a:rPr>
              <a:t>Save for travel</a:t>
            </a:r>
          </a:p>
          <a:p>
            <a:pPr marL="171450" indent="-171450">
              <a:buClr>
                <a:schemeClr val="tx1"/>
              </a:buClr>
              <a:buFont typeface="Arial" panose="020B0604020202020204" pitchFamily="34" charset="0"/>
              <a:buChar char="•"/>
            </a:pPr>
            <a:r>
              <a:rPr lang="en-CA" sz="1000" dirty="0">
                <a:latin typeface="Sun Life New Text" pitchFamily="2" charset="0"/>
              </a:rPr>
              <a:t>Save for a wedding</a:t>
            </a:r>
            <a:endParaRPr lang="en-CA" sz="1000" dirty="0"/>
          </a:p>
        </p:txBody>
      </p:sp>
      <p:sp>
        <p:nvSpPr>
          <p:cNvPr id="9" name="Text Placeholder 8">
            <a:extLst>
              <a:ext uri="{FF2B5EF4-FFF2-40B4-BE49-F238E27FC236}">
                <a16:creationId xmlns:a16="http://schemas.microsoft.com/office/drawing/2014/main" id="{24F024E9-4AB2-184C-A5B7-8655C341C377}"/>
              </a:ext>
            </a:extLst>
          </p:cNvPr>
          <p:cNvSpPr>
            <a:spLocks noGrp="1"/>
          </p:cNvSpPr>
          <p:nvPr>
            <p:ph type="body" sz="quarter" idx="47"/>
          </p:nvPr>
        </p:nvSpPr>
        <p:spPr>
          <a:xfrm>
            <a:off x="1096078" y="3057860"/>
            <a:ext cx="2591481" cy="113631"/>
          </a:xfrm>
        </p:spPr>
        <p:txBody>
          <a:bodyPr/>
          <a:lstStyle/>
          <a:p>
            <a:r>
              <a:rPr lang="en-US" sz="1400" dirty="0">
                <a:solidFill>
                  <a:schemeClr val="tx2"/>
                </a:solidFill>
                <a:latin typeface="Sun Life New Display" pitchFamily="2" charset="0"/>
              </a:rPr>
              <a:t>Long term</a:t>
            </a:r>
          </a:p>
        </p:txBody>
      </p:sp>
      <p:sp>
        <p:nvSpPr>
          <p:cNvPr id="36" name="Text Placeholder 35">
            <a:extLst>
              <a:ext uri="{FF2B5EF4-FFF2-40B4-BE49-F238E27FC236}">
                <a16:creationId xmlns:a16="http://schemas.microsoft.com/office/drawing/2014/main" id="{84BA5CE1-86D4-2D78-32FE-DDA0C16E92ED}"/>
              </a:ext>
            </a:extLst>
          </p:cNvPr>
          <p:cNvSpPr>
            <a:spLocks noGrp="1"/>
          </p:cNvSpPr>
          <p:nvPr>
            <p:ph type="body" sz="quarter" idx="48"/>
          </p:nvPr>
        </p:nvSpPr>
        <p:spPr>
          <a:xfrm>
            <a:off x="480521" y="3694114"/>
            <a:ext cx="3982309" cy="990600"/>
          </a:xfrm>
        </p:spPr>
        <p:txBody>
          <a:bodyPr/>
          <a:lstStyle/>
          <a:p>
            <a:pPr marL="171450" indent="-171450">
              <a:buClr>
                <a:schemeClr val="tx1"/>
              </a:buClr>
              <a:buFont typeface="Arial" panose="020B0604020202020204" pitchFamily="34" charset="0"/>
              <a:buChar char="•"/>
            </a:pPr>
            <a:r>
              <a:rPr lang="en-CA" sz="1000" dirty="0">
                <a:latin typeface="Sun Life New Text" pitchFamily="2" charset="0"/>
              </a:rPr>
              <a:t>Save for retirement </a:t>
            </a:r>
          </a:p>
          <a:p>
            <a:pPr marL="171450" indent="-171450">
              <a:buClr>
                <a:schemeClr val="tx1"/>
              </a:buClr>
              <a:buFont typeface="Arial" panose="020B0604020202020204" pitchFamily="34" charset="0"/>
              <a:buChar char="•"/>
            </a:pPr>
            <a:r>
              <a:rPr lang="en-CA" sz="1000" dirty="0">
                <a:latin typeface="Sun Life New Text" pitchFamily="2" charset="0"/>
              </a:rPr>
              <a:t>Pay off your mortgage</a:t>
            </a:r>
          </a:p>
          <a:p>
            <a:pPr marL="171450" indent="-171450">
              <a:buClr>
                <a:schemeClr val="tx1"/>
              </a:buClr>
              <a:buFont typeface="Arial" panose="020B0604020202020204" pitchFamily="34" charset="0"/>
              <a:buChar char="•"/>
            </a:pPr>
            <a:r>
              <a:rPr lang="en-CA" sz="1000" dirty="0">
                <a:latin typeface="Sun Life New Text" pitchFamily="2" charset="0"/>
              </a:rPr>
              <a:t>Start a business</a:t>
            </a:r>
          </a:p>
          <a:p>
            <a:pPr marL="171450" indent="-171450">
              <a:buClr>
                <a:schemeClr val="tx1"/>
              </a:buClr>
              <a:buFont typeface="Arial" panose="020B0604020202020204" pitchFamily="34" charset="0"/>
              <a:buChar char="•"/>
            </a:pPr>
            <a:r>
              <a:rPr lang="en-CA" sz="1000" dirty="0">
                <a:latin typeface="Sun Life New Text" pitchFamily="2" charset="0"/>
              </a:rPr>
              <a:t>Save for children’s education</a:t>
            </a:r>
          </a:p>
          <a:p>
            <a:pPr marL="171450" indent="-171450">
              <a:buFont typeface="Arial" panose="020B0604020202020204" pitchFamily="34" charset="0"/>
              <a:buChar char="•"/>
            </a:pPr>
            <a:endParaRPr lang="en-US" sz="1000" dirty="0"/>
          </a:p>
        </p:txBody>
      </p:sp>
      <p:pic>
        <p:nvPicPr>
          <p:cNvPr id="5" name="Picture 4">
            <a:extLst>
              <a:ext uri="{FF2B5EF4-FFF2-40B4-BE49-F238E27FC236}">
                <a16:creationId xmlns:a16="http://schemas.microsoft.com/office/drawing/2014/main" id="{BA245AAA-5B11-CE23-76FD-CE0F8841E29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873318" y="336068"/>
            <a:ext cx="401118" cy="381915"/>
          </a:xfrm>
          <a:prstGeom prst="rect">
            <a:avLst/>
          </a:prstGeom>
        </p:spPr>
      </p:pic>
      <p:pic>
        <p:nvPicPr>
          <p:cNvPr id="10" name="Picture 9">
            <a:extLst>
              <a:ext uri="{FF2B5EF4-FFF2-40B4-BE49-F238E27FC236}">
                <a16:creationId xmlns:a16="http://schemas.microsoft.com/office/drawing/2014/main" id="{EF4C7323-3B83-0CD9-99D2-18B7509769A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80529" y="2916872"/>
            <a:ext cx="379782" cy="375514"/>
          </a:xfrm>
          <a:prstGeom prst="rect">
            <a:avLst/>
          </a:prstGeom>
        </p:spPr>
      </p:pic>
      <p:pic>
        <p:nvPicPr>
          <p:cNvPr id="19" name="Picture Placeholder 18">
            <a:extLst>
              <a:ext uri="{FF2B5EF4-FFF2-40B4-BE49-F238E27FC236}">
                <a16:creationId xmlns:a16="http://schemas.microsoft.com/office/drawing/2014/main" id="{859C1466-9DA8-1279-8561-E1A06188E722}"/>
              </a:ext>
              <a:ext uri="{C183D7F6-B498-43B3-948B-1728B52AA6E4}">
                <adec:decorative xmlns:adec="http://schemas.microsoft.com/office/drawing/2017/decorative" val="1"/>
              </a:ext>
            </a:extLst>
          </p:cNvPr>
          <p:cNvPicPr>
            <a:picLocks noGrp="1" noChangeAspect="1"/>
          </p:cNvPicPr>
          <p:nvPr>
            <p:ph type="pic" sz="quarter" idx="15"/>
          </p:nvPr>
        </p:nvPicPr>
        <p:blipFill>
          <a:blip r:embed="rId5">
            <a:extLst>
              <a:ext uri="{28A0092B-C50C-407E-A947-70E740481C1C}">
                <a14:useLocalDpi xmlns:a14="http://schemas.microsoft.com/office/drawing/2010/main"/>
              </a:ext>
            </a:extLst>
          </a:blip>
          <a:srcRect/>
          <a:stretch>
            <a:fillRect/>
          </a:stretch>
        </p:blipFill>
        <p:spPr/>
      </p:pic>
      <p:pic>
        <p:nvPicPr>
          <p:cNvPr id="7" name="Picture Placeholder 6">
            <a:extLst>
              <a:ext uri="{FF2B5EF4-FFF2-40B4-BE49-F238E27FC236}">
                <a16:creationId xmlns:a16="http://schemas.microsoft.com/office/drawing/2014/main" id="{8ADCAD7D-820E-9602-BF68-5A4E6FDB158C}"/>
              </a:ext>
              <a:ext uri="{C183D7F6-B498-43B3-948B-1728B52AA6E4}">
                <adec:decorative xmlns:adec="http://schemas.microsoft.com/office/drawing/2017/decorative" val="1"/>
              </a:ext>
            </a:extLst>
          </p:cNvPr>
          <p:cNvPicPr>
            <a:picLocks noGrp="1" noChangeAspect="1"/>
          </p:cNvPicPr>
          <p:nvPr>
            <p:ph type="pic" sz="quarter" idx="14"/>
          </p:nvPr>
        </p:nvPicPr>
        <p:blipFill>
          <a:blip r:embed="rId6">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474040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4044BC-A543-A59D-E153-9C50EE1E82E6}"/>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6</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5" name="Text Placeholder 4">
            <a:extLst>
              <a:ext uri="{FF2B5EF4-FFF2-40B4-BE49-F238E27FC236}">
                <a16:creationId xmlns:a16="http://schemas.microsoft.com/office/drawing/2014/main" id="{3C461941-13C4-BC79-2836-765EDA1E619E}"/>
              </a:ext>
            </a:extLst>
          </p:cNvPr>
          <p:cNvSpPr>
            <a:spLocks noGrp="1"/>
          </p:cNvSpPr>
          <p:nvPr>
            <p:ph type="title" idx="4294967295"/>
          </p:nvPr>
        </p:nvSpPr>
        <p:spPr>
          <a:xfrm>
            <a:off x="4759325" y="693738"/>
            <a:ext cx="4164013"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600" b="0" i="0" u="none" strike="noStrike" kern="1200" cap="none" spc="0" normalizeH="0" baseline="0" noProof="0" dirty="0">
                <a:ln>
                  <a:noFill/>
                </a:ln>
                <a:solidFill>
                  <a:schemeClr val="tx2"/>
                </a:solidFill>
                <a:effectLst/>
                <a:uLnTx/>
                <a:uFillTx/>
                <a:latin typeface="Sun Life New Display" pitchFamily="2" charset="0"/>
                <a:ea typeface="+mn-ea"/>
                <a:cs typeface="+mn-cs"/>
              </a:rPr>
              <a:t>How to create a S.M.A.R.T. goal</a:t>
            </a:r>
            <a:endParaRPr kumimoji="0" lang="en-US" sz="1600" b="0" i="0" u="none" strike="noStrike" kern="1200" cap="none" spc="0" normalizeH="0" baseline="0" noProof="0" dirty="0">
              <a:ln>
                <a:noFill/>
              </a:ln>
              <a:solidFill>
                <a:schemeClr val="tx2"/>
              </a:solidFill>
              <a:effectLst/>
              <a:uLnTx/>
              <a:uFillTx/>
              <a:latin typeface="Sun Life New Display" pitchFamily="2" charset="0"/>
              <a:ea typeface="+mn-ea"/>
              <a:cs typeface="+mn-cs"/>
            </a:endParaRPr>
          </a:p>
        </p:txBody>
      </p:sp>
      <p:pic>
        <p:nvPicPr>
          <p:cNvPr id="7" name="Picture Placeholder 6">
            <a:extLst>
              <a:ext uri="{FF2B5EF4-FFF2-40B4-BE49-F238E27FC236}">
                <a16:creationId xmlns:a16="http://schemas.microsoft.com/office/drawing/2014/main" id="{01AF3041-3670-FD7D-A27B-48E2C6FC9EAD}"/>
              </a:ext>
              <a:ext uri="{C183D7F6-B498-43B3-948B-1728B52AA6E4}">
                <adec:decorative xmlns:adec="http://schemas.microsoft.com/office/drawing/2017/decorative" val="1"/>
              </a:ext>
            </a:extLst>
          </p:cNvPr>
          <p:cNvPicPr>
            <a:picLocks noGrp="1" noChangeAspect="1"/>
          </p:cNvPicPr>
          <p:nvPr>
            <p:ph type="pic" sz="quarter" idx="14"/>
          </p:nvPr>
        </p:nvPicPr>
        <p:blipFill>
          <a:blip r:embed="rId3">
            <a:extLst>
              <a:ext uri="{28A0092B-C50C-407E-A947-70E740481C1C}">
                <a14:useLocalDpi xmlns:a14="http://schemas.microsoft.com/office/drawing/2010/main"/>
              </a:ext>
            </a:extLst>
          </a:blip>
          <a:srcRect l="19699" r="19699"/>
          <a:stretch>
            <a:fillRect/>
          </a:stretch>
        </p:blipFill>
        <p:spPr/>
      </p:pic>
      <p:sp>
        <p:nvSpPr>
          <p:cNvPr id="2" name="Rectangle: Rounded Corners 1">
            <a:extLst>
              <a:ext uri="{FF2B5EF4-FFF2-40B4-BE49-F238E27FC236}">
                <a16:creationId xmlns:a16="http://schemas.microsoft.com/office/drawing/2014/main" id="{C4DA657E-4F30-5F80-5BCA-50754C4C2BD6}"/>
              </a:ext>
            </a:extLst>
          </p:cNvPr>
          <p:cNvSpPr/>
          <p:nvPr/>
        </p:nvSpPr>
        <p:spPr>
          <a:xfrm>
            <a:off x="4759325" y="1512019"/>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aseline="0" dirty="0">
                <a:solidFill>
                  <a:schemeClr val="tx1"/>
                </a:solidFill>
                <a:latin typeface="Sun Life New Text" pitchFamily="2" charset="0"/>
              </a:rPr>
              <a:t>Specific</a:t>
            </a:r>
          </a:p>
        </p:txBody>
      </p:sp>
      <p:sp>
        <p:nvSpPr>
          <p:cNvPr id="4" name="Rectangle: Rounded Corners 3">
            <a:extLst>
              <a:ext uri="{FF2B5EF4-FFF2-40B4-BE49-F238E27FC236}">
                <a16:creationId xmlns:a16="http://schemas.microsoft.com/office/drawing/2014/main" id="{1B3BF7BD-4DC3-4F10-BFBC-6921F4C3A346}"/>
              </a:ext>
            </a:extLst>
          </p:cNvPr>
          <p:cNvSpPr/>
          <p:nvPr/>
        </p:nvSpPr>
        <p:spPr>
          <a:xfrm>
            <a:off x="4759325" y="2035843"/>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aseline="0" dirty="0">
                <a:solidFill>
                  <a:schemeClr val="tx1"/>
                </a:solidFill>
                <a:latin typeface="Sun Life New Text" pitchFamily="2" charset="0"/>
              </a:rPr>
              <a:t>Measurable</a:t>
            </a:r>
          </a:p>
        </p:txBody>
      </p:sp>
      <p:sp>
        <p:nvSpPr>
          <p:cNvPr id="6" name="Rectangle: Rounded Corners 5">
            <a:extLst>
              <a:ext uri="{FF2B5EF4-FFF2-40B4-BE49-F238E27FC236}">
                <a16:creationId xmlns:a16="http://schemas.microsoft.com/office/drawing/2014/main" id="{C2C174AC-F445-DF97-8952-8A5EA1F56741}"/>
              </a:ext>
            </a:extLst>
          </p:cNvPr>
          <p:cNvSpPr/>
          <p:nvPr/>
        </p:nvSpPr>
        <p:spPr>
          <a:xfrm>
            <a:off x="4759325" y="2557261"/>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0" dirty="0">
                <a:solidFill>
                  <a:schemeClr val="tx1"/>
                </a:solidFill>
                <a:latin typeface="Sun Life New Text" pitchFamily="2" charset="0"/>
              </a:rPr>
              <a:t>Achievable</a:t>
            </a:r>
            <a:endParaRPr lang="en-US" sz="1400" baseline="0" dirty="0">
              <a:solidFill>
                <a:schemeClr val="tx1"/>
              </a:solidFill>
              <a:latin typeface="Sun Life New Text" pitchFamily="2" charset="0"/>
            </a:endParaRPr>
          </a:p>
        </p:txBody>
      </p:sp>
      <p:sp>
        <p:nvSpPr>
          <p:cNvPr id="8" name="Rectangle: Rounded Corners 7">
            <a:extLst>
              <a:ext uri="{FF2B5EF4-FFF2-40B4-BE49-F238E27FC236}">
                <a16:creationId xmlns:a16="http://schemas.microsoft.com/office/drawing/2014/main" id="{A359CA42-B2A9-4F67-9836-98151F593008}"/>
              </a:ext>
            </a:extLst>
          </p:cNvPr>
          <p:cNvSpPr/>
          <p:nvPr/>
        </p:nvSpPr>
        <p:spPr>
          <a:xfrm>
            <a:off x="4759325" y="3078679"/>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0" dirty="0">
                <a:solidFill>
                  <a:schemeClr val="tx1"/>
                </a:solidFill>
                <a:latin typeface="Sun Life New Text" pitchFamily="2" charset="0"/>
              </a:rPr>
              <a:t>Relevant</a:t>
            </a:r>
          </a:p>
        </p:txBody>
      </p:sp>
      <p:sp>
        <p:nvSpPr>
          <p:cNvPr id="9" name="Rectangle: Rounded Corners 8">
            <a:extLst>
              <a:ext uri="{FF2B5EF4-FFF2-40B4-BE49-F238E27FC236}">
                <a16:creationId xmlns:a16="http://schemas.microsoft.com/office/drawing/2014/main" id="{38862B71-31EA-897F-6413-9869BE34E679}"/>
              </a:ext>
            </a:extLst>
          </p:cNvPr>
          <p:cNvSpPr/>
          <p:nvPr/>
        </p:nvSpPr>
        <p:spPr>
          <a:xfrm>
            <a:off x="4759325" y="3626684"/>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0" dirty="0">
                <a:solidFill>
                  <a:schemeClr val="tx1"/>
                </a:solidFill>
                <a:latin typeface="Sun Life New Text" pitchFamily="2" charset="0"/>
              </a:rPr>
              <a:t>Time-based</a:t>
            </a:r>
          </a:p>
        </p:txBody>
      </p:sp>
    </p:spTree>
    <p:extLst>
      <p:ext uri="{BB962C8B-B14F-4D97-AF65-F5344CB8AC3E}">
        <p14:creationId xmlns:p14="http://schemas.microsoft.com/office/powerpoint/2010/main" val="3019127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368503-3CCE-F5E5-7B02-4E08C10AF431}"/>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7</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8" name="Text Placeholder 4">
            <a:extLst>
              <a:ext uri="{FF2B5EF4-FFF2-40B4-BE49-F238E27FC236}">
                <a16:creationId xmlns:a16="http://schemas.microsoft.com/office/drawing/2014/main" id="{F12BCC95-6188-BBE3-7030-9CAABC29EBDD}"/>
              </a:ext>
            </a:extLst>
          </p:cNvPr>
          <p:cNvSpPr txBox="1">
            <a:spLocks noGrp="1"/>
          </p:cNvSpPr>
          <p:nvPr>
            <p:ph type="title" idx="4294967295"/>
          </p:nvPr>
        </p:nvSpPr>
        <p:spPr>
          <a:xfrm>
            <a:off x="4777716" y="481590"/>
            <a:ext cx="4163406" cy="38427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marL="0" indent="0" algn="l" defTabSz="685783" rtl="0" eaLnBrk="1" latinLnBrk="0" hangingPunct="1">
              <a:lnSpc>
                <a:spcPct val="114000"/>
              </a:lnSpc>
              <a:spcBef>
                <a:spcPts val="750"/>
              </a:spcBef>
              <a:buFont typeface="Arial" panose="020B0604020202020204" pitchFamily="34" charset="0"/>
              <a:buNone/>
              <a:defRPr sz="1400" kern="1200">
                <a:solidFill>
                  <a:schemeClr val="tx2"/>
                </a:solidFill>
                <a:latin typeface="+mj-lt"/>
                <a:ea typeface="+mn-ea"/>
                <a:cs typeface="+mn-cs"/>
              </a:defRPr>
            </a:lvl1pPr>
            <a:lvl2pPr marL="342892" indent="0" algn="l" defTabSz="685783" rtl="0" eaLnBrk="1" latinLnBrk="0" hangingPunct="1">
              <a:lnSpc>
                <a:spcPct val="114000"/>
              </a:lnSpc>
              <a:spcBef>
                <a:spcPts val="375"/>
              </a:spcBef>
              <a:buFont typeface="Arial" panose="020B0604020202020204" pitchFamily="34" charset="0"/>
              <a:buNone/>
              <a:defRPr sz="800" b="0" i="0" u="none" kern="1200">
                <a:solidFill>
                  <a:schemeClr val="tx1"/>
                </a:solidFill>
                <a:latin typeface="+mj-lt"/>
                <a:ea typeface="+mn-ea"/>
                <a:cs typeface="+mn-cs"/>
              </a:defRPr>
            </a:lvl2pPr>
            <a:lvl3pPr marL="685783" indent="0" algn="l" defTabSz="685783"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3pPr>
            <a:lvl4pPr marL="1028675" indent="0" algn="l" defTabSz="685783"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4pPr>
            <a:lvl5pPr marL="1371566" indent="0" algn="l" defTabSz="685783"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chemeClr val="tx2"/>
                </a:solidFill>
                <a:effectLst/>
                <a:uLnTx/>
                <a:uFillTx/>
                <a:latin typeface="Sun Life New Display" pitchFamily="2" charset="0"/>
                <a:ea typeface="+mn-ea"/>
                <a:cs typeface="+mn-cs"/>
              </a:rPr>
              <a:t>Step 3: Prioritize your goals</a:t>
            </a:r>
            <a:endParaRPr kumimoji="0" lang="en-CA" sz="1800" b="0" i="0" u="none" strike="noStrike" kern="1200" cap="none" spc="0" normalizeH="0" baseline="0" noProof="0" dirty="0">
              <a:ln>
                <a:noFill/>
              </a:ln>
              <a:solidFill>
                <a:schemeClr val="tx2"/>
              </a:solidFill>
              <a:effectLst/>
              <a:uLnTx/>
              <a:uFillTx/>
              <a:latin typeface="Sun Life New Display" pitchFamily="2" charset="0"/>
              <a:ea typeface="+mn-ea"/>
              <a:cs typeface="+mn-cs"/>
            </a:endParaRPr>
          </a:p>
        </p:txBody>
      </p:sp>
      <p:sp>
        <p:nvSpPr>
          <p:cNvPr id="5" name="Text Placeholder 4">
            <a:extLst>
              <a:ext uri="{FF2B5EF4-FFF2-40B4-BE49-F238E27FC236}">
                <a16:creationId xmlns:a16="http://schemas.microsoft.com/office/drawing/2014/main" id="{192F37C2-192B-1C02-215D-71915BDDD6B1}"/>
              </a:ext>
            </a:extLst>
          </p:cNvPr>
          <p:cNvSpPr>
            <a:spLocks noGrp="1"/>
          </p:cNvSpPr>
          <p:nvPr>
            <p:ph type="body" sz="quarter" idx="33"/>
          </p:nvPr>
        </p:nvSpPr>
        <p:spPr>
          <a:xfrm>
            <a:off x="4777716" y="918426"/>
            <a:ext cx="4163406" cy="384272"/>
          </a:xfrm>
        </p:spPr>
        <p:txBody>
          <a:bodyPr/>
          <a:lstStyle/>
          <a:p>
            <a:r>
              <a:rPr lang="en-US" sz="1200" dirty="0">
                <a:latin typeface="Sun Life New Display" pitchFamily="2" charset="0"/>
              </a:rPr>
              <a:t>What is a budget?</a:t>
            </a:r>
            <a:endParaRPr lang="en-CA" sz="1200" dirty="0">
              <a:latin typeface="Sun Life New Display" pitchFamily="2" charset="0"/>
            </a:endParaRPr>
          </a:p>
        </p:txBody>
      </p:sp>
      <p:sp>
        <p:nvSpPr>
          <p:cNvPr id="7" name="Text Placeholder 6">
            <a:extLst>
              <a:ext uri="{FF2B5EF4-FFF2-40B4-BE49-F238E27FC236}">
                <a16:creationId xmlns:a16="http://schemas.microsoft.com/office/drawing/2014/main" id="{8CB499A7-A00D-A141-1C27-4E63B3541E4F}"/>
              </a:ext>
            </a:extLst>
          </p:cNvPr>
          <p:cNvSpPr>
            <a:spLocks noGrp="1"/>
          </p:cNvSpPr>
          <p:nvPr>
            <p:ph type="body" sz="quarter" idx="39"/>
          </p:nvPr>
        </p:nvSpPr>
        <p:spPr>
          <a:xfrm>
            <a:off x="4759378" y="2191687"/>
            <a:ext cx="4151537" cy="1187450"/>
          </a:xfrm>
        </p:spPr>
        <p:txBody>
          <a:bodyPr/>
          <a:lstStyle/>
          <a:p>
            <a:endParaRPr lang="en-CA" sz="600" dirty="0">
              <a:solidFill>
                <a:schemeClr val="tx1"/>
              </a:solidFill>
            </a:endParaRPr>
          </a:p>
          <a:p>
            <a:r>
              <a:rPr lang="en-CA" sz="1200" dirty="0">
                <a:solidFill>
                  <a:schemeClr val="tx1"/>
                </a:solidFill>
                <a:latin typeface="Sun Life New Text" pitchFamily="2" charset="0"/>
              </a:rPr>
              <a:t>A guide to spending your money </a:t>
            </a:r>
          </a:p>
          <a:p>
            <a:r>
              <a:rPr lang="en-CA" sz="1200" dirty="0">
                <a:solidFill>
                  <a:schemeClr val="tx1"/>
                </a:solidFill>
                <a:latin typeface="Sun Life New Text" pitchFamily="2" charset="0"/>
              </a:rPr>
              <a:t>Lays out your income and expenses  </a:t>
            </a:r>
          </a:p>
          <a:p>
            <a:r>
              <a:rPr lang="en-CA" sz="1200" dirty="0">
                <a:solidFill>
                  <a:schemeClr val="tx1"/>
                </a:solidFill>
                <a:latin typeface="Sun Life New Text" pitchFamily="2" charset="0"/>
              </a:rPr>
              <a:t>Considers your short and longer-term goals </a:t>
            </a:r>
          </a:p>
        </p:txBody>
      </p:sp>
      <p:sp>
        <p:nvSpPr>
          <p:cNvPr id="32" name="TextBox 31">
            <a:extLst>
              <a:ext uri="{FF2B5EF4-FFF2-40B4-BE49-F238E27FC236}">
                <a16:creationId xmlns:a16="http://schemas.microsoft.com/office/drawing/2014/main" id="{F0BA1F90-13C2-18BE-3DE0-4DA0B4F6BF48}"/>
              </a:ext>
            </a:extLst>
          </p:cNvPr>
          <p:cNvSpPr txBox="1"/>
          <p:nvPr/>
        </p:nvSpPr>
        <p:spPr>
          <a:xfrm>
            <a:off x="5033699" y="3954349"/>
            <a:ext cx="3930948"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Online tools, spreadsheets or good old-fashioned pen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CA" sz="1200" b="0" i="0" u="none" strike="noStrike" kern="1200" cap="none" spc="0" normalizeH="0" baseline="0" noProof="0" dirty="0">
                <a:ln>
                  <a:noFill/>
                </a:ln>
                <a:solidFill>
                  <a:srgbClr val="000000"/>
                </a:solidFill>
                <a:effectLst/>
                <a:uLnTx/>
                <a:uFillTx/>
                <a:latin typeface="Sun Life New Text" pitchFamily="2" charset="0"/>
                <a:ea typeface="+mn-ea"/>
                <a:cs typeface="+mn-cs"/>
              </a:rPr>
              <a:t>and paper all work.  </a:t>
            </a:r>
          </a:p>
        </p:txBody>
      </p:sp>
      <p:sp>
        <p:nvSpPr>
          <p:cNvPr id="4" name="Picture Placeholder 3">
            <a:extLst>
              <a:ext uri="{FF2B5EF4-FFF2-40B4-BE49-F238E27FC236}">
                <a16:creationId xmlns:a16="http://schemas.microsoft.com/office/drawing/2014/main" id="{F9AAA9D3-3245-066C-47D7-32969AAFAE9B}"/>
              </a:ext>
              <a:ext uri="{C183D7F6-B498-43B3-948B-1728B52AA6E4}">
                <adec:decorative xmlns:adec="http://schemas.microsoft.com/office/drawing/2017/decorative" val="1"/>
              </a:ext>
            </a:extLst>
          </p:cNvPr>
          <p:cNvSpPr>
            <a:spLocks noGrp="1"/>
          </p:cNvSpPr>
          <p:nvPr>
            <p:ph type="pic" sz="quarter" idx="14"/>
          </p:nvPr>
        </p:nvSpPr>
        <p:spPr/>
        <p:txBody>
          <a:bodyPr/>
          <a:lstStyle/>
          <a:p>
            <a:endParaRPr lang="en-CA"/>
          </a:p>
        </p:txBody>
      </p:sp>
      <p:pic>
        <p:nvPicPr>
          <p:cNvPr id="2" name="Graphic 1">
            <a:extLst>
              <a:ext uri="{FF2B5EF4-FFF2-40B4-BE49-F238E27FC236}">
                <a16:creationId xmlns:a16="http://schemas.microsoft.com/office/drawing/2014/main" id="{22270CD3-FA15-3A1C-BEE3-64C40B15BF0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90338" y="3913561"/>
            <a:ext cx="520157" cy="520157"/>
          </a:xfrm>
          <a:prstGeom prst="rect">
            <a:avLst/>
          </a:prstGeom>
        </p:spPr>
      </p:pic>
      <p:pic>
        <p:nvPicPr>
          <p:cNvPr id="9" name="Picture Placeholder 14">
            <a:extLst>
              <a:ext uri="{FF2B5EF4-FFF2-40B4-BE49-F238E27FC236}">
                <a16:creationId xmlns:a16="http://schemas.microsoft.com/office/drawing/2014/main" id="{D759808F-70C7-85AE-E9E1-E0A9CFE551E3}"/>
              </a:ext>
              <a:ext uri="{C183D7F6-B498-43B3-948B-1728B52AA6E4}">
                <adec:decorative xmlns:adec="http://schemas.microsoft.com/office/drawing/2017/decorative" val="1"/>
              </a:ext>
            </a:extLst>
          </p:cNvPr>
          <p:cNvPicPr>
            <a:picLocks noChangeAspect="1"/>
          </p:cNvPicPr>
          <p:nvPr/>
        </p:nvPicPr>
        <p:blipFill>
          <a:blip r:embed="rId5"/>
          <a:srcRect l="19692" r="19692"/>
          <a:stretch>
            <a:fillRect/>
          </a:stretch>
        </p:blipFill>
        <p:spPr>
          <a:xfrm>
            <a:off x="215900" y="206374"/>
            <a:ext cx="4300517" cy="4730750"/>
          </a:xfrm>
          <a:prstGeom prst="rect">
            <a:avLst/>
          </a:prstGeom>
          <a:solidFill>
            <a:schemeClr val="bg2"/>
          </a:solidFill>
        </p:spPr>
      </p:pic>
    </p:spTree>
    <p:extLst>
      <p:ext uri="{BB962C8B-B14F-4D97-AF65-F5344CB8AC3E}">
        <p14:creationId xmlns:p14="http://schemas.microsoft.com/office/powerpoint/2010/main" val="2561296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5">
            <a:extLst>
              <a:ext uri="{FF2B5EF4-FFF2-40B4-BE49-F238E27FC236}">
                <a16:creationId xmlns:a16="http://schemas.microsoft.com/office/drawing/2014/main" id="{2A5660C1-0EC2-1590-1ED4-1B303F2D5142}"/>
              </a:ext>
            </a:extLst>
          </p:cNvPr>
          <p:cNvSpPr txBox="1">
            <a:spLocks noGrp="1"/>
          </p:cNvSpPr>
          <p:nvPr>
            <p:ph type="title" idx="4294967295"/>
          </p:nvPr>
        </p:nvSpPr>
        <p:spPr>
          <a:xfrm>
            <a:off x="4759378" y="1131093"/>
            <a:ext cx="4163406" cy="720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marL="0" indent="0" algn="l" defTabSz="685800" rtl="0" eaLnBrk="1" latinLnBrk="0" hangingPunct="1">
              <a:lnSpc>
                <a:spcPct val="114000"/>
              </a:lnSpc>
              <a:spcBef>
                <a:spcPts val="750"/>
              </a:spcBef>
              <a:buFont typeface="Arial" panose="020B0604020202020204" pitchFamily="34" charset="0"/>
              <a:buNone/>
              <a:defRPr sz="1400" kern="1200">
                <a:solidFill>
                  <a:schemeClr val="tx2"/>
                </a:solidFill>
                <a:latin typeface="+mj-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800" b="0" i="0" u="none" kern="1200">
                <a:solidFill>
                  <a:schemeClr val="tx1"/>
                </a:solidFill>
                <a:latin typeface="+mj-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j-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CA" sz="1600" b="0" i="0" u="none" strike="noStrike" kern="1200" cap="none" spc="0" normalizeH="0" baseline="0" noProof="0" dirty="0">
                <a:ln>
                  <a:noFill/>
                </a:ln>
                <a:solidFill>
                  <a:srgbClr val="003946"/>
                </a:solidFill>
                <a:effectLst/>
                <a:uLnTx/>
                <a:uFillTx/>
                <a:latin typeface="Sun Life New Display" pitchFamily="2" charset="0"/>
                <a:ea typeface="+mn-ea"/>
                <a:cs typeface="+mn-cs"/>
              </a:rPr>
              <a:t>D</a:t>
            </a:r>
            <a:r>
              <a:rPr kumimoji="0" lang="en-US" sz="1600" b="0" i="0" u="none" strike="noStrike" kern="1200" cap="none" spc="0" normalizeH="0" baseline="0" noProof="0" dirty="0" err="1">
                <a:ln>
                  <a:noFill/>
                </a:ln>
                <a:solidFill>
                  <a:srgbClr val="003946"/>
                </a:solidFill>
                <a:effectLst/>
                <a:uLnTx/>
                <a:uFillTx/>
                <a:latin typeface="Sun Life New Display" pitchFamily="2" charset="0"/>
                <a:ea typeface="+mn-ea"/>
                <a:cs typeface="+mn-cs"/>
              </a:rPr>
              <a:t>etermine</a:t>
            </a:r>
            <a:r>
              <a:rPr kumimoji="0" lang="en-US" sz="1600" b="0" i="0" u="none" strike="noStrike" kern="1200" cap="none" spc="0" normalizeH="0" baseline="0" noProof="0" dirty="0">
                <a:ln>
                  <a:noFill/>
                </a:ln>
                <a:solidFill>
                  <a:srgbClr val="003946"/>
                </a:solidFill>
                <a:effectLst/>
                <a:uLnTx/>
                <a:uFillTx/>
                <a:latin typeface="Sun Life New Display" pitchFamily="2" charset="0"/>
                <a:ea typeface="+mn-ea"/>
                <a:cs typeface="+mn-cs"/>
              </a:rPr>
              <a:t> where your money goes</a:t>
            </a:r>
            <a:endParaRPr kumimoji="0" lang="en-US" sz="1600" b="0" i="0" u="none" strike="noStrike" kern="1200" cap="none" spc="0" normalizeH="0" baseline="0" noProof="0" dirty="0">
              <a:ln>
                <a:noFill/>
              </a:ln>
              <a:solidFill>
                <a:schemeClr val="tx2"/>
              </a:solidFill>
              <a:effectLst/>
              <a:uLnTx/>
              <a:uFillTx/>
              <a:latin typeface="Sun Life New Display" pitchFamily="2" charset="0"/>
              <a:ea typeface="+mn-ea"/>
              <a:cs typeface="+mn-cs"/>
            </a:endParaRPr>
          </a:p>
        </p:txBody>
      </p:sp>
      <p:graphicFrame>
        <p:nvGraphicFramePr>
          <p:cNvPr id="6" name="Table 5">
            <a:extLst>
              <a:ext uri="{FF2B5EF4-FFF2-40B4-BE49-F238E27FC236}">
                <a16:creationId xmlns:a16="http://schemas.microsoft.com/office/drawing/2014/main" id="{DEFEC452-C3D5-BE26-3E7A-62F7211B7C6E}"/>
              </a:ext>
            </a:extLst>
          </p:cNvPr>
          <p:cNvGraphicFramePr>
            <a:graphicFrameLocks noGrp="1"/>
          </p:cNvGraphicFramePr>
          <p:nvPr>
            <p:extLst>
              <p:ext uri="{D42A27DB-BD31-4B8C-83A1-F6EECF244321}">
                <p14:modId xmlns:p14="http://schemas.microsoft.com/office/powerpoint/2010/main" val="3940513156"/>
              </p:ext>
            </p:extLst>
          </p:nvPr>
        </p:nvGraphicFramePr>
        <p:xfrm>
          <a:off x="4759378" y="2317997"/>
          <a:ext cx="3595939" cy="1080000"/>
        </p:xfrm>
        <a:graphic>
          <a:graphicData uri="http://schemas.openxmlformats.org/drawingml/2006/table">
            <a:tbl>
              <a:tblPr firstRow="1" bandRow="1">
                <a:tableStyleId>{5C22544A-7EE6-4342-B048-85BDC9FD1C3A}</a:tableStyleId>
              </a:tblPr>
              <a:tblGrid>
                <a:gridCol w="1793124">
                  <a:extLst>
                    <a:ext uri="{9D8B030D-6E8A-4147-A177-3AD203B41FA5}">
                      <a16:colId xmlns:a16="http://schemas.microsoft.com/office/drawing/2014/main" val="3847700808"/>
                    </a:ext>
                  </a:extLst>
                </a:gridCol>
                <a:gridCol w="1802815">
                  <a:extLst>
                    <a:ext uri="{9D8B030D-6E8A-4147-A177-3AD203B41FA5}">
                      <a16:colId xmlns:a16="http://schemas.microsoft.com/office/drawing/2014/main" val="1732066924"/>
                    </a:ext>
                  </a:extLst>
                </a:gridCol>
              </a:tblGrid>
              <a:tr h="360000">
                <a:tc>
                  <a:txBody>
                    <a:bodyPr/>
                    <a:lstStyle/>
                    <a:p>
                      <a:pPr marL="0" marR="0" lvl="0" indent="0" algn="l" defTabSz="411480" rtl="0" eaLnBrk="1" fontAlgn="auto" latinLnBrk="0" hangingPunct="1">
                        <a:lnSpc>
                          <a:spcPct val="100000"/>
                        </a:lnSpc>
                        <a:spcBef>
                          <a:spcPts val="0"/>
                        </a:spcBef>
                        <a:spcAft>
                          <a:spcPts val="900"/>
                        </a:spcAft>
                        <a:buClr>
                          <a:srgbClr val="FFC000"/>
                        </a:buClr>
                        <a:buSzTx/>
                        <a:buFont typeface="Arial" panose="020B0604020202020204" pitchFamily="34" charset="0"/>
                        <a:buNone/>
                        <a:tabLst/>
                        <a:defRPr/>
                      </a:pPr>
                      <a:r>
                        <a:rPr kumimoji="0" lang="en-CA" sz="11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Daily coffee and muffin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indent="0" defTabSz="411480">
                        <a:spcAft>
                          <a:spcPts val="900"/>
                        </a:spcAft>
                        <a:buClr>
                          <a:srgbClr val="FFC000"/>
                        </a:buClr>
                        <a:buFont typeface="Arial" panose="020B0604020202020204" pitchFamily="34" charset="0"/>
                        <a:buNone/>
                        <a:defRPr/>
                      </a:pPr>
                      <a:r>
                        <a:rPr lang="en-CA" sz="1100" b="1" dirty="0">
                          <a:solidFill>
                            <a:schemeClr val="tx1"/>
                          </a:solidFill>
                          <a:latin typeface="Sun Life New Text" pitchFamily="2" charset="0"/>
                          <a:cs typeface="Arial" panose="020B0604020202020204" pitchFamily="34" charset="0"/>
                        </a:rPr>
                        <a:t>$1,040/year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224135803"/>
                  </a:ext>
                </a:extLst>
              </a:tr>
              <a:tr h="360000">
                <a:tc>
                  <a:txBody>
                    <a:bodyPr/>
                    <a:lstStyle/>
                    <a:p>
                      <a:pPr marL="0" marR="0" lvl="0" indent="0" algn="l" defTabSz="411480" rtl="0" eaLnBrk="1" fontAlgn="auto" latinLnBrk="0" hangingPunct="1">
                        <a:lnSpc>
                          <a:spcPct val="100000"/>
                        </a:lnSpc>
                        <a:spcBef>
                          <a:spcPts val="0"/>
                        </a:spcBef>
                        <a:spcAft>
                          <a:spcPts val="900"/>
                        </a:spcAft>
                        <a:buClr>
                          <a:srgbClr val="FFC000"/>
                        </a:buClr>
                        <a:buSzTx/>
                        <a:buFont typeface="Arial" panose="020B0604020202020204" pitchFamily="34" charset="0"/>
                        <a:buNone/>
                        <a:tabLst/>
                        <a:defRPr/>
                      </a:pPr>
                      <a:r>
                        <a:rPr kumimoji="0" lang="en-CA" sz="11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Buying lunch daily</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DE6E1"/>
                    </a:solidFill>
                  </a:tcPr>
                </a:tc>
                <a:tc>
                  <a:txBody>
                    <a:bodyPr/>
                    <a:lstStyle/>
                    <a:p>
                      <a:pPr marL="0" indent="0" defTabSz="411480">
                        <a:spcAft>
                          <a:spcPts val="900"/>
                        </a:spcAft>
                        <a:buClr>
                          <a:srgbClr val="FFC000"/>
                        </a:buClr>
                        <a:buFont typeface="Arial" panose="020B0604020202020204" pitchFamily="34" charset="0"/>
                        <a:buNone/>
                        <a:defRPr/>
                      </a:pPr>
                      <a:r>
                        <a:rPr lang="en-CA" sz="1100" b="1" dirty="0">
                          <a:solidFill>
                            <a:schemeClr val="tx1"/>
                          </a:solidFill>
                          <a:latin typeface="Sun Life New Text" pitchFamily="2" charset="0"/>
                          <a:cs typeface="Arial" panose="020B0604020202020204" pitchFamily="34" charset="0"/>
                        </a:rPr>
                        <a:t>$2,600/year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DE6E1"/>
                    </a:solidFill>
                  </a:tcPr>
                </a:tc>
                <a:extLst>
                  <a:ext uri="{0D108BD9-81ED-4DB2-BD59-A6C34878D82A}">
                    <a16:rowId xmlns:a16="http://schemas.microsoft.com/office/drawing/2014/main" val="2740063313"/>
                  </a:ext>
                </a:extLst>
              </a:tr>
              <a:tr h="360000">
                <a:tc>
                  <a:txBody>
                    <a:bodyPr/>
                    <a:lstStyle/>
                    <a:p>
                      <a:pPr marL="0" marR="0" lvl="0" indent="0" algn="l" defTabSz="411480" rtl="0" eaLnBrk="1" fontAlgn="auto" latinLnBrk="0" hangingPunct="1">
                        <a:lnSpc>
                          <a:spcPct val="100000"/>
                        </a:lnSpc>
                        <a:spcBef>
                          <a:spcPts val="0"/>
                        </a:spcBef>
                        <a:spcAft>
                          <a:spcPts val="900"/>
                        </a:spcAft>
                        <a:buClr>
                          <a:srgbClr val="FFC000"/>
                        </a:buClr>
                        <a:buSzTx/>
                        <a:buFont typeface="Arial" panose="020B0604020202020204" pitchFamily="34" charset="0"/>
                        <a:buNone/>
                        <a:tabLst/>
                        <a:defRPr/>
                      </a:pPr>
                      <a:r>
                        <a:rPr kumimoji="0" lang="en-CA" sz="11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Dinner out once a week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tabLst/>
                        <a:defRPr/>
                      </a:pPr>
                      <a:r>
                        <a:rPr lang="en-CA" sz="1100" b="1" dirty="0">
                          <a:solidFill>
                            <a:schemeClr val="tx1"/>
                          </a:solidFill>
                          <a:latin typeface="Sun Life New Text" pitchFamily="2" charset="0"/>
                          <a:cs typeface="Arial" panose="020B0604020202020204" pitchFamily="34" charset="0"/>
                        </a:rPr>
                        <a:t>$4,160/year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341880998"/>
                  </a:ext>
                </a:extLst>
              </a:tr>
            </a:tbl>
          </a:graphicData>
        </a:graphic>
      </p:graphicFrame>
      <p:pic>
        <p:nvPicPr>
          <p:cNvPr id="7" name="Picture Placeholder 6">
            <a:extLst>
              <a:ext uri="{FF2B5EF4-FFF2-40B4-BE49-F238E27FC236}">
                <a16:creationId xmlns:a16="http://schemas.microsoft.com/office/drawing/2014/main" id="{8DD54066-54C6-FB65-8734-899F6BF4687E}"/>
              </a:ext>
              <a:ext uri="{C183D7F6-B498-43B3-948B-1728B52AA6E4}">
                <adec:decorative xmlns:adec="http://schemas.microsoft.com/office/drawing/2017/decorative" val="1"/>
              </a:ext>
            </a:extLst>
          </p:cNvPr>
          <p:cNvPicPr>
            <a:picLocks noGrp="1" noChangeAspect="1"/>
          </p:cNvPicPr>
          <p:nvPr>
            <p:ph type="pic" sz="quarter" idx="4294967295"/>
          </p:nvPr>
        </p:nvPicPr>
        <p:blipFill>
          <a:blip r:embed="rId3">
            <a:extLst>
              <a:ext uri="{28A0092B-C50C-407E-A947-70E740481C1C}">
                <a14:useLocalDpi xmlns:a14="http://schemas.microsoft.com/office/drawing/2010/main"/>
              </a:ext>
            </a:extLst>
          </a:blip>
          <a:srcRect t="3033" b="3033"/>
          <a:stretch>
            <a:fillRect/>
          </a:stretch>
        </p:blipFill>
        <p:spPr>
          <a:xfrm>
            <a:off x="215900" y="125506"/>
            <a:ext cx="4163406" cy="4507217"/>
          </a:xfrm>
        </p:spPr>
      </p:pic>
      <p:sp>
        <p:nvSpPr>
          <p:cNvPr id="8" name="TextBox 7">
            <a:extLst>
              <a:ext uri="{FF2B5EF4-FFF2-40B4-BE49-F238E27FC236}">
                <a16:creationId xmlns:a16="http://schemas.microsoft.com/office/drawing/2014/main" id="{CAFE6B43-7E36-0F0E-4B0A-A52D1FF7F0C9}"/>
              </a:ext>
            </a:extLst>
          </p:cNvPr>
          <p:cNvSpPr txBox="1"/>
          <p:nvPr/>
        </p:nvSpPr>
        <p:spPr>
          <a:xfrm>
            <a:off x="4836873" y="4325607"/>
            <a:ext cx="3742739" cy="338554"/>
          </a:xfrm>
          <a:prstGeom prst="rect">
            <a:avLst/>
          </a:prstGeom>
          <a:noFill/>
        </p:spPr>
        <p:txBody>
          <a:bodyPr wrap="square" rtlCol="0">
            <a:spAutoFit/>
          </a:bodyPr>
          <a:lstStyle/>
          <a:p>
            <a:r>
              <a:rPr lang="en-US" sz="800" dirty="0">
                <a:latin typeface="Sun Life New Text" pitchFamily="2" charset="0"/>
              </a:rPr>
              <a:t>Where does your money go?  </a:t>
            </a:r>
          </a:p>
          <a:p>
            <a:r>
              <a:rPr lang="en-US" sz="800" dirty="0">
                <a:latin typeface="Sun Life New Text" pitchFamily="2" charset="0"/>
              </a:rPr>
              <a:t>Check out the budget calculator on </a:t>
            </a:r>
            <a:r>
              <a:rPr lang="en-US" sz="800" b="1" i="1" dirty="0">
                <a:latin typeface="Sun Life New Text" pitchFamily="2" charset="0"/>
              </a:rPr>
              <a:t>sunlife.ca/tools</a:t>
            </a:r>
          </a:p>
        </p:txBody>
      </p:sp>
    </p:spTree>
    <p:extLst>
      <p:ext uri="{BB962C8B-B14F-4D97-AF65-F5344CB8AC3E}">
        <p14:creationId xmlns:p14="http://schemas.microsoft.com/office/powerpoint/2010/main" val="3134458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7365D9D-630E-798A-1BD6-00817D5FF205}"/>
              </a:ext>
              <a:ext uri="{C183D7F6-B498-43B3-948B-1728B52AA6E4}">
                <adec:decorative xmlns:adec="http://schemas.microsoft.com/office/drawing/2017/decorative" val="1"/>
              </a:ext>
            </a:extLst>
          </p:cNvPr>
          <p:cNvSpPr>
            <a:spLocks noGrp="1"/>
          </p:cNvSpPr>
          <p:nvPr>
            <p:ph type="sldNum" sz="quarter" idx="12"/>
          </p:nvPr>
        </p:nvSpPr>
        <p:spPr/>
        <p:txBody>
          <a:bodyPr/>
          <a:lstStyle/>
          <a:p>
            <a:fld id="{9FA635D2-B142-BE49-AECA-6169441F1F99}" type="slidenum">
              <a:rPr lang="en-US" smtClean="0"/>
              <a:t>9</a:t>
            </a:fld>
            <a:endParaRPr lang="en-US"/>
          </a:p>
        </p:txBody>
      </p:sp>
      <p:sp>
        <p:nvSpPr>
          <p:cNvPr id="4" name="Text Placeholder 3">
            <a:extLst>
              <a:ext uri="{FF2B5EF4-FFF2-40B4-BE49-F238E27FC236}">
                <a16:creationId xmlns:a16="http://schemas.microsoft.com/office/drawing/2014/main" id="{6D73C0BE-90F7-BAFB-F1DD-1C354061C094}"/>
              </a:ext>
            </a:extLst>
          </p:cNvPr>
          <p:cNvSpPr>
            <a:spLocks noGrp="1"/>
          </p:cNvSpPr>
          <p:nvPr>
            <p:ph type="title" idx="4294967295"/>
          </p:nvPr>
        </p:nvSpPr>
        <p:spPr>
          <a:xfrm>
            <a:off x="215900" y="212725"/>
            <a:ext cx="8353425" cy="2047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chemeClr val="tx2"/>
                </a:solidFill>
                <a:effectLst/>
                <a:uLnTx/>
                <a:uFillTx/>
                <a:latin typeface="Sun Life New Display" pitchFamily="2" charset="0"/>
                <a:ea typeface="+mn-ea"/>
                <a:cs typeface="+mn-cs"/>
              </a:rPr>
              <a:t>How to prioritize your goals</a:t>
            </a:r>
            <a:endParaRPr kumimoji="0" lang="en-CA" sz="1600" b="0" i="0" u="none" strike="noStrike" kern="1200" cap="none" spc="0" normalizeH="0" baseline="0" noProof="0" dirty="0">
              <a:ln>
                <a:noFill/>
              </a:ln>
              <a:solidFill>
                <a:schemeClr val="tx2"/>
              </a:solidFill>
              <a:effectLst/>
              <a:uLnTx/>
              <a:uFillTx/>
              <a:latin typeface="Sun Life New Display" pitchFamily="2" charset="0"/>
              <a:ea typeface="+mn-ea"/>
              <a:cs typeface="+mn-cs"/>
            </a:endParaRPr>
          </a:p>
        </p:txBody>
      </p:sp>
      <p:sp>
        <p:nvSpPr>
          <p:cNvPr id="7" name="TextBox 6">
            <a:extLst>
              <a:ext uri="{FF2B5EF4-FFF2-40B4-BE49-F238E27FC236}">
                <a16:creationId xmlns:a16="http://schemas.microsoft.com/office/drawing/2014/main" id="{BEE27FFB-1A8D-5AD0-D3C3-4D62501B3ED6}"/>
              </a:ext>
            </a:extLst>
          </p:cNvPr>
          <p:cNvSpPr txBox="1"/>
          <p:nvPr/>
        </p:nvSpPr>
        <p:spPr>
          <a:xfrm>
            <a:off x="4572000" y="1128712"/>
            <a:ext cx="4142929" cy="615553"/>
          </a:xfrm>
          <a:prstGeom prst="rect">
            <a:avLst/>
          </a:prstGeom>
          <a:noFill/>
        </p:spPr>
        <p:txBody>
          <a:bodyPr wrap="none" rtlCol="0">
            <a:spAutoFit/>
          </a:bodyPr>
          <a:lstStyle/>
          <a:p>
            <a:r>
              <a:rPr lang="en-US" sz="1600" b="0" dirty="0">
                <a:solidFill>
                  <a:schemeClr val="tx2"/>
                </a:solidFill>
                <a:latin typeface="Sun Life New Display" pitchFamily="2" charset="0"/>
              </a:rPr>
              <a:t>If you had to choose, would you want more: </a:t>
            </a:r>
            <a:endParaRPr lang="en-CA" sz="1600" dirty="0">
              <a:solidFill>
                <a:schemeClr val="tx2"/>
              </a:solidFill>
              <a:latin typeface="Sun Life New Display" pitchFamily="2" charset="0"/>
            </a:endParaRPr>
          </a:p>
          <a:p>
            <a:endParaRPr lang="en-CA" dirty="0"/>
          </a:p>
        </p:txBody>
      </p:sp>
      <p:graphicFrame>
        <p:nvGraphicFramePr>
          <p:cNvPr id="5" name="TextBox 1">
            <a:extLst>
              <a:ext uri="{FF2B5EF4-FFF2-40B4-BE49-F238E27FC236}">
                <a16:creationId xmlns:a16="http://schemas.microsoft.com/office/drawing/2014/main" id="{A3DBCADF-C3AE-D898-6673-AB9C3431F6D3}"/>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1239132158"/>
              </p:ext>
            </p:extLst>
          </p:nvPr>
        </p:nvGraphicFramePr>
        <p:xfrm>
          <a:off x="429071" y="1280402"/>
          <a:ext cx="3920484" cy="2959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Rounded Corners 1">
            <a:extLst>
              <a:ext uri="{FF2B5EF4-FFF2-40B4-BE49-F238E27FC236}">
                <a16:creationId xmlns:a16="http://schemas.microsoft.com/office/drawing/2014/main" id="{25BAA81F-9A7D-0F4E-854B-684031581E61}"/>
              </a:ext>
            </a:extLst>
          </p:cNvPr>
          <p:cNvSpPr/>
          <p:nvPr/>
        </p:nvSpPr>
        <p:spPr>
          <a:xfrm>
            <a:off x="4648843" y="1883167"/>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aseline="0" dirty="0">
                <a:solidFill>
                  <a:schemeClr val="tx1"/>
                </a:solidFill>
                <a:latin typeface="Sun Life New Text" pitchFamily="2" charset="0"/>
              </a:rPr>
              <a:t>Money or time?</a:t>
            </a:r>
          </a:p>
        </p:txBody>
      </p:sp>
      <p:sp>
        <p:nvSpPr>
          <p:cNvPr id="8" name="Rectangle: Rounded Corners 7">
            <a:extLst>
              <a:ext uri="{FF2B5EF4-FFF2-40B4-BE49-F238E27FC236}">
                <a16:creationId xmlns:a16="http://schemas.microsoft.com/office/drawing/2014/main" id="{B2A9478E-2F9D-8FC8-F825-F4BF800B53C7}"/>
              </a:ext>
            </a:extLst>
          </p:cNvPr>
          <p:cNvSpPr/>
          <p:nvPr/>
        </p:nvSpPr>
        <p:spPr>
          <a:xfrm>
            <a:off x="4648843" y="2406991"/>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aseline="0" dirty="0">
                <a:solidFill>
                  <a:schemeClr val="tx1"/>
                </a:solidFill>
                <a:latin typeface="Sun Life New Text" pitchFamily="2" charset="0"/>
              </a:rPr>
              <a:t>Travel or stability?</a:t>
            </a:r>
          </a:p>
        </p:txBody>
      </p:sp>
      <p:sp>
        <p:nvSpPr>
          <p:cNvPr id="9" name="Rectangle: Rounded Corners 8">
            <a:extLst>
              <a:ext uri="{FF2B5EF4-FFF2-40B4-BE49-F238E27FC236}">
                <a16:creationId xmlns:a16="http://schemas.microsoft.com/office/drawing/2014/main" id="{642AF06B-16DF-3091-7C7B-F32B50549E22}"/>
              </a:ext>
            </a:extLst>
          </p:cNvPr>
          <p:cNvSpPr/>
          <p:nvPr/>
        </p:nvSpPr>
        <p:spPr>
          <a:xfrm>
            <a:off x="4648843" y="2928409"/>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0" dirty="0">
                <a:solidFill>
                  <a:schemeClr val="tx1"/>
                </a:solidFill>
                <a:latin typeface="Sun Life New Text" pitchFamily="2" charset="0"/>
              </a:rPr>
              <a:t>Learning or creating?</a:t>
            </a:r>
            <a:endParaRPr lang="en-US" sz="1400" baseline="0" dirty="0">
              <a:solidFill>
                <a:schemeClr val="tx1"/>
              </a:solidFill>
              <a:latin typeface="Sun Life New Text" pitchFamily="2" charset="0"/>
            </a:endParaRPr>
          </a:p>
        </p:txBody>
      </p:sp>
      <p:sp>
        <p:nvSpPr>
          <p:cNvPr id="10" name="Rectangle: Rounded Corners 9">
            <a:extLst>
              <a:ext uri="{FF2B5EF4-FFF2-40B4-BE49-F238E27FC236}">
                <a16:creationId xmlns:a16="http://schemas.microsoft.com/office/drawing/2014/main" id="{CC065C29-D835-3141-B9A5-13F63F51D32E}"/>
              </a:ext>
            </a:extLst>
          </p:cNvPr>
          <p:cNvSpPr/>
          <p:nvPr/>
        </p:nvSpPr>
        <p:spPr>
          <a:xfrm>
            <a:off x="4648843" y="3449827"/>
            <a:ext cx="3920482" cy="40884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400" b="0" dirty="0">
                <a:solidFill>
                  <a:schemeClr val="tx1"/>
                </a:solidFill>
                <a:latin typeface="Sun Life New Text" pitchFamily="2" charset="0"/>
              </a:rPr>
              <a:t>Family or self-cultivation?</a:t>
            </a:r>
          </a:p>
        </p:txBody>
      </p:sp>
    </p:spTree>
    <p:extLst>
      <p:ext uri="{BB962C8B-B14F-4D97-AF65-F5344CB8AC3E}">
        <p14:creationId xmlns:p14="http://schemas.microsoft.com/office/powerpoint/2010/main" val="11376079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ECTOMILLISECCONVERTED" val="1"/>
  <p:tag name="MMPROD_NEXTUNIQUEID" val="10009"/>
  <p:tag name="MMPROD_UIDATA" val="&lt;database version=&quot;11.0&quot;&gt;&lt;object type=&quot;1&quot; unique_id=&quot;10001&quot;&gt;&lt;object type=&quot;2&quot; unique_id=&quot;1348015&quot;&gt;&lt;object type=&quot;3&quot; unique_id=&quot;1348026&quot;&gt;&lt;property id=&quot;20148&quot; value=&quot;5&quot;/&gt;&lt;property id=&quot;20300&quot; value=&quot;Slide 4&quot;/&gt;&lt;property id=&quot;20307&quot; value=&quot;261&quot;/&gt;&lt;/object&gt;&lt;object type=&quot;3&quot; unique_id=&quot;1348496&quot;&gt;&lt;property id=&quot;20148&quot; value=&quot;5&quot;/&gt;&lt;property id=&quot;20300&quot; value=&quot;Slide 19&quot;/&gt;&lt;property id=&quot;20307&quot; value=&quot;297&quot;/&gt;&lt;/object&gt;&lt;object type=&quot;3&quot; unique_id=&quot;1348744&quot;&gt;&lt;property id=&quot;20148&quot; value=&quot;5&quot;/&gt;&lt;property id=&quot;20300&quot; value=&quot;Slide 13&quot;/&gt;&lt;property id=&quot;20307&quot; value=&quot;437&quot;/&gt;&lt;/object&gt;&lt;object type=&quot;3&quot; unique_id=&quot;1348745&quot;&gt;&lt;property id=&quot;20148&quot; value=&quot;5&quot;/&gt;&lt;property id=&quot;20300&quot; value=&quot;Slide 24&quot;/&gt;&lt;property id=&quot;20307&quot; value=&quot;291&quot;/&gt;&lt;/object&gt;&lt;object type=&quot;3&quot; unique_id=&quot;1349407&quot;&gt;&lt;property id=&quot;20148&quot; value=&quot;5&quot;/&gt;&lt;property id=&quot;20300&quot; value=&quot;Slide 3 - &amp;quot;01.&amp;quot;&quot;/&gt;&lt;property id=&quot;20307&quot; value=&quot;281&quot;/&gt;&lt;/object&gt;&lt;object type=&quot;3&quot; unique_id=&quot;1352237&quot;&gt;&lt;property id=&quot;20148&quot; value=&quot;5&quot;/&gt;&lt;property id=&quot;20300&quot; value=&quot;Slide 1 - &amp;quot;5 steps to boost your financial health&amp;quot;&quot;/&gt;&lt;property id=&quot;20307&quot; value=&quot;279&quot;/&gt;&lt;/object&gt;&lt;object type=&quot;3&quot; unique_id=&quot;1352635&quot;&gt;&lt;property id=&quot;20148&quot; value=&quot;5&quot;/&gt;&lt;property id=&quot;20300&quot; value=&quot;Slide 6&quot;/&gt;&lt;property id=&quot;20307&quot; value=&quot;541&quot;/&gt;&lt;/object&gt;&lt;object type=&quot;3&quot; unique_id=&quot;1354183&quot;&gt;&lt;property id=&quot;20148&quot; value=&quot;5&quot;/&gt;&lt;property id=&quot;20300&quot; value=&quot;Slide 5 - &amp;quot;02.&amp;quot;&quot;/&gt;&lt;property id=&quot;20307&quot; value=&quot;1962&quot;/&gt;&lt;/object&gt;&lt;object type=&quot;3&quot; unique_id=&quot;1354185&quot;&gt;&lt;property id=&quot;20148&quot; value=&quot;5&quot;/&gt;&lt;property id=&quot;20300&quot; value=&quot;Slide 8 - &amp;quot;03.&amp;quot;&quot;/&gt;&lt;property id=&quot;20307&quot; value=&quot;1964&quot;/&gt;&lt;/object&gt;&lt;object type=&quot;3&quot; unique_id=&quot;1354314&quot;&gt;&lt;property id=&quot;20148&quot; value=&quot;5&quot;/&gt;&lt;property id=&quot;20300&quot; value=&quot;Slide 16&quot;/&gt;&lt;property id=&quot;20307&quot; value=&quot;1968&quot;/&gt;&lt;/object&gt;&lt;object type=&quot;3&quot; unique_id=&quot;1358597&quot;&gt;&lt;property id=&quot;20148&quot; value=&quot;5&quot;/&gt;&lt;property id=&quot;20300&quot; value=&quot;Slide 10&quot;/&gt;&lt;property id=&quot;20307&quot; value=&quot;1949&quot;/&gt;&lt;/object&gt;&lt;object type=&quot;3&quot; unique_id=&quot;1359470&quot;&gt;&lt;property id=&quot;20148&quot; value=&quot;5&quot;/&gt;&lt;property id=&quot;20300&quot; value=&quot;Slide 12 - &amp;quot;04.&amp;quot;&quot;/&gt;&lt;property id=&quot;20307&quot; value=&quot;1973&quot;/&gt;&lt;/object&gt;&lt;object type=&quot;3&quot; unique_id=&quot;1359558&quot;&gt;&lt;property id=&quot;20148&quot; value=&quot;5&quot;/&gt;&lt;property id=&quot;20300&quot; value=&quot;Slide 15&quot;/&gt;&lt;property id=&quot;20307&quot; value=&quot;1974&quot;/&gt;&lt;/object&gt;&lt;object type=&quot;3&quot; unique_id=&quot;1360285&quot;&gt;&lt;property id=&quot;20148&quot; value=&quot;5&quot;/&gt;&lt;property id=&quot;20300&quot; value=&quot;Slide 17&quot;/&gt;&lt;property id=&quot;20307&quot; value=&quot;295&quot;/&gt;&lt;/object&gt;&lt;object type=&quot;3&quot; unique_id=&quot;1360562&quot;&gt;&lt;property id=&quot;20148&quot; value=&quot;5&quot;/&gt;&lt;property id=&quot;20300&quot; value=&quot;Slide 18 - &amp;quot;05.&amp;quot;&quot;/&gt;&lt;property id=&quot;20307&quot; value=&quot;1976&quot;/&gt;&lt;/object&gt;&lt;object type=&quot;3&quot; unique_id=&quot;1360564&quot;&gt;&lt;property id=&quot;20148&quot; value=&quot;5&quot;/&gt;&lt;property id=&quot;20300&quot; value=&quot;Slide 20&quot;/&gt;&lt;property id=&quot;20307&quot; value=&quot;1978&quot;/&gt;&lt;/object&gt;&lt;object type=&quot;3&quot; unique_id=&quot;1360791&quot;&gt;&lt;property id=&quot;20148&quot; value=&quot;5&quot;/&gt;&lt;property id=&quot;20300&quot; value=&quot;Slide 2 - &amp;quot;Table of Contents.&amp;quot;&quot;/&gt;&lt;property id=&quot;20307&quot; value=&quot;257&quot;/&gt;&lt;/object&gt;&lt;object type=&quot;3&quot; unique_id=&quot;1360947&quot;&gt;&lt;property id=&quot;20148&quot; value=&quot;5&quot;/&gt;&lt;property id=&quot;20300&quot; value=&quot;Slide 9&quot;/&gt;&lt;property id=&quot;20307&quot; value=&quot;1980&quot;/&gt;&lt;/object&gt;&lt;object type=&quot;3&quot; unique_id=&quot;1361068&quot;&gt;&lt;property id=&quot;20148&quot; value=&quot;5&quot;/&gt;&lt;property id=&quot;20300&quot; value=&quot;Slide 11&quot;/&gt;&lt;property id=&quot;20307&quot; value=&quot;1981&quot;/&gt;&lt;/object&gt;&lt;object type=&quot;3&quot; unique_id=&quot;1361069&quot;&gt;&lt;property id=&quot;20148&quot; value=&quot;5&quot;/&gt;&lt;property id=&quot;20300&quot; value=&quot;Slide 14&quot;/&gt;&lt;property id=&quot;20307&quot; value=&quot;1956&quot;/&gt;&lt;/object&gt;&lt;object type=&quot;3&quot; unique_id=&quot;1361423&quot;&gt;&lt;property id=&quot;20148&quot; value=&quot;5&quot;/&gt;&lt;property id=&quot;20300&quot; value=&quot;Slide 21&quot;/&gt;&lt;property id=&quot;20307&quot; value=&quot;1922&quot;/&gt;&lt;/object&gt;&lt;object type=&quot;3&quot; unique_id=&quot;1361424&quot;&gt;&lt;property id=&quot;20148&quot; value=&quot;5&quot;/&gt;&lt;property id=&quot;20300&quot; value=&quot;Slide 23&quot;/&gt;&lt;property id=&quot;20307&quot; value=&quot;1933&quot;/&gt;&lt;/object&gt;&lt;object type=&quot;3&quot; unique_id=&quot;1361793&quot;&gt;&lt;property id=&quot;20148&quot; value=&quot;5&quot;/&gt;&lt;property id=&quot;20300&quot; value=&quot;Slide 22&quot;/&gt;&lt;property id=&quot;20307&quot; value=&quot;1960&quot;/&gt;&lt;/object&gt;&lt;object type=&quot;3&quot; unique_id=&quot;1362414&quot;&gt;&lt;property id=&quot;20148&quot; value=&quot;5&quot;/&gt;&lt;property id=&quot;20300&quot; value=&quot;Slide 7&quot;/&gt;&lt;property id=&quot;20307&quot; value=&quot;1957&quot;/&gt;&lt;/object&gt;&lt;/object&gt;&lt;object type=&quot;8&quot; unique_id=&quot;1348067&quot;&gt;&lt;/object&gt;&lt;/object&gt;&lt;/database&gt;"/>
</p:tagLst>
</file>

<file path=ppt/theme/theme1.xml><?xml version="1.0" encoding="utf-8"?>
<a:theme xmlns:a="http://schemas.openxmlformats.org/drawingml/2006/main" name="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1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3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xmlns="">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f3356d00-3bac-4125-beb8-3fe6f2a1b406">
      <Terms xmlns="http://schemas.microsoft.com/office/infopath/2007/PartnerControls"/>
    </lcf76f155ced4ddcb4097134ff3c332f>
    <TaxCatchAll xmlns="c8e2261c-d36f-4e15-9393-72878087d242" xsi:nil="true"/>
    <_dlc_DocIdUrl xmlns="c8e2261c-d36f-4e15-9393-72878087d242">
      <Url>https://sunlifefinancial.sharepoint.com/sites/EI/WPSAL/_layouts/15/DocIdRedir.aspx?ID=SLFEI-1539375121-30862</Url>
      <Description>SLFEI-1539375121-30862</Description>
    </_dlc_DocIdUrl>
    <_Version xmlns="http://schemas.microsoft.com/sharepoint/v3/fields" xsi:nil="true"/>
    <Category xmlns="f3356d00-3bac-4125-beb8-3fe6f2a1b406" xsi:nil="true"/>
    <AxSourceListID xmlns="3cdaa3e1-0311-4014-9630-d77d2ddf556e" xsi:nil="true"/>
    <_dlc_DocIdPersistId xmlns="c8e2261c-d36f-4e15-9393-72878087d242" xsi:nil="true"/>
    <IconOverlay xmlns="http://schemas.microsoft.com/sharepoint/v4" xsi:nil="true"/>
    <AxSourceItemID xmlns="3cdaa3e1-0311-4014-9630-d77d2ddf556e" xsi:nil="true"/>
    <Note xmlns="f3356d00-3bac-4125-beb8-3fe6f2a1b406" xsi:nil="true"/>
    <_dlc_DocId xmlns="c8e2261c-d36f-4e15-9393-72878087d242">SLFEI-1539375121-30862</_dlc_DocId>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3BC424F530A5BE4B98854DCA00BF051F" ma:contentTypeVersion="3983" ma:contentTypeDescription="Create a new document." ma:contentTypeScope="" ma:versionID="b6787b59a81b9983215cda5729752963">
  <xsd:schema xmlns:xsd="http://www.w3.org/2001/XMLSchema" xmlns:xs="http://www.w3.org/2001/XMLSchema" xmlns:p="http://schemas.microsoft.com/office/2006/metadata/properties" xmlns:ns1="http://schemas.microsoft.com/sharepoint/v3" xmlns:ns2="c8e2261c-d36f-4e15-9393-72878087d242" xmlns:ns3="f3356d00-3bac-4125-beb8-3fe6f2a1b406" xmlns:ns4="http://schemas.microsoft.com/sharepoint/v3/fields" xmlns:ns5="3cdaa3e1-0311-4014-9630-d77d2ddf556e" xmlns:ns6="http://schemas.microsoft.com/sharepoint/v4" targetNamespace="http://schemas.microsoft.com/office/2006/metadata/properties" ma:root="true" ma:fieldsID="5c7cb49efa295ecd3ee78f56a334decd" ns1:_="" ns2:_="" ns3:_="" ns4:_="" ns5:_="" ns6:_="">
    <xsd:import namespace="http://schemas.microsoft.com/sharepoint/v3"/>
    <xsd:import namespace="c8e2261c-d36f-4e15-9393-72878087d242"/>
    <xsd:import namespace="f3356d00-3bac-4125-beb8-3fe6f2a1b406"/>
    <xsd:import namespace="http://schemas.microsoft.com/sharepoint/v3/fields"/>
    <xsd:import namespace="3cdaa3e1-0311-4014-9630-d77d2ddf556e"/>
    <xsd:import namespace="http://schemas.microsoft.com/sharepoint/v4"/>
    <xsd:element name="properties">
      <xsd:complexType>
        <xsd:sequence>
          <xsd:element name="documentManagement">
            <xsd:complexType>
              <xsd:all>
                <xsd:element ref="ns2:_dlc_DocIdUrl" minOccurs="0"/>
                <xsd:element ref="ns3:Category" minOccurs="0"/>
                <xsd:element ref="ns4:_Version" minOccurs="0"/>
                <xsd:element ref="ns3:Note" minOccurs="0"/>
                <xsd:element ref="ns2:_dlc_DocIdPersistId" minOccurs="0"/>
                <xsd:element ref="ns5:AxSourceListID" minOccurs="0"/>
                <xsd:element ref="ns5:AxSourceItemID" minOccurs="0"/>
                <xsd:element ref="ns2:_dlc_DocId"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5:SharedWithUsers" minOccurs="0"/>
                <xsd:element ref="ns5:SharedWithDetails" minOccurs="0"/>
                <xsd:element ref="ns3:MediaServiceAutoKeyPoints" minOccurs="0"/>
                <xsd:element ref="ns3:MediaServiceKeyPoints" minOccurs="0"/>
                <xsd:element ref="ns1:_ip_UnifiedCompliancePolicyProperties" minOccurs="0"/>
                <xsd:element ref="ns1:_ip_UnifiedCompliancePolicyUIAction" minOccurs="0"/>
                <xsd:element ref="ns6:IconOverlay"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e2261c-d36f-4e15-9393-72878087d242" elementFormDefault="qualified">
    <xsd:import namespace="http://schemas.microsoft.com/office/2006/documentManagement/types"/>
    <xsd:import namespace="http://schemas.microsoft.com/office/infopath/2007/PartnerControls"/>
    <xsd:element name="_dlc_DocIdUrl" ma:index="2" nillable="true" ma:displayName="Document ID" ma:description="Permanent link to this document." ma:hidden="true" ma:internalName="_dlc_DocIdUrl"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9" nillable="true" ma:displayName="Persist ID" ma:description="Keep ID on add." ma:hidden="true" ma:internalName="_dlc_DocIdPersistId" ma:readOnly="false">
      <xsd:simpleType>
        <xsd:restriction base="dms:Boolean"/>
      </xsd:simpleType>
    </xsd:element>
    <xsd:element name="_dlc_DocId" ma:index="12" nillable="true" ma:displayName="Document ID Value" ma:description="The value of the document ID assigned to this item." ma:hidden="true" ma:indexed="true" ma:internalName="_dlc_DocId" ma:readOnly="true">
      <xsd:simpleType>
        <xsd:restriction base="dms:Text"/>
      </xsd:simpleType>
    </xsd:element>
    <xsd:element name="TaxCatchAll" ma:index="34" nillable="true" ma:displayName="Taxonomy Catch All Column" ma:hidden="true" ma:list="{d800bb0c-e60b-41ba-8b51-31b814220371}" ma:internalName="TaxCatchAll" ma:showField="CatchAllData" ma:web="c8e2261c-d36f-4e15-9393-72878087d24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3356d00-3bac-4125-beb8-3fe6f2a1b406" elementFormDefault="qualified">
    <xsd:import namespace="http://schemas.microsoft.com/office/2006/documentManagement/types"/>
    <xsd:import namespace="http://schemas.microsoft.com/office/infopath/2007/PartnerControls"/>
    <xsd:element name="Category" ma:index="3" nillable="true" ma:displayName="Category" ma:internalName="Category" ma:readOnly="false">
      <xsd:complexType>
        <xsd:complexContent>
          <xsd:extension base="dms:MultiChoice">
            <xsd:sequence>
              <xsd:element name="Value" maxOccurs="unbounded" minOccurs="0" nillable="true">
                <xsd:simpleType>
                  <xsd:restriction base="dms:Choice">
                    <xsd:enumeration value="Advisors"/>
                    <xsd:enumeration value="Marketing material"/>
                    <xsd:enumeration value="Seminars"/>
                  </xsd:restriction>
                </xsd:simpleType>
              </xsd:element>
            </xsd:sequence>
          </xsd:extension>
        </xsd:complexContent>
      </xsd:complexType>
    </xsd:element>
    <xsd:element name="Note" ma:index="5" nillable="true" ma:displayName="Note" ma:description="To draw attention that there are multiple versions of a file - that could have been used at different points of our process" ma:internalName="Note" ma:readOnly="false">
      <xsd:simpleType>
        <xsd:restriction base="dms:Text">
          <xsd:maxLength value="255"/>
        </xsd:restriction>
      </xsd:simple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Tags" ma:hidden="true" ma:internalName="MediaServiceAutoTags" ma:readOnly="true">
      <xsd:simpleType>
        <xsd:restriction base="dms:Text"/>
      </xsd:simpleType>
    </xsd:element>
    <xsd:element name="MediaServiceOCR" ma:index="19" nillable="true" ma:displayName="Extracted Text" ma:hidden="true" ma:internalName="MediaServiceOCR" ma:readOnly="true">
      <xsd:simpleType>
        <xsd:restriction base="dms:Note"/>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Location" ma:index="22" nillable="true" ma:displayName="Location" ma:hidden="true" ma:internalName="MediaServiceLocation" ma:readOnly="true">
      <xsd:simpleType>
        <xsd:restriction base="dms:Text"/>
      </xsd:simple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hidden="true" ma:internalName="MediaServiceKeyPoints" ma:readOnly="true">
      <xsd:simpleType>
        <xsd:restriction base="dms:Note"/>
      </xsd:simpleType>
    </xsd:element>
    <xsd:element name="MediaLengthInSeconds" ma:index="31" nillable="true" ma:displayName="MediaLengthInSeconds" ma:hidden="true" ma:internalName="MediaLengthInSeconds" ma:readOnly="true">
      <xsd:simpleType>
        <xsd:restriction base="dms:Unknow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9af281f3-005c-4590-8509-9f2f2da8adb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Version" ma:index="4" nillable="true" ma:displayName="Version" ma:internalName="_Vers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cdaa3e1-0311-4014-9630-d77d2ddf556e" elementFormDefault="qualified">
    <xsd:import namespace="http://schemas.microsoft.com/office/2006/documentManagement/types"/>
    <xsd:import namespace="http://schemas.microsoft.com/office/infopath/2007/PartnerControls"/>
    <xsd:element name="AxSourceListID" ma:index="10" nillable="true" ma:displayName="AxSourceListID" ma:hidden="true" ma:internalName="AxSourceListID" ma:readOnly="false">
      <xsd:simpleType>
        <xsd:restriction base="dms:Unknown"/>
      </xsd:simpleType>
    </xsd:element>
    <xsd:element name="AxSourceItemID" ma:index="11" nillable="true" ma:displayName="AxSourceItemID" ma:hidden="true" ma:internalName="AxSourceItemID" ma:readOnly="false">
      <xsd:simpleType>
        <xsd:restriction base="dms:Unknown"/>
      </xsd:simpleType>
    </xsd:element>
    <xsd:element name="SharedWithUsers" ma:index="23"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0"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FA9C606-BEC1-438A-B60E-3F8D19F3EC33}">
  <ds:schemaRefs>
    <ds:schemaRef ds:uri="http://schemas.microsoft.com/sharepoint/events"/>
    <ds:schemaRef ds:uri=""/>
  </ds:schemaRefs>
</ds:datastoreItem>
</file>

<file path=customXml/itemProps2.xml><?xml version="1.0" encoding="utf-8"?>
<ds:datastoreItem xmlns:ds="http://schemas.openxmlformats.org/officeDocument/2006/customXml" ds:itemID="{E4C33063-F698-4BD1-8174-5B359DF04D5E}">
  <ds:schemaRefs>
    <ds:schemaRef ds:uri="http://schemas.microsoft.com/sharepoint/v3/contenttype/forms"/>
  </ds:schemaRefs>
</ds:datastoreItem>
</file>

<file path=customXml/itemProps3.xml><?xml version="1.0" encoding="utf-8"?>
<ds:datastoreItem xmlns:ds="http://schemas.openxmlformats.org/officeDocument/2006/customXml" ds:itemID="{F8261DBD-1650-4AC5-AEE8-6FCBCFF1EAC6}">
  <ds:schemaRefs>
    <ds:schemaRef ds:uri="http://schemas.microsoft.com/office/2006/metadata/properties"/>
    <ds:schemaRef ds:uri="3cdaa3e1-0311-4014-9630-d77d2ddf556e"/>
    <ds:schemaRef ds:uri="http://schemas.microsoft.com/sharepoint/v3"/>
    <ds:schemaRef ds:uri="http://schemas.openxmlformats.org/package/2006/metadata/core-properties"/>
    <ds:schemaRef ds:uri="http://purl.org/dc/terms/"/>
    <ds:schemaRef ds:uri="http://schemas.microsoft.com/office/infopath/2007/PartnerControls"/>
    <ds:schemaRef ds:uri="http://purl.org/dc/dcmitype/"/>
    <ds:schemaRef ds:uri="http://schemas.microsoft.com/sharepoint/v4"/>
    <ds:schemaRef ds:uri="http://schemas.microsoft.com/office/2006/documentManagement/types"/>
    <ds:schemaRef ds:uri="http://schemas.microsoft.com/sharepoint/v3/fields"/>
    <ds:schemaRef ds:uri="http://purl.org/dc/elements/1.1/"/>
    <ds:schemaRef ds:uri="f3356d00-3bac-4125-beb8-3fe6f2a1b406"/>
    <ds:schemaRef ds:uri="c8e2261c-d36f-4e15-9393-72878087d242"/>
    <ds:schemaRef ds:uri="http://www.w3.org/XML/1998/namespace"/>
  </ds:schemaRefs>
</ds:datastoreItem>
</file>

<file path=customXml/itemProps4.xml><?xml version="1.0" encoding="utf-8"?>
<ds:datastoreItem xmlns:ds="http://schemas.openxmlformats.org/officeDocument/2006/customXml" ds:itemID="{1662600A-41CE-4B66-9146-EF74553366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8e2261c-d36f-4e15-9393-72878087d242"/>
    <ds:schemaRef ds:uri="f3356d00-3bac-4125-beb8-3fe6f2a1b406"/>
    <ds:schemaRef ds:uri="http://schemas.microsoft.com/sharepoint/v3/fields"/>
    <ds:schemaRef ds:uri="3cdaa3e1-0311-4014-9630-d77d2ddf556e"/>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3297</TotalTime>
  <Words>959</Words>
  <Application>Microsoft Office PowerPoint</Application>
  <PresentationFormat>On-screen Show (16:9)</PresentationFormat>
  <Paragraphs>240</Paragraphs>
  <Slides>21</Slides>
  <Notes>21</Notes>
  <HiddenSlides>0</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21</vt:i4>
      </vt:variant>
    </vt:vector>
  </HeadingPairs>
  <TitlesOfParts>
    <vt:vector size="36" baseType="lpstr">
      <vt:lpstr>Arial</vt:lpstr>
      <vt:lpstr>Calibri</vt:lpstr>
      <vt:lpstr>Scotiabank-Regular</vt:lpstr>
      <vt:lpstr>Sun Life New Display</vt:lpstr>
      <vt:lpstr>Sun Life New Text</vt:lpstr>
      <vt:lpstr>Sun Life Sans</vt:lpstr>
      <vt:lpstr>Sun Life Serif</vt:lpstr>
      <vt:lpstr>Office Theme</vt:lpstr>
      <vt:lpstr>3_Office Theme</vt:lpstr>
      <vt:lpstr>11_Office Theme</vt:lpstr>
      <vt:lpstr>4_Office Theme</vt:lpstr>
      <vt:lpstr>8_Office Theme</vt:lpstr>
      <vt:lpstr>5_Office Theme</vt:lpstr>
      <vt:lpstr>13_Office Theme</vt:lpstr>
      <vt:lpstr>6_Office Theme</vt:lpstr>
      <vt:lpstr>5 steps to boost your financial health</vt:lpstr>
      <vt:lpstr>Step 1: Assess your current situation Are your finances healthy? </vt:lpstr>
      <vt:lpstr>A plan helps you:</vt:lpstr>
      <vt:lpstr>Step 2: Create goals Define your priorities</vt:lpstr>
      <vt:lpstr>Short term and long term goals</vt:lpstr>
      <vt:lpstr>How to create a S.M.A.R.T. goal</vt:lpstr>
      <vt:lpstr>Step 3: Prioritize your goals</vt:lpstr>
      <vt:lpstr>Determine where your money goes</vt:lpstr>
      <vt:lpstr>How to prioritize your goals</vt:lpstr>
      <vt:lpstr>Step 4: Act on your plan</vt:lpstr>
      <vt:lpstr>Ways to pay off your debts</vt:lpstr>
      <vt:lpstr>Saving for the future</vt:lpstr>
      <vt:lpstr>Nothing grows your money like time </vt:lpstr>
      <vt:lpstr>Step 5: Keep your finances healthy</vt:lpstr>
      <vt:lpstr>Beware of fraud</vt:lpstr>
      <vt:lpstr>The importance of your credit score</vt:lpstr>
      <vt:lpstr>Financial protection</vt:lpstr>
      <vt:lpstr>Have your estate planning in order</vt:lpstr>
      <vt:lpstr>Staying current in times of change</vt:lpstr>
      <vt:lpstr>Take action</vt:lpstr>
      <vt:lpstr>Connecting with Sun Life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Shieh</dc:creator>
  <cp:lastModifiedBy>Lisa Plater</cp:lastModifiedBy>
  <cp:revision>126</cp:revision>
  <dcterms:created xsi:type="dcterms:W3CDTF">2022-11-22T01:52:20Z</dcterms:created>
  <dcterms:modified xsi:type="dcterms:W3CDTF">2025-04-10T13:35:18Z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0x0101003BC424F530A5BE4B98854DCA00BF051F</vt:lpwstr>
  </property>
  <property fmtid="{D5CDD505-2E9C-101B-9397-08002B2CF9AE}" pid="3" name="_dlc_DocId">
    <vt:lpwstr>5CD5YEM5C3YY-1947770086-56879</vt:lpwstr>
  </property>
  <property fmtid="{D5CDD505-2E9C-101B-9397-08002B2CF9AE}" pid="4" name="_dlc_DocIdItemGuid">
    <vt:lpwstr>41d481d3-821a-4034-a8e8-bb674515629c</vt:lpwstr>
  </property>
  <property fmtid="{D5CDD505-2E9C-101B-9397-08002B2CF9AE}" pid="5" name="_dlc_DocIdUrl">
    <vt:lpwstr>https://sunlifefinancial.sharepoint.com/sites/Group/GRSES/_layouts/15/DocIdRedir.aspx?ID=5CD5YEM5C3YY-1947770086-56879, 5CD5YEM5C3YY-1947770086-56879</vt:lpwstr>
  </property>
  <property fmtid="{D5CDD505-2E9C-101B-9397-08002B2CF9AE}" pid="6" name="MediaServiceImageTags">
    <vt:lpwstr/>
  </property>
</Properties>
</file>