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3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4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5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6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7.xml" ContentType="application/vnd.openxmlformats-officedocument.theme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8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0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1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3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5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7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8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9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20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769" r:id="rId6"/>
    <p:sldMasterId id="2147483798" r:id="rId7"/>
    <p:sldMasterId id="2147483826" r:id="rId8"/>
    <p:sldMasterId id="2147483856" r:id="rId9"/>
    <p:sldMasterId id="2147483889" r:id="rId10"/>
    <p:sldMasterId id="2147484093" r:id="rId11"/>
    <p:sldMasterId id="2147484124" r:id="rId12"/>
    <p:sldMasterId id="2147484152" r:id="rId13"/>
  </p:sldMasterIdLst>
  <p:notesMasterIdLst>
    <p:notesMasterId r:id="rId35"/>
  </p:notesMasterIdLst>
  <p:sldIdLst>
    <p:sldId id="5799" r:id="rId14"/>
    <p:sldId id="261" r:id="rId15"/>
    <p:sldId id="5795" r:id="rId16"/>
    <p:sldId id="2000" r:id="rId17"/>
    <p:sldId id="1985" r:id="rId18"/>
    <p:sldId id="5796" r:id="rId19"/>
    <p:sldId id="2063" r:id="rId20"/>
    <p:sldId id="1986" r:id="rId21"/>
    <p:sldId id="5797" r:id="rId22"/>
    <p:sldId id="1974" r:id="rId23"/>
    <p:sldId id="5766" r:id="rId24"/>
    <p:sldId id="1988" r:id="rId25"/>
    <p:sldId id="1990" r:id="rId26"/>
    <p:sldId id="5784" r:id="rId27"/>
    <p:sldId id="2078" r:id="rId28"/>
    <p:sldId id="1978" r:id="rId29"/>
    <p:sldId id="5791" r:id="rId30"/>
    <p:sldId id="5785" r:id="rId31"/>
    <p:sldId id="5798" r:id="rId32"/>
    <p:sldId id="5792" r:id="rId33"/>
    <p:sldId id="1999" r:id="rId34"/>
  </p:sldIdLst>
  <p:sldSz cx="9144000" cy="5143500" type="screen16x9"/>
  <p:notesSz cx="6858000" cy="9144000"/>
  <p:custDataLst>
    <p:tags r:id="rId3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2E7D3730-2CAC-B101-3C8C-925CE8154929}" name="Natacha Lafond" initials="NL" userId="S::natacha.lafond@sunlife.com::47113379-dd4a-492e-a2ce-7410aa5cef51" providerId="AD"/>
  <p188:author id="{C07D0981-9573-5AEC-CB66-A18F9425FD77}" name="Lisa Plater" initials="LP" userId="S::lisa.plater@sunlife.com::3108f9e6-46bb-406e-962f-3688069362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DE6E1"/>
    <a:srgbClr val="38758E"/>
    <a:srgbClr val="004F73"/>
    <a:srgbClr val="6ED2DF"/>
    <a:srgbClr val="C00000"/>
    <a:srgbClr val="D9541A"/>
    <a:srgbClr val="FFC000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8" autoAdjust="0"/>
    <p:restoredTop sz="60280" autoAdjust="0"/>
  </p:normalViewPr>
  <p:slideViewPr>
    <p:cSldViewPr snapToGrid="0">
      <p:cViewPr varScale="1">
        <p:scale>
          <a:sx n="51" d="100"/>
          <a:sy n="51" d="100"/>
        </p:scale>
        <p:origin x="158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2" d="100"/>
          <a:sy n="112" d="100"/>
        </p:scale>
        <p:origin x="189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Master" Target="slideMasters/slideMaster9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microsoft.com/office/2018/10/relationships/authors" Target="authors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tags" Target="tags/tag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ater" userId="3108f9e6-46bb-406e-962f-36880693622a" providerId="ADAL" clId="{ED44A945-605B-49F7-965E-EAB5A66A98C2}"/>
    <pc:docChg chg="modSld">
      <pc:chgData name="Lisa Plater" userId="3108f9e6-46bb-406e-962f-36880693622a" providerId="ADAL" clId="{ED44A945-605B-49F7-965E-EAB5A66A98C2}" dt="2025-04-10T13:37:14.303" v="1" actId="20577"/>
      <pc:docMkLst>
        <pc:docMk/>
      </pc:docMkLst>
      <pc:sldChg chg="modSp mod">
        <pc:chgData name="Lisa Plater" userId="3108f9e6-46bb-406e-962f-36880693622a" providerId="ADAL" clId="{ED44A945-605B-49F7-965E-EAB5A66A98C2}" dt="2025-04-10T13:37:14.303" v="1" actId="20577"/>
        <pc:sldMkLst>
          <pc:docMk/>
          <pc:sldMk cId="2716619313" sldId="1999"/>
        </pc:sldMkLst>
        <pc:spChg chg="mod">
          <ac:chgData name="Lisa Plater" userId="3108f9e6-46bb-406e-962f-36880693622a" providerId="ADAL" clId="{ED44A945-605B-49F7-965E-EAB5A66A98C2}" dt="2025-04-10T13:37:14.303" v="1" actId="20577"/>
          <ac:spMkLst>
            <pc:docMk/>
            <pc:sldMk cId="2716619313" sldId="1999"/>
            <ac:spMk id="11" creationId="{240CF3EC-618D-1897-250A-81D22DFCCEC7}"/>
          </ac:spMkLst>
        </pc:spChg>
      </pc:sldChg>
    </pc:docChg>
  </pc:docChgLst>
  <pc:docChgLst>
    <pc:chgData name="Lisa Plater" userId="3108f9e6-46bb-406e-962f-36880693622a" providerId="ADAL" clId="{3321780E-1312-4430-B341-4316BE1DCD18}"/>
    <pc:docChg chg="custSel addSld delSld modSld delMainMaster">
      <pc:chgData name="Lisa Plater" userId="3108f9e6-46bb-406e-962f-36880693622a" providerId="ADAL" clId="{3321780E-1312-4430-B341-4316BE1DCD18}" dt="2025-04-07T16:50:11.727" v="49"/>
      <pc:docMkLst>
        <pc:docMk/>
      </pc:docMkLst>
      <pc:sldChg chg="modNotesTx">
        <pc:chgData name="Lisa Plater" userId="3108f9e6-46bb-406e-962f-36880693622a" providerId="ADAL" clId="{3321780E-1312-4430-B341-4316BE1DCD18}" dt="2025-04-07T13:39:01.563" v="5" actId="6549"/>
        <pc:sldMkLst>
          <pc:docMk/>
          <pc:sldMk cId="3529815487" sldId="261"/>
        </pc:sldMkLst>
      </pc:sldChg>
      <pc:sldChg chg="del">
        <pc:chgData name="Lisa Plater" userId="3108f9e6-46bb-406e-962f-36880693622a" providerId="ADAL" clId="{3321780E-1312-4430-B341-4316BE1DCD18}" dt="2025-04-07T13:40:42.875" v="30" actId="47"/>
        <pc:sldMkLst>
          <pc:docMk/>
          <pc:sldMk cId="1434450362" sldId="438"/>
        </pc:sldMkLst>
      </pc:sldChg>
      <pc:sldChg chg="modNotesTx">
        <pc:chgData name="Lisa Plater" userId="3108f9e6-46bb-406e-962f-36880693622a" providerId="ADAL" clId="{3321780E-1312-4430-B341-4316BE1DCD18}" dt="2025-04-07T13:39:43.422" v="14" actId="6549"/>
        <pc:sldMkLst>
          <pc:docMk/>
          <pc:sldMk cId="3575276290" sldId="1974"/>
        </pc:sldMkLst>
      </pc:sldChg>
      <pc:sldChg chg="modSp mod modNotesTx">
        <pc:chgData name="Lisa Plater" userId="3108f9e6-46bb-406e-962f-36880693622a" providerId="ADAL" clId="{3321780E-1312-4430-B341-4316BE1DCD18}" dt="2025-04-07T13:40:19.821" v="25" actId="6549"/>
        <pc:sldMkLst>
          <pc:docMk/>
          <pc:sldMk cId="2583177493" sldId="1978"/>
        </pc:sldMkLst>
        <pc:spChg chg="mod">
          <ac:chgData name="Lisa Plater" userId="3108f9e6-46bb-406e-962f-36880693622a" providerId="ADAL" clId="{3321780E-1312-4430-B341-4316BE1DCD18}" dt="2025-04-07T13:40:15.197" v="24" actId="20577"/>
          <ac:spMkLst>
            <pc:docMk/>
            <pc:sldMk cId="2583177493" sldId="1978"/>
            <ac:spMk id="12" creationId="{83082665-4537-C038-51F2-BECE7A0F11FB}"/>
          </ac:spMkLst>
        </pc:spChg>
      </pc:sldChg>
      <pc:sldChg chg="del">
        <pc:chgData name="Lisa Plater" userId="3108f9e6-46bb-406e-962f-36880693622a" providerId="ADAL" clId="{3321780E-1312-4430-B341-4316BE1DCD18}" dt="2025-04-07T13:33:06.666" v="0" actId="47"/>
        <pc:sldMkLst>
          <pc:docMk/>
          <pc:sldMk cId="2521449533" sldId="1982"/>
        </pc:sldMkLst>
      </pc:sldChg>
      <pc:sldChg chg="modNotesTx">
        <pc:chgData name="Lisa Plater" userId="3108f9e6-46bb-406e-962f-36880693622a" providerId="ADAL" clId="{3321780E-1312-4430-B341-4316BE1DCD18}" dt="2025-04-07T13:39:16.106" v="8" actId="6549"/>
        <pc:sldMkLst>
          <pc:docMk/>
          <pc:sldMk cId="3398859980" sldId="1985"/>
        </pc:sldMkLst>
      </pc:sldChg>
      <pc:sldChg chg="modNotesTx">
        <pc:chgData name="Lisa Plater" userId="3108f9e6-46bb-406e-962f-36880693622a" providerId="ADAL" clId="{3321780E-1312-4430-B341-4316BE1DCD18}" dt="2025-04-07T13:39:32.541" v="12" actId="6549"/>
        <pc:sldMkLst>
          <pc:docMk/>
          <pc:sldMk cId="1977458981" sldId="1986"/>
        </pc:sldMkLst>
      </pc:sldChg>
      <pc:sldChg chg="modNotesTx">
        <pc:chgData name="Lisa Plater" userId="3108f9e6-46bb-406e-962f-36880693622a" providerId="ADAL" clId="{3321780E-1312-4430-B341-4316BE1DCD18}" dt="2025-04-07T13:39:51.987" v="16" actId="6549"/>
        <pc:sldMkLst>
          <pc:docMk/>
          <pc:sldMk cId="863329779" sldId="1988"/>
        </pc:sldMkLst>
      </pc:sldChg>
      <pc:sldChg chg="modNotesTx">
        <pc:chgData name="Lisa Plater" userId="3108f9e6-46bb-406e-962f-36880693622a" providerId="ADAL" clId="{3321780E-1312-4430-B341-4316BE1DCD18}" dt="2025-04-07T13:39:55.996" v="17" actId="6549"/>
        <pc:sldMkLst>
          <pc:docMk/>
          <pc:sldMk cId="2003553217" sldId="1990"/>
        </pc:sldMkLst>
      </pc:sldChg>
      <pc:sldChg chg="add">
        <pc:chgData name="Lisa Plater" userId="3108f9e6-46bb-406e-962f-36880693622a" providerId="ADAL" clId="{3321780E-1312-4430-B341-4316BE1DCD18}" dt="2025-04-07T16:50:11.727" v="49"/>
        <pc:sldMkLst>
          <pc:docMk/>
          <pc:sldMk cId="2716619313" sldId="1999"/>
        </pc:sldMkLst>
      </pc:sldChg>
      <pc:sldChg chg="modNotesTx">
        <pc:chgData name="Lisa Plater" userId="3108f9e6-46bb-406e-962f-36880693622a" providerId="ADAL" clId="{3321780E-1312-4430-B341-4316BE1DCD18}" dt="2025-04-07T13:39:11.559" v="7" actId="6549"/>
        <pc:sldMkLst>
          <pc:docMk/>
          <pc:sldMk cId="2172775349" sldId="2000"/>
        </pc:sldMkLst>
      </pc:sldChg>
      <pc:sldChg chg="addSp delSp modSp del mod modNotesTx">
        <pc:chgData name="Lisa Plater" userId="3108f9e6-46bb-406e-962f-36880693622a" providerId="ADAL" clId="{3321780E-1312-4430-B341-4316BE1DCD18}" dt="2025-04-07T16:50:09.293" v="48" actId="47"/>
        <pc:sldMkLst>
          <pc:docMk/>
          <pc:sldMk cId="830049829" sldId="2034"/>
        </pc:sldMkLst>
      </pc:sldChg>
      <pc:sldChg chg="modNotesTx">
        <pc:chgData name="Lisa Plater" userId="3108f9e6-46bb-406e-962f-36880693622a" providerId="ADAL" clId="{3321780E-1312-4430-B341-4316BE1DCD18}" dt="2025-04-07T13:39:25.232" v="10" actId="6549"/>
        <pc:sldMkLst>
          <pc:docMk/>
          <pc:sldMk cId="2561296657" sldId="2063"/>
        </pc:sldMkLst>
      </pc:sldChg>
      <pc:sldChg chg="modNotesTx">
        <pc:chgData name="Lisa Plater" userId="3108f9e6-46bb-406e-962f-36880693622a" providerId="ADAL" clId="{3321780E-1312-4430-B341-4316BE1DCD18}" dt="2025-04-07T13:40:08.823" v="20" actId="6549"/>
        <pc:sldMkLst>
          <pc:docMk/>
          <pc:sldMk cId="1123317985" sldId="2078"/>
        </pc:sldMkLst>
      </pc:sldChg>
      <pc:sldChg chg="modNotesTx">
        <pc:chgData name="Lisa Plater" userId="3108f9e6-46bb-406e-962f-36880693622a" providerId="ADAL" clId="{3321780E-1312-4430-B341-4316BE1DCD18}" dt="2025-04-07T13:39:47.266" v="15" actId="6549"/>
        <pc:sldMkLst>
          <pc:docMk/>
          <pc:sldMk cId="2604010963" sldId="5766"/>
        </pc:sldMkLst>
      </pc:sldChg>
      <pc:sldChg chg="modNotesTx">
        <pc:chgData name="Lisa Plater" userId="3108f9e6-46bb-406e-962f-36880693622a" providerId="ADAL" clId="{3321780E-1312-4430-B341-4316BE1DCD18}" dt="2025-04-07T13:40:02.368" v="19" actId="6549"/>
        <pc:sldMkLst>
          <pc:docMk/>
          <pc:sldMk cId="2320842248" sldId="5784"/>
        </pc:sldMkLst>
      </pc:sldChg>
      <pc:sldChg chg="modNotesTx">
        <pc:chgData name="Lisa Plater" userId="3108f9e6-46bb-406e-962f-36880693622a" providerId="ADAL" clId="{3321780E-1312-4430-B341-4316BE1DCD18}" dt="2025-04-07T13:40:30.948" v="27" actId="6549"/>
        <pc:sldMkLst>
          <pc:docMk/>
          <pc:sldMk cId="4256148428" sldId="5785"/>
        </pc:sldMkLst>
      </pc:sldChg>
      <pc:sldChg chg="del">
        <pc:chgData name="Lisa Plater" userId="3108f9e6-46bb-406e-962f-36880693622a" providerId="ADAL" clId="{3321780E-1312-4430-B341-4316BE1DCD18}" dt="2025-04-07T13:38:57.574" v="4" actId="47"/>
        <pc:sldMkLst>
          <pc:docMk/>
          <pc:sldMk cId="4127729738" sldId="5789"/>
        </pc:sldMkLst>
      </pc:sldChg>
      <pc:sldChg chg="del">
        <pc:chgData name="Lisa Plater" userId="3108f9e6-46bb-406e-962f-36880693622a" providerId="ADAL" clId="{3321780E-1312-4430-B341-4316BE1DCD18}" dt="2025-04-07T13:39:29.002" v="11" actId="47"/>
        <pc:sldMkLst>
          <pc:docMk/>
          <pc:sldMk cId="3514176644" sldId="5790"/>
        </pc:sldMkLst>
      </pc:sldChg>
      <pc:sldChg chg="modNotesTx">
        <pc:chgData name="Lisa Plater" userId="3108f9e6-46bb-406e-962f-36880693622a" providerId="ADAL" clId="{3321780E-1312-4430-B341-4316BE1DCD18}" dt="2025-04-07T13:40:24.916" v="26" actId="6549"/>
        <pc:sldMkLst>
          <pc:docMk/>
          <pc:sldMk cId="1626553369" sldId="5791"/>
        </pc:sldMkLst>
      </pc:sldChg>
      <pc:sldChg chg="modNotesTx">
        <pc:chgData name="Lisa Plater" userId="3108f9e6-46bb-406e-962f-36880693622a" providerId="ADAL" clId="{3321780E-1312-4430-B341-4316BE1DCD18}" dt="2025-04-07T13:40:40.617" v="29" actId="6549"/>
        <pc:sldMkLst>
          <pc:docMk/>
          <pc:sldMk cId="2617093482" sldId="5792"/>
        </pc:sldMkLst>
      </pc:sldChg>
      <pc:sldChg chg="del">
        <pc:chgData name="Lisa Plater" userId="3108f9e6-46bb-406e-962f-36880693622a" providerId="ADAL" clId="{3321780E-1312-4430-B341-4316BE1DCD18}" dt="2025-04-07T13:39:58.951" v="18" actId="47"/>
        <pc:sldMkLst>
          <pc:docMk/>
          <pc:sldMk cId="4040125008" sldId="5794"/>
        </pc:sldMkLst>
      </pc:sldChg>
      <pc:sldChg chg="modNotesTx">
        <pc:chgData name="Lisa Plater" userId="3108f9e6-46bb-406e-962f-36880693622a" providerId="ADAL" clId="{3321780E-1312-4430-B341-4316BE1DCD18}" dt="2025-04-07T13:39:07.459" v="6" actId="6549"/>
        <pc:sldMkLst>
          <pc:docMk/>
          <pc:sldMk cId="4242650037" sldId="5795"/>
        </pc:sldMkLst>
      </pc:sldChg>
      <pc:sldChg chg="modNotesTx">
        <pc:chgData name="Lisa Plater" userId="3108f9e6-46bb-406e-962f-36880693622a" providerId="ADAL" clId="{3321780E-1312-4430-B341-4316BE1DCD18}" dt="2025-04-07T13:39:21.162" v="9" actId="6549"/>
        <pc:sldMkLst>
          <pc:docMk/>
          <pc:sldMk cId="3934734425" sldId="5796"/>
        </pc:sldMkLst>
      </pc:sldChg>
      <pc:sldChg chg="modNotesTx">
        <pc:chgData name="Lisa Plater" userId="3108f9e6-46bb-406e-962f-36880693622a" providerId="ADAL" clId="{3321780E-1312-4430-B341-4316BE1DCD18}" dt="2025-04-07T13:39:37.744" v="13" actId="6549"/>
        <pc:sldMkLst>
          <pc:docMk/>
          <pc:sldMk cId="2271986133" sldId="5797"/>
        </pc:sldMkLst>
      </pc:sldChg>
      <pc:sldChg chg="modNotesTx">
        <pc:chgData name="Lisa Plater" userId="3108f9e6-46bb-406e-962f-36880693622a" providerId="ADAL" clId="{3321780E-1312-4430-B341-4316BE1DCD18}" dt="2025-04-07T13:40:35.942" v="28" actId="6549"/>
        <pc:sldMkLst>
          <pc:docMk/>
          <pc:sldMk cId="2993969567" sldId="5798"/>
        </pc:sldMkLst>
      </pc:sldChg>
      <pc:sldChg chg="addSp delSp modSp new mod">
        <pc:chgData name="Lisa Plater" userId="3108f9e6-46bb-406e-962f-36880693622a" providerId="ADAL" clId="{3321780E-1312-4430-B341-4316BE1DCD18}" dt="2025-04-07T13:41:44.011" v="34" actId="33553"/>
        <pc:sldMkLst>
          <pc:docMk/>
          <pc:sldMk cId="3573118334" sldId="5799"/>
        </pc:sldMkLst>
        <pc:spChg chg="add mod">
          <ac:chgData name="Lisa Plater" userId="3108f9e6-46bb-406e-962f-36880693622a" providerId="ADAL" clId="{3321780E-1312-4430-B341-4316BE1DCD18}" dt="2025-04-07T13:41:44.011" v="34" actId="33553"/>
          <ac:spMkLst>
            <pc:docMk/>
            <pc:sldMk cId="3573118334" sldId="5799"/>
            <ac:spMk id="3" creationId="{10CEECEC-8158-1B80-BD7F-EA990D95493F}"/>
          </ac:spMkLst>
        </pc:spChg>
        <pc:picChg chg="add mod">
          <ac:chgData name="Lisa Plater" userId="3108f9e6-46bb-406e-962f-36880693622a" providerId="ADAL" clId="{3321780E-1312-4430-B341-4316BE1DCD18}" dt="2025-04-07T13:38:52.350" v="3"/>
          <ac:picMkLst>
            <pc:docMk/>
            <pc:sldMk cId="3573118334" sldId="5799"/>
            <ac:picMk id="4" creationId="{92C00C32-1609-BF2C-42D1-61CF4005CD23}"/>
          </ac:picMkLst>
        </pc:picChg>
      </pc:sldChg>
      <pc:sldMasterChg chg="del delSldLayout">
        <pc:chgData name="Lisa Plater" userId="3108f9e6-46bb-406e-962f-36880693622a" providerId="ADAL" clId="{3321780E-1312-4430-B341-4316BE1DCD18}" dt="2025-04-07T13:33:06.666" v="0" actId="47"/>
        <pc:sldMasterMkLst>
          <pc:docMk/>
          <pc:sldMasterMk cId="2188191961" sldId="2147483731"/>
        </pc:sldMasterMkLst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943354793" sldId="2147483732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2058651107" sldId="2147483733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4060099482" sldId="2147483734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921025367" sldId="2147483735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2637711151" sldId="2147483736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3880883017" sldId="2147483737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3189392552" sldId="2147483738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2768614425" sldId="2147483739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2628149262" sldId="2147483740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655085874" sldId="2147483741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739172628" sldId="2147483742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2596149191" sldId="2147483743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242042789" sldId="2147483744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4207247103" sldId="2147483745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4176293342" sldId="2147483746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3843597350" sldId="2147483747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185229095" sldId="2147483748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2494759564" sldId="2147483749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664142979" sldId="2147483750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538057366" sldId="2147483751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3350200190" sldId="2147483757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753132214" sldId="2147483758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3917852258" sldId="2147483759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982856980" sldId="2147483763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553883742" sldId="2147483764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3742753017" sldId="2147483765"/>
          </pc:sldLayoutMkLst>
        </pc:sldLayoutChg>
        <pc:sldLayoutChg chg="del">
          <pc:chgData name="Lisa Plater" userId="3108f9e6-46bb-406e-962f-36880693622a" providerId="ADAL" clId="{3321780E-1312-4430-B341-4316BE1DCD18}" dt="2025-04-07T13:33:06.666" v="0" actId="47"/>
          <pc:sldLayoutMkLst>
            <pc:docMk/>
            <pc:sldMasterMk cId="2188191961" sldId="2147483731"/>
            <pc:sldLayoutMk cId="1881624648" sldId="2147483768"/>
          </pc:sldLayoutMkLst>
        </pc:sldLayoutChg>
      </pc:sldMasterChg>
      <pc:sldMasterChg chg="delSldLayout">
        <pc:chgData name="Lisa Plater" userId="3108f9e6-46bb-406e-962f-36880693622a" providerId="ADAL" clId="{3321780E-1312-4430-B341-4316BE1DCD18}" dt="2025-04-07T13:39:58.951" v="18" actId="47"/>
        <pc:sldMasterMkLst>
          <pc:docMk/>
          <pc:sldMasterMk cId="3680046529" sldId="2147484124"/>
        </pc:sldMasterMkLst>
        <pc:sldLayoutChg chg="del">
          <pc:chgData name="Lisa Plater" userId="3108f9e6-46bb-406e-962f-36880693622a" providerId="ADAL" clId="{3321780E-1312-4430-B341-4316BE1DCD18}" dt="2025-04-07T13:39:58.951" v="18" actId="47"/>
          <pc:sldLayoutMkLst>
            <pc:docMk/>
            <pc:sldMasterMk cId="3680046529" sldId="2147484124"/>
            <pc:sldLayoutMk cId="889117274" sldId="2147484151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r>
              <a:rPr lang="en-CA" dirty="0" err="1">
                <a:latin typeface="Sun Life New Text" pitchFamily="2" charset="0"/>
              </a:rPr>
              <a:t>Indice</a:t>
            </a:r>
            <a:r>
              <a:rPr lang="en-CA" dirty="0">
                <a:latin typeface="Sun Life New Text" pitchFamily="2" charset="0"/>
              </a:rPr>
              <a:t> de</a:t>
            </a:r>
            <a:r>
              <a:rPr lang="en-CA" baseline="0" dirty="0">
                <a:latin typeface="Sun Life New Text" pitchFamily="2" charset="0"/>
              </a:rPr>
              <a:t> stress financier </a:t>
            </a:r>
            <a:r>
              <a:rPr lang="en-CA" dirty="0">
                <a:latin typeface="Sun Life New Text" pitchFamily="2" charset="0"/>
              </a:rPr>
              <a:t>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Sun Life New Text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4"/>
                <c:pt idx="0">
                  <c:v>Stress lié à l'argent</c:v>
                </c:pt>
                <c:pt idx="1">
                  <c:v>Impact sur la santé mentale</c:v>
                </c:pt>
                <c:pt idx="2">
                  <c:v>Perte de sommeil</c:v>
                </c:pt>
                <c:pt idx="3">
                  <c:v>Optimisme accru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36</c:v>
                </c:pt>
                <c:pt idx="2">
                  <c:v>48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D9-4692-B046-A276424D53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4"/>
                <c:pt idx="0">
                  <c:v>Stress lié à l'argent</c:v>
                </c:pt>
                <c:pt idx="1">
                  <c:v>Impact sur la santé mentale</c:v>
                </c:pt>
                <c:pt idx="2">
                  <c:v>Perte de sommeil</c:v>
                </c:pt>
                <c:pt idx="3">
                  <c:v>Optimisme accru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44</c:v>
                </c:pt>
                <c:pt idx="1">
                  <c:v>38</c:v>
                </c:pt>
                <c:pt idx="2">
                  <c:v>49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D9-4692-B046-A276424D53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4533744"/>
        <c:axId val="954531224"/>
      </c:barChart>
      <c:catAx>
        <c:axId val="95453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4531224"/>
        <c:crossesAt val="0"/>
        <c:auto val="1"/>
        <c:lblAlgn val="ctr"/>
        <c:lblOffset val="100"/>
        <c:noMultiLvlLbl val="0"/>
      </c:catAx>
      <c:valAx>
        <c:axId val="954531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453374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28585-B6D2-40B0-B6C6-521D776CBAB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BD7185-6A8A-4074-B909-BA339700DDD6}">
      <dgm:prSet custT="1"/>
      <dgm:spPr>
        <a:solidFill>
          <a:srgbClr val="DDE6E1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1</a:t>
          </a:r>
        </a:p>
      </dgm:t>
    </dgm:pt>
    <dgm:pt modelId="{6168DC29-A6A8-4176-836A-B6139FC2CB3B}" type="parTrans" cxnId="{E2056CC4-6F8D-4664-8DDD-FB225C693954}">
      <dgm:prSet/>
      <dgm:spPr/>
      <dgm:t>
        <a:bodyPr/>
        <a:lstStyle/>
        <a:p>
          <a:endParaRPr lang="en-CA"/>
        </a:p>
      </dgm:t>
    </dgm:pt>
    <dgm:pt modelId="{1DB7AF04-157E-4853-8C18-50844737BFD6}" type="sibTrans" cxnId="{E2056CC4-6F8D-4664-8DDD-FB225C693954}">
      <dgm:prSet/>
      <dgm:spPr/>
      <dgm:t>
        <a:bodyPr/>
        <a:lstStyle/>
        <a:p>
          <a:endParaRPr lang="en-CA"/>
        </a:p>
      </dgm:t>
    </dgm:pt>
    <dgm:pt modelId="{5DC36533-EB05-4F8B-B7FD-5C64916593A6}">
      <dgm:prSet custT="1"/>
      <dgm:spPr>
        <a:solidFill>
          <a:schemeClr val="bg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2</a:t>
          </a:r>
        </a:p>
      </dgm:t>
    </dgm:pt>
    <dgm:pt modelId="{4D5AAE8B-86FC-435E-BCF2-B280579692BA}" type="parTrans" cxnId="{B09D1EE9-CFC9-4D1D-AED2-B0A37DBA8175}">
      <dgm:prSet/>
      <dgm:spPr/>
      <dgm:t>
        <a:bodyPr/>
        <a:lstStyle/>
        <a:p>
          <a:endParaRPr lang="en-CA"/>
        </a:p>
      </dgm:t>
    </dgm:pt>
    <dgm:pt modelId="{6BBDBD62-90E4-4ABA-8BBB-9500969757E5}" type="sibTrans" cxnId="{B09D1EE9-CFC9-4D1D-AED2-B0A37DBA8175}">
      <dgm:prSet/>
      <dgm:spPr/>
      <dgm:t>
        <a:bodyPr/>
        <a:lstStyle/>
        <a:p>
          <a:endParaRPr lang="en-CA"/>
        </a:p>
      </dgm:t>
    </dgm:pt>
    <dgm:pt modelId="{4DB53DC3-4257-456D-AFDF-5EBA01766CA4}">
      <dgm:prSet custT="1"/>
      <dgm:spPr>
        <a:solidFill>
          <a:schemeClr val="bg2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4</a:t>
          </a:r>
        </a:p>
      </dgm:t>
    </dgm:pt>
    <dgm:pt modelId="{288E37E3-FB9E-4B39-98CC-33504C211BA5}" type="parTrans" cxnId="{6CD99075-1873-4725-8D28-63BCCC980114}">
      <dgm:prSet/>
      <dgm:spPr/>
      <dgm:t>
        <a:bodyPr/>
        <a:lstStyle/>
        <a:p>
          <a:endParaRPr lang="en-CA"/>
        </a:p>
      </dgm:t>
    </dgm:pt>
    <dgm:pt modelId="{7F59CF52-78BE-4BD4-A4F9-C1F8A043252E}" type="sibTrans" cxnId="{6CD99075-1873-4725-8D28-63BCCC980114}">
      <dgm:prSet/>
      <dgm:spPr/>
      <dgm:t>
        <a:bodyPr/>
        <a:lstStyle/>
        <a:p>
          <a:endParaRPr lang="en-CA"/>
        </a:p>
      </dgm:t>
    </dgm:pt>
    <dgm:pt modelId="{BBC09E34-ABA7-4C2A-9CC7-36C77D6A53DE}">
      <dgm:prSet custT="1"/>
      <dgm:spPr>
        <a:solidFill>
          <a:srgbClr val="DDE6E1"/>
        </a:solidFill>
      </dgm:spPr>
      <dgm:t>
        <a:bodyPr/>
        <a:lstStyle/>
        <a:p>
          <a:r>
            <a:rPr lang="en-US" sz="1400" baseline="0" dirty="0">
              <a:solidFill>
                <a:schemeClr val="tx1"/>
              </a:solidFill>
              <a:latin typeface="Sun Life New Text" pitchFamily="2" charset="0"/>
            </a:rPr>
            <a:t>3</a:t>
          </a:r>
        </a:p>
      </dgm:t>
    </dgm:pt>
    <dgm:pt modelId="{FA89260F-9A1E-49FE-982C-10EAACFCDF6D}" type="parTrans" cxnId="{566EE85F-F28F-4F3F-B654-A53A5848C65D}">
      <dgm:prSet/>
      <dgm:spPr/>
      <dgm:t>
        <a:bodyPr/>
        <a:lstStyle/>
        <a:p>
          <a:endParaRPr lang="en-CA"/>
        </a:p>
      </dgm:t>
    </dgm:pt>
    <dgm:pt modelId="{DA40A801-64AE-4045-A329-A4580097E3AC}" type="sibTrans" cxnId="{566EE85F-F28F-4F3F-B654-A53A5848C65D}">
      <dgm:prSet/>
      <dgm:spPr/>
      <dgm:t>
        <a:bodyPr/>
        <a:lstStyle/>
        <a:p>
          <a:endParaRPr lang="en-CA"/>
        </a:p>
      </dgm:t>
    </dgm:pt>
    <dgm:pt modelId="{377235D7-552E-430F-9793-DB52F2B3ECCA}" type="pres">
      <dgm:prSet presAssocID="{07F28585-B6D2-40B0-B6C6-521D776CBAB6}" presName="Name0" presStyleCnt="0">
        <dgm:presLayoutVars>
          <dgm:dir/>
          <dgm:animLvl val="lvl"/>
          <dgm:resizeHandles val="exact"/>
        </dgm:presLayoutVars>
      </dgm:prSet>
      <dgm:spPr/>
    </dgm:pt>
    <dgm:pt modelId="{FA866CE0-B5F6-4EDA-A4BC-9BD7C4AC4260}" type="pres">
      <dgm:prSet presAssocID="{47BD7185-6A8A-4074-B909-BA339700DDD6}" presName="Name8" presStyleCnt="0"/>
      <dgm:spPr/>
    </dgm:pt>
    <dgm:pt modelId="{97F87CC5-382E-4792-9B8C-80A2D007FC33}" type="pres">
      <dgm:prSet presAssocID="{47BD7185-6A8A-4074-B909-BA339700DDD6}" presName="level" presStyleLbl="node1" presStyleIdx="0" presStyleCnt="4">
        <dgm:presLayoutVars>
          <dgm:chMax val="1"/>
          <dgm:bulletEnabled val="1"/>
        </dgm:presLayoutVars>
      </dgm:prSet>
      <dgm:spPr/>
    </dgm:pt>
    <dgm:pt modelId="{C5F44E4F-1D7A-4D6E-9DEC-898AD58BB1F0}" type="pres">
      <dgm:prSet presAssocID="{47BD7185-6A8A-4074-B909-BA339700DDD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351E33A-85DB-4C27-9EA1-DA70D7140F2D}" type="pres">
      <dgm:prSet presAssocID="{5DC36533-EB05-4F8B-B7FD-5C64916593A6}" presName="Name8" presStyleCnt="0"/>
      <dgm:spPr/>
    </dgm:pt>
    <dgm:pt modelId="{E2BD458A-7260-41D5-814B-5A4AF3934DC9}" type="pres">
      <dgm:prSet presAssocID="{5DC36533-EB05-4F8B-B7FD-5C64916593A6}" presName="level" presStyleLbl="node1" presStyleIdx="1" presStyleCnt="4">
        <dgm:presLayoutVars>
          <dgm:chMax val="1"/>
          <dgm:bulletEnabled val="1"/>
        </dgm:presLayoutVars>
      </dgm:prSet>
      <dgm:spPr/>
    </dgm:pt>
    <dgm:pt modelId="{63409A8E-E23F-4966-AFDE-6E1D4470FB01}" type="pres">
      <dgm:prSet presAssocID="{5DC36533-EB05-4F8B-B7FD-5C64916593A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E901E8B-9CEE-4F9A-B54A-34985F265E7F}" type="pres">
      <dgm:prSet presAssocID="{BBC09E34-ABA7-4C2A-9CC7-36C77D6A53DE}" presName="Name8" presStyleCnt="0"/>
      <dgm:spPr/>
    </dgm:pt>
    <dgm:pt modelId="{7C86E07A-48C9-4291-9B48-2FC7CBB64D9A}" type="pres">
      <dgm:prSet presAssocID="{BBC09E34-ABA7-4C2A-9CC7-36C77D6A53DE}" presName="level" presStyleLbl="node1" presStyleIdx="2" presStyleCnt="4">
        <dgm:presLayoutVars>
          <dgm:chMax val="1"/>
          <dgm:bulletEnabled val="1"/>
        </dgm:presLayoutVars>
      </dgm:prSet>
      <dgm:spPr/>
    </dgm:pt>
    <dgm:pt modelId="{64FA526D-ECA0-47CA-B891-D420057AB050}" type="pres">
      <dgm:prSet presAssocID="{BBC09E34-ABA7-4C2A-9CC7-36C77D6A53D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78E1EB3-7DF2-4412-95DF-1C085CB36F8D}" type="pres">
      <dgm:prSet presAssocID="{4DB53DC3-4257-456D-AFDF-5EBA01766CA4}" presName="Name8" presStyleCnt="0"/>
      <dgm:spPr/>
    </dgm:pt>
    <dgm:pt modelId="{38A6F091-3DE8-431A-941A-C2BCE70CF452}" type="pres">
      <dgm:prSet presAssocID="{4DB53DC3-4257-456D-AFDF-5EBA01766CA4}" presName="level" presStyleLbl="node1" presStyleIdx="3" presStyleCnt="4">
        <dgm:presLayoutVars>
          <dgm:chMax val="1"/>
          <dgm:bulletEnabled val="1"/>
        </dgm:presLayoutVars>
      </dgm:prSet>
      <dgm:spPr/>
    </dgm:pt>
    <dgm:pt modelId="{7D2B7820-9CE8-4F84-8CFC-867D2B80FD39}" type="pres">
      <dgm:prSet presAssocID="{4DB53DC3-4257-456D-AFDF-5EBA01766CA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002234-3A1D-4BB6-A18F-5377142E1BBF}" type="presOf" srcId="{5DC36533-EB05-4F8B-B7FD-5C64916593A6}" destId="{63409A8E-E23F-4966-AFDE-6E1D4470FB01}" srcOrd="1" destOrd="0" presId="urn:microsoft.com/office/officeart/2005/8/layout/pyramid1"/>
    <dgm:cxn modelId="{566EE85F-F28F-4F3F-B654-A53A5848C65D}" srcId="{07F28585-B6D2-40B0-B6C6-521D776CBAB6}" destId="{BBC09E34-ABA7-4C2A-9CC7-36C77D6A53DE}" srcOrd="2" destOrd="0" parTransId="{FA89260F-9A1E-49FE-982C-10EAACFCDF6D}" sibTransId="{DA40A801-64AE-4045-A329-A4580097E3AC}"/>
    <dgm:cxn modelId="{3C53F469-489E-45D1-BD4C-EF063349D8AF}" type="presOf" srcId="{4DB53DC3-4257-456D-AFDF-5EBA01766CA4}" destId="{38A6F091-3DE8-431A-941A-C2BCE70CF452}" srcOrd="0" destOrd="0" presId="urn:microsoft.com/office/officeart/2005/8/layout/pyramid1"/>
    <dgm:cxn modelId="{D9758C4C-7C24-4DB5-A86E-B9F8412BEF75}" type="presOf" srcId="{47BD7185-6A8A-4074-B909-BA339700DDD6}" destId="{C5F44E4F-1D7A-4D6E-9DEC-898AD58BB1F0}" srcOrd="1" destOrd="0" presId="urn:microsoft.com/office/officeart/2005/8/layout/pyramid1"/>
    <dgm:cxn modelId="{6CD99075-1873-4725-8D28-63BCCC980114}" srcId="{07F28585-B6D2-40B0-B6C6-521D776CBAB6}" destId="{4DB53DC3-4257-456D-AFDF-5EBA01766CA4}" srcOrd="3" destOrd="0" parTransId="{288E37E3-FB9E-4B39-98CC-33504C211BA5}" sibTransId="{7F59CF52-78BE-4BD4-A4F9-C1F8A043252E}"/>
    <dgm:cxn modelId="{CA61DA79-7CEF-4757-896A-9A153603C243}" type="presOf" srcId="{07F28585-B6D2-40B0-B6C6-521D776CBAB6}" destId="{377235D7-552E-430F-9793-DB52F2B3ECCA}" srcOrd="0" destOrd="0" presId="urn:microsoft.com/office/officeart/2005/8/layout/pyramid1"/>
    <dgm:cxn modelId="{AA8D315A-1FDF-40DF-A09F-2EC6FBAC702D}" type="presOf" srcId="{5DC36533-EB05-4F8B-B7FD-5C64916593A6}" destId="{E2BD458A-7260-41D5-814B-5A4AF3934DC9}" srcOrd="0" destOrd="0" presId="urn:microsoft.com/office/officeart/2005/8/layout/pyramid1"/>
    <dgm:cxn modelId="{9EFFD4A3-44F2-4783-8558-2BF18942675B}" type="presOf" srcId="{BBC09E34-ABA7-4C2A-9CC7-36C77D6A53DE}" destId="{7C86E07A-48C9-4291-9B48-2FC7CBB64D9A}" srcOrd="0" destOrd="0" presId="urn:microsoft.com/office/officeart/2005/8/layout/pyramid1"/>
    <dgm:cxn modelId="{D22026A9-9583-48A0-985A-43F6A97894E2}" type="presOf" srcId="{47BD7185-6A8A-4074-B909-BA339700DDD6}" destId="{97F87CC5-382E-4792-9B8C-80A2D007FC33}" srcOrd="0" destOrd="0" presId="urn:microsoft.com/office/officeart/2005/8/layout/pyramid1"/>
    <dgm:cxn modelId="{BA37F1BD-6143-4372-A674-0871D0928592}" type="presOf" srcId="{BBC09E34-ABA7-4C2A-9CC7-36C77D6A53DE}" destId="{64FA526D-ECA0-47CA-B891-D420057AB050}" srcOrd="1" destOrd="0" presId="urn:microsoft.com/office/officeart/2005/8/layout/pyramid1"/>
    <dgm:cxn modelId="{E2056CC4-6F8D-4664-8DDD-FB225C693954}" srcId="{07F28585-B6D2-40B0-B6C6-521D776CBAB6}" destId="{47BD7185-6A8A-4074-B909-BA339700DDD6}" srcOrd="0" destOrd="0" parTransId="{6168DC29-A6A8-4176-836A-B6139FC2CB3B}" sibTransId="{1DB7AF04-157E-4853-8C18-50844737BFD6}"/>
    <dgm:cxn modelId="{3CE844C7-D40B-4F6F-BE7A-5CB13BE4E5FD}" type="presOf" srcId="{4DB53DC3-4257-456D-AFDF-5EBA01766CA4}" destId="{7D2B7820-9CE8-4F84-8CFC-867D2B80FD39}" srcOrd="1" destOrd="0" presId="urn:microsoft.com/office/officeart/2005/8/layout/pyramid1"/>
    <dgm:cxn modelId="{B09D1EE9-CFC9-4D1D-AED2-B0A37DBA8175}" srcId="{07F28585-B6D2-40B0-B6C6-521D776CBAB6}" destId="{5DC36533-EB05-4F8B-B7FD-5C64916593A6}" srcOrd="1" destOrd="0" parTransId="{4D5AAE8B-86FC-435E-BCF2-B280579692BA}" sibTransId="{6BBDBD62-90E4-4ABA-8BBB-9500969757E5}"/>
    <dgm:cxn modelId="{0A631A90-E959-4904-9A73-5FA20AF24C9A}" type="presParOf" srcId="{377235D7-552E-430F-9793-DB52F2B3ECCA}" destId="{FA866CE0-B5F6-4EDA-A4BC-9BD7C4AC4260}" srcOrd="0" destOrd="0" presId="urn:microsoft.com/office/officeart/2005/8/layout/pyramid1"/>
    <dgm:cxn modelId="{726A7914-4F6B-4158-AA90-99DBEE379888}" type="presParOf" srcId="{FA866CE0-B5F6-4EDA-A4BC-9BD7C4AC4260}" destId="{97F87CC5-382E-4792-9B8C-80A2D007FC33}" srcOrd="0" destOrd="0" presId="urn:microsoft.com/office/officeart/2005/8/layout/pyramid1"/>
    <dgm:cxn modelId="{32D7A8D7-89FA-4E37-B296-AFE080C742FF}" type="presParOf" srcId="{FA866CE0-B5F6-4EDA-A4BC-9BD7C4AC4260}" destId="{C5F44E4F-1D7A-4D6E-9DEC-898AD58BB1F0}" srcOrd="1" destOrd="0" presId="urn:microsoft.com/office/officeart/2005/8/layout/pyramid1"/>
    <dgm:cxn modelId="{CB193B12-FA25-4FD4-A7AB-334A88530B8A}" type="presParOf" srcId="{377235D7-552E-430F-9793-DB52F2B3ECCA}" destId="{F351E33A-85DB-4C27-9EA1-DA70D7140F2D}" srcOrd="1" destOrd="0" presId="urn:microsoft.com/office/officeart/2005/8/layout/pyramid1"/>
    <dgm:cxn modelId="{7A438626-0700-4655-A987-849F7077B7E3}" type="presParOf" srcId="{F351E33A-85DB-4C27-9EA1-DA70D7140F2D}" destId="{E2BD458A-7260-41D5-814B-5A4AF3934DC9}" srcOrd="0" destOrd="0" presId="urn:microsoft.com/office/officeart/2005/8/layout/pyramid1"/>
    <dgm:cxn modelId="{EA69E677-78C0-4E68-BA95-8FEF27FF433A}" type="presParOf" srcId="{F351E33A-85DB-4C27-9EA1-DA70D7140F2D}" destId="{63409A8E-E23F-4966-AFDE-6E1D4470FB01}" srcOrd="1" destOrd="0" presId="urn:microsoft.com/office/officeart/2005/8/layout/pyramid1"/>
    <dgm:cxn modelId="{2312D276-567C-4713-A00B-5554AC6EDE71}" type="presParOf" srcId="{377235D7-552E-430F-9793-DB52F2B3ECCA}" destId="{EE901E8B-9CEE-4F9A-B54A-34985F265E7F}" srcOrd="2" destOrd="0" presId="urn:microsoft.com/office/officeart/2005/8/layout/pyramid1"/>
    <dgm:cxn modelId="{9740362A-7C9F-4AF8-8C7D-DF1376E5621F}" type="presParOf" srcId="{EE901E8B-9CEE-4F9A-B54A-34985F265E7F}" destId="{7C86E07A-48C9-4291-9B48-2FC7CBB64D9A}" srcOrd="0" destOrd="0" presId="urn:microsoft.com/office/officeart/2005/8/layout/pyramid1"/>
    <dgm:cxn modelId="{6F64C35B-76DA-40FF-BBE6-5ED3828E9A12}" type="presParOf" srcId="{EE901E8B-9CEE-4F9A-B54A-34985F265E7F}" destId="{64FA526D-ECA0-47CA-B891-D420057AB050}" srcOrd="1" destOrd="0" presId="urn:microsoft.com/office/officeart/2005/8/layout/pyramid1"/>
    <dgm:cxn modelId="{ACA17E15-5694-4FCD-A4DD-9309326A161F}" type="presParOf" srcId="{377235D7-552E-430F-9793-DB52F2B3ECCA}" destId="{578E1EB3-7DF2-4412-95DF-1C085CB36F8D}" srcOrd="3" destOrd="0" presId="urn:microsoft.com/office/officeart/2005/8/layout/pyramid1"/>
    <dgm:cxn modelId="{F091186E-FA42-406B-9C44-0B2E2A1FF0AC}" type="presParOf" srcId="{578E1EB3-7DF2-4412-95DF-1C085CB36F8D}" destId="{38A6F091-3DE8-431A-941A-C2BCE70CF452}" srcOrd="0" destOrd="0" presId="urn:microsoft.com/office/officeart/2005/8/layout/pyramid1"/>
    <dgm:cxn modelId="{E9BFD813-F1E1-4929-B9FF-A2FA19B44E10}" type="presParOf" srcId="{578E1EB3-7DF2-4412-95DF-1C085CB36F8D}" destId="{7D2B7820-9CE8-4F84-8CFC-867D2B80FD3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BFF5F0-D4BD-4336-92E9-3BF95FB3D3FE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a"/>
        </a:p>
      </dgm:t>
    </dgm:pt>
    <dgm:pt modelId="{A798C4E7-1DAF-40C4-A374-5980E1F05317}">
      <dgm:prSet phldrT="[Text]" custT="1"/>
      <dgm:spPr>
        <a:solidFill>
          <a:srgbClr val="D9541A"/>
        </a:solidFill>
      </dgm:spPr>
      <dgm:t>
        <a:bodyPr/>
        <a:lstStyle/>
        <a:p>
          <a:pPr algn="ctr" rtl="0"/>
          <a:r>
            <a:rPr lang="fr-ca" sz="1200" b="1" i="0" u="none" baseline="0" dirty="0">
              <a:solidFill>
                <a:schemeClr val="tx1"/>
              </a:solidFill>
            </a:rPr>
            <a:t>Mauvaise</a:t>
          </a:r>
        </a:p>
      </dgm:t>
    </dgm:pt>
    <dgm:pt modelId="{F50CC392-7AC9-4692-994D-078A28FE5CA9}" type="parTrans" cxnId="{542BFA19-6209-4840-AD83-5E1F60978A70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2A4457A8-7216-4E60-9ADA-67CD1E7EFCBD}" type="sibTrans" cxnId="{542BFA19-6209-4840-AD83-5E1F60978A70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B2B53FDF-9FC5-4C84-9591-8C5C98F7762D}">
      <dgm:prSet phldrT="[Text]" custT="1"/>
      <dgm:spPr>
        <a:solidFill>
          <a:srgbClr val="D9541A">
            <a:alpha val="20000"/>
          </a:srgbClr>
        </a:solidFill>
        <a:ln>
          <a:noFill/>
        </a:ln>
      </dgm:spPr>
      <dgm:t>
        <a:bodyPr/>
        <a:lstStyle/>
        <a:p>
          <a:pPr algn="ctr" rtl="0"/>
          <a:r>
            <a:rPr lang="fr-ca" sz="1200" b="0" i="0" u="none" baseline="0">
              <a:solidFill>
                <a:schemeClr val="tx1"/>
              </a:solidFill>
            </a:rPr>
            <a:t>300 à 559</a:t>
          </a:r>
        </a:p>
      </dgm:t>
    </dgm:pt>
    <dgm:pt modelId="{B2D62D6C-2260-42C7-9753-1EFF89CC9845}" type="parTrans" cxnId="{8D392CC2-60DD-4D48-AFD0-4457C56BC030}">
      <dgm:prSet/>
      <dgm:spPr>
        <a:solidFill>
          <a:srgbClr val="C00000"/>
        </a:solidFill>
      </dgm:spPr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656C309B-597C-4F6E-BE2F-3E749A504CE6}" type="sibTrans" cxnId="{8D392CC2-60DD-4D48-AFD0-4457C56BC030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D8E336DD-1F4D-407D-84F8-382917FB1045}">
      <dgm:prSet phldrT="[Text]" custT="1"/>
      <dgm:spPr>
        <a:solidFill>
          <a:srgbClr val="FC9E2D"/>
        </a:solidFill>
      </dgm:spPr>
      <dgm:t>
        <a:bodyPr/>
        <a:lstStyle/>
        <a:p>
          <a:pPr algn="ctr" rtl="0"/>
          <a:r>
            <a:rPr lang="fr-ca" sz="1200" b="1" i="0" u="none" baseline="0" dirty="0">
              <a:solidFill>
                <a:schemeClr val="tx1"/>
              </a:solidFill>
            </a:rPr>
            <a:t>Passable</a:t>
          </a:r>
        </a:p>
      </dgm:t>
    </dgm:pt>
    <dgm:pt modelId="{01556470-B7D9-4452-85D0-BA35CACB08B4}" type="parTrans" cxnId="{14E432C8-8C85-4C6F-BC7C-23AB341204F2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C26336C9-BE6D-485B-8F68-6298999E2882}" type="sibTrans" cxnId="{14E432C8-8C85-4C6F-BC7C-23AB341204F2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00A838AF-D431-4AD4-9B25-A07E49040428}">
      <dgm:prSet phldrT="[Text]" custT="1"/>
      <dgm:spPr>
        <a:solidFill>
          <a:srgbClr val="FC9E2D">
            <a:alpha val="20000"/>
          </a:srgbClr>
        </a:solidFill>
        <a:ln>
          <a:noFill/>
        </a:ln>
      </dgm:spPr>
      <dgm:t>
        <a:bodyPr/>
        <a:lstStyle/>
        <a:p>
          <a:pPr algn="ctr" rtl="0"/>
          <a:r>
            <a:rPr lang="fr-ca" sz="1200" b="0" i="0" u="none" baseline="0" dirty="0">
              <a:solidFill>
                <a:schemeClr val="tx1"/>
              </a:solidFill>
            </a:rPr>
            <a:t>560 à 659</a:t>
          </a:r>
        </a:p>
      </dgm:t>
    </dgm:pt>
    <dgm:pt modelId="{04A2A42C-CC41-484D-BADF-3D046F628F97}" type="parTrans" cxnId="{5E44C699-30AC-4519-B0C0-0830FBDFDA5A}">
      <dgm:prSet/>
      <dgm:spPr>
        <a:solidFill>
          <a:srgbClr val="D9541A"/>
        </a:solidFill>
      </dgm:spPr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65284E11-34D2-466B-A5D0-5B3AAAF161C8}" type="sibTrans" cxnId="{5E44C699-30AC-4519-B0C0-0830FBDFDA5A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69237D4D-074D-45C8-9F37-259A7FC98AE8}">
      <dgm:prSet phldrT="[Text]" custT="1"/>
      <dgm:spPr>
        <a:solidFill>
          <a:srgbClr val="FEBE10"/>
        </a:solidFill>
      </dgm:spPr>
      <dgm:t>
        <a:bodyPr/>
        <a:lstStyle/>
        <a:p>
          <a:pPr algn="ctr" rtl="0"/>
          <a:r>
            <a:rPr lang="fr-ca" sz="1200" b="1" i="0" u="none" baseline="0" dirty="0">
              <a:solidFill>
                <a:schemeClr val="tx1"/>
              </a:solidFill>
            </a:rPr>
            <a:t>Bonne</a:t>
          </a:r>
        </a:p>
      </dgm:t>
    </dgm:pt>
    <dgm:pt modelId="{3577AB6A-9057-4264-AB8B-100F70108C63}" type="parTrans" cxnId="{E192C2F2-DC77-4432-BE89-F4A681D77CCF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32296436-E7C2-41D2-92C1-73110FF634AF}" type="sibTrans" cxnId="{E192C2F2-DC77-4432-BE89-F4A681D77CCF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A90015D8-B31A-4E09-BB3E-EA603120FB78}">
      <dgm:prSet phldrT="[Text]" custT="1"/>
      <dgm:spPr>
        <a:solidFill>
          <a:srgbClr val="FFC000">
            <a:alpha val="20000"/>
          </a:srgbClr>
        </a:solidFill>
        <a:ln>
          <a:noFill/>
        </a:ln>
      </dgm:spPr>
      <dgm:t>
        <a:bodyPr/>
        <a:lstStyle/>
        <a:p>
          <a:pPr algn="ctr" rtl="0"/>
          <a:r>
            <a:rPr lang="fr-ca" sz="1200" b="0" i="0" u="none" baseline="0" dirty="0">
              <a:solidFill>
                <a:schemeClr val="tx1"/>
              </a:solidFill>
            </a:rPr>
            <a:t>660 à 724</a:t>
          </a:r>
        </a:p>
      </dgm:t>
    </dgm:pt>
    <dgm:pt modelId="{1888B4BF-34F6-44F1-9032-8CD490B3CBB8}" type="parTrans" cxnId="{6C7BB08A-69ED-49C2-8C7D-408FC1B762E6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4AB3E8B1-0346-4367-9E3D-DF96A38B9F23}" type="sibTrans" cxnId="{6C7BB08A-69ED-49C2-8C7D-408FC1B762E6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21E67A66-A8C3-4B4F-B53A-50C67AD154B8}">
      <dgm:prSet phldrT="[Text]" custT="1"/>
      <dgm:spPr>
        <a:solidFill>
          <a:srgbClr val="DDE6E1"/>
        </a:solidFill>
      </dgm:spPr>
      <dgm:t>
        <a:bodyPr/>
        <a:lstStyle/>
        <a:p>
          <a:pPr algn="ctr" rtl="0"/>
          <a:r>
            <a:rPr lang="fr-ca" sz="1200" b="1" i="0" u="none" baseline="0">
              <a:solidFill>
                <a:schemeClr val="tx2"/>
              </a:solidFill>
            </a:rPr>
            <a:t>Très bonne</a:t>
          </a:r>
          <a:endParaRPr lang="fr-ca" sz="1200" b="1" i="0" u="none" baseline="0" dirty="0">
            <a:solidFill>
              <a:schemeClr val="tx2"/>
            </a:solidFill>
          </a:endParaRPr>
        </a:p>
      </dgm:t>
    </dgm:pt>
    <dgm:pt modelId="{52A0A461-BBD0-463B-88C6-6B1160119BA5}" type="parTrans" cxnId="{4B8372F3-A8FB-43C4-A38A-45850ED33B7B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7ED51D9F-89C7-4591-A702-1F63EEB83252}" type="sibTrans" cxnId="{4B8372F3-A8FB-43C4-A38A-45850ED33B7B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369B75DF-028B-445D-ACAA-1A58CB4673E1}">
      <dgm:prSet phldrT="[Text]" custT="1"/>
      <dgm:spPr>
        <a:solidFill>
          <a:schemeClr val="accent2">
            <a:alpha val="90000"/>
          </a:schemeClr>
        </a:solidFill>
        <a:ln>
          <a:noFill/>
        </a:ln>
      </dgm:spPr>
      <dgm:t>
        <a:bodyPr/>
        <a:lstStyle/>
        <a:p>
          <a:pPr algn="ctr" rtl="0"/>
          <a:r>
            <a:rPr lang="fr-ca" sz="1200" b="0" i="0" u="none" baseline="0">
              <a:solidFill>
                <a:schemeClr val="tx1"/>
              </a:solidFill>
            </a:rPr>
            <a:t>725 à 759</a:t>
          </a:r>
        </a:p>
      </dgm:t>
    </dgm:pt>
    <dgm:pt modelId="{E9CF726F-A38E-4884-9B7A-AA4AFA904446}" type="parTrans" cxnId="{12180AF9-040E-4002-AA81-7F142B9C238C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783C99B4-C4FE-4162-8712-6FD64579D02F}" type="sibTrans" cxnId="{12180AF9-040E-4002-AA81-7F142B9C238C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038989BD-9C4F-4442-8D3E-C3A16F46AF71}">
      <dgm:prSet phldrT="[Text]" custT="1"/>
      <dgm:spPr>
        <a:solidFill>
          <a:srgbClr val="003946"/>
        </a:solidFill>
      </dgm:spPr>
      <dgm:t>
        <a:bodyPr/>
        <a:lstStyle/>
        <a:p>
          <a:pPr algn="ctr" rtl="0"/>
          <a:r>
            <a:rPr lang="fr-ca" sz="1200" b="1" i="0" u="none" baseline="0">
              <a:solidFill>
                <a:schemeClr val="bg1"/>
              </a:solidFill>
            </a:rPr>
            <a:t>Excellente</a:t>
          </a:r>
          <a:endParaRPr lang="fr-ca" sz="1200" b="1" i="0" u="none" baseline="0" dirty="0">
            <a:solidFill>
              <a:schemeClr val="bg1"/>
            </a:solidFill>
          </a:endParaRPr>
        </a:p>
      </dgm:t>
    </dgm:pt>
    <dgm:pt modelId="{832246F8-CEDF-4170-BC1E-5B44E51DB4DC}" type="parTrans" cxnId="{6C7C61AE-BDDC-4971-9DEC-EF19B0E9A96B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B256708D-30D2-4943-B93B-7CE2E1688197}" type="sibTrans" cxnId="{6C7C61AE-BDDC-4971-9DEC-EF19B0E9A96B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08C949D1-7231-45DC-9C60-50FC45C50394}">
      <dgm:prSet phldrT="[Text]" custT="1"/>
      <dgm:spPr>
        <a:solidFill>
          <a:srgbClr val="004F73">
            <a:alpha val="20000"/>
          </a:srgbClr>
        </a:solidFill>
        <a:ln>
          <a:noFill/>
        </a:ln>
      </dgm:spPr>
      <dgm:t>
        <a:bodyPr/>
        <a:lstStyle/>
        <a:p>
          <a:pPr algn="ctr" rtl="0"/>
          <a:r>
            <a:rPr lang="fr-ca" sz="1200" b="0" i="0" u="none" baseline="0">
              <a:solidFill>
                <a:schemeClr val="tx1"/>
              </a:solidFill>
            </a:rPr>
            <a:t>760 ou plus</a:t>
          </a:r>
          <a:endParaRPr lang="fr-ca" sz="1200" b="0" i="0" u="none" baseline="0" dirty="0">
            <a:solidFill>
              <a:schemeClr val="tx1"/>
            </a:solidFill>
          </a:endParaRPr>
        </a:p>
      </dgm:t>
    </dgm:pt>
    <dgm:pt modelId="{32B43C0A-2563-437F-BB4B-C101324EACC2}" type="parTrans" cxnId="{4BF6BB42-BDB7-4193-A627-62C781B914A9}">
      <dgm:prSet/>
      <dgm:spPr>
        <a:solidFill>
          <a:srgbClr val="004F73"/>
        </a:solidFill>
      </dgm:spPr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16A54468-09DF-4932-BF18-A08FC224EC18}" type="sibTrans" cxnId="{4BF6BB42-BDB7-4193-A627-62C781B914A9}">
      <dgm:prSet/>
      <dgm:spPr/>
      <dgm:t>
        <a:bodyPr/>
        <a:lstStyle/>
        <a:p>
          <a:endParaRPr lang="fr-ca">
            <a:solidFill>
              <a:schemeClr val="tx2"/>
            </a:solidFill>
          </a:endParaRPr>
        </a:p>
      </dgm:t>
    </dgm:pt>
    <dgm:pt modelId="{C620FED9-09AD-4771-BF99-27503F6E58E1}" type="pres">
      <dgm:prSet presAssocID="{6BBFF5F0-D4BD-4336-92E9-3BF95FB3D3FE}" presName="Name0" presStyleCnt="0">
        <dgm:presLayoutVars>
          <dgm:dir/>
          <dgm:animLvl val="lvl"/>
          <dgm:resizeHandles val="exact"/>
        </dgm:presLayoutVars>
      </dgm:prSet>
      <dgm:spPr/>
    </dgm:pt>
    <dgm:pt modelId="{E778C27D-E303-49DB-B7D2-7A7F571C4336}" type="pres">
      <dgm:prSet presAssocID="{A798C4E7-1DAF-40C4-A374-5980E1F05317}" presName="vertFlow" presStyleCnt="0"/>
      <dgm:spPr/>
    </dgm:pt>
    <dgm:pt modelId="{22320C8C-1586-4E1D-9AD2-1C5037E622EA}" type="pres">
      <dgm:prSet presAssocID="{A798C4E7-1DAF-40C4-A374-5980E1F05317}" presName="header" presStyleLbl="node1" presStyleIdx="0" presStyleCnt="5"/>
      <dgm:spPr/>
    </dgm:pt>
    <dgm:pt modelId="{E6FF6444-1EF5-4BD5-98DB-4C6771238CF1}" type="pres">
      <dgm:prSet presAssocID="{B2D62D6C-2260-42C7-9753-1EFF89CC9845}" presName="parTrans" presStyleLbl="sibTrans2D1" presStyleIdx="0" presStyleCnt="5"/>
      <dgm:spPr/>
    </dgm:pt>
    <dgm:pt modelId="{C8650FB3-4B51-418C-9AE3-CB39488F9429}" type="pres">
      <dgm:prSet presAssocID="{B2B53FDF-9FC5-4C84-9591-8C5C98F7762D}" presName="child" presStyleLbl="alignAccFollowNode1" presStyleIdx="0" presStyleCnt="5">
        <dgm:presLayoutVars>
          <dgm:chMax val="0"/>
          <dgm:bulletEnabled val="1"/>
        </dgm:presLayoutVars>
      </dgm:prSet>
      <dgm:spPr/>
    </dgm:pt>
    <dgm:pt modelId="{6285A452-DD05-4B4C-98EA-61FBF60D382D}" type="pres">
      <dgm:prSet presAssocID="{A798C4E7-1DAF-40C4-A374-5980E1F05317}" presName="hSp" presStyleCnt="0"/>
      <dgm:spPr/>
    </dgm:pt>
    <dgm:pt modelId="{27A02E51-AD93-42D3-A91B-065F7D8A5D1F}" type="pres">
      <dgm:prSet presAssocID="{D8E336DD-1F4D-407D-84F8-382917FB1045}" presName="vertFlow" presStyleCnt="0"/>
      <dgm:spPr/>
    </dgm:pt>
    <dgm:pt modelId="{FD89713A-E306-4B80-B44D-835DBF28BBDC}" type="pres">
      <dgm:prSet presAssocID="{D8E336DD-1F4D-407D-84F8-382917FB1045}" presName="header" presStyleLbl="node1" presStyleIdx="1" presStyleCnt="5"/>
      <dgm:spPr/>
    </dgm:pt>
    <dgm:pt modelId="{CEABA868-DE64-473C-9B31-ED9C756470CF}" type="pres">
      <dgm:prSet presAssocID="{04A2A42C-CC41-484D-BADF-3D046F628F97}" presName="parTrans" presStyleLbl="sibTrans2D1" presStyleIdx="1" presStyleCnt="5"/>
      <dgm:spPr/>
    </dgm:pt>
    <dgm:pt modelId="{4A3EFF6D-312F-4669-A992-6D9C02589D18}" type="pres">
      <dgm:prSet presAssocID="{00A838AF-D431-4AD4-9B25-A07E49040428}" presName="child" presStyleLbl="alignAccFollowNode1" presStyleIdx="1" presStyleCnt="5">
        <dgm:presLayoutVars>
          <dgm:chMax val="0"/>
          <dgm:bulletEnabled val="1"/>
        </dgm:presLayoutVars>
      </dgm:prSet>
      <dgm:spPr/>
    </dgm:pt>
    <dgm:pt modelId="{FC7ACB68-A7E7-4763-AE09-532F97F52A0C}" type="pres">
      <dgm:prSet presAssocID="{D8E336DD-1F4D-407D-84F8-382917FB1045}" presName="hSp" presStyleCnt="0"/>
      <dgm:spPr/>
    </dgm:pt>
    <dgm:pt modelId="{535694C2-643C-4C12-A21D-6956C6F8FD27}" type="pres">
      <dgm:prSet presAssocID="{69237D4D-074D-45C8-9F37-259A7FC98AE8}" presName="vertFlow" presStyleCnt="0"/>
      <dgm:spPr/>
    </dgm:pt>
    <dgm:pt modelId="{CFE6D8A7-629D-423D-A679-DCDAE3DC189C}" type="pres">
      <dgm:prSet presAssocID="{69237D4D-074D-45C8-9F37-259A7FC98AE8}" presName="header" presStyleLbl="node1" presStyleIdx="2" presStyleCnt="5"/>
      <dgm:spPr/>
    </dgm:pt>
    <dgm:pt modelId="{050967CB-FD9A-4AF6-9160-0FD6D195FB27}" type="pres">
      <dgm:prSet presAssocID="{1888B4BF-34F6-44F1-9032-8CD490B3CBB8}" presName="parTrans" presStyleLbl="sibTrans2D1" presStyleIdx="2" presStyleCnt="5"/>
      <dgm:spPr/>
    </dgm:pt>
    <dgm:pt modelId="{E09652F0-D522-43EB-BA99-CA310E80BAB1}" type="pres">
      <dgm:prSet presAssocID="{A90015D8-B31A-4E09-BB3E-EA603120FB78}" presName="child" presStyleLbl="alignAccFollowNode1" presStyleIdx="2" presStyleCnt="5">
        <dgm:presLayoutVars>
          <dgm:chMax val="0"/>
          <dgm:bulletEnabled val="1"/>
        </dgm:presLayoutVars>
      </dgm:prSet>
      <dgm:spPr/>
    </dgm:pt>
    <dgm:pt modelId="{80BA2160-E0D8-4896-B5BD-D95CBF3AAA22}" type="pres">
      <dgm:prSet presAssocID="{69237D4D-074D-45C8-9F37-259A7FC98AE8}" presName="hSp" presStyleCnt="0"/>
      <dgm:spPr/>
    </dgm:pt>
    <dgm:pt modelId="{CACCF349-1D27-4D32-A81C-7839613F2459}" type="pres">
      <dgm:prSet presAssocID="{21E67A66-A8C3-4B4F-B53A-50C67AD154B8}" presName="vertFlow" presStyleCnt="0"/>
      <dgm:spPr/>
    </dgm:pt>
    <dgm:pt modelId="{519ECFE4-F0BB-4524-AF7C-220C69CF04F5}" type="pres">
      <dgm:prSet presAssocID="{21E67A66-A8C3-4B4F-B53A-50C67AD154B8}" presName="header" presStyleLbl="node1" presStyleIdx="3" presStyleCnt="5"/>
      <dgm:spPr/>
    </dgm:pt>
    <dgm:pt modelId="{1A95E3D9-B999-4CE5-AB8C-620E05B6D53A}" type="pres">
      <dgm:prSet presAssocID="{E9CF726F-A38E-4884-9B7A-AA4AFA904446}" presName="parTrans" presStyleLbl="sibTrans2D1" presStyleIdx="3" presStyleCnt="5"/>
      <dgm:spPr/>
    </dgm:pt>
    <dgm:pt modelId="{39B09284-AF61-4F00-8207-4F8161BDBE93}" type="pres">
      <dgm:prSet presAssocID="{369B75DF-028B-445D-ACAA-1A58CB4673E1}" presName="child" presStyleLbl="alignAccFollowNode1" presStyleIdx="3" presStyleCnt="5">
        <dgm:presLayoutVars>
          <dgm:chMax val="0"/>
          <dgm:bulletEnabled val="1"/>
        </dgm:presLayoutVars>
      </dgm:prSet>
      <dgm:spPr/>
    </dgm:pt>
    <dgm:pt modelId="{FC016490-9FA9-4443-870D-9923AC4656C9}" type="pres">
      <dgm:prSet presAssocID="{21E67A66-A8C3-4B4F-B53A-50C67AD154B8}" presName="hSp" presStyleCnt="0"/>
      <dgm:spPr/>
    </dgm:pt>
    <dgm:pt modelId="{55029DFB-136E-456A-B06A-C8E1860A00B7}" type="pres">
      <dgm:prSet presAssocID="{038989BD-9C4F-4442-8D3E-C3A16F46AF71}" presName="vertFlow" presStyleCnt="0"/>
      <dgm:spPr/>
    </dgm:pt>
    <dgm:pt modelId="{03D25D72-5891-417B-AAAC-182BCEECBFCA}" type="pres">
      <dgm:prSet presAssocID="{038989BD-9C4F-4442-8D3E-C3A16F46AF71}" presName="header" presStyleLbl="node1" presStyleIdx="4" presStyleCnt="5"/>
      <dgm:spPr/>
    </dgm:pt>
    <dgm:pt modelId="{95F6BEF6-A54E-4DD0-AD02-CA113F708815}" type="pres">
      <dgm:prSet presAssocID="{32B43C0A-2563-437F-BB4B-C101324EACC2}" presName="parTrans" presStyleLbl="sibTrans2D1" presStyleIdx="4" presStyleCnt="5"/>
      <dgm:spPr/>
    </dgm:pt>
    <dgm:pt modelId="{7F8FE457-0DE7-4185-A61A-97321D923095}" type="pres">
      <dgm:prSet presAssocID="{08C949D1-7231-45DC-9C60-50FC45C50394}" presName="child" presStyleLbl="alignAccFollowNode1" presStyleIdx="4" presStyleCnt="5">
        <dgm:presLayoutVars>
          <dgm:chMax val="0"/>
          <dgm:bulletEnabled val="1"/>
        </dgm:presLayoutVars>
      </dgm:prSet>
      <dgm:spPr/>
    </dgm:pt>
  </dgm:ptLst>
  <dgm:cxnLst>
    <dgm:cxn modelId="{00961800-01AB-4019-8104-E0CBBB67BF5A}" type="presOf" srcId="{D8E336DD-1F4D-407D-84F8-382917FB1045}" destId="{FD89713A-E306-4B80-B44D-835DBF28BBDC}" srcOrd="0" destOrd="0" presId="urn:microsoft.com/office/officeart/2005/8/layout/lProcess1"/>
    <dgm:cxn modelId="{7FA88402-97EF-48C5-9DA4-12F17392922A}" type="presOf" srcId="{32B43C0A-2563-437F-BB4B-C101324EACC2}" destId="{95F6BEF6-A54E-4DD0-AD02-CA113F708815}" srcOrd="0" destOrd="0" presId="urn:microsoft.com/office/officeart/2005/8/layout/lProcess1"/>
    <dgm:cxn modelId="{FC09B116-65A1-41E4-9785-50FB75E98B42}" type="presOf" srcId="{69237D4D-074D-45C8-9F37-259A7FC98AE8}" destId="{CFE6D8A7-629D-423D-A679-DCDAE3DC189C}" srcOrd="0" destOrd="0" presId="urn:microsoft.com/office/officeart/2005/8/layout/lProcess1"/>
    <dgm:cxn modelId="{542BFA19-6209-4840-AD83-5E1F60978A70}" srcId="{6BBFF5F0-D4BD-4336-92E9-3BF95FB3D3FE}" destId="{A798C4E7-1DAF-40C4-A374-5980E1F05317}" srcOrd="0" destOrd="0" parTransId="{F50CC392-7AC9-4692-994D-078A28FE5CA9}" sibTransId="{2A4457A8-7216-4E60-9ADA-67CD1E7EFCBD}"/>
    <dgm:cxn modelId="{8B10F923-4FEC-4992-B7D9-07B31409EED0}" type="presOf" srcId="{A798C4E7-1DAF-40C4-A374-5980E1F05317}" destId="{22320C8C-1586-4E1D-9AD2-1C5037E622EA}" srcOrd="0" destOrd="0" presId="urn:microsoft.com/office/officeart/2005/8/layout/lProcess1"/>
    <dgm:cxn modelId="{60CDAD2C-BB30-4B9B-AFAD-6D21CBF4D72C}" type="presOf" srcId="{04A2A42C-CC41-484D-BADF-3D046F628F97}" destId="{CEABA868-DE64-473C-9B31-ED9C756470CF}" srcOrd="0" destOrd="0" presId="urn:microsoft.com/office/officeart/2005/8/layout/lProcess1"/>
    <dgm:cxn modelId="{7FF4C45B-13A4-4A1C-9B7B-795C9FA2D602}" type="presOf" srcId="{00A838AF-D431-4AD4-9B25-A07E49040428}" destId="{4A3EFF6D-312F-4669-A992-6D9C02589D18}" srcOrd="0" destOrd="0" presId="urn:microsoft.com/office/officeart/2005/8/layout/lProcess1"/>
    <dgm:cxn modelId="{4BF6BB42-BDB7-4193-A627-62C781B914A9}" srcId="{038989BD-9C4F-4442-8D3E-C3A16F46AF71}" destId="{08C949D1-7231-45DC-9C60-50FC45C50394}" srcOrd="0" destOrd="0" parTransId="{32B43C0A-2563-437F-BB4B-C101324EACC2}" sibTransId="{16A54468-09DF-4932-BF18-A08FC224EC18}"/>
    <dgm:cxn modelId="{B0904046-FAAF-40EF-9E14-602C08E7B6A3}" type="presOf" srcId="{21E67A66-A8C3-4B4F-B53A-50C67AD154B8}" destId="{519ECFE4-F0BB-4524-AF7C-220C69CF04F5}" srcOrd="0" destOrd="0" presId="urn:microsoft.com/office/officeart/2005/8/layout/lProcess1"/>
    <dgm:cxn modelId="{DB5D024F-00B4-4218-87BC-CF0A944A23A1}" type="presOf" srcId="{038989BD-9C4F-4442-8D3E-C3A16F46AF71}" destId="{03D25D72-5891-417B-AAAC-182BCEECBFCA}" srcOrd="0" destOrd="0" presId="urn:microsoft.com/office/officeart/2005/8/layout/lProcess1"/>
    <dgm:cxn modelId="{CF7F926F-1ACC-4E08-84A0-850FD0523882}" type="presOf" srcId="{08C949D1-7231-45DC-9C60-50FC45C50394}" destId="{7F8FE457-0DE7-4185-A61A-97321D923095}" srcOrd="0" destOrd="0" presId="urn:microsoft.com/office/officeart/2005/8/layout/lProcess1"/>
    <dgm:cxn modelId="{C3AA107B-841A-4003-8805-3A0447BEDB5E}" type="presOf" srcId="{1888B4BF-34F6-44F1-9032-8CD490B3CBB8}" destId="{050967CB-FD9A-4AF6-9160-0FD6D195FB27}" srcOrd="0" destOrd="0" presId="urn:microsoft.com/office/officeart/2005/8/layout/lProcess1"/>
    <dgm:cxn modelId="{6C7BB08A-69ED-49C2-8C7D-408FC1B762E6}" srcId="{69237D4D-074D-45C8-9F37-259A7FC98AE8}" destId="{A90015D8-B31A-4E09-BB3E-EA603120FB78}" srcOrd="0" destOrd="0" parTransId="{1888B4BF-34F6-44F1-9032-8CD490B3CBB8}" sibTransId="{4AB3E8B1-0346-4367-9E3D-DF96A38B9F23}"/>
    <dgm:cxn modelId="{8CFD668D-A5BB-4116-9C75-9EF48C45648C}" type="presOf" srcId="{B2D62D6C-2260-42C7-9753-1EFF89CC9845}" destId="{E6FF6444-1EF5-4BD5-98DB-4C6771238CF1}" srcOrd="0" destOrd="0" presId="urn:microsoft.com/office/officeart/2005/8/layout/lProcess1"/>
    <dgm:cxn modelId="{5E44C699-30AC-4519-B0C0-0830FBDFDA5A}" srcId="{D8E336DD-1F4D-407D-84F8-382917FB1045}" destId="{00A838AF-D431-4AD4-9B25-A07E49040428}" srcOrd="0" destOrd="0" parTransId="{04A2A42C-CC41-484D-BADF-3D046F628F97}" sibTransId="{65284E11-34D2-466B-A5D0-5B3AAAF161C8}"/>
    <dgm:cxn modelId="{0A40219B-48C1-4C1F-9CE2-6EDF60C39074}" type="presOf" srcId="{6BBFF5F0-D4BD-4336-92E9-3BF95FB3D3FE}" destId="{C620FED9-09AD-4771-BF99-27503F6E58E1}" srcOrd="0" destOrd="0" presId="urn:microsoft.com/office/officeart/2005/8/layout/lProcess1"/>
    <dgm:cxn modelId="{3BA3129F-44E7-4859-9941-C4ED7F65BAD1}" type="presOf" srcId="{E9CF726F-A38E-4884-9B7A-AA4AFA904446}" destId="{1A95E3D9-B999-4CE5-AB8C-620E05B6D53A}" srcOrd="0" destOrd="0" presId="urn:microsoft.com/office/officeart/2005/8/layout/lProcess1"/>
    <dgm:cxn modelId="{6C7C61AE-BDDC-4971-9DEC-EF19B0E9A96B}" srcId="{6BBFF5F0-D4BD-4336-92E9-3BF95FB3D3FE}" destId="{038989BD-9C4F-4442-8D3E-C3A16F46AF71}" srcOrd="4" destOrd="0" parTransId="{832246F8-CEDF-4170-BC1E-5B44E51DB4DC}" sibTransId="{B256708D-30D2-4943-B93B-7CE2E1688197}"/>
    <dgm:cxn modelId="{955437B0-EF01-47E8-97F8-1D12D9DB54A6}" type="presOf" srcId="{B2B53FDF-9FC5-4C84-9591-8C5C98F7762D}" destId="{C8650FB3-4B51-418C-9AE3-CB39488F9429}" srcOrd="0" destOrd="0" presId="urn:microsoft.com/office/officeart/2005/8/layout/lProcess1"/>
    <dgm:cxn modelId="{8D392CC2-60DD-4D48-AFD0-4457C56BC030}" srcId="{A798C4E7-1DAF-40C4-A374-5980E1F05317}" destId="{B2B53FDF-9FC5-4C84-9591-8C5C98F7762D}" srcOrd="0" destOrd="0" parTransId="{B2D62D6C-2260-42C7-9753-1EFF89CC9845}" sibTransId="{656C309B-597C-4F6E-BE2F-3E749A504CE6}"/>
    <dgm:cxn modelId="{14E432C8-8C85-4C6F-BC7C-23AB341204F2}" srcId="{6BBFF5F0-D4BD-4336-92E9-3BF95FB3D3FE}" destId="{D8E336DD-1F4D-407D-84F8-382917FB1045}" srcOrd="1" destOrd="0" parTransId="{01556470-B7D9-4452-85D0-BA35CACB08B4}" sibTransId="{C26336C9-BE6D-485B-8F68-6298999E2882}"/>
    <dgm:cxn modelId="{E1F4E9D9-9048-4F65-B954-649D913747F2}" type="presOf" srcId="{369B75DF-028B-445D-ACAA-1A58CB4673E1}" destId="{39B09284-AF61-4F00-8207-4F8161BDBE93}" srcOrd="0" destOrd="0" presId="urn:microsoft.com/office/officeart/2005/8/layout/lProcess1"/>
    <dgm:cxn modelId="{C31A21E5-016D-4B5A-B413-DC8E72AFDFA7}" type="presOf" srcId="{A90015D8-B31A-4E09-BB3E-EA603120FB78}" destId="{E09652F0-D522-43EB-BA99-CA310E80BAB1}" srcOrd="0" destOrd="0" presId="urn:microsoft.com/office/officeart/2005/8/layout/lProcess1"/>
    <dgm:cxn modelId="{E192C2F2-DC77-4432-BE89-F4A681D77CCF}" srcId="{6BBFF5F0-D4BD-4336-92E9-3BF95FB3D3FE}" destId="{69237D4D-074D-45C8-9F37-259A7FC98AE8}" srcOrd="2" destOrd="0" parTransId="{3577AB6A-9057-4264-AB8B-100F70108C63}" sibTransId="{32296436-E7C2-41D2-92C1-73110FF634AF}"/>
    <dgm:cxn modelId="{4B8372F3-A8FB-43C4-A38A-45850ED33B7B}" srcId="{6BBFF5F0-D4BD-4336-92E9-3BF95FB3D3FE}" destId="{21E67A66-A8C3-4B4F-B53A-50C67AD154B8}" srcOrd="3" destOrd="0" parTransId="{52A0A461-BBD0-463B-88C6-6B1160119BA5}" sibTransId="{7ED51D9F-89C7-4591-A702-1F63EEB83252}"/>
    <dgm:cxn modelId="{12180AF9-040E-4002-AA81-7F142B9C238C}" srcId="{21E67A66-A8C3-4B4F-B53A-50C67AD154B8}" destId="{369B75DF-028B-445D-ACAA-1A58CB4673E1}" srcOrd="0" destOrd="0" parTransId="{E9CF726F-A38E-4884-9B7A-AA4AFA904446}" sibTransId="{783C99B4-C4FE-4162-8712-6FD64579D02F}"/>
    <dgm:cxn modelId="{D5EBD4B0-44F4-47ED-8ED6-BAF6A1A494D5}" type="presParOf" srcId="{C620FED9-09AD-4771-BF99-27503F6E58E1}" destId="{E778C27D-E303-49DB-B7D2-7A7F571C4336}" srcOrd="0" destOrd="0" presId="urn:microsoft.com/office/officeart/2005/8/layout/lProcess1"/>
    <dgm:cxn modelId="{E748BA13-72CC-4E11-94FA-86A7113D4873}" type="presParOf" srcId="{E778C27D-E303-49DB-B7D2-7A7F571C4336}" destId="{22320C8C-1586-4E1D-9AD2-1C5037E622EA}" srcOrd="0" destOrd="0" presId="urn:microsoft.com/office/officeart/2005/8/layout/lProcess1"/>
    <dgm:cxn modelId="{8AF58623-C493-4B40-9F30-215251110A14}" type="presParOf" srcId="{E778C27D-E303-49DB-B7D2-7A7F571C4336}" destId="{E6FF6444-1EF5-4BD5-98DB-4C6771238CF1}" srcOrd="1" destOrd="0" presId="urn:microsoft.com/office/officeart/2005/8/layout/lProcess1"/>
    <dgm:cxn modelId="{82D33D6D-5004-489C-853E-537A1F7EB122}" type="presParOf" srcId="{E778C27D-E303-49DB-B7D2-7A7F571C4336}" destId="{C8650FB3-4B51-418C-9AE3-CB39488F9429}" srcOrd="2" destOrd="0" presId="urn:microsoft.com/office/officeart/2005/8/layout/lProcess1"/>
    <dgm:cxn modelId="{99B85AA7-25FA-4596-ACA5-5E8A520AD02C}" type="presParOf" srcId="{C620FED9-09AD-4771-BF99-27503F6E58E1}" destId="{6285A452-DD05-4B4C-98EA-61FBF60D382D}" srcOrd="1" destOrd="0" presId="urn:microsoft.com/office/officeart/2005/8/layout/lProcess1"/>
    <dgm:cxn modelId="{D322336A-0D11-458F-95A0-001374CFBC3F}" type="presParOf" srcId="{C620FED9-09AD-4771-BF99-27503F6E58E1}" destId="{27A02E51-AD93-42D3-A91B-065F7D8A5D1F}" srcOrd="2" destOrd="0" presId="urn:microsoft.com/office/officeart/2005/8/layout/lProcess1"/>
    <dgm:cxn modelId="{EF3A430F-B37C-44F8-9F89-C656EDB6A0E2}" type="presParOf" srcId="{27A02E51-AD93-42D3-A91B-065F7D8A5D1F}" destId="{FD89713A-E306-4B80-B44D-835DBF28BBDC}" srcOrd="0" destOrd="0" presId="urn:microsoft.com/office/officeart/2005/8/layout/lProcess1"/>
    <dgm:cxn modelId="{CAF83E63-2299-4A8F-92B7-27F86F7001CC}" type="presParOf" srcId="{27A02E51-AD93-42D3-A91B-065F7D8A5D1F}" destId="{CEABA868-DE64-473C-9B31-ED9C756470CF}" srcOrd="1" destOrd="0" presId="urn:microsoft.com/office/officeart/2005/8/layout/lProcess1"/>
    <dgm:cxn modelId="{94A2EE31-E660-4443-A31F-9C9D768648E0}" type="presParOf" srcId="{27A02E51-AD93-42D3-A91B-065F7D8A5D1F}" destId="{4A3EFF6D-312F-4669-A992-6D9C02589D18}" srcOrd="2" destOrd="0" presId="urn:microsoft.com/office/officeart/2005/8/layout/lProcess1"/>
    <dgm:cxn modelId="{F96475BD-35C4-4D03-BB03-7E931669CFC1}" type="presParOf" srcId="{C620FED9-09AD-4771-BF99-27503F6E58E1}" destId="{FC7ACB68-A7E7-4763-AE09-532F97F52A0C}" srcOrd="3" destOrd="0" presId="urn:microsoft.com/office/officeart/2005/8/layout/lProcess1"/>
    <dgm:cxn modelId="{01E7A2F2-6C93-42E1-935F-A771AFCEE99B}" type="presParOf" srcId="{C620FED9-09AD-4771-BF99-27503F6E58E1}" destId="{535694C2-643C-4C12-A21D-6956C6F8FD27}" srcOrd="4" destOrd="0" presId="urn:microsoft.com/office/officeart/2005/8/layout/lProcess1"/>
    <dgm:cxn modelId="{6F4AEBD0-6618-4202-A7DE-3DB16B45F159}" type="presParOf" srcId="{535694C2-643C-4C12-A21D-6956C6F8FD27}" destId="{CFE6D8A7-629D-423D-A679-DCDAE3DC189C}" srcOrd="0" destOrd="0" presId="urn:microsoft.com/office/officeart/2005/8/layout/lProcess1"/>
    <dgm:cxn modelId="{C8A65FDA-388B-4B4A-A247-1D50E9EA49D8}" type="presParOf" srcId="{535694C2-643C-4C12-A21D-6956C6F8FD27}" destId="{050967CB-FD9A-4AF6-9160-0FD6D195FB27}" srcOrd="1" destOrd="0" presId="urn:microsoft.com/office/officeart/2005/8/layout/lProcess1"/>
    <dgm:cxn modelId="{11F2CED0-06E2-424B-8EC1-7E0D95B84D79}" type="presParOf" srcId="{535694C2-643C-4C12-A21D-6956C6F8FD27}" destId="{E09652F0-D522-43EB-BA99-CA310E80BAB1}" srcOrd="2" destOrd="0" presId="urn:microsoft.com/office/officeart/2005/8/layout/lProcess1"/>
    <dgm:cxn modelId="{F0C7476A-4747-48A7-BF4B-7AEE6541F4B4}" type="presParOf" srcId="{C620FED9-09AD-4771-BF99-27503F6E58E1}" destId="{80BA2160-E0D8-4896-B5BD-D95CBF3AAA22}" srcOrd="5" destOrd="0" presId="urn:microsoft.com/office/officeart/2005/8/layout/lProcess1"/>
    <dgm:cxn modelId="{66D01289-D587-4879-882B-6F61BFAB6112}" type="presParOf" srcId="{C620FED9-09AD-4771-BF99-27503F6E58E1}" destId="{CACCF349-1D27-4D32-A81C-7839613F2459}" srcOrd="6" destOrd="0" presId="urn:microsoft.com/office/officeart/2005/8/layout/lProcess1"/>
    <dgm:cxn modelId="{241A1BF6-0824-4A77-B4B0-EA34CB75395C}" type="presParOf" srcId="{CACCF349-1D27-4D32-A81C-7839613F2459}" destId="{519ECFE4-F0BB-4524-AF7C-220C69CF04F5}" srcOrd="0" destOrd="0" presId="urn:microsoft.com/office/officeart/2005/8/layout/lProcess1"/>
    <dgm:cxn modelId="{174D9921-4158-4AB2-8F71-86EF993D2570}" type="presParOf" srcId="{CACCF349-1D27-4D32-A81C-7839613F2459}" destId="{1A95E3D9-B999-4CE5-AB8C-620E05B6D53A}" srcOrd="1" destOrd="0" presId="urn:microsoft.com/office/officeart/2005/8/layout/lProcess1"/>
    <dgm:cxn modelId="{D3D18866-3FF4-46B0-A6F8-358452576236}" type="presParOf" srcId="{CACCF349-1D27-4D32-A81C-7839613F2459}" destId="{39B09284-AF61-4F00-8207-4F8161BDBE93}" srcOrd="2" destOrd="0" presId="urn:microsoft.com/office/officeart/2005/8/layout/lProcess1"/>
    <dgm:cxn modelId="{8CCA83F3-A4A7-45E9-BEEB-E672113553F2}" type="presParOf" srcId="{C620FED9-09AD-4771-BF99-27503F6E58E1}" destId="{FC016490-9FA9-4443-870D-9923AC4656C9}" srcOrd="7" destOrd="0" presId="urn:microsoft.com/office/officeart/2005/8/layout/lProcess1"/>
    <dgm:cxn modelId="{78468501-3D33-47B9-9302-2124628D9795}" type="presParOf" srcId="{C620FED9-09AD-4771-BF99-27503F6E58E1}" destId="{55029DFB-136E-456A-B06A-C8E1860A00B7}" srcOrd="8" destOrd="0" presId="urn:microsoft.com/office/officeart/2005/8/layout/lProcess1"/>
    <dgm:cxn modelId="{E2A48095-79C6-43A1-B4DF-041AE3B13A73}" type="presParOf" srcId="{55029DFB-136E-456A-B06A-C8E1860A00B7}" destId="{03D25D72-5891-417B-AAAC-182BCEECBFCA}" srcOrd="0" destOrd="0" presId="urn:microsoft.com/office/officeart/2005/8/layout/lProcess1"/>
    <dgm:cxn modelId="{AB3C593B-C786-4F14-8C84-18A2C51AA0C5}" type="presParOf" srcId="{55029DFB-136E-456A-B06A-C8E1860A00B7}" destId="{95F6BEF6-A54E-4DD0-AD02-CA113F708815}" srcOrd="1" destOrd="0" presId="urn:microsoft.com/office/officeart/2005/8/layout/lProcess1"/>
    <dgm:cxn modelId="{9BF01F78-9934-4D80-80C4-C1CF1489ACC8}" type="presParOf" srcId="{55029DFB-136E-456A-B06A-C8E1860A00B7}" destId="{7F8FE457-0DE7-4185-A61A-97321D923095}" srcOrd="2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87CC5-382E-4792-9B8C-80A2D007FC33}">
      <dsp:nvSpPr>
        <dsp:cNvPr id="0" name=""/>
        <dsp:cNvSpPr/>
      </dsp:nvSpPr>
      <dsp:spPr>
        <a:xfrm>
          <a:off x="1470181" y="0"/>
          <a:ext cx="980121" cy="739967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1</a:t>
          </a:r>
        </a:p>
      </dsp:txBody>
      <dsp:txXfrm>
        <a:off x="1470181" y="0"/>
        <a:ext cx="980121" cy="739967"/>
      </dsp:txXfrm>
    </dsp:sp>
    <dsp:sp modelId="{E2BD458A-7260-41D5-814B-5A4AF3934DC9}">
      <dsp:nvSpPr>
        <dsp:cNvPr id="0" name=""/>
        <dsp:cNvSpPr/>
      </dsp:nvSpPr>
      <dsp:spPr>
        <a:xfrm>
          <a:off x="980120" y="739967"/>
          <a:ext cx="1960242" cy="739967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2</a:t>
          </a:r>
        </a:p>
      </dsp:txBody>
      <dsp:txXfrm>
        <a:off x="1323163" y="739967"/>
        <a:ext cx="1274157" cy="739967"/>
      </dsp:txXfrm>
    </dsp:sp>
    <dsp:sp modelId="{7C86E07A-48C9-4291-9B48-2FC7CBB64D9A}">
      <dsp:nvSpPr>
        <dsp:cNvPr id="0" name=""/>
        <dsp:cNvSpPr/>
      </dsp:nvSpPr>
      <dsp:spPr>
        <a:xfrm>
          <a:off x="490060" y="1479934"/>
          <a:ext cx="2940363" cy="739967"/>
        </a:xfrm>
        <a:prstGeom prst="trapezoid">
          <a:avLst>
            <a:gd name="adj" fmla="val 66227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3</a:t>
          </a:r>
        </a:p>
      </dsp:txBody>
      <dsp:txXfrm>
        <a:off x="1004624" y="1479934"/>
        <a:ext cx="1911235" cy="739967"/>
      </dsp:txXfrm>
    </dsp:sp>
    <dsp:sp modelId="{38A6F091-3DE8-431A-941A-C2BCE70CF452}">
      <dsp:nvSpPr>
        <dsp:cNvPr id="0" name=""/>
        <dsp:cNvSpPr/>
      </dsp:nvSpPr>
      <dsp:spPr>
        <a:xfrm>
          <a:off x="0" y="2219901"/>
          <a:ext cx="3920484" cy="739967"/>
        </a:xfrm>
        <a:prstGeom prst="trapezoid">
          <a:avLst>
            <a:gd name="adj" fmla="val 66227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baseline="0" dirty="0">
              <a:solidFill>
                <a:schemeClr val="tx1"/>
              </a:solidFill>
              <a:latin typeface="Sun Life New Text" pitchFamily="2" charset="0"/>
            </a:rPr>
            <a:t>4</a:t>
          </a:r>
        </a:p>
      </dsp:txBody>
      <dsp:txXfrm>
        <a:off x="686084" y="2219901"/>
        <a:ext cx="2548314" cy="7399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20C8C-1586-4E1D-9AD2-1C5037E622EA}">
      <dsp:nvSpPr>
        <dsp:cNvPr id="0" name=""/>
        <dsp:cNvSpPr/>
      </dsp:nvSpPr>
      <dsp:spPr>
        <a:xfrm>
          <a:off x="3974" y="697286"/>
          <a:ext cx="1377356" cy="344339"/>
        </a:xfrm>
        <a:prstGeom prst="roundRect">
          <a:avLst>
            <a:gd name="adj" fmla="val 10000"/>
          </a:avLst>
        </a:prstGeom>
        <a:solidFill>
          <a:srgbClr val="D9541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1" i="0" u="none" kern="1200" baseline="0" dirty="0">
              <a:solidFill>
                <a:schemeClr val="tx1"/>
              </a:solidFill>
            </a:rPr>
            <a:t>Mauvaise</a:t>
          </a:r>
        </a:p>
      </dsp:txBody>
      <dsp:txXfrm>
        <a:off x="14059" y="707371"/>
        <a:ext cx="1357186" cy="324169"/>
      </dsp:txXfrm>
    </dsp:sp>
    <dsp:sp modelId="{E6FF6444-1EF5-4BD5-98DB-4C6771238CF1}">
      <dsp:nvSpPr>
        <dsp:cNvPr id="0" name=""/>
        <dsp:cNvSpPr/>
      </dsp:nvSpPr>
      <dsp:spPr>
        <a:xfrm rot="5400000">
          <a:off x="662522" y="1071755"/>
          <a:ext cx="60259" cy="60259"/>
        </a:xfrm>
        <a:prstGeom prst="rightArrow">
          <a:avLst>
            <a:gd name="adj1" fmla="val 667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650FB3-4B51-418C-9AE3-CB39488F9429}">
      <dsp:nvSpPr>
        <dsp:cNvPr id="0" name=""/>
        <dsp:cNvSpPr/>
      </dsp:nvSpPr>
      <dsp:spPr>
        <a:xfrm>
          <a:off x="3974" y="1162144"/>
          <a:ext cx="1377356" cy="344339"/>
        </a:xfrm>
        <a:prstGeom prst="roundRect">
          <a:avLst>
            <a:gd name="adj" fmla="val 10000"/>
          </a:avLst>
        </a:prstGeom>
        <a:solidFill>
          <a:srgbClr val="D9541A">
            <a:alpha val="2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0" i="0" u="none" kern="1200" baseline="0">
              <a:solidFill>
                <a:schemeClr val="tx1"/>
              </a:solidFill>
            </a:rPr>
            <a:t>300 à 559</a:t>
          </a:r>
        </a:p>
      </dsp:txBody>
      <dsp:txXfrm>
        <a:off x="14059" y="1172229"/>
        <a:ext cx="1357186" cy="324169"/>
      </dsp:txXfrm>
    </dsp:sp>
    <dsp:sp modelId="{FD89713A-E306-4B80-B44D-835DBF28BBDC}">
      <dsp:nvSpPr>
        <dsp:cNvPr id="0" name=""/>
        <dsp:cNvSpPr/>
      </dsp:nvSpPr>
      <dsp:spPr>
        <a:xfrm>
          <a:off x="1574160" y="697286"/>
          <a:ext cx="1377356" cy="344339"/>
        </a:xfrm>
        <a:prstGeom prst="roundRect">
          <a:avLst>
            <a:gd name="adj" fmla="val 10000"/>
          </a:avLst>
        </a:prstGeom>
        <a:solidFill>
          <a:srgbClr val="FC9E2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1" i="0" u="none" kern="1200" baseline="0" dirty="0">
              <a:solidFill>
                <a:schemeClr val="tx1"/>
              </a:solidFill>
            </a:rPr>
            <a:t>Passable</a:t>
          </a:r>
        </a:p>
      </dsp:txBody>
      <dsp:txXfrm>
        <a:off x="1584245" y="707371"/>
        <a:ext cx="1357186" cy="324169"/>
      </dsp:txXfrm>
    </dsp:sp>
    <dsp:sp modelId="{CEABA868-DE64-473C-9B31-ED9C756470CF}">
      <dsp:nvSpPr>
        <dsp:cNvPr id="0" name=""/>
        <dsp:cNvSpPr/>
      </dsp:nvSpPr>
      <dsp:spPr>
        <a:xfrm rot="5400000">
          <a:off x="2232708" y="1071755"/>
          <a:ext cx="60259" cy="60259"/>
        </a:xfrm>
        <a:prstGeom prst="rightArrow">
          <a:avLst>
            <a:gd name="adj1" fmla="val 66700"/>
            <a:gd name="adj2" fmla="val 50000"/>
          </a:avLst>
        </a:prstGeom>
        <a:solidFill>
          <a:srgbClr val="D9541A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3EFF6D-312F-4669-A992-6D9C02589D18}">
      <dsp:nvSpPr>
        <dsp:cNvPr id="0" name=""/>
        <dsp:cNvSpPr/>
      </dsp:nvSpPr>
      <dsp:spPr>
        <a:xfrm>
          <a:off x="1574160" y="1162144"/>
          <a:ext cx="1377356" cy="344339"/>
        </a:xfrm>
        <a:prstGeom prst="roundRect">
          <a:avLst>
            <a:gd name="adj" fmla="val 10000"/>
          </a:avLst>
        </a:prstGeom>
        <a:solidFill>
          <a:srgbClr val="FC9E2D">
            <a:alpha val="2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0" i="0" u="none" kern="1200" baseline="0" dirty="0">
              <a:solidFill>
                <a:schemeClr val="tx1"/>
              </a:solidFill>
            </a:rPr>
            <a:t>560 à 659</a:t>
          </a:r>
        </a:p>
      </dsp:txBody>
      <dsp:txXfrm>
        <a:off x="1584245" y="1172229"/>
        <a:ext cx="1357186" cy="324169"/>
      </dsp:txXfrm>
    </dsp:sp>
    <dsp:sp modelId="{CFE6D8A7-629D-423D-A679-DCDAE3DC189C}">
      <dsp:nvSpPr>
        <dsp:cNvPr id="0" name=""/>
        <dsp:cNvSpPr/>
      </dsp:nvSpPr>
      <dsp:spPr>
        <a:xfrm>
          <a:off x="3144346" y="697286"/>
          <a:ext cx="1377356" cy="344339"/>
        </a:xfrm>
        <a:prstGeom prst="roundRect">
          <a:avLst>
            <a:gd name="adj" fmla="val 10000"/>
          </a:avLst>
        </a:prstGeom>
        <a:solidFill>
          <a:srgbClr val="FEBE1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1" i="0" u="none" kern="1200" baseline="0" dirty="0">
              <a:solidFill>
                <a:schemeClr val="tx1"/>
              </a:solidFill>
            </a:rPr>
            <a:t>Bonne</a:t>
          </a:r>
        </a:p>
      </dsp:txBody>
      <dsp:txXfrm>
        <a:off x="3154431" y="707371"/>
        <a:ext cx="1357186" cy="324169"/>
      </dsp:txXfrm>
    </dsp:sp>
    <dsp:sp modelId="{050967CB-FD9A-4AF6-9160-0FD6D195FB27}">
      <dsp:nvSpPr>
        <dsp:cNvPr id="0" name=""/>
        <dsp:cNvSpPr/>
      </dsp:nvSpPr>
      <dsp:spPr>
        <a:xfrm rot="5400000">
          <a:off x="3802894" y="1071755"/>
          <a:ext cx="60259" cy="6025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9652F0-D522-43EB-BA99-CA310E80BAB1}">
      <dsp:nvSpPr>
        <dsp:cNvPr id="0" name=""/>
        <dsp:cNvSpPr/>
      </dsp:nvSpPr>
      <dsp:spPr>
        <a:xfrm>
          <a:off x="3144346" y="1162144"/>
          <a:ext cx="1377356" cy="344339"/>
        </a:xfrm>
        <a:prstGeom prst="roundRect">
          <a:avLst>
            <a:gd name="adj" fmla="val 10000"/>
          </a:avLst>
        </a:prstGeom>
        <a:solidFill>
          <a:srgbClr val="FFC000">
            <a:alpha val="2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0" i="0" u="none" kern="1200" baseline="0" dirty="0">
              <a:solidFill>
                <a:schemeClr val="tx1"/>
              </a:solidFill>
            </a:rPr>
            <a:t>660 à 724</a:t>
          </a:r>
        </a:p>
      </dsp:txBody>
      <dsp:txXfrm>
        <a:off x="3154431" y="1172229"/>
        <a:ext cx="1357186" cy="324169"/>
      </dsp:txXfrm>
    </dsp:sp>
    <dsp:sp modelId="{519ECFE4-F0BB-4524-AF7C-220C69CF04F5}">
      <dsp:nvSpPr>
        <dsp:cNvPr id="0" name=""/>
        <dsp:cNvSpPr/>
      </dsp:nvSpPr>
      <dsp:spPr>
        <a:xfrm>
          <a:off x="4714532" y="697286"/>
          <a:ext cx="1377356" cy="344339"/>
        </a:xfrm>
        <a:prstGeom prst="roundRect">
          <a:avLst>
            <a:gd name="adj" fmla="val 10000"/>
          </a:avLst>
        </a:prstGeom>
        <a:solidFill>
          <a:srgbClr val="DDE6E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1" i="0" u="none" kern="1200" baseline="0">
              <a:solidFill>
                <a:schemeClr val="tx2"/>
              </a:solidFill>
            </a:rPr>
            <a:t>Très bonne</a:t>
          </a:r>
          <a:endParaRPr lang="fr-ca" sz="1200" b="1" i="0" u="none" kern="1200" baseline="0" dirty="0">
            <a:solidFill>
              <a:schemeClr val="tx2"/>
            </a:solidFill>
          </a:endParaRPr>
        </a:p>
      </dsp:txBody>
      <dsp:txXfrm>
        <a:off x="4724617" y="707371"/>
        <a:ext cx="1357186" cy="324169"/>
      </dsp:txXfrm>
    </dsp:sp>
    <dsp:sp modelId="{1A95E3D9-B999-4CE5-AB8C-620E05B6D53A}">
      <dsp:nvSpPr>
        <dsp:cNvPr id="0" name=""/>
        <dsp:cNvSpPr/>
      </dsp:nvSpPr>
      <dsp:spPr>
        <a:xfrm rot="5400000">
          <a:off x="5373080" y="1071755"/>
          <a:ext cx="60259" cy="60259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B09284-AF61-4F00-8207-4F8161BDBE93}">
      <dsp:nvSpPr>
        <dsp:cNvPr id="0" name=""/>
        <dsp:cNvSpPr/>
      </dsp:nvSpPr>
      <dsp:spPr>
        <a:xfrm>
          <a:off x="4714532" y="1162144"/>
          <a:ext cx="1377356" cy="344339"/>
        </a:xfrm>
        <a:prstGeom prst="roundRect">
          <a:avLst>
            <a:gd name="adj" fmla="val 10000"/>
          </a:avLst>
        </a:prstGeom>
        <a:solidFill>
          <a:schemeClr val="accent2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0" i="0" u="none" kern="1200" baseline="0">
              <a:solidFill>
                <a:schemeClr val="tx1"/>
              </a:solidFill>
            </a:rPr>
            <a:t>725 à 759</a:t>
          </a:r>
        </a:p>
      </dsp:txBody>
      <dsp:txXfrm>
        <a:off x="4724617" y="1172229"/>
        <a:ext cx="1357186" cy="324169"/>
      </dsp:txXfrm>
    </dsp:sp>
    <dsp:sp modelId="{03D25D72-5891-417B-AAAC-182BCEECBFCA}">
      <dsp:nvSpPr>
        <dsp:cNvPr id="0" name=""/>
        <dsp:cNvSpPr/>
      </dsp:nvSpPr>
      <dsp:spPr>
        <a:xfrm>
          <a:off x="6284718" y="697286"/>
          <a:ext cx="1377356" cy="344339"/>
        </a:xfrm>
        <a:prstGeom prst="roundRect">
          <a:avLst>
            <a:gd name="adj" fmla="val 10000"/>
          </a:avLst>
        </a:prstGeom>
        <a:solidFill>
          <a:srgbClr val="00394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1" i="0" u="none" kern="1200" baseline="0">
              <a:solidFill>
                <a:schemeClr val="bg1"/>
              </a:solidFill>
            </a:rPr>
            <a:t>Excellente</a:t>
          </a:r>
          <a:endParaRPr lang="fr-ca" sz="1200" b="1" i="0" u="none" kern="1200" baseline="0" dirty="0">
            <a:solidFill>
              <a:schemeClr val="bg1"/>
            </a:solidFill>
          </a:endParaRPr>
        </a:p>
      </dsp:txBody>
      <dsp:txXfrm>
        <a:off x="6294803" y="707371"/>
        <a:ext cx="1357186" cy="324169"/>
      </dsp:txXfrm>
    </dsp:sp>
    <dsp:sp modelId="{95F6BEF6-A54E-4DD0-AD02-CA113F708815}">
      <dsp:nvSpPr>
        <dsp:cNvPr id="0" name=""/>
        <dsp:cNvSpPr/>
      </dsp:nvSpPr>
      <dsp:spPr>
        <a:xfrm rot="5400000">
          <a:off x="6943267" y="1071755"/>
          <a:ext cx="60259" cy="60259"/>
        </a:xfrm>
        <a:prstGeom prst="rightArrow">
          <a:avLst>
            <a:gd name="adj1" fmla="val 66700"/>
            <a:gd name="adj2" fmla="val 50000"/>
          </a:avLst>
        </a:prstGeom>
        <a:solidFill>
          <a:srgbClr val="004F7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8FE457-0DE7-4185-A61A-97321D923095}">
      <dsp:nvSpPr>
        <dsp:cNvPr id="0" name=""/>
        <dsp:cNvSpPr/>
      </dsp:nvSpPr>
      <dsp:spPr>
        <a:xfrm>
          <a:off x="6284718" y="1162144"/>
          <a:ext cx="1377356" cy="344339"/>
        </a:xfrm>
        <a:prstGeom prst="roundRect">
          <a:avLst>
            <a:gd name="adj" fmla="val 10000"/>
          </a:avLst>
        </a:prstGeom>
        <a:solidFill>
          <a:srgbClr val="004F73">
            <a:alpha val="2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200" b="0" i="0" u="none" kern="1200" baseline="0">
              <a:solidFill>
                <a:schemeClr val="tx1"/>
              </a:solidFill>
            </a:rPr>
            <a:t>760 ou plus</a:t>
          </a:r>
          <a:endParaRPr lang="fr-ca" sz="1200" b="0" i="0" u="none" kern="1200" baseline="0" dirty="0">
            <a:solidFill>
              <a:schemeClr val="tx1"/>
            </a:solidFill>
          </a:endParaRPr>
        </a:p>
      </dsp:txBody>
      <dsp:txXfrm>
        <a:off x="6294803" y="1172229"/>
        <a:ext cx="1357186" cy="3241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51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372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771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933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sz="1400" b="0" baseline="0" noProof="0" dirty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5108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64D3-7C9C-4535-B651-B7F52DB86337}" type="slidenum"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5108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682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824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fr-ca" b="0" i="0" u="none" baseline="0" dirty="0">
              <a:solidFill>
                <a:srgbClr val="333333"/>
              </a:solidFill>
              <a:effectLst/>
              <a:latin typeface="Scotiabank-Regular"/>
              <a:ea typeface="Scotiabank-Regular"/>
              <a:cs typeface="Scotiabank-Regula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3566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264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561F5-30E7-4196-BC7E-489D242C7544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878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FCE84-BF05-1C76-CB99-2E9CC14DB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0A435C-36B1-CE81-E9E7-CDC195DEC1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42A54B-6E78-40B8-7885-F548041265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3BF6F1-72D3-CE51-4CF8-9D4928DA57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2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5128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9905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D132A-6889-4D95-AB5B-8F0E6A002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04CEB7-8BA1-7077-119D-C2BB7776D0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2B47B2-DC34-902C-2170-D69CB236E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638CF-71F1-DB5B-5961-BC311B44CA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881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940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430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1E837-C71E-A917-1E97-B8F78B85B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ECA7C6-DDE4-30A4-15C8-A6306601EB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2DECB5-9091-C50F-AA3D-05FC0A0DE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5AC56-4012-55DD-F142-D76062FC1C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600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331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391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21542-47E8-7586-2F12-A861987F3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43DCB9-4CF9-E5D5-84CD-296BD55B2F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A1C5C4-42B4-D722-FA23-00A3E499E0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fr-CA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851B5-0EAB-8FBD-D9F3-3EDCAB7F7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53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1959476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40559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334919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7806695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6578521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754448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23651951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57837358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186589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26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88775411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8348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87246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921971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10766624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34641353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234044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74971240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758871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39046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18615092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87293618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45325234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7496242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96320822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03216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45279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90560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90560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90560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3094646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3094646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205526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2253706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21019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205526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2253706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21019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205526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2253706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21019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322955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3427988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3276225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322955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3427988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3276225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9095233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06259499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553021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013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9240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89831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77052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2158910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3126793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702581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55537178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92223330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59414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359648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B62E8-4833-C84D-A86B-4CF3C4DE74F8}" type="slidenum"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634558" y="0"/>
            <a:ext cx="526218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800" dirty="0"/>
          </a:p>
        </p:txBody>
      </p:sp>
      <p:sp>
        <p:nvSpPr>
          <p:cNvPr id="9" name="Rectangle 8"/>
          <p:cNvSpPr/>
          <p:nvPr userDrawn="1"/>
        </p:nvSpPr>
        <p:spPr>
          <a:xfrm>
            <a:off x="8088879" y="813547"/>
            <a:ext cx="692050" cy="34816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80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1" y="412751"/>
            <a:ext cx="6778625" cy="581025"/>
          </a:xfrm>
        </p:spPr>
        <p:txBody>
          <a:bodyPr>
            <a:noAutofit/>
          </a:bodyPr>
          <a:lstStyle/>
          <a:p>
            <a:r>
              <a:rPr lang="en-CA" dirty="0"/>
              <a:t>Headline goes here </a:t>
            </a:r>
            <a:endParaRPr lang="en-US" dirty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1" y="1200152"/>
            <a:ext cx="7542212" cy="2557342"/>
          </a:xfrm>
        </p:spPr>
        <p:txBody>
          <a:bodyPr/>
          <a:lstStyle/>
          <a:p>
            <a:pPr lvl="0"/>
            <a:r>
              <a:rPr lang="en-CA" dirty="0" err="1"/>
              <a:t>Duis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 </a:t>
            </a:r>
            <a:r>
              <a:rPr lang="en-CA" dirty="0" err="1"/>
              <a:t>pulvinar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neque</a:t>
            </a:r>
            <a:r>
              <a:rPr lang="en-CA" dirty="0"/>
              <a:t>. </a:t>
            </a:r>
            <a:r>
              <a:rPr lang="en-CA" dirty="0" err="1"/>
              <a:t>Aliquam</a:t>
            </a:r>
            <a:br>
              <a:rPr lang="en-CA" dirty="0"/>
            </a:br>
            <a:r>
              <a:rPr lang="en-CA" dirty="0" err="1"/>
              <a:t>vestibulum</a:t>
            </a:r>
            <a:r>
              <a:rPr lang="en-CA" dirty="0"/>
              <a:t> </a:t>
            </a:r>
            <a:r>
              <a:rPr lang="en-CA" dirty="0" err="1"/>
              <a:t>nisl</a:t>
            </a:r>
            <a:r>
              <a:rPr lang="en-CA" dirty="0"/>
              <a:t> </a:t>
            </a:r>
            <a:r>
              <a:rPr lang="en-CA" dirty="0" err="1"/>
              <a:t>eget</a:t>
            </a:r>
            <a:r>
              <a:rPr lang="en-CA" dirty="0"/>
              <a:t> </a:t>
            </a:r>
            <a:r>
              <a:rPr lang="en-CA" dirty="0" err="1"/>
              <a:t>volutpat</a:t>
            </a:r>
            <a:r>
              <a:rPr lang="en-CA" dirty="0"/>
              <a:t> dui </a:t>
            </a:r>
            <a:r>
              <a:rPr lang="en-CA" dirty="0" err="1"/>
              <a:t>posuere</a:t>
            </a:r>
            <a:r>
              <a:rPr lang="en-CA" dirty="0"/>
              <a:t>.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consequat</a:t>
            </a:r>
            <a:br>
              <a:rPr lang="en-CA" dirty="0"/>
            </a:br>
            <a:r>
              <a:rPr lang="en-CA" dirty="0" err="1"/>
              <a:t>sapien</a:t>
            </a:r>
            <a:r>
              <a:rPr lang="en-CA" dirty="0"/>
              <a:t> a </a:t>
            </a:r>
            <a:r>
              <a:rPr lang="en-CA" dirty="0" err="1"/>
              <a:t>tellus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luctus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 </a:t>
            </a:r>
            <a:r>
              <a:rPr lang="en-CA" dirty="0" err="1"/>
              <a:t>maximus</a:t>
            </a:r>
            <a:r>
              <a:rPr lang="en-CA" dirty="0"/>
              <a:t> </a:t>
            </a:r>
            <a:r>
              <a:rPr lang="en-CA" dirty="0" err="1"/>
              <a:t>donec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</a:t>
            </a:r>
            <a:r>
              <a:rPr lang="en-CA" dirty="0" err="1"/>
              <a:t>auctor</a:t>
            </a:r>
            <a:r>
              <a:rPr lang="en-CA" dirty="0"/>
              <a:t> </a:t>
            </a:r>
            <a:r>
              <a:rPr lang="en-CA" dirty="0" err="1"/>
              <a:t>nec</a:t>
            </a:r>
            <a:r>
              <a:rPr lang="en-CA" dirty="0"/>
              <a:t> mi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imperdiet</a:t>
            </a:r>
            <a:r>
              <a:rPr lang="en-CA" dirty="0"/>
              <a:t> </a:t>
            </a:r>
            <a:r>
              <a:rPr lang="en-CA" dirty="0" err="1"/>
              <a:t>cursus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.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porta</a:t>
            </a:r>
            <a:r>
              <a:rPr lang="en-C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5412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6042683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12751"/>
            <a:ext cx="6778625" cy="581025"/>
          </a:xfrm>
        </p:spPr>
        <p:txBody>
          <a:bodyPr>
            <a:noAutofit/>
          </a:bodyPr>
          <a:lstStyle/>
          <a:p>
            <a:r>
              <a:rPr lang="en-CA" dirty="0"/>
              <a:t>Headline goes here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B62E8-4833-C84D-A86B-4CF3C4DE74F8}" type="slidenum"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1" y="1200152"/>
            <a:ext cx="7542212" cy="2557342"/>
          </a:xfrm>
        </p:spPr>
        <p:txBody>
          <a:bodyPr/>
          <a:lstStyle/>
          <a:p>
            <a:pPr lvl="0"/>
            <a:r>
              <a:rPr lang="en-CA" dirty="0" err="1"/>
              <a:t>Duis</a:t>
            </a:r>
            <a:r>
              <a:rPr lang="en-CA" dirty="0"/>
              <a:t> sit </a:t>
            </a:r>
            <a:r>
              <a:rPr lang="en-CA" dirty="0" err="1"/>
              <a:t>amet</a:t>
            </a:r>
            <a:r>
              <a:rPr lang="en-CA" dirty="0"/>
              <a:t> </a:t>
            </a:r>
            <a:r>
              <a:rPr lang="en-CA" dirty="0" err="1"/>
              <a:t>pulvinar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 </a:t>
            </a:r>
            <a:r>
              <a:rPr lang="en-CA" dirty="0" err="1"/>
              <a:t>neque</a:t>
            </a:r>
            <a:r>
              <a:rPr lang="en-CA" dirty="0"/>
              <a:t>. </a:t>
            </a:r>
            <a:r>
              <a:rPr lang="en-CA" dirty="0" err="1"/>
              <a:t>Aliquam</a:t>
            </a:r>
            <a:br>
              <a:rPr lang="en-CA" dirty="0"/>
            </a:br>
            <a:r>
              <a:rPr lang="en-CA" dirty="0" err="1"/>
              <a:t>vestibulum</a:t>
            </a:r>
            <a:r>
              <a:rPr lang="en-CA" dirty="0"/>
              <a:t> </a:t>
            </a:r>
            <a:r>
              <a:rPr lang="en-CA" dirty="0" err="1"/>
              <a:t>nisl</a:t>
            </a:r>
            <a:r>
              <a:rPr lang="en-CA" dirty="0"/>
              <a:t> </a:t>
            </a:r>
            <a:r>
              <a:rPr lang="en-CA" dirty="0" err="1"/>
              <a:t>eget</a:t>
            </a:r>
            <a:r>
              <a:rPr lang="en-CA" dirty="0"/>
              <a:t> </a:t>
            </a:r>
            <a:r>
              <a:rPr lang="en-CA" dirty="0" err="1"/>
              <a:t>volutpat</a:t>
            </a:r>
            <a:r>
              <a:rPr lang="en-CA" dirty="0"/>
              <a:t> dui </a:t>
            </a:r>
            <a:r>
              <a:rPr lang="en-CA" dirty="0" err="1"/>
              <a:t>posuere</a:t>
            </a:r>
            <a:r>
              <a:rPr lang="en-CA" dirty="0"/>
              <a:t>.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consequat</a:t>
            </a:r>
            <a:br>
              <a:rPr lang="en-CA" dirty="0"/>
            </a:br>
            <a:r>
              <a:rPr lang="en-CA" dirty="0" err="1"/>
              <a:t>sapien</a:t>
            </a:r>
            <a:r>
              <a:rPr lang="en-CA" dirty="0"/>
              <a:t> a </a:t>
            </a:r>
            <a:r>
              <a:rPr lang="en-CA" dirty="0" err="1"/>
              <a:t>tellus</a:t>
            </a:r>
            <a:r>
              <a:rPr lang="en-CA" dirty="0"/>
              <a:t> </a:t>
            </a:r>
            <a:r>
              <a:rPr lang="en-CA" dirty="0" err="1"/>
              <a:t>commodo</a:t>
            </a:r>
            <a:r>
              <a:rPr lang="en-CA" dirty="0"/>
              <a:t>, </a:t>
            </a:r>
            <a:r>
              <a:rPr lang="en-CA" dirty="0" err="1"/>
              <a:t>sed</a:t>
            </a:r>
            <a:r>
              <a:rPr lang="en-CA" dirty="0"/>
              <a:t> </a:t>
            </a:r>
            <a:r>
              <a:rPr lang="en-CA" dirty="0" err="1"/>
              <a:t>luctus</a:t>
            </a:r>
            <a:r>
              <a:rPr lang="en-CA" dirty="0"/>
              <a:t> </a:t>
            </a:r>
            <a:r>
              <a:rPr lang="en-CA" dirty="0" err="1"/>
              <a:t>odio</a:t>
            </a:r>
            <a:r>
              <a:rPr lang="en-CA" dirty="0"/>
              <a:t> </a:t>
            </a:r>
            <a:r>
              <a:rPr lang="en-CA" dirty="0" err="1"/>
              <a:t>maximus</a:t>
            </a:r>
            <a:r>
              <a:rPr lang="en-CA" dirty="0"/>
              <a:t> </a:t>
            </a:r>
            <a:r>
              <a:rPr lang="en-CA" dirty="0" err="1"/>
              <a:t>donec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elit</a:t>
            </a:r>
            <a:r>
              <a:rPr lang="en-CA" dirty="0"/>
              <a:t>, </a:t>
            </a:r>
            <a:r>
              <a:rPr lang="en-CA" dirty="0" err="1"/>
              <a:t>auctor</a:t>
            </a:r>
            <a:r>
              <a:rPr lang="en-CA" dirty="0"/>
              <a:t> </a:t>
            </a:r>
            <a:r>
              <a:rPr lang="en-CA" dirty="0" err="1"/>
              <a:t>nec</a:t>
            </a:r>
            <a:r>
              <a:rPr lang="en-CA" dirty="0"/>
              <a:t> mi sit </a:t>
            </a:r>
            <a:r>
              <a:rPr lang="en-CA" dirty="0" err="1"/>
              <a:t>amet</a:t>
            </a:r>
            <a:r>
              <a:rPr lang="en-CA" dirty="0"/>
              <a:t>, </a:t>
            </a:r>
            <a:r>
              <a:rPr lang="en-CA" dirty="0" err="1"/>
              <a:t>imperdiet</a:t>
            </a:r>
            <a:r>
              <a:rPr lang="en-CA" dirty="0"/>
              <a:t> </a:t>
            </a:r>
            <a:r>
              <a:rPr lang="en-CA" dirty="0" err="1"/>
              <a:t>cursus</a:t>
            </a:r>
            <a:r>
              <a:rPr lang="en-CA" dirty="0"/>
              <a:t> </a:t>
            </a:r>
            <a:r>
              <a:rPr lang="en-CA" dirty="0" err="1"/>
              <a:t>nulla</a:t>
            </a:r>
            <a:r>
              <a:rPr lang="en-CA" dirty="0"/>
              <a:t>.</a:t>
            </a:r>
            <a:br>
              <a:rPr lang="en-CA" dirty="0"/>
            </a:br>
            <a:r>
              <a:rPr lang="en-CA" dirty="0" err="1"/>
              <a:t>Nunc</a:t>
            </a:r>
            <a:r>
              <a:rPr lang="en-CA" dirty="0"/>
              <a:t> </a:t>
            </a:r>
            <a:r>
              <a:rPr lang="en-CA" dirty="0" err="1"/>
              <a:t>consectetur</a:t>
            </a:r>
            <a:r>
              <a:rPr lang="en-CA" dirty="0"/>
              <a:t> </a:t>
            </a:r>
            <a:r>
              <a:rPr lang="en-CA" dirty="0" err="1"/>
              <a:t>porta</a:t>
            </a:r>
            <a:r>
              <a:rPr lang="en-CA" dirty="0"/>
              <a:t>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34558" y="0"/>
            <a:ext cx="526218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8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088879" y="833719"/>
            <a:ext cx="638262" cy="34614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800" dirty="0"/>
          </a:p>
        </p:txBody>
      </p:sp>
    </p:spTree>
    <p:extLst>
      <p:ext uri="{BB962C8B-B14F-4D97-AF65-F5344CB8AC3E}">
        <p14:creationId xmlns:p14="http://schemas.microsoft.com/office/powerpoint/2010/main" val="239160328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4817623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4255347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29432527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50803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95578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1641151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0708054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4352840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0002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61987106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2565290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8845449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20257405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947918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52347276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3116285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635493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6995669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56311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6865346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2119875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6782202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85900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9320237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06175007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820712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921970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8571499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603388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11620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79760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7550603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20245296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9944170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50004639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760989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78824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9" y="195264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083182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65721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55687234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05828222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56976000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52511046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64440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06249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7020019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6767226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134049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050691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441700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409275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441700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441700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02139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02139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02139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02139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387838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2658764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387838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2658764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387838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2658764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387838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2658764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8583673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37824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411519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7657575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68041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98788185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292499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97425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11652664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578947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09699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706870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44716850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23257506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1370811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969443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49856566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3024102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24253108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638346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009852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03664739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99994108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5664028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9640730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73473598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79046460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02000846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6616363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828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45812292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23466882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808488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760505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09411688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435214506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55163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223029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8327156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592570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2262653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217947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44443439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6963953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84765619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75796292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677505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7648038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1463588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94495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0809017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56996483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0478531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72338323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92208526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90996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47451838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25445997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419465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31598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003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5471866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8085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0818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6258179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3897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9751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7590507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6140361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4559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7558570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680746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720702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886789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556424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787263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1451554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75422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8249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956960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5675627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18957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7681441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7844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91169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41909034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821711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93298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746656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604765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3001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95538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366705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29047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18879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208842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00967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194522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178503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9634624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7869078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888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427265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366068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6291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48492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677123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7649621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1253189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37414728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4792966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1781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419136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70323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5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55940"/>
      </p:ext>
    </p:extLst>
  </p:cSld>
  <p:clrMapOvr>
    <a:masterClrMapping/>
  </p:clrMapOvr>
  <p:hf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788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1523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309563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25900484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968498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973391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8560971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46275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09863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2142481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93497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335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3085" y="2406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65490694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0293018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4644563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7474798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2681168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46618151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40946949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82593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16029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8536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79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78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76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Relationship Id="rId27" Type="http://schemas.openxmlformats.org/officeDocument/2006/relationships/slideLayout" Target="../slideLayouts/slideLayout8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26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5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slideLayout" Target="../slideLayouts/slideLayout100.xml"/><Relationship Id="rId29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24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28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Relationship Id="rId27" Type="http://schemas.openxmlformats.org/officeDocument/2006/relationships/slideLayout" Target="../slideLayouts/slideLayout107.xml"/><Relationship Id="rId30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26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12.xml"/><Relationship Id="rId21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5" Type="http://schemas.openxmlformats.org/officeDocument/2006/relationships/slideLayout" Target="../slideLayouts/slideLayout134.xml"/><Relationship Id="rId33" Type="http://schemas.openxmlformats.org/officeDocument/2006/relationships/theme" Target="../theme/theme5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0" Type="http://schemas.openxmlformats.org/officeDocument/2006/relationships/slideLayout" Target="../slideLayouts/slideLayout129.xml"/><Relationship Id="rId29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24" Type="http://schemas.openxmlformats.org/officeDocument/2006/relationships/slideLayout" Target="../slideLayouts/slideLayout133.xml"/><Relationship Id="rId32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14.xml"/><Relationship Id="rId15" Type="http://schemas.openxmlformats.org/officeDocument/2006/relationships/slideLayout" Target="../slideLayouts/slideLayout124.xml"/><Relationship Id="rId23" Type="http://schemas.openxmlformats.org/officeDocument/2006/relationships/slideLayout" Target="../slideLayouts/slideLayout132.xml"/><Relationship Id="rId28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8.xml"/><Relationship Id="rId31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31.xml"/><Relationship Id="rId27" Type="http://schemas.openxmlformats.org/officeDocument/2006/relationships/slideLayout" Target="../slideLayouts/slideLayout136.xml"/><Relationship Id="rId30" Type="http://schemas.openxmlformats.org/officeDocument/2006/relationships/slideLayout" Target="../slideLayouts/slideLayout13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18" Type="http://schemas.openxmlformats.org/officeDocument/2006/relationships/slideLayout" Target="../slideLayouts/slideLayout159.xml"/><Relationship Id="rId26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44.xml"/><Relationship Id="rId21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17" Type="http://schemas.openxmlformats.org/officeDocument/2006/relationships/slideLayout" Target="../slideLayouts/slideLayout158.xml"/><Relationship Id="rId25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57.xml"/><Relationship Id="rId20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24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23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51.xml"/><Relationship Id="rId19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Relationship Id="rId22" Type="http://schemas.openxmlformats.org/officeDocument/2006/relationships/slideLayout" Target="../slideLayouts/slideLayout163.xml"/><Relationship Id="rId27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slideLayout" Target="../slideLayouts/slideLayout180.xml"/><Relationship Id="rId18" Type="http://schemas.openxmlformats.org/officeDocument/2006/relationships/slideLayout" Target="../slideLayouts/slideLayout185.xml"/><Relationship Id="rId26" Type="http://schemas.openxmlformats.org/officeDocument/2006/relationships/slideLayout" Target="../slideLayouts/slideLayout193.xml"/><Relationship Id="rId3" Type="http://schemas.openxmlformats.org/officeDocument/2006/relationships/slideLayout" Target="../slideLayouts/slideLayout170.xml"/><Relationship Id="rId21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9.xml"/><Relationship Id="rId17" Type="http://schemas.openxmlformats.org/officeDocument/2006/relationships/slideLayout" Target="../slideLayouts/slideLayout184.xml"/><Relationship Id="rId25" Type="http://schemas.openxmlformats.org/officeDocument/2006/relationships/slideLayout" Target="../slideLayouts/slideLayout192.xml"/><Relationship Id="rId2" Type="http://schemas.openxmlformats.org/officeDocument/2006/relationships/slideLayout" Target="../slideLayouts/slideLayout169.xml"/><Relationship Id="rId16" Type="http://schemas.openxmlformats.org/officeDocument/2006/relationships/slideLayout" Target="../slideLayouts/slideLayout183.xml"/><Relationship Id="rId20" Type="http://schemas.openxmlformats.org/officeDocument/2006/relationships/slideLayout" Target="../slideLayouts/slideLayout187.xml"/><Relationship Id="rId29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24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72.xml"/><Relationship Id="rId15" Type="http://schemas.openxmlformats.org/officeDocument/2006/relationships/slideLayout" Target="../slideLayouts/slideLayout182.xml"/><Relationship Id="rId23" Type="http://schemas.openxmlformats.org/officeDocument/2006/relationships/slideLayout" Target="../slideLayouts/slideLayout190.xml"/><Relationship Id="rId28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177.xml"/><Relationship Id="rId19" Type="http://schemas.openxmlformats.org/officeDocument/2006/relationships/slideLayout" Target="../slideLayouts/slideLayout186.xml"/><Relationship Id="rId31" Type="http://schemas.openxmlformats.org/officeDocument/2006/relationships/theme" Target="../theme/theme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189.xml"/><Relationship Id="rId27" Type="http://schemas.openxmlformats.org/officeDocument/2006/relationships/slideLayout" Target="../slideLayouts/slideLayout194.xml"/><Relationship Id="rId30" Type="http://schemas.openxmlformats.org/officeDocument/2006/relationships/slideLayout" Target="../slideLayouts/slideLayout19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5.xml"/><Relationship Id="rId13" Type="http://schemas.openxmlformats.org/officeDocument/2006/relationships/slideLayout" Target="../slideLayouts/slideLayout210.xml"/><Relationship Id="rId18" Type="http://schemas.openxmlformats.org/officeDocument/2006/relationships/slideLayout" Target="../slideLayouts/slideLayout215.xml"/><Relationship Id="rId26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00.xml"/><Relationship Id="rId21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04.xml"/><Relationship Id="rId12" Type="http://schemas.openxmlformats.org/officeDocument/2006/relationships/slideLayout" Target="../slideLayouts/slideLayout209.xml"/><Relationship Id="rId17" Type="http://schemas.openxmlformats.org/officeDocument/2006/relationships/slideLayout" Target="../slideLayouts/slideLayout214.xml"/><Relationship Id="rId25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199.xml"/><Relationship Id="rId16" Type="http://schemas.openxmlformats.org/officeDocument/2006/relationships/slideLayout" Target="../slideLayouts/slideLayout213.xml"/><Relationship Id="rId20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198.xml"/><Relationship Id="rId6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208.xml"/><Relationship Id="rId24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02.xml"/><Relationship Id="rId15" Type="http://schemas.openxmlformats.org/officeDocument/2006/relationships/slideLayout" Target="../slideLayouts/slideLayout212.xml"/><Relationship Id="rId23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07.xml"/><Relationship Id="rId19" Type="http://schemas.openxmlformats.org/officeDocument/2006/relationships/slideLayout" Target="../slideLayouts/slideLayout216.xml"/><Relationship Id="rId4" Type="http://schemas.openxmlformats.org/officeDocument/2006/relationships/slideLayout" Target="../slideLayouts/slideLayout201.xml"/><Relationship Id="rId9" Type="http://schemas.openxmlformats.org/officeDocument/2006/relationships/slideLayout" Target="../slideLayouts/slideLayout206.xml"/><Relationship Id="rId14" Type="http://schemas.openxmlformats.org/officeDocument/2006/relationships/slideLayout" Target="../slideLayouts/slideLayout211.xml"/><Relationship Id="rId22" Type="http://schemas.openxmlformats.org/officeDocument/2006/relationships/slideLayout" Target="../slideLayouts/slideLayout219.xml"/><Relationship Id="rId27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13" Type="http://schemas.openxmlformats.org/officeDocument/2006/relationships/slideLayout" Target="../slideLayouts/slideLayout236.xml"/><Relationship Id="rId18" Type="http://schemas.openxmlformats.org/officeDocument/2006/relationships/slideLayout" Target="../slideLayouts/slideLayout241.xml"/><Relationship Id="rId26" Type="http://schemas.openxmlformats.org/officeDocument/2006/relationships/slideLayout" Target="../slideLayouts/slideLayout249.xml"/><Relationship Id="rId3" Type="http://schemas.openxmlformats.org/officeDocument/2006/relationships/slideLayout" Target="../slideLayouts/slideLayout226.xml"/><Relationship Id="rId21" Type="http://schemas.openxmlformats.org/officeDocument/2006/relationships/slideLayout" Target="../slideLayouts/slideLayout244.xml"/><Relationship Id="rId7" Type="http://schemas.openxmlformats.org/officeDocument/2006/relationships/slideLayout" Target="../slideLayouts/slideLayout230.xml"/><Relationship Id="rId12" Type="http://schemas.openxmlformats.org/officeDocument/2006/relationships/slideLayout" Target="../slideLayouts/slideLayout235.xml"/><Relationship Id="rId17" Type="http://schemas.openxmlformats.org/officeDocument/2006/relationships/slideLayout" Target="../slideLayouts/slideLayout240.xml"/><Relationship Id="rId25" Type="http://schemas.openxmlformats.org/officeDocument/2006/relationships/slideLayout" Target="../slideLayouts/slideLayout248.xml"/><Relationship Id="rId2" Type="http://schemas.openxmlformats.org/officeDocument/2006/relationships/slideLayout" Target="../slideLayouts/slideLayout225.xml"/><Relationship Id="rId16" Type="http://schemas.openxmlformats.org/officeDocument/2006/relationships/slideLayout" Target="../slideLayouts/slideLayout239.xml"/><Relationship Id="rId20" Type="http://schemas.openxmlformats.org/officeDocument/2006/relationships/slideLayout" Target="../slideLayouts/slideLayout243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24" Type="http://schemas.openxmlformats.org/officeDocument/2006/relationships/slideLayout" Target="../slideLayouts/slideLayout247.xml"/><Relationship Id="rId5" Type="http://schemas.openxmlformats.org/officeDocument/2006/relationships/slideLayout" Target="../slideLayouts/slideLayout228.xml"/><Relationship Id="rId15" Type="http://schemas.openxmlformats.org/officeDocument/2006/relationships/slideLayout" Target="../slideLayouts/slideLayout238.xml"/><Relationship Id="rId23" Type="http://schemas.openxmlformats.org/officeDocument/2006/relationships/slideLayout" Target="../slideLayouts/slideLayout246.xml"/><Relationship Id="rId10" Type="http://schemas.openxmlformats.org/officeDocument/2006/relationships/slideLayout" Target="../slideLayouts/slideLayout233.xml"/><Relationship Id="rId19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Relationship Id="rId14" Type="http://schemas.openxmlformats.org/officeDocument/2006/relationships/slideLayout" Target="../slideLayouts/slideLayout237.xml"/><Relationship Id="rId22" Type="http://schemas.openxmlformats.org/officeDocument/2006/relationships/slideLayout" Target="../slideLayouts/slideLayout245.xml"/><Relationship Id="rId27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89" r:id="rId6"/>
    <p:sldLayoutId id="2147483690" r:id="rId7"/>
    <p:sldLayoutId id="2147483666" r:id="rId8"/>
    <p:sldLayoutId id="2147483664" r:id="rId9"/>
    <p:sldLayoutId id="2147483674" r:id="rId10"/>
    <p:sldLayoutId id="2147483675" r:id="rId11"/>
    <p:sldLayoutId id="2147483676" r:id="rId12"/>
    <p:sldLayoutId id="2147483692" r:id="rId13"/>
    <p:sldLayoutId id="2147483694" r:id="rId14"/>
    <p:sldLayoutId id="2147483677" r:id="rId15"/>
    <p:sldLayoutId id="2147483665" r:id="rId16"/>
    <p:sldLayoutId id="2147483673" r:id="rId17"/>
    <p:sldLayoutId id="2147483667" r:id="rId18"/>
    <p:sldLayoutId id="2147483678" r:id="rId19"/>
    <p:sldLayoutId id="2147483679" r:id="rId20"/>
    <p:sldLayoutId id="2147483681" r:id="rId21"/>
    <p:sldLayoutId id="2147483683" r:id="rId22"/>
    <p:sldLayoutId id="2147483680" r:id="rId23"/>
    <p:sldLayoutId id="2147483682" r:id="rId24"/>
    <p:sldLayoutId id="2147483691" r:id="rId25"/>
    <p:sldLayoutId id="2147483699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57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2" r:id="rId22"/>
    <p:sldLayoutId id="2147483793" r:id="rId23"/>
    <p:sldLayoutId id="2147483794" r:id="rId24"/>
    <p:sldLayoutId id="2147483795" r:id="rId25"/>
    <p:sldLayoutId id="2147483796" r:id="rId26"/>
    <p:sldLayoutId id="2147483797" r:id="rId27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04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  <p:sldLayoutId id="2147483821" r:id="rId23"/>
    <p:sldLayoutId id="2147483822" r:id="rId24"/>
    <p:sldLayoutId id="2147483823" r:id="rId25"/>
    <p:sldLayoutId id="2147483824" r:id="rId26"/>
    <p:sldLayoutId id="2147483825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88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  <p:sldLayoutId id="2147483854" r:id="rId28"/>
    <p:sldLayoutId id="2147483855" r:id="rId2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90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  <p:sldLayoutId id="2147483869" r:id="rId13"/>
    <p:sldLayoutId id="2147483870" r:id="rId14"/>
    <p:sldLayoutId id="2147483871" r:id="rId15"/>
    <p:sldLayoutId id="2147483872" r:id="rId16"/>
    <p:sldLayoutId id="2147483873" r:id="rId17"/>
    <p:sldLayoutId id="2147483874" r:id="rId18"/>
    <p:sldLayoutId id="2147483875" r:id="rId19"/>
    <p:sldLayoutId id="2147483876" r:id="rId20"/>
    <p:sldLayoutId id="2147483877" r:id="rId21"/>
    <p:sldLayoutId id="2147483878" r:id="rId22"/>
    <p:sldLayoutId id="2147483879" r:id="rId23"/>
    <p:sldLayoutId id="2147483880" r:id="rId24"/>
    <p:sldLayoutId id="2147483881" r:id="rId25"/>
    <p:sldLayoutId id="2147483882" r:id="rId26"/>
    <p:sldLayoutId id="2147483883" r:id="rId27"/>
    <p:sldLayoutId id="2147483884" r:id="rId28"/>
    <p:sldLayoutId id="2147483885" r:id="rId29"/>
    <p:sldLayoutId id="2147483886" r:id="rId30"/>
    <p:sldLayoutId id="2147483887" r:id="rId31"/>
    <p:sldLayoutId id="2147483888" r:id="rId32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29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  <p:sldLayoutId id="2147483906" r:id="rId17"/>
    <p:sldLayoutId id="2147483907" r:id="rId18"/>
    <p:sldLayoutId id="2147483908" r:id="rId19"/>
    <p:sldLayoutId id="2147483909" r:id="rId20"/>
    <p:sldLayoutId id="2147483910" r:id="rId21"/>
    <p:sldLayoutId id="2147483911" r:id="rId22"/>
    <p:sldLayoutId id="2147483912" r:id="rId23"/>
    <p:sldLayoutId id="2147483913" r:id="rId24"/>
    <p:sldLayoutId id="2147483914" r:id="rId25"/>
    <p:sldLayoutId id="2147483915" r:id="rId26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8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  <p:sldLayoutId id="2147484105" r:id="rId12"/>
    <p:sldLayoutId id="2147484106" r:id="rId13"/>
    <p:sldLayoutId id="2147484107" r:id="rId14"/>
    <p:sldLayoutId id="2147484108" r:id="rId15"/>
    <p:sldLayoutId id="2147484109" r:id="rId16"/>
    <p:sldLayoutId id="2147484110" r:id="rId17"/>
    <p:sldLayoutId id="2147484111" r:id="rId18"/>
    <p:sldLayoutId id="2147484112" r:id="rId19"/>
    <p:sldLayoutId id="2147484113" r:id="rId20"/>
    <p:sldLayoutId id="2147484114" r:id="rId21"/>
    <p:sldLayoutId id="2147484115" r:id="rId22"/>
    <p:sldLayoutId id="2147484116" r:id="rId23"/>
    <p:sldLayoutId id="2147484117" r:id="rId24"/>
    <p:sldLayoutId id="2147484118" r:id="rId25"/>
    <p:sldLayoutId id="2147484119" r:id="rId26"/>
    <p:sldLayoutId id="2147484120" r:id="rId27"/>
    <p:sldLayoutId id="2147484121" r:id="rId28"/>
    <p:sldLayoutId id="2147484122" r:id="rId29"/>
    <p:sldLayoutId id="2147484123" r:id="rId30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99036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046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6" r:id="rId2"/>
    <p:sldLayoutId id="2147484127" r:id="rId3"/>
    <p:sldLayoutId id="2147484128" r:id="rId4"/>
    <p:sldLayoutId id="2147484129" r:id="rId5"/>
    <p:sldLayoutId id="2147484130" r:id="rId6"/>
    <p:sldLayoutId id="2147484131" r:id="rId7"/>
    <p:sldLayoutId id="2147484132" r:id="rId8"/>
    <p:sldLayoutId id="2147484133" r:id="rId9"/>
    <p:sldLayoutId id="2147484134" r:id="rId10"/>
    <p:sldLayoutId id="2147484135" r:id="rId11"/>
    <p:sldLayoutId id="2147484136" r:id="rId12"/>
    <p:sldLayoutId id="2147484137" r:id="rId13"/>
    <p:sldLayoutId id="2147484138" r:id="rId14"/>
    <p:sldLayoutId id="2147484139" r:id="rId15"/>
    <p:sldLayoutId id="2147484140" r:id="rId16"/>
    <p:sldLayoutId id="2147484141" r:id="rId17"/>
    <p:sldLayoutId id="2147484142" r:id="rId18"/>
    <p:sldLayoutId id="2147484143" r:id="rId19"/>
    <p:sldLayoutId id="2147484144" r:id="rId20"/>
    <p:sldLayoutId id="2147484145" r:id="rId21"/>
    <p:sldLayoutId id="2147484146" r:id="rId22"/>
    <p:sldLayoutId id="2147484147" r:id="rId23"/>
    <p:sldLayoutId id="2147484148" r:id="rId24"/>
    <p:sldLayoutId id="2147484149" r:id="rId25"/>
    <p:sldLayoutId id="2147484150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227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  <p:sldLayoutId id="2147484164" r:id="rId12"/>
    <p:sldLayoutId id="2147484165" r:id="rId13"/>
    <p:sldLayoutId id="2147484166" r:id="rId14"/>
    <p:sldLayoutId id="2147484167" r:id="rId15"/>
    <p:sldLayoutId id="2147484168" r:id="rId16"/>
    <p:sldLayoutId id="2147484169" r:id="rId17"/>
    <p:sldLayoutId id="2147484170" r:id="rId18"/>
    <p:sldLayoutId id="2147484171" r:id="rId19"/>
    <p:sldLayoutId id="2147484172" r:id="rId20"/>
    <p:sldLayoutId id="2147484173" r:id="rId21"/>
    <p:sldLayoutId id="2147484174" r:id="rId22"/>
    <p:sldLayoutId id="2147484175" r:id="rId23"/>
    <p:sldLayoutId id="2147484176" r:id="rId24"/>
    <p:sldLayoutId id="2147484177" r:id="rId25"/>
    <p:sldLayoutId id="2147484178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image" Target="../media/image18.png"/><Relationship Id="rId3" Type="http://schemas.openxmlformats.org/officeDocument/2006/relationships/tags" Target="../tags/tag36.xml"/><Relationship Id="rId21" Type="http://schemas.openxmlformats.org/officeDocument/2006/relationships/image" Target="../media/image13.svg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image" Target="../media/image17.png"/><Relationship Id="rId2" Type="http://schemas.openxmlformats.org/officeDocument/2006/relationships/tags" Target="../tags/tag35.xml"/><Relationship Id="rId16" Type="http://schemas.openxmlformats.org/officeDocument/2006/relationships/image" Target="../media/image16.png"/><Relationship Id="rId20" Type="http://schemas.openxmlformats.org/officeDocument/2006/relationships/image" Target="../media/image12.png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43.xml"/><Relationship Id="rId19" Type="http://schemas.openxmlformats.org/officeDocument/2006/relationships/image" Target="../media/image19.png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slideLayout" Target="../slideLayouts/slideLayout15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image" Target="../media/image21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34.xml"/><Relationship Id="rId4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22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95.xml"/><Relationship Id="rId4" Type="http://schemas.openxmlformats.org/officeDocument/2006/relationships/tags" Target="../tags/tag5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6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63.xml"/><Relationship Id="rId5" Type="http://schemas.openxmlformats.org/officeDocument/2006/relationships/tags" Target="../tags/tag64.xml"/><Relationship Id="rId10" Type="http://schemas.openxmlformats.org/officeDocument/2006/relationships/image" Target="../media/image13.svg"/><Relationship Id="rId4" Type="http://schemas.openxmlformats.org/officeDocument/2006/relationships/tags" Target="../tags/tag63.xml"/><Relationship Id="rId9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diagramLayout" Target="../diagrams/layout2.xml"/><Relationship Id="rId18" Type="http://schemas.openxmlformats.org/officeDocument/2006/relationships/image" Target="../media/image13.sv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diagramData" Target="../diagrams/data2.xml"/><Relationship Id="rId17" Type="http://schemas.openxmlformats.org/officeDocument/2006/relationships/image" Target="../media/image12.png"/><Relationship Id="rId2" Type="http://schemas.openxmlformats.org/officeDocument/2006/relationships/tags" Target="../tags/tag66.xml"/><Relationship Id="rId16" Type="http://schemas.microsoft.com/office/2007/relationships/diagramDrawing" Target="../diagrams/drawing2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69.xml"/><Relationship Id="rId15" Type="http://schemas.openxmlformats.org/officeDocument/2006/relationships/diagramColors" Target="../diagrams/colors2.xml"/><Relationship Id="rId10" Type="http://schemas.openxmlformats.org/officeDocument/2006/relationships/slideLayout" Target="../slideLayouts/slideLayout161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image" Target="../media/image25.png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image" Target="../media/image24.jpe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78.xml"/><Relationship Id="rId10" Type="http://schemas.openxmlformats.org/officeDocument/2006/relationships/slideLayout" Target="../slideLayouts/slideLayout70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image" Target="../media/image27.jpeg"/><Relationship Id="rId5" Type="http://schemas.openxmlformats.org/officeDocument/2006/relationships/tags" Target="../tags/tag87.xml"/><Relationship Id="rId10" Type="http://schemas.openxmlformats.org/officeDocument/2006/relationships/notesSlide" Target="../notesSlides/notesSlide18.xml"/><Relationship Id="rId4" Type="http://schemas.openxmlformats.org/officeDocument/2006/relationships/tags" Target="../tags/tag86.xml"/><Relationship Id="rId9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image" Target="../media/image28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4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tags" Target="../tags/tag105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2" Type="http://schemas.openxmlformats.org/officeDocument/2006/relationships/tags" Target="../tags/tag94.xml"/><Relationship Id="rId16" Type="http://schemas.openxmlformats.org/officeDocument/2006/relationships/image" Target="../media/image29.png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5" Type="http://schemas.openxmlformats.org/officeDocument/2006/relationships/tags" Target="../tags/tag97.xml"/><Relationship Id="rId15" Type="http://schemas.openxmlformats.org/officeDocument/2006/relationships/notesSlide" Target="../notesSlides/notesSlide20.xml"/><Relationship Id="rId10" Type="http://schemas.openxmlformats.org/officeDocument/2006/relationships/tags" Target="../tags/tag102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slideLayout" Target="../slideLayouts/slideLayout19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31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30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hyperlink" Target="https://www.sunlife.ca/sl/financial-wellness/fr/" TargetMode="External"/><Relationship Id="rId5" Type="http://schemas.openxmlformats.org/officeDocument/2006/relationships/tags" Target="../tags/tag110.xml"/><Relationship Id="rId15" Type="http://schemas.openxmlformats.org/officeDocument/2006/relationships/image" Target="../media/image33.png"/><Relationship Id="rId10" Type="http://schemas.openxmlformats.org/officeDocument/2006/relationships/notesSlide" Target="../notesSlides/notesSlide21.xml"/><Relationship Id="rId4" Type="http://schemas.openxmlformats.org/officeDocument/2006/relationships/tags" Target="../tags/tag109.xml"/><Relationship Id="rId9" Type="http://schemas.openxmlformats.org/officeDocument/2006/relationships/slideLayout" Target="../slideLayouts/slideLayout207.xml"/><Relationship Id="rId1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0.xml"/><Relationship Id="rId13" Type="http://schemas.openxmlformats.org/officeDocument/2006/relationships/image" Target="../media/image10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9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8.png"/><Relationship Id="rId5" Type="http://schemas.openxmlformats.org/officeDocument/2006/relationships/tags" Target="../tags/tag17.xml"/><Relationship Id="rId10" Type="http://schemas.openxmlformats.org/officeDocument/2006/relationships/image" Target="../media/image7.png"/><Relationship Id="rId4" Type="http://schemas.openxmlformats.org/officeDocument/2006/relationships/tags" Target="../tags/tag16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5.xml"/><Relationship Id="rId1" Type="http://schemas.openxmlformats.org/officeDocument/2006/relationships/tags" Target="../tags/tag2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50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4.jpg"/><Relationship Id="rId5" Type="http://schemas.openxmlformats.org/officeDocument/2006/relationships/tags" Target="../tags/tag25.xml"/><Relationship Id="rId10" Type="http://schemas.openxmlformats.org/officeDocument/2006/relationships/image" Target="../media/image13.svg"/><Relationship Id="rId4" Type="http://schemas.openxmlformats.org/officeDocument/2006/relationships/tags" Target="../tags/tag24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15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32.xml"/><Relationship Id="rId4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33.xml"/><Relationship Id="rId7" Type="http://schemas.openxmlformats.org/officeDocument/2006/relationships/diagramLayout" Target="../diagrams/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9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61.xml"/><Relationship Id="rId9" Type="http://schemas.openxmlformats.org/officeDocument/2006/relationships/diagramColors" Target="../diagrams/colors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0CEECEC-8158-1B80-BD7F-EA990D95493F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1414243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3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5 étapes pour améliorer votre santé financière</a:t>
            </a:r>
            <a:endParaRPr kumimoji="0" lang="en-US" sz="33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j-ea"/>
              <a:cs typeface="+mj-cs"/>
            </a:endParaRPr>
          </a:p>
        </p:txBody>
      </p:sp>
      <p:pic>
        <p:nvPicPr>
          <p:cNvPr id="4" name="Picture Placeholder 6">
            <a:extLst>
              <a:ext uri="{FF2B5EF4-FFF2-40B4-BE49-F238E27FC236}">
                <a16:creationId xmlns:a16="http://schemas.microsoft.com/office/drawing/2014/main" id="{92C00C32-1609-BF2C-42D1-61CF4005C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2" b="13332"/>
          <a:stretch>
            <a:fillRect/>
          </a:stretch>
        </p:blipFill>
        <p:spPr>
          <a:xfrm>
            <a:off x="4627582" y="204788"/>
            <a:ext cx="4300517" cy="473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118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1BCCB60-A739-80EB-3809-96D1DE672E89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212185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Étape 4 : Mettez en œuvre votre plan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266265F-D0B5-81E5-8E44-66181A2C2547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25131" y="1647837"/>
            <a:ext cx="1731667" cy="288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Payez-vous d’abord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09550600-3CAF-66EB-D9B1-00CBA6112F39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46165" y="2222222"/>
            <a:ext cx="1870515" cy="1561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92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783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675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566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Tenez-en compte dans votre budget</a:t>
            </a:r>
          </a:p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Épargnez pour vous-même et regardez ensuite quelles dépenses vous pouvez vous permettre.</a:t>
            </a:r>
          </a:p>
          <a:p>
            <a:endParaRPr lang="fr-CA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A69DA4B-1CA0-323D-717D-6C723E28E247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579578" y="1652268"/>
            <a:ext cx="1919530" cy="4148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>
              <a:spcBef>
                <a:spcPts val="750"/>
              </a:spcBef>
            </a:pPr>
            <a:r>
              <a:rPr lang="fr-CA" sz="1300" dirty="0">
                <a:solidFill>
                  <a:srgbClr val="003846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Il n’existe pas de règle universelle</a:t>
            </a:r>
          </a:p>
          <a:p>
            <a:pPr defTabSz="685783">
              <a:spcBef>
                <a:spcPts val="750"/>
              </a:spcBef>
            </a:pPr>
            <a:endParaRPr lang="fr-CA" sz="1125" dirty="0">
              <a:solidFill>
                <a:srgbClr val="003846"/>
              </a:solidFill>
              <a:latin typeface="Sun Life New Display" pitchFamily="2" charset="0"/>
            </a:endParaRP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33770295-5C38-21B8-96DD-0448F85D9A6D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5"/>
            </p:custDataLst>
          </p:nvPr>
        </p:nvSpPr>
        <p:spPr>
          <a:xfrm>
            <a:off x="2480453" y="2220033"/>
            <a:ext cx="1827480" cy="1491918"/>
          </a:xfrm>
        </p:spPr>
        <p:txBody>
          <a:bodyPr/>
          <a:lstStyle/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Certains ont un régime d’épargne dans le cadre de leur travail.</a:t>
            </a:r>
          </a:p>
          <a:p>
            <a:pPr marL="171446" lvl="1" indent="-171446">
              <a:spcAft>
                <a:spcPts val="540"/>
              </a:spcAft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Certains peuvent avoir des dettes portant un faible taux d’intérêt.</a:t>
            </a:r>
          </a:p>
          <a:p>
            <a:endParaRPr lang="fr-CA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1B18541-A377-1286-33D8-2EA61C3BB459}"/>
              </a:ext>
            </a:extLst>
          </p:cNvPr>
          <p:cNvSpPr txBox="1"/>
          <p:nvPr/>
        </p:nvSpPr>
        <p:spPr>
          <a:xfrm>
            <a:off x="4876496" y="1647837"/>
            <a:ext cx="138178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300" dirty="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Fonds d’urgence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9B7C2C-7456-A3FE-FE3F-611618438F5B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4702119" y="2220033"/>
            <a:ext cx="1919531" cy="178572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Mieux vaut faire de petits pas vers l’épargne que de ne pas en faire du tout.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Gardez votre fonds d’urgence distinct de vos autres comptes d’épargne.</a:t>
            </a:r>
          </a:p>
          <a:p>
            <a:endParaRPr lang="fr-CA" sz="12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FEE8F1F-F062-5BA4-F868-67E3DF7D50A8}"/>
              </a:ext>
            </a:extLst>
          </p:cNvPr>
          <p:cNvSpPr txBox="1"/>
          <p:nvPr/>
        </p:nvSpPr>
        <p:spPr>
          <a:xfrm>
            <a:off x="6864506" y="1647837"/>
            <a:ext cx="196727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300" dirty="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Priorité de vos dépenses</a:t>
            </a:r>
            <a:endParaRPr lang="fr-CA" sz="1300" dirty="0">
              <a:solidFill>
                <a:schemeClr val="tx2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EB9BD3-60FC-0E58-0E63-2235A6E02816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7"/>
            </p:custDataLst>
          </p:nvPr>
        </p:nvSpPr>
        <p:spPr>
          <a:xfrm>
            <a:off x="6898447" y="2220033"/>
            <a:ext cx="1899388" cy="1630622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/>
                <a:ea typeface="Sun Life New Text"/>
                <a:cs typeface="Sun Life New Text"/>
                <a:sym typeface=""/>
              </a:rPr>
              <a:t>Ne comptez pas sur l’endettement.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fr-CA" sz="1200" kern="0" dirty="0">
                <a:solidFill>
                  <a:schemeClr val="tx1">
                    <a:lumMod val="100000"/>
                  </a:schemeClr>
                </a:solidFill>
                <a:latin typeface="Sun Life New Text"/>
                <a:ea typeface="Sun Life New Text"/>
                <a:cs typeface="Sun Life New Text"/>
                <a:sym typeface=""/>
              </a:rPr>
              <a:t>Épargner ou payer ses dettes? Parfois, la solution consiste à trouver un juste équilibre entre les deux.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353DD9-5714-66B6-615D-D350C5E55E9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3320" y="4450572"/>
            <a:ext cx="64906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189"/>
            <a:r>
              <a:rPr lang="fr-CA" sz="1400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Essayez d’épargner pour couvrir de 3 à 6 mois de dépenses courantes.</a:t>
            </a:r>
            <a:endParaRPr lang="fr-CA" sz="1400" dirty="0">
              <a:solidFill>
                <a:srgbClr val="000000"/>
              </a:solidFill>
              <a:latin typeface="Sun Life New Text"/>
              <a:sym typeface="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41B42C-F0C6-222E-A804-BDA124A0E1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37280" y="1041564"/>
            <a:ext cx="288037" cy="2880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3F624D-4625-66B4-5BA1-F990953A65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070747" y="993895"/>
            <a:ext cx="274321" cy="2811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8562D50-76FA-B221-33D5-C84CCCB78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761624" y="978047"/>
            <a:ext cx="229744" cy="2880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D4FFA33-5C3B-3229-2F3A-CC261DC36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634211" y="1056244"/>
            <a:ext cx="294895" cy="23660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761D569-24D2-2397-5022-11A0BBA88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03164" y="4311159"/>
            <a:ext cx="520157" cy="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76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729163" y="458789"/>
            <a:ext cx="4164012" cy="34131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Manières de payer vos dettes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D4465DAA-BD04-3DD2-0697-E7BE2F18B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26" r="24526"/>
          <a:stretch>
            <a:fillRect/>
          </a:stretch>
        </p:blipFill>
        <p:spPr/>
      </p:pic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F9DABF4-EF19-9205-357F-496B98108A7D}"/>
              </a:ext>
            </a:extLst>
          </p:cNvPr>
          <p:cNvSpPr/>
          <p:nvPr/>
        </p:nvSpPr>
        <p:spPr>
          <a:xfrm>
            <a:off x="4745914" y="1125792"/>
            <a:ext cx="3920482" cy="90269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 dirty="0">
                <a:solidFill>
                  <a:schemeClr val="tx1"/>
                </a:solidFill>
                <a:latin typeface="Sun Life New Text" pitchFamily="2" charset="0"/>
              </a:rPr>
              <a:t>Avalanche</a:t>
            </a:r>
            <a:endParaRPr lang="fr-CA" sz="140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8A89F22F-485C-BBB1-7856-0B88EFC19004}"/>
              </a:ext>
            </a:extLst>
          </p:cNvPr>
          <p:cNvSpPr/>
          <p:nvPr/>
        </p:nvSpPr>
        <p:spPr>
          <a:xfrm>
            <a:off x="4745914" y="2212326"/>
            <a:ext cx="3920482" cy="90269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kern="1200" baseline="0" noProof="0" dirty="0">
                <a:solidFill>
                  <a:schemeClr val="tx1"/>
                </a:solidFill>
                <a:latin typeface="Sun Life New Text" pitchFamily="2" charset="0"/>
              </a:rPr>
              <a:t>Effet boule de neige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E609ADE8-7DE2-F8AB-DD55-960AB1DBAC67}"/>
              </a:ext>
            </a:extLst>
          </p:cNvPr>
          <p:cNvSpPr/>
          <p:nvPr/>
        </p:nvSpPr>
        <p:spPr>
          <a:xfrm>
            <a:off x="4745914" y="3298861"/>
            <a:ext cx="3920482" cy="90269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 dirty="0">
                <a:solidFill>
                  <a:schemeClr val="tx1"/>
                </a:solidFill>
                <a:latin typeface="Sun Life New Text" pitchFamily="2" charset="0"/>
              </a:rPr>
              <a:t>Consolidation de dettes</a:t>
            </a:r>
            <a:endParaRPr lang="fr-CA" sz="1400" b="1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010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D55860-9E73-5645-8EBE-36B3661C514D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25425" y="528638"/>
            <a:ext cx="2843213" cy="3714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144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Épargnez pour l’avenir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B71F0-363D-CF60-30A3-A4362D0F8F6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9773" y="1831499"/>
            <a:ext cx="301729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Épargnez à long terme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Fixez-vous un objectif mensuel d’épargne-retraite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Parez à toute éventualité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D0C708-58CF-223D-2673-37CBBA13D68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5900" y="3302912"/>
            <a:ext cx="24805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Déposer de l’argent dans un compte d’épargne chaque mois peut vous aider à acquérir de saines habitudes financières.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02F61B6-E1FE-75CA-7C66-4CED8B42B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332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70"/>
    </mc:Choice>
    <mc:Fallback xmlns="">
      <p:transition spd="slow" advTm="3507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F3B8-693A-8D98-6D3B-8AE86529FF75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49238" y="260350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Rien ne fait mieux fructifier votre argent que le temps</a:t>
            </a:r>
          </a:p>
        </p:txBody>
      </p:sp>
      <p:sp>
        <p:nvSpPr>
          <p:cNvPr id="7" name="Content Placeholder 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57200" y="1935212"/>
            <a:ext cx="2483510" cy="1772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buFont typeface="Arial"/>
              <a:buNone/>
              <a:defRPr sz="1600" b="1" kern="1200">
                <a:solidFill>
                  <a:srgbClr val="EAAB00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71463" indent="-271463" algn="l" defTabSz="457200" rtl="0" eaLnBrk="1" latinLnBrk="0" hangingPunct="1">
              <a:spcBef>
                <a:spcPct val="20000"/>
              </a:spcBef>
              <a:buClr>
                <a:srgbClr val="EAAB00"/>
              </a:buClr>
              <a:buFont typeface="Arial"/>
              <a:buChar char="•"/>
              <a:tabLst/>
              <a:defRPr sz="1400" kern="1200">
                <a:solidFill>
                  <a:srgbClr val="003946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449263" indent="-177800" algn="l" defTabSz="457200" rtl="0" eaLnBrk="1" latinLnBrk="0" hangingPunct="1">
              <a:spcBef>
                <a:spcPct val="20000"/>
              </a:spcBef>
              <a:buClr>
                <a:srgbClr val="EAAB00"/>
              </a:buClr>
              <a:buFont typeface="Arial"/>
              <a:buChar char="•"/>
              <a:tabLst/>
              <a:defRPr sz="1400" kern="1200">
                <a:solidFill>
                  <a:srgbClr val="003946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27063" indent="-177800" algn="l" defTabSz="457200" rtl="0" eaLnBrk="1" latinLnBrk="0" hangingPunct="1">
              <a:spcBef>
                <a:spcPct val="20000"/>
              </a:spcBef>
              <a:buClr>
                <a:srgbClr val="EAAB00"/>
              </a:buClr>
              <a:buFont typeface="Arial"/>
              <a:buChar char="•"/>
              <a:tabLst/>
              <a:defRPr sz="1400" kern="1200">
                <a:solidFill>
                  <a:srgbClr val="003946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804863" indent="-177800" algn="l" defTabSz="457200" rtl="0" eaLnBrk="1" latinLnBrk="0" hangingPunct="1">
              <a:spcBef>
                <a:spcPct val="20000"/>
              </a:spcBef>
              <a:buClr>
                <a:srgbClr val="EAAB00"/>
              </a:buClr>
              <a:buFont typeface="Arial"/>
              <a:buChar char="•"/>
              <a:tabLst/>
              <a:defRPr sz="1400" kern="1200">
                <a:solidFill>
                  <a:srgbClr val="003946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Pensez à vous en priorité : cotisez régulièrement à votre régime.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CA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CA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Chaque sou compte.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0" name="Picture 139" descr="L’exemple présenté sur la diapositive compare deux personnes économisant 200 $ par mois. L’une commence à 29 ans et l’autre à 39 ans. La personne qui commence plus tôt n’épargne pas seulement pendant 10 ans de plus, mais son argent a aussi plus de temps pour fructifier. Il en résulte un compte d’épargne beaucoup plus important que celui de la personne qui a attendu 10 ans pour commencer.">
            <a:extLst>
              <a:ext uri="{FF2B5EF4-FFF2-40B4-BE49-F238E27FC236}">
                <a16:creationId xmlns:a16="http://schemas.microsoft.com/office/drawing/2014/main" id="{629F9A66-0A53-1B0A-23D9-95069B6B13E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771062" y="927499"/>
            <a:ext cx="5668253" cy="3288502"/>
          </a:xfrm>
          <a:prstGeom prst="rect">
            <a:avLst/>
          </a:prstGeom>
        </p:spPr>
      </p:pic>
      <p:sp>
        <p:nvSpPr>
          <p:cNvPr id="24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457200" y="4478665"/>
            <a:ext cx="7675243" cy="38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Hypothèses utilisées </a:t>
            </a:r>
            <a:r>
              <a:rPr lang="fr-CA" sz="1000" dirty="0">
                <a:solidFill>
                  <a:srgbClr val="000000"/>
                </a:solidFill>
                <a:latin typeface="Sun Life New Text" pitchFamily="2" charset="0"/>
              </a:rPr>
              <a:t>pour le taux de rendement </a:t>
            </a: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: Personne de 29 ans | Épargne de 200  $ par mois | Commence à épargner maintenant plutôt que dans 10 ans</a:t>
            </a:r>
          </a:p>
        </p:txBody>
      </p:sp>
    </p:spTree>
    <p:extLst>
      <p:ext uri="{BB962C8B-B14F-4D97-AF65-F5344CB8AC3E}">
        <p14:creationId xmlns:p14="http://schemas.microsoft.com/office/powerpoint/2010/main" val="200355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80"/>
    </mc:Choice>
    <mc:Fallback xmlns="">
      <p:transition spd="slow" advTm="3578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C3ECAA-8510-A292-1426-E2BCEEE824BB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Étape 5 : Gardez vos finances en santé</a:t>
            </a:r>
          </a:p>
        </p:txBody>
      </p:sp>
      <p:graphicFrame>
        <p:nvGraphicFramePr>
          <p:cNvPr id="9" name="Chart 8" descr="Le stress financier, ses répercussions sur la santé mentale et la perte de sommeil étaient en hausse en 2023 et 2024. Mais l’optimisme aussi.">
            <a:extLst>
              <a:ext uri="{FF2B5EF4-FFF2-40B4-BE49-F238E27FC236}">
                <a16:creationId xmlns:a16="http://schemas.microsoft.com/office/drawing/2014/main" id="{A1FAA552-BE55-56D4-5742-8C3E71757AB7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728671"/>
              </p:ext>
            </p:extLst>
          </p:nvPr>
        </p:nvGraphicFramePr>
        <p:xfrm>
          <a:off x="2066926" y="86731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3B038A9-CE51-3288-9CAF-00350E4E4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1299777" y="2518261"/>
            <a:ext cx="1257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un Life New Text" pitchFamily="2" charset="0"/>
              </a:rPr>
              <a:t>Pourcentage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3BBA659-80F0-3A77-C33B-174A4EB2E2EC}"/>
              </a:ext>
            </a:extLst>
          </p:cNvPr>
          <p:cNvSpPr txBox="1"/>
          <p:nvPr/>
        </p:nvSpPr>
        <p:spPr>
          <a:xfrm>
            <a:off x="215900" y="4772897"/>
            <a:ext cx="62023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000" b="0" i="0" noProof="0" dirty="0">
                <a:solidFill>
                  <a:srgbClr val="000000"/>
                </a:solidFill>
                <a:effectLst/>
                <a:latin typeface="Sun Life New Text" pitchFamily="2" charset="0"/>
              </a:rPr>
              <a:t>Source: Indice de stress financier 2024 : https://www.fpcanada.ca/planners/2024-financial-stress-index</a:t>
            </a:r>
          </a:p>
        </p:txBody>
      </p:sp>
    </p:spTree>
    <p:extLst>
      <p:ext uri="{BB962C8B-B14F-4D97-AF65-F5344CB8AC3E}">
        <p14:creationId xmlns:p14="http://schemas.microsoft.com/office/powerpoint/2010/main" val="2320842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F4252935-4CF8-F633-0B5D-FD965C394C68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1" y="212185"/>
            <a:ext cx="2312988" cy="3280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228594" indent="-228594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/>
                <a:ea typeface="Sun Life New Display"/>
                <a:cs typeface="Sun Life New Display"/>
                <a:sym typeface=""/>
              </a:rPr>
              <a:t>Attention à la fraude</a:t>
            </a: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/>
              <a:ea typeface="+mn-ea"/>
              <a:cs typeface="+mn-cs"/>
              <a:sym typeface=""/>
            </a:endParaRP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6FFAFF3-A256-A9EB-2036-E177E5901501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80522" y="1034751"/>
            <a:ext cx="4151537" cy="24981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>
              <a:spcBef>
                <a:spcPts val="750"/>
              </a:spcBef>
            </a:pPr>
            <a:endParaRPr lang="fr-ca" sz="600" dirty="0">
              <a:solidFill>
                <a:srgbClr val="000000"/>
              </a:solidFill>
              <a:latin typeface="Sun Life Sans"/>
              <a:sym typeface=""/>
            </a:endParaRPr>
          </a:p>
          <a:p>
            <a:pPr defTabSz="685783">
              <a:spcBef>
                <a:spcPts val="750"/>
              </a:spcBef>
            </a:pPr>
            <a:r>
              <a:rPr lang="fr-ca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Hameçonnage</a:t>
            </a:r>
          </a:p>
          <a:p>
            <a:pPr defTabSz="685783">
              <a:spcBef>
                <a:spcPts val="750"/>
              </a:spcBef>
            </a:pPr>
            <a:r>
              <a:rPr lang="fr-ca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Extorsion</a:t>
            </a:r>
          </a:p>
          <a:p>
            <a:pPr defTabSz="685783">
              <a:spcBef>
                <a:spcPts val="750"/>
              </a:spcBef>
            </a:pPr>
            <a:r>
              <a:rPr lang="fr-CA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Arnaque des grands-parents</a:t>
            </a:r>
            <a:endParaRPr lang="fr-ca" dirty="0">
              <a:solidFill>
                <a:srgbClr val="000000"/>
              </a:solidFill>
              <a:latin typeface="Sun Life New Text"/>
              <a:ea typeface="Sun Life New Text"/>
              <a:cs typeface="Sun Life New Text"/>
              <a:sym typeface=""/>
            </a:endParaRPr>
          </a:p>
          <a:p>
            <a:pPr defTabSz="685783">
              <a:spcBef>
                <a:spcPts val="750"/>
              </a:spcBef>
            </a:pPr>
            <a:r>
              <a:rPr lang="fr-ca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Intelligence artificielle</a:t>
            </a:r>
          </a:p>
          <a:p>
            <a:pPr defTabSz="685783">
              <a:spcBef>
                <a:spcPts val="750"/>
              </a:spcBef>
            </a:pPr>
            <a:r>
              <a:rPr lang="fr-ca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Fraude par courriel</a:t>
            </a:r>
          </a:p>
          <a:p>
            <a:pPr defTabSz="685783">
              <a:spcBef>
                <a:spcPts val="750"/>
              </a:spcBef>
            </a:pPr>
            <a:r>
              <a:rPr lang="fr-ca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Arnaque amoureuse</a:t>
            </a:r>
          </a:p>
          <a:p>
            <a:pPr defTabSz="685783">
              <a:spcBef>
                <a:spcPts val="750"/>
              </a:spcBef>
            </a:pPr>
            <a:r>
              <a:rPr lang="fr-ca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Exploitation financière des personnes âgées</a:t>
            </a:r>
          </a:p>
          <a:p>
            <a:pPr defTabSz="685783">
              <a:spcBef>
                <a:spcPts val="750"/>
              </a:spcBef>
            </a:pPr>
            <a:br>
              <a:rPr lang="fr-ca" dirty="0">
                <a:solidFill>
                  <a:srgbClr val="333333"/>
                </a:solidFill>
                <a:latin typeface="Scotiabank-Regular"/>
                <a:sym typeface=""/>
              </a:rPr>
            </a:br>
            <a:endParaRPr lang="fr-ca" dirty="0">
              <a:solidFill>
                <a:srgbClr val="003846"/>
              </a:solidFill>
              <a:latin typeface="Scotiabank-Regular"/>
              <a:sym typeface=""/>
            </a:endParaRPr>
          </a:p>
          <a:p>
            <a:pPr defTabSz="685783">
              <a:spcBef>
                <a:spcPts val="750"/>
              </a:spcBef>
            </a:pPr>
            <a:endParaRPr lang="fr-ca" dirty="0">
              <a:solidFill>
                <a:srgbClr val="000000"/>
              </a:solidFill>
              <a:latin typeface="Sun Life Sans"/>
            </a:endParaRP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51F3735B-B0E4-20BA-F1AE-014F062EC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374" b="12374"/>
          <a:stretch>
            <a:fillRect/>
          </a:stretch>
        </p:blipFill>
        <p:spPr/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8807DAB-92DF-73BE-858F-BDDEEA89BEC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09429" y="3975886"/>
            <a:ext cx="3583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fr-ca" sz="1200" kern="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Les institutions financières et les organismes gouvernementaux </a:t>
            </a:r>
            <a:r>
              <a:rPr lang="fr-ca" sz="1200" b="1" u="sng" kern="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ne vous enverront jamais</a:t>
            </a:r>
            <a:r>
              <a:rPr lang="fr-ca" sz="1200" b="1" kern="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 </a:t>
            </a:r>
            <a:r>
              <a:rPr lang="fr-ca" sz="1200" kern="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de message texte ou de courriel pour vous demander vos mots de passe, NIP ou numéros de compte.</a:t>
            </a:r>
            <a:endParaRPr lang="fr-ca" sz="1200" kern="0" dirty="0">
              <a:solidFill>
                <a:srgbClr val="000000">
                  <a:lumMod val="100000"/>
                </a:srgbClr>
              </a:solidFill>
              <a:latin typeface="Sun Life New Text"/>
              <a:sym typeface="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99567C0-3750-9A16-66EA-F8CCE67EAD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14806" y="4027431"/>
            <a:ext cx="520157" cy="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17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A2FB3A-7A23-E2C6-E985-4696A1B36986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/>
                <a:ea typeface="Sun Life New Display"/>
                <a:cs typeface="Sun Life New Display"/>
                <a:sym typeface=""/>
              </a:rPr>
              <a:t>L’importance de votre cote de crédit</a:t>
            </a: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/>
              <a:ea typeface="+mn-ea"/>
              <a:cs typeface="+mn-cs"/>
              <a:sym typeface=""/>
            </a:endParaRPr>
          </a:p>
        </p:txBody>
      </p:sp>
      <p:graphicFrame>
        <p:nvGraphicFramePr>
          <p:cNvPr id="8" name="Diagram 7" descr="La cote de crédit varie entre 300 (la cote la plus basse) et 900 (la cote parfaite).">
            <a:extLst>
              <a:ext uri="{FF2B5EF4-FFF2-40B4-BE49-F238E27FC236}">
                <a16:creationId xmlns:a16="http://schemas.microsoft.com/office/drawing/2014/main" id="{F7568DFA-4B27-2520-3EE5-C5970655B464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77947672"/>
              </p:ext>
            </p:extLst>
          </p:nvPr>
        </p:nvGraphicFramePr>
        <p:xfrm>
          <a:off x="613985" y="801426"/>
          <a:ext cx="7666049" cy="2203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9" name="Arrow: Left 8">
            <a:extLst>
              <a:ext uri="{FF2B5EF4-FFF2-40B4-BE49-F238E27FC236}">
                <a16:creationId xmlns:a16="http://schemas.microsoft.com/office/drawing/2014/main" id="{CFA6EAE9-8C93-73F1-01E9-894869FB59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16177" y="2697151"/>
            <a:ext cx="3830833" cy="484632"/>
          </a:xfrm>
          <a:prstGeom prst="leftArrow">
            <a:avLst/>
          </a:prstGeom>
          <a:gradFill flip="none" rotWithShape="1">
            <a:gsLst>
              <a:gs pos="0">
                <a:srgbClr val="D9541A"/>
              </a:gs>
              <a:gs pos="15000">
                <a:srgbClr val="D9541A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fr-ca">
              <a:solidFill>
                <a:srgbClr val="FFFFFF"/>
              </a:solidFill>
              <a:latin typeface="Sun Life Sans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9C2550D1-4299-78D3-B2A2-80E338B23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4447010" y="2697151"/>
            <a:ext cx="3835217" cy="484632"/>
          </a:xfrm>
          <a:prstGeom prst="leftArrow">
            <a:avLst/>
          </a:prstGeom>
          <a:gradFill flip="none" rotWithShape="1">
            <a:gsLst>
              <a:gs pos="0">
                <a:schemeClr val="bg2">
                  <a:lumMod val="90000"/>
                </a:schemeClr>
              </a:gs>
              <a:gs pos="48000">
                <a:schemeClr val="accent2"/>
              </a:gs>
              <a:gs pos="80000">
                <a:srgbClr val="00394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fr-ca">
              <a:solidFill>
                <a:srgbClr val="FFFFFF"/>
              </a:solidFill>
              <a:latin typeface="Sun Life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E35750-CA1E-8881-E271-DC4C1BFBA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80521" y="3262896"/>
            <a:ext cx="463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/>
            <a:r>
              <a:rPr lang="fr-ca" sz="1200">
                <a:solidFill>
                  <a:srgbClr val="000000">
                    <a:lumMod val="100000"/>
                  </a:srgbClr>
                </a:solidFill>
                <a:latin typeface="Sun Life Sans"/>
                <a:ea typeface="Sun Life Sans"/>
                <a:cs typeface="Sun Life Sans"/>
                <a:sym typeface=""/>
              </a:rPr>
              <a:t>300</a:t>
            </a:r>
            <a:endParaRPr lang="fr-ca" sz="1200" dirty="0">
              <a:solidFill>
                <a:srgbClr val="000000">
                  <a:lumMod val="100000"/>
                </a:srgbClr>
              </a:solidFill>
              <a:latin typeface="Sun Life Sans"/>
              <a:sym typeface="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082665-4537-C038-51F2-BECE7A0F1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954294" y="3262896"/>
            <a:ext cx="463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/>
            <a:r>
              <a:rPr lang="fr-ca" sz="1200" dirty="0">
                <a:solidFill>
                  <a:srgbClr val="000000">
                    <a:lumMod val="100000"/>
                  </a:srgbClr>
                </a:solidFill>
                <a:latin typeface="Sun Life Sans"/>
                <a:ea typeface="Sun Life Sans"/>
                <a:cs typeface="Sun Life Sans"/>
                <a:sym typeface=""/>
              </a:rPr>
              <a:t>900</a:t>
            </a:r>
            <a:endParaRPr lang="fr-ca" sz="1200" dirty="0">
              <a:solidFill>
                <a:srgbClr val="000000">
                  <a:lumMod val="100000"/>
                </a:srgbClr>
              </a:solidFill>
              <a:latin typeface="Sun Life Sans"/>
              <a:sym typeface="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D846AA-5694-3E8C-4EB4-CF1D867AA55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12315" y="4065756"/>
            <a:ext cx="76660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fr-ca" sz="1100" kern="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L’obtention d’un forfait de téléphonie cellulaire </a:t>
            </a:r>
            <a:r>
              <a:rPr lang="fr-ca" sz="1100" b="1" kern="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POSTPAYÉ</a:t>
            </a:r>
            <a:r>
              <a:rPr lang="fr-ca" sz="1100" kern="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 peut vous aider à commencer à établir votre cote de crédit au Canada.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DC8DA0F-98DC-7079-64B6-7F6DD7CB1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0521" y="3928564"/>
            <a:ext cx="342900" cy="342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F8347B-5D04-6418-8898-11027A7816F2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80522" y="4751953"/>
            <a:ext cx="3077325" cy="3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fr-ca" sz="750" dirty="0">
                <a:solidFill>
                  <a:srgbClr val="000000">
                    <a:lumMod val="100000"/>
                  </a:srgbClr>
                </a:solidFill>
                <a:latin typeface="Sun Life New Text"/>
                <a:ea typeface="Sun Life New Text"/>
                <a:cs typeface="Sun Life New Text"/>
                <a:sym typeface=""/>
              </a:rPr>
              <a:t>Source : </a:t>
            </a:r>
            <a:r>
              <a:rPr lang="fr-ca" sz="800" b="0" i="0" u="none" baseline="0" dirty="0">
                <a:effectLst/>
              </a:rPr>
              <a:t>Dettes et emprunt – gouvernement du Canada</a:t>
            </a:r>
          </a:p>
          <a:p>
            <a:pPr defTabSz="457189"/>
            <a:endParaRPr lang="fr-ca" sz="750" dirty="0">
              <a:solidFill>
                <a:srgbClr val="000000">
                  <a:lumMod val="100000"/>
                </a:srgbClr>
              </a:solidFill>
              <a:latin typeface="Sun Life New Text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83177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5BAB29-7907-818A-88D1-8D59D8F2ED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1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/>
              <a:t>Protection financière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1"/>
            </p:custDataLst>
          </p:nvPr>
        </p:nvSpPr>
        <p:spPr>
          <a:xfrm>
            <a:off x="5161692" y="504527"/>
            <a:ext cx="3982308" cy="450533"/>
          </a:xfrm>
        </p:spPr>
        <p:txBody>
          <a:bodyPr/>
          <a:lstStyle/>
          <a:p>
            <a:pPr algn="l" rtl="0"/>
            <a:r>
              <a:rPr lang="fr-ca" sz="1600" dirty="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Protection financière – Assurance-vie</a:t>
            </a:r>
            <a:endParaRPr lang="fr-ca" sz="1600" dirty="0">
              <a:solidFill>
                <a:schemeClr val="tx2"/>
              </a:solidFill>
              <a:latin typeface="Sun Life New Display"/>
              <a:sym typeface="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2"/>
            </p:custDataLst>
          </p:nvPr>
        </p:nvSpPr>
        <p:spPr>
          <a:xfrm>
            <a:off x="4766403" y="1222084"/>
            <a:ext cx="3982309" cy="990600"/>
          </a:xfrm>
        </p:spPr>
        <p:txBody>
          <a:bodyPr/>
          <a:lstStyle/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Temporaire – protection pour vos besoins à court terme</a:t>
            </a:r>
          </a:p>
          <a:p>
            <a:pPr algn="l" rtl="0"/>
            <a:r>
              <a:rPr lang="fr-ca" sz="1200">
                <a:latin typeface="Sun Life New Text"/>
                <a:ea typeface="Sun Life New Text"/>
                <a:cs typeface="Sun Life New Text"/>
                <a:sym typeface=""/>
              </a:rPr>
              <a:t>Permanente – protection pour vos besoins à long terme</a:t>
            </a:r>
          </a:p>
          <a:p>
            <a:endParaRPr lang="fr-ca" sz="1200" dirty="0">
              <a:latin typeface="Sun Life New Text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  <p:custDataLst>
              <p:tags r:id="rId3"/>
            </p:custDataLst>
          </p:nvPr>
        </p:nvSpPr>
        <p:spPr>
          <a:xfrm>
            <a:off x="674167" y="2877565"/>
            <a:ext cx="3982308" cy="140525"/>
          </a:xfrm>
        </p:spPr>
        <p:txBody>
          <a:bodyPr/>
          <a:lstStyle/>
          <a:p>
            <a:pPr algn="l" rtl="0"/>
            <a:r>
              <a:rPr lang="fr-ca" sz="1600" dirty="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Protection financière – Assurance-santé</a:t>
            </a:r>
            <a:endParaRPr lang="fr-ca" sz="1600" dirty="0">
              <a:solidFill>
                <a:schemeClr val="tx2"/>
              </a:solidFill>
              <a:latin typeface="Sun Life New Display"/>
              <a:sym typeface="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  <p:custDataLst>
              <p:tags r:id="rId4"/>
            </p:custDataLst>
          </p:nvPr>
        </p:nvSpPr>
        <p:spPr>
          <a:xfrm>
            <a:off x="369735" y="3373381"/>
            <a:ext cx="3982309" cy="990600"/>
          </a:xfrm>
        </p:spPr>
        <p:txBody>
          <a:bodyPr/>
          <a:lstStyle/>
          <a:p>
            <a:pPr algn="l" rtl="0"/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Soins de longue durée</a:t>
            </a:r>
          </a:p>
          <a:p>
            <a:pPr algn="l" rtl="0"/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Maladies graves</a:t>
            </a:r>
          </a:p>
          <a:p>
            <a:pPr algn="l" rtl="0"/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Invalidité</a:t>
            </a:r>
          </a:p>
          <a:p>
            <a:pPr algn="l" rtl="0"/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Frais médicaux et dentaires</a:t>
            </a:r>
          </a:p>
          <a:p>
            <a:pPr algn="l" rtl="0"/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Décès et mutilation accidentels</a:t>
            </a:r>
            <a:endParaRPr lang="fr-ca" sz="1200" dirty="0">
              <a:latin typeface="Sun Life New Text"/>
              <a:sym typeface="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53DA6DB-145A-00C2-CF94-F6DD8B6A2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5"/>
            </p:custDataLst>
          </p:nvPr>
        </p:nvPicPr>
        <p:blipFill>
          <a:blip r:embed="rId12"/>
          <a:srcRect t="25" b="25"/>
          <a:stretch/>
        </p:blipFill>
        <p:spPr/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11" y="2811108"/>
            <a:ext cx="216028" cy="2880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04" y="430772"/>
            <a:ext cx="216028" cy="288037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4766403" y="2873878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>
              <a:spcBef>
                <a:spcPts val="750"/>
              </a:spcBef>
            </a:pPr>
            <a:r>
              <a:rPr lang="fr-ca" sz="1600" dirty="0">
                <a:solidFill>
                  <a:schemeClr val="tx2"/>
                </a:solidFill>
                <a:latin typeface="Sun Life New Display"/>
                <a:ea typeface="Sun Life New Display"/>
                <a:cs typeface="Sun Life New Display"/>
                <a:sym typeface=""/>
              </a:rPr>
              <a:t>Protection financière – Autre</a:t>
            </a:r>
            <a:endParaRPr lang="fr-ca" sz="1600" dirty="0">
              <a:solidFill>
                <a:schemeClr val="tx2"/>
              </a:solidFill>
              <a:latin typeface="Sun Life New Display"/>
              <a:sym typeface=""/>
            </a:endParaRP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4766403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>
              <a:spcBef>
                <a:spcPts val="750"/>
              </a:spcBef>
            </a:pPr>
            <a:r>
              <a:rPr lang="fr-ca" sz="1200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Assurance de biens (maison, copropriété, appartement)</a:t>
            </a:r>
          </a:p>
          <a:p>
            <a:pPr defTabSz="685783">
              <a:spcBef>
                <a:spcPts val="750"/>
              </a:spcBef>
            </a:pPr>
            <a:r>
              <a:rPr lang="fr-ca" sz="1200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Assurance automobile</a:t>
            </a:r>
          </a:p>
          <a:p>
            <a:pPr defTabSz="685783">
              <a:spcBef>
                <a:spcPts val="750"/>
              </a:spcBef>
            </a:pPr>
            <a:r>
              <a:rPr lang="fr-ca" sz="1200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Compte d’urgence</a:t>
            </a:r>
          </a:p>
          <a:p>
            <a:pPr defTabSz="685783">
              <a:spcBef>
                <a:spcPts val="750"/>
              </a:spcBef>
            </a:pPr>
            <a:r>
              <a:rPr lang="fr-ca" sz="1200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Prestations d’invalidité du RRQ/RPC</a:t>
            </a:r>
          </a:p>
          <a:p>
            <a:pPr defTabSz="685783">
              <a:spcBef>
                <a:spcPts val="750"/>
              </a:spcBef>
            </a:pPr>
            <a:r>
              <a:rPr lang="fr-ca" sz="1200" dirty="0">
                <a:solidFill>
                  <a:srgbClr val="000000"/>
                </a:solidFill>
                <a:latin typeface="Sun Life New Text"/>
                <a:ea typeface="Sun Life New Text"/>
                <a:cs typeface="Sun Life New Text"/>
                <a:sym typeface=""/>
              </a:rPr>
              <a:t>Couverture au travail</a:t>
            </a:r>
          </a:p>
          <a:p>
            <a:pPr defTabSz="685783">
              <a:spcBef>
                <a:spcPts val="750"/>
              </a:spcBef>
            </a:pPr>
            <a:endParaRPr lang="fr-ca" sz="1200" dirty="0">
              <a:solidFill>
                <a:srgbClr val="000000"/>
              </a:solidFill>
              <a:latin typeface="Sun Life Sans"/>
            </a:endParaRPr>
          </a:p>
        </p:txBody>
      </p:sp>
    </p:spTree>
    <p:extLst>
      <p:ext uri="{BB962C8B-B14F-4D97-AF65-F5344CB8AC3E}">
        <p14:creationId xmlns:p14="http://schemas.microsoft.com/office/powerpoint/2010/main" val="1626553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ADD4779F-8DA4-300B-0953-A3D82250240F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42780" y="204789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46" indent="-171446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37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Planifiez votre succession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99C189B-DF8D-5D00-1124-585DE123AF57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64094" y="1104159"/>
            <a:ext cx="1836009" cy="319192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Testament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F660DA26-8D8E-3CB6-248B-80626D4D164A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15900" y="1423350"/>
            <a:ext cx="3952064" cy="720725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- Fournit des directives concernant la distribution de  votre succession</a:t>
            </a:r>
          </a:p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- Doit être mis à jour tous les 3 à 5 ans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1C3661-A7F9-CA3C-AD84-4159A471597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25620" y="2253748"/>
            <a:ext cx="3602272" cy="2674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Procuration  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FA172C1E-1256-732D-2CF8-D6F302E4FACF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64094" y="2622303"/>
            <a:ext cx="4362328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CA" sz="1200" dirty="0">
                <a:solidFill>
                  <a:srgbClr val="000000"/>
                </a:solidFill>
                <a:latin typeface="Sun Life New Text" pitchFamily="2" charset="0"/>
              </a:rPr>
              <a:t>Document juridique qui permet à quelqu’un d’agir pour vous</a:t>
            </a:r>
          </a:p>
          <a:p>
            <a:pPr marL="514334" lvl="1" indent="-171450">
              <a:buFontTx/>
              <a:buChar char="-"/>
            </a:pPr>
            <a:r>
              <a:rPr lang="fr-CA" sz="1200" dirty="0">
                <a:solidFill>
                  <a:srgbClr val="000000"/>
                </a:solidFill>
                <a:latin typeface="Sun Life New Text" pitchFamily="2" charset="0"/>
              </a:rPr>
              <a:t>Décisions financières</a:t>
            </a:r>
          </a:p>
          <a:p>
            <a:pPr marL="514334" lvl="1" indent="-171450">
              <a:buFontTx/>
              <a:buChar char="-"/>
            </a:pPr>
            <a:r>
              <a:rPr lang="fr-CA" sz="1200" dirty="0">
                <a:solidFill>
                  <a:srgbClr val="000000"/>
                </a:solidFill>
                <a:latin typeface="Sun Life New Text" pitchFamily="2" charset="0"/>
              </a:rPr>
              <a:t>Décisions liées à la santé 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46F4751D-2BBC-FE45-5B8D-AA441234EBA7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325620" y="3612903"/>
            <a:ext cx="3200244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CA" sz="1300" dirty="0">
                <a:solidFill>
                  <a:srgbClr val="003846"/>
                </a:solidFill>
                <a:latin typeface="Sun Life New Display" pitchFamily="2" charset="0"/>
              </a:rPr>
              <a:t>Bénéficiaire</a:t>
            </a:r>
            <a:endParaRPr kumimoji="0" lang="fr-CA" sz="13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A63FF1CC-B250-1428-954A-DE4F8244DEF7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329648" y="3876949"/>
            <a:ext cx="4242352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CA" sz="1200" dirty="0">
                <a:latin typeface="Sun Life New Text" pitchFamily="2" charset="0"/>
              </a:rPr>
              <a:t>Toute personne (ou organisation) que vous désignez pour qu’elle reçoive votre actif à votre décès  </a:t>
            </a:r>
          </a:p>
          <a:p>
            <a:pPr marL="171450" marR="0" lvl="0" indent="-17145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Vous devez revoir votre désignation de bénéficiaire régulièrement et la modifier quand votre situation change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C451984-3A2D-5F2A-44E7-8E00F17A5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8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8" r="19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6148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3BF5B-B9C1-8006-CD70-B9DCB9F64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47BBCB-003E-10CD-A8B2-143D93AC06E6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07102" y="212184"/>
            <a:ext cx="4286745" cy="2985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Rester au courant en période de changement</a:t>
            </a:r>
          </a:p>
        </p:txBody>
      </p:sp>
      <p:pic>
        <p:nvPicPr>
          <p:cNvPr id="9" name="Picture Placeholder 12">
            <a:extLst>
              <a:ext uri="{FF2B5EF4-FFF2-40B4-BE49-F238E27FC236}">
                <a16:creationId xmlns:a16="http://schemas.microsoft.com/office/drawing/2014/main" id="{40CE5AEA-9D3F-046A-9438-063D295D3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09" r="9809"/>
          <a:stretch>
            <a:fillRect/>
          </a:stretch>
        </p:blipFill>
        <p:spPr>
          <a:xfrm>
            <a:off x="4502645" y="206375"/>
            <a:ext cx="4300537" cy="4730750"/>
          </a:xfrm>
        </p:spPr>
      </p:pic>
      <p:sp>
        <p:nvSpPr>
          <p:cNvPr id="28" name="Forme libre : forme 27">
            <a:extLst>
              <a:ext uri="{FF2B5EF4-FFF2-40B4-BE49-F238E27FC236}">
                <a16:creationId xmlns:a16="http://schemas.microsoft.com/office/drawing/2014/main" id="{C968BC0E-065B-2C10-9396-19F55C9C1B73}"/>
              </a:ext>
            </a:extLst>
          </p:cNvPr>
          <p:cNvSpPr/>
          <p:nvPr/>
        </p:nvSpPr>
        <p:spPr>
          <a:xfrm>
            <a:off x="237260" y="876601"/>
            <a:ext cx="3932261" cy="617760"/>
          </a:xfrm>
          <a:custGeom>
            <a:avLst/>
            <a:gdLst>
              <a:gd name="connsiteX0" fmla="*/ 0 w 3932261"/>
              <a:gd name="connsiteY0" fmla="*/ 102962 h 617760"/>
              <a:gd name="connsiteX1" fmla="*/ 102962 w 3932261"/>
              <a:gd name="connsiteY1" fmla="*/ 0 h 617760"/>
              <a:gd name="connsiteX2" fmla="*/ 3829299 w 3932261"/>
              <a:gd name="connsiteY2" fmla="*/ 0 h 617760"/>
              <a:gd name="connsiteX3" fmla="*/ 3932261 w 3932261"/>
              <a:gd name="connsiteY3" fmla="*/ 102962 h 617760"/>
              <a:gd name="connsiteX4" fmla="*/ 3932261 w 3932261"/>
              <a:gd name="connsiteY4" fmla="*/ 514798 h 617760"/>
              <a:gd name="connsiteX5" fmla="*/ 3829299 w 3932261"/>
              <a:gd name="connsiteY5" fmla="*/ 617760 h 617760"/>
              <a:gd name="connsiteX6" fmla="*/ 102962 w 3932261"/>
              <a:gd name="connsiteY6" fmla="*/ 617760 h 617760"/>
              <a:gd name="connsiteX7" fmla="*/ 0 w 3932261"/>
              <a:gd name="connsiteY7" fmla="*/ 514798 h 617760"/>
              <a:gd name="connsiteX8" fmla="*/ 0 w 3932261"/>
              <a:gd name="connsiteY8" fmla="*/ 102962 h 61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2261" h="617760">
                <a:moveTo>
                  <a:pt x="0" y="102962"/>
                </a:moveTo>
                <a:cubicBezTo>
                  <a:pt x="0" y="46098"/>
                  <a:pt x="46098" y="0"/>
                  <a:pt x="102962" y="0"/>
                </a:cubicBezTo>
                <a:lnTo>
                  <a:pt x="3829299" y="0"/>
                </a:lnTo>
                <a:cubicBezTo>
                  <a:pt x="3886163" y="0"/>
                  <a:pt x="3932261" y="46098"/>
                  <a:pt x="3932261" y="102962"/>
                </a:cubicBezTo>
                <a:lnTo>
                  <a:pt x="3932261" y="514798"/>
                </a:lnTo>
                <a:cubicBezTo>
                  <a:pt x="3932261" y="571662"/>
                  <a:pt x="3886163" y="617760"/>
                  <a:pt x="3829299" y="617760"/>
                </a:cubicBezTo>
                <a:lnTo>
                  <a:pt x="102962" y="617760"/>
                </a:lnTo>
                <a:cubicBezTo>
                  <a:pt x="46098" y="617760"/>
                  <a:pt x="0" y="571662"/>
                  <a:pt x="0" y="514798"/>
                </a:cubicBezTo>
                <a:lnTo>
                  <a:pt x="0" y="102962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497" tIns="83497" rIns="83497" bIns="83497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200" b="0" kern="1200" noProof="0" dirty="0">
                <a:solidFill>
                  <a:schemeClr val="tx1"/>
                </a:solidFill>
                <a:effectLst/>
                <a:latin typeface="Sun Life New Text" pitchFamily="2" charset="0"/>
                <a:cs typeface="Times New Roman" panose="02020603050405020304" pitchFamily="18" charset="0"/>
              </a:rPr>
              <a:t>Compte d’épargne libre d’impôt pour l’achat d’une première propriété (CELIAPP)</a:t>
            </a:r>
            <a:endParaRPr lang="fr-CA" sz="1200" b="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98D9C9B6-C399-4F25-425F-C2DE74A4C76A}"/>
              </a:ext>
            </a:extLst>
          </p:cNvPr>
          <p:cNvSpPr/>
          <p:nvPr/>
        </p:nvSpPr>
        <p:spPr>
          <a:xfrm>
            <a:off x="237260" y="1660595"/>
            <a:ext cx="3932261" cy="6177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Augmentation du retrait permis dans le cadre du Régime d’accession à la propriété (RAP)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549B7677-DB66-AE0D-6531-F86D13DF3CFA}"/>
              </a:ext>
            </a:extLst>
          </p:cNvPr>
          <p:cNvSpPr/>
          <p:nvPr/>
        </p:nvSpPr>
        <p:spPr>
          <a:xfrm>
            <a:off x="215900" y="2444589"/>
            <a:ext cx="3932261" cy="6177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Conseil n</a:t>
            </a:r>
            <a:r>
              <a:rPr kumimoji="0" lang="fr-CA" sz="12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 1 pour le renouvellement de votre prêt hypothécaire : Revoyez vos objectifs</a:t>
            </a: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C00D1C91-A930-69B0-4002-0D0CEB5FA4A9}"/>
              </a:ext>
            </a:extLst>
          </p:cNvPr>
          <p:cNvSpPr/>
          <p:nvPr/>
        </p:nvSpPr>
        <p:spPr>
          <a:xfrm>
            <a:off x="207102" y="3228583"/>
            <a:ext cx="3932261" cy="6177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Conseil n</a:t>
            </a:r>
            <a:r>
              <a:rPr kumimoji="0" lang="fr-CA" sz="12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 2 pour le renouvellement de votre prêt hypothécaire : Demandez un meilleur taux</a:t>
            </a:r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4144FB02-E18F-E319-A06A-E8CCE611FB7F}"/>
              </a:ext>
            </a:extLst>
          </p:cNvPr>
          <p:cNvSpPr/>
          <p:nvPr/>
        </p:nvSpPr>
        <p:spPr>
          <a:xfrm>
            <a:off x="215900" y="4015014"/>
            <a:ext cx="3932261" cy="617760"/>
          </a:xfrm>
          <a:custGeom>
            <a:avLst/>
            <a:gdLst>
              <a:gd name="connsiteX0" fmla="*/ 0 w 3932261"/>
              <a:gd name="connsiteY0" fmla="*/ 102962 h 617760"/>
              <a:gd name="connsiteX1" fmla="*/ 102962 w 3932261"/>
              <a:gd name="connsiteY1" fmla="*/ 0 h 617760"/>
              <a:gd name="connsiteX2" fmla="*/ 3829299 w 3932261"/>
              <a:gd name="connsiteY2" fmla="*/ 0 h 617760"/>
              <a:gd name="connsiteX3" fmla="*/ 3932261 w 3932261"/>
              <a:gd name="connsiteY3" fmla="*/ 102962 h 617760"/>
              <a:gd name="connsiteX4" fmla="*/ 3932261 w 3932261"/>
              <a:gd name="connsiteY4" fmla="*/ 514798 h 617760"/>
              <a:gd name="connsiteX5" fmla="*/ 3829299 w 3932261"/>
              <a:gd name="connsiteY5" fmla="*/ 617760 h 617760"/>
              <a:gd name="connsiteX6" fmla="*/ 102962 w 3932261"/>
              <a:gd name="connsiteY6" fmla="*/ 617760 h 617760"/>
              <a:gd name="connsiteX7" fmla="*/ 0 w 3932261"/>
              <a:gd name="connsiteY7" fmla="*/ 514798 h 617760"/>
              <a:gd name="connsiteX8" fmla="*/ 0 w 3932261"/>
              <a:gd name="connsiteY8" fmla="*/ 102962 h 61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2261" h="617760">
                <a:moveTo>
                  <a:pt x="0" y="102962"/>
                </a:moveTo>
                <a:cubicBezTo>
                  <a:pt x="0" y="46098"/>
                  <a:pt x="46098" y="0"/>
                  <a:pt x="102962" y="0"/>
                </a:cubicBezTo>
                <a:lnTo>
                  <a:pt x="3829299" y="0"/>
                </a:lnTo>
                <a:cubicBezTo>
                  <a:pt x="3886163" y="0"/>
                  <a:pt x="3932261" y="46098"/>
                  <a:pt x="3932261" y="102962"/>
                </a:cubicBezTo>
                <a:lnTo>
                  <a:pt x="3932261" y="514798"/>
                </a:lnTo>
                <a:cubicBezTo>
                  <a:pt x="3932261" y="571662"/>
                  <a:pt x="3886163" y="617760"/>
                  <a:pt x="3829299" y="617760"/>
                </a:cubicBezTo>
                <a:lnTo>
                  <a:pt x="102962" y="617760"/>
                </a:lnTo>
                <a:cubicBezTo>
                  <a:pt x="46098" y="617760"/>
                  <a:pt x="0" y="571662"/>
                  <a:pt x="0" y="514798"/>
                </a:cubicBezTo>
                <a:lnTo>
                  <a:pt x="0" y="102962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497" tIns="83497" rIns="83497" bIns="83497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200" b="0" kern="1200" noProof="0" dirty="0">
                <a:solidFill>
                  <a:schemeClr val="tx1"/>
                </a:solidFill>
                <a:latin typeface="Sun Life New Text" pitchFamily="2" charset="0"/>
              </a:rPr>
              <a:t>Conseil n</a:t>
            </a:r>
            <a:r>
              <a:rPr lang="fr-CA" sz="1200" b="0" kern="1200" baseline="30000" noProof="0" dirty="0">
                <a:solidFill>
                  <a:schemeClr val="tx1"/>
                </a:solidFill>
                <a:latin typeface="Sun Life New Text" pitchFamily="2" charset="0"/>
              </a:rPr>
              <a:t>o</a:t>
            </a:r>
            <a:r>
              <a:rPr lang="fr-CA" sz="1200" b="0" kern="1200" noProof="0" dirty="0">
                <a:solidFill>
                  <a:schemeClr val="tx1"/>
                </a:solidFill>
                <a:latin typeface="Sun Life New Text" pitchFamily="2" charset="0"/>
              </a:rPr>
              <a:t> 3 pour le renouvellement de votre prêt hypothécaire : Magasinez</a:t>
            </a:r>
            <a:endParaRPr lang="fr-CA" sz="1200" b="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969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DD9A4B-0EF7-1B40-E5E9-BADEF7210D28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572000" y="571500"/>
            <a:ext cx="4014788" cy="7429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Étape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 1 : </a:t>
            </a: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Évaluez </a:t>
            </a: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votre situation actuelle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Vos finances sont-elles saines?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7836C8-C842-42BB-71BA-DEBD10806C03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2"/>
            </p:custDataLst>
          </p:nvPr>
        </p:nvSpPr>
        <p:spPr>
          <a:xfrm>
            <a:off x="4681728" y="1993733"/>
            <a:ext cx="4014428" cy="1928186"/>
          </a:xfrm>
        </p:spPr>
        <p:txBody>
          <a:bodyPr/>
          <a:lstStyle/>
          <a:p>
            <a:pPr marL="171450" indent="-1714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Avez-vous établi des objectifs financiers pour l’avenir?</a:t>
            </a:r>
          </a:p>
          <a:p>
            <a:pPr marL="171450" indent="-1714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Avez-vous un budget?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highlight>
                  <a:srgbClr val="FFFFFF"/>
                </a:highlight>
                <a:latin typeface="Sun Life New Text" pitchFamily="2" charset="0"/>
              </a:rPr>
              <a:t>Votre valeur nette est-elle positive ou négative?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highlight>
                  <a:srgbClr val="FFFFFF"/>
                </a:highlight>
                <a:latin typeface="Sun Life New Text" pitchFamily="2" charset="0"/>
              </a:rPr>
              <a:t>Connaissez-vous votre cote de crédit?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highlight>
                  <a:srgbClr val="FFFFFF"/>
                </a:highlight>
                <a:latin typeface="Sun Life New Text" pitchFamily="2" charset="0"/>
              </a:rPr>
              <a:t>Avez-vous un testament valide?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dirty="0">
                <a:solidFill>
                  <a:schemeClr val="tx1"/>
                </a:solidFill>
                <a:highlight>
                  <a:srgbClr val="FFFFFF"/>
                </a:highlight>
                <a:latin typeface="Sun Life New Text" pitchFamily="2" charset="0"/>
              </a:rPr>
              <a:t>Vos assurances sont-elles adéquates?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CA" sz="1000" dirty="0">
              <a:latin typeface="Sun Life New Text" pitchFamily="2" charset="0"/>
            </a:endParaRPr>
          </a:p>
          <a:p>
            <a:endParaRPr lang="fr-CA" sz="1000" dirty="0">
              <a:latin typeface="Sun Life New Text" pitchFamily="2" charset="0"/>
            </a:endParaRPr>
          </a:p>
          <a:p>
            <a:pPr>
              <a:buClr>
                <a:srgbClr val="EAAB00"/>
              </a:buClr>
            </a:pPr>
            <a:endParaRPr lang="fr-CA" sz="1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37F153-2B71-E105-F532-4568183C8048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759378" y="4678467"/>
            <a:ext cx="5164853" cy="376916"/>
          </a:xfrm>
          <a:prstGeom prst="rect">
            <a:avLst/>
          </a:prstGeom>
        </p:spPr>
        <p:txBody>
          <a:bodyPr lIns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003946"/>
                </a:solidFill>
                <a:latin typeface="Sun Life Sans" panose="02000503000000020004" pitchFamily="2" charset="77"/>
                <a:ea typeface="+mj-ea"/>
                <a:cs typeface="Calibri"/>
              </a:defRPr>
            </a:lvl1pPr>
          </a:lstStyle>
          <a:p>
            <a:r>
              <a:rPr lang="fr-CA" sz="800" dirty="0">
                <a:solidFill>
                  <a:schemeClr val="tx1"/>
                </a:solidFill>
                <a:latin typeface="Sun Life New Text" pitchFamily="2" charset="0"/>
              </a:rPr>
              <a:t>Besoin d’aide pour commencer? Consultez la page </a:t>
            </a:r>
            <a:r>
              <a:rPr lang="fr-CA" sz="800" b="1" i="1" dirty="0">
                <a:solidFill>
                  <a:schemeClr val="tx1"/>
                </a:solidFill>
                <a:latin typeface="Sun Life New Text" pitchFamily="2" charset="0"/>
              </a:rPr>
              <a:t>sunlife.ca/outils.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F8F36D6-C8CB-6E06-DD62-C2CD74F436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4294967295"/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5901" y="295835"/>
            <a:ext cx="3898900" cy="4336888"/>
          </a:xfrm>
        </p:spPr>
      </p:pic>
    </p:spTree>
    <p:extLst>
      <p:ext uri="{BB962C8B-B14F-4D97-AF65-F5344CB8AC3E}">
        <p14:creationId xmlns:p14="http://schemas.microsoft.com/office/powerpoint/2010/main" val="3529815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042BBBC-482A-F1E8-5CAE-8F7D85B7C537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164279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>
                    <a:lumMod val="100000"/>
                  </a:srgbClr>
                </a:solidFill>
                <a:effectLst/>
                <a:uLnTx/>
                <a:uFillTx/>
                <a:latin typeface="Sun Life New Display"/>
                <a:ea typeface="Sun Life New Display"/>
                <a:cs typeface="Sun Life New Display"/>
                <a:sym typeface=""/>
              </a:rPr>
              <a:t>Passez à l’action</a:t>
            </a:r>
            <a:endParaRPr kumimoji="0" lang="fr-CA" sz="1600" b="0" i="0" u="none" strike="noStrike" kern="1200" cap="none" spc="0" normalizeH="0" baseline="0" noProof="0" dirty="0">
              <a:ln>
                <a:noFill/>
              </a:ln>
              <a:solidFill>
                <a:srgbClr val="003846">
                  <a:lumMod val="100000"/>
                </a:srgbClr>
              </a:solidFill>
              <a:effectLst/>
              <a:uLnTx/>
              <a:uFillTx/>
              <a:latin typeface="Sun Life New Display"/>
              <a:ea typeface="+mn-ea"/>
              <a:cs typeface="+mn-cs"/>
              <a:sym typeface="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D1D903-14FB-06C2-F9C2-BC96A2F6A73E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332880" y="1343995"/>
            <a:ext cx="1836009" cy="792163"/>
          </a:xfrm>
        </p:spPr>
        <p:txBody>
          <a:bodyPr/>
          <a:lstStyle/>
          <a:p>
            <a:pPr algn="l" rtl="0"/>
            <a:r>
              <a:rPr lang="fr-CA" sz="1275" dirty="0">
                <a:latin typeface="Sun Life New Display"/>
                <a:ea typeface="Sun Life New Display"/>
                <a:cs typeface="Sun Life New Display"/>
                <a:sym typeface=""/>
              </a:rPr>
              <a:t>Planifiez</a:t>
            </a:r>
            <a:endParaRPr lang="fr-CA" sz="1275" dirty="0">
              <a:latin typeface="Sun Life New Display"/>
              <a:sym typeface=""/>
            </a:endParaRPr>
          </a:p>
        </p:txBody>
      </p:sp>
      <p:sp>
        <p:nvSpPr>
          <p:cNvPr id="41" name="Text Placeholder 8">
            <a:extLst>
              <a:ext uri="{FF2B5EF4-FFF2-40B4-BE49-F238E27FC236}">
                <a16:creationId xmlns:a16="http://schemas.microsoft.com/office/drawing/2014/main" id="{D138051B-9FE8-1C2B-BCED-931B188B5AF8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3"/>
            </p:custDataLst>
          </p:nvPr>
        </p:nvSpPr>
        <p:spPr>
          <a:xfrm>
            <a:off x="337279" y="2100674"/>
            <a:ext cx="1831610" cy="1900823"/>
          </a:xfrm>
        </p:spPr>
        <p:txBody>
          <a:bodyPr/>
          <a:lstStyle/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CA" sz="1200" b="0" dirty="0">
                <a:latin typeface="Sun Life New Text" pitchFamily="2" charset="0"/>
                <a:cs typeface="Arial" panose="020B0604020202020204" pitchFamily="34" charset="0"/>
              </a:rPr>
              <a:t>Évaluez votre situation actuelle.</a:t>
            </a:r>
          </a:p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CA" sz="1200" b="0" dirty="0">
              <a:latin typeface="Sun Life New Text"/>
              <a:ea typeface="Sun Life New Text"/>
              <a:cs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CA" sz="1200" b="0" dirty="0">
                <a:latin typeface="Sun Life New Text"/>
                <a:ea typeface="Sun Life New Text"/>
                <a:cs typeface="Sun Life New Text"/>
                <a:sym typeface=""/>
              </a:rPr>
              <a:t>Définissez vos objectifs et priorités d’épargne.</a:t>
            </a:r>
          </a:p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CA" sz="1200" b="0" dirty="0">
              <a:latin typeface="Sun Life New Text"/>
              <a:sym typeface=""/>
            </a:endParaRPr>
          </a:p>
          <a:p>
            <a:pPr marL="214313" indent="-214313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CA" sz="1200" b="0" dirty="0">
                <a:latin typeface="Sun Life New Text"/>
                <a:ea typeface="Sun Life New Text"/>
                <a:cs typeface="Sun Life New Text"/>
                <a:sym typeface=""/>
              </a:rPr>
              <a:t>Établissez un budget.</a:t>
            </a:r>
          </a:p>
          <a:p>
            <a:pPr marL="214313" indent="-214313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CA" sz="1200" b="0" dirty="0">
              <a:latin typeface="Sun Life New Text"/>
              <a:sym typeface=""/>
            </a:endParaRPr>
          </a:p>
          <a:p>
            <a:pPr marL="214313" indent="-214313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CA" sz="1200" b="0" dirty="0">
              <a:latin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CA" sz="1200" b="0" dirty="0"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F76358-C064-A66D-1C84-72BD12206BE7}"/>
              </a:ext>
            </a:extLst>
          </p:cNvPr>
          <p:cNvSpPr>
            <a:spLocks noGrp="1"/>
          </p:cNvSpPr>
          <p:nvPr>
            <p:ph type="body" sz="quarter" idx="14"/>
            <p:custDataLst>
              <p:tags r:id="rId4"/>
            </p:custDataLst>
          </p:nvPr>
        </p:nvSpPr>
        <p:spPr>
          <a:xfrm>
            <a:off x="2536434" y="1343995"/>
            <a:ext cx="1836009" cy="792163"/>
          </a:xfrm>
        </p:spPr>
        <p:txBody>
          <a:bodyPr/>
          <a:lstStyle/>
          <a:p>
            <a:pPr algn="l" rtl="0"/>
            <a:r>
              <a:rPr lang="fr-CA" sz="1275" dirty="0">
                <a:latin typeface="Sun Life New Display"/>
                <a:ea typeface="Sun Life New Display"/>
                <a:cs typeface="Sun Life New Display"/>
                <a:sym typeface=""/>
              </a:rPr>
              <a:t>Protégez</a:t>
            </a:r>
            <a:endParaRPr lang="fr-CA" sz="1275" dirty="0">
              <a:latin typeface="Sun Life New Display"/>
              <a:sym typeface=""/>
            </a:endParaRP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F0BEF258-FFE4-A419-715F-D132C711591C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5"/>
            </p:custDataLst>
          </p:nvPr>
        </p:nvSpPr>
        <p:spPr>
          <a:xfrm>
            <a:off x="2557411" y="2076450"/>
            <a:ext cx="1858861" cy="2507582"/>
          </a:xfrm>
        </p:spPr>
        <p:txBody>
          <a:bodyPr/>
          <a:lstStyle/>
          <a:p>
            <a:pPr marL="171450" indent="-171450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Protégez-vous contre la fraude.</a:t>
            </a: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fr-CA" sz="1200" dirty="0">
              <a:latin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Constituez un fonds d’urgence.</a:t>
            </a: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fr-CA" sz="1200" dirty="0">
              <a:latin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Souscrivez une protection d’assurance.</a:t>
            </a: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fr-CA" sz="1200" dirty="0">
              <a:latin typeface="Sun Life New Text"/>
              <a:ea typeface="Sun Life New Text"/>
              <a:cs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 pitchFamily="2" charset="0"/>
                <a:cs typeface="Arial" panose="020B0604020202020204" pitchFamily="34" charset="0"/>
              </a:rPr>
              <a:t>Préparez vos documents de succession.</a:t>
            </a:r>
          </a:p>
          <a:p>
            <a:pPr defTabSz="609570">
              <a:lnSpc>
                <a:spcPct val="100000"/>
              </a:lnSpc>
              <a:defRPr/>
            </a:pPr>
            <a:endParaRPr lang="fr-CA" sz="1200" dirty="0">
              <a:latin typeface="Sun Life New Text"/>
              <a:ea typeface="Sun Life New Text"/>
              <a:cs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fr-CA" sz="1200" dirty="0">
              <a:latin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fr-CA" sz="12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AF947F-7B87-A9F1-5CFB-8076729D07C0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6"/>
            </p:custDataLst>
          </p:nvPr>
        </p:nvSpPr>
        <p:spPr>
          <a:xfrm>
            <a:off x="4754979" y="1343995"/>
            <a:ext cx="1836009" cy="792163"/>
          </a:xfrm>
        </p:spPr>
        <p:txBody>
          <a:bodyPr/>
          <a:lstStyle/>
          <a:p>
            <a:pPr algn="l" rtl="0"/>
            <a:r>
              <a:rPr lang="fr-CA" sz="1275" dirty="0">
                <a:latin typeface="Sun Life New Display"/>
                <a:ea typeface="Sun Life New Display"/>
                <a:cs typeface="Sun Life New Display"/>
                <a:sym typeface=""/>
              </a:rPr>
              <a:t>Maximisez</a:t>
            </a:r>
            <a:endParaRPr lang="fr-CA" sz="1275" dirty="0">
              <a:latin typeface="Sun Life New Display" pitchFamily="2" charset="0"/>
            </a:endParaRP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288C3A10-5FA0-14A3-5B9E-3C28BA301914}"/>
              </a:ext>
            </a:extLst>
          </p:cNvPr>
          <p:cNvSpPr>
            <a:spLocks noGrp="1"/>
          </p:cNvSpPr>
          <p:nvPr>
            <p:ph type="body" sz="quarter" idx="40"/>
            <p:custDataLst>
              <p:tags r:id="rId7"/>
            </p:custDataLst>
          </p:nvPr>
        </p:nvSpPr>
        <p:spPr>
          <a:xfrm>
            <a:off x="4773146" y="2088656"/>
            <a:ext cx="1831610" cy="1909848"/>
          </a:xfrm>
        </p:spPr>
        <p:txBody>
          <a:bodyPr/>
          <a:lstStyle/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CA" sz="1200" b="0" dirty="0">
                <a:latin typeface="Sun Life New Text"/>
                <a:ea typeface="Sun Life New Text"/>
                <a:cs typeface="Sun Life New Text"/>
                <a:sym typeface=""/>
              </a:rPr>
              <a:t>Tirez le maximum de votre régime collectif.</a:t>
            </a:r>
          </a:p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CA" sz="1200" b="0" dirty="0">
              <a:latin typeface="Sun Life New Text"/>
              <a:sym typeface=""/>
            </a:endParaRPr>
          </a:p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CA" sz="1200" b="0" dirty="0">
                <a:latin typeface="Sun Life New Text"/>
                <a:ea typeface="Sun Life New Text"/>
                <a:cs typeface="Sun Life New Text"/>
                <a:sym typeface=""/>
              </a:rPr>
              <a:t>Tirez profit de la croissance composée : faites jouer le temps en votre faveur.</a:t>
            </a:r>
          </a:p>
          <a:p>
            <a:pPr marL="171446" indent="-171446" defTabSz="60957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fr-CA" sz="1200" b="0" dirty="0">
              <a:cs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A2D17-22CE-D241-A96E-FCC2C2CBA1B6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8"/>
            </p:custDataLst>
          </p:nvPr>
        </p:nvSpPr>
        <p:spPr>
          <a:xfrm>
            <a:off x="6966028" y="1343995"/>
            <a:ext cx="1836009" cy="792163"/>
          </a:xfrm>
        </p:spPr>
        <p:txBody>
          <a:bodyPr/>
          <a:lstStyle/>
          <a:p>
            <a:pPr algn="l" rtl="0"/>
            <a:r>
              <a:rPr lang="fr-CA" sz="1275" dirty="0">
                <a:latin typeface="Sun Life New Display"/>
                <a:ea typeface="Sun Life New Display"/>
                <a:cs typeface="Sun Life New Display"/>
                <a:sym typeface=""/>
              </a:rPr>
              <a:t>Prenez rendez-vous</a:t>
            </a:r>
          </a:p>
          <a:p>
            <a:endParaRPr lang="fr-CA" sz="1275" dirty="0">
              <a:latin typeface="Sun Life New Display" pitchFamily="2" charset="0"/>
            </a:endParaRP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53A6E2E6-86C3-8EEC-3C46-352E682CDD46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9"/>
            </p:custDataLst>
          </p:nvPr>
        </p:nvSpPr>
        <p:spPr>
          <a:xfrm>
            <a:off x="6979510" y="2076450"/>
            <a:ext cx="1831610" cy="2030876"/>
          </a:xfrm>
        </p:spPr>
        <p:txBody>
          <a:bodyPr/>
          <a:lstStyle/>
          <a:p>
            <a:pPr marL="171446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Prenez rendez-vous avec des spécialistes pour obtenir des conseils et du soutien :</a:t>
            </a:r>
          </a:p>
          <a:p>
            <a:pPr marL="514337" lvl="1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Services bancaires</a:t>
            </a:r>
          </a:p>
          <a:p>
            <a:pPr marL="514337" lvl="1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Placements</a:t>
            </a:r>
          </a:p>
          <a:p>
            <a:pPr marL="514337" lvl="1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Impôts</a:t>
            </a:r>
          </a:p>
          <a:p>
            <a:pPr marL="514337" lvl="1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fr-CA" sz="1200" dirty="0">
                <a:latin typeface="Sun Life New Text"/>
                <a:ea typeface="Sun Life New Text"/>
                <a:cs typeface="Sun Life New Text"/>
                <a:sym typeface=""/>
              </a:rPr>
              <a:t>Affaires juridiques</a:t>
            </a:r>
          </a:p>
          <a:p>
            <a:pPr lvl="1" defTabSz="609570">
              <a:lnSpc>
                <a:spcPct val="100000"/>
              </a:lnSpc>
              <a:defRPr/>
            </a:pPr>
            <a:endParaRPr lang="fr-CA" sz="1200" dirty="0">
              <a:latin typeface="Sun Life New Text"/>
              <a:sym typeface=""/>
            </a:endParaRPr>
          </a:p>
          <a:p>
            <a:pPr marL="514337" lvl="1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fr-CA" sz="1200" dirty="0">
              <a:latin typeface="Sun Life Sans"/>
              <a:sym typeface=""/>
            </a:endParaRPr>
          </a:p>
          <a:p>
            <a:pPr marL="514337" lvl="1" indent="-171446" defTabSz="60957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fr-CA" sz="1200" dirty="0">
              <a:cs typeface="Arial" panose="020B0604020202020204" pitchFamily="34" charset="0"/>
            </a:endParaRP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FD80ED19-1F01-9480-56B8-BF502A51B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4902069" y="859845"/>
            <a:ext cx="393275" cy="347531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74FA7E3-7DFF-2F92-9037-076B9C74E53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6703ED2-9F92-601B-D14E-7942E8F9E93E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87C949E-0990-694C-4568-03AA6C62BE0F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90A66A8-7ECB-E6BD-49BD-AAA2081B9681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64B11DE-3356-1031-ECFD-6402EE2D628B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175D0C0-3EED-08B2-7F80-B3AA5E739EE8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</p:grpSp>
      <p:grpSp>
        <p:nvGrpSpPr>
          <p:cNvPr id="27" name="Graphic 5">
            <a:extLst>
              <a:ext uri="{FF2B5EF4-FFF2-40B4-BE49-F238E27FC236}">
                <a16:creationId xmlns:a16="http://schemas.microsoft.com/office/drawing/2014/main" id="{17B34CB4-F50A-FEDA-FA91-6D8811D47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2538381" y="791251"/>
            <a:ext cx="373639" cy="374977"/>
            <a:chOff x="4401454" y="3380605"/>
            <a:chExt cx="373639" cy="374977"/>
          </a:xfrm>
          <a:solidFill>
            <a:srgbClr val="252122"/>
          </a:solidFill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A0443E2-7D2C-E068-E003-3859EA82D99B}"/>
                </a:ext>
              </a:extLst>
            </p:cNvPr>
            <p:cNvSpPr/>
            <p:nvPr/>
          </p:nvSpPr>
          <p:spPr>
            <a:xfrm>
              <a:off x="4701944" y="3490349"/>
              <a:ext cx="64041" cy="265233"/>
            </a:xfrm>
            <a:custGeom>
              <a:avLst/>
              <a:gdLst>
                <a:gd name="connsiteX0" fmla="*/ 64001 w 64041"/>
                <a:gd name="connsiteY0" fmla="*/ 265233 h 265233"/>
                <a:gd name="connsiteX1" fmla="*/ 0 w 64041"/>
                <a:gd name="connsiteY1" fmla="*/ 265233 h 265233"/>
                <a:gd name="connsiteX2" fmla="*/ 0 w 64041"/>
                <a:gd name="connsiteY2" fmla="*/ 0 h 265233"/>
                <a:gd name="connsiteX3" fmla="*/ 64041 w 64041"/>
                <a:gd name="connsiteY3" fmla="*/ 0 h 265233"/>
                <a:gd name="connsiteX4" fmla="*/ 64041 w 64041"/>
                <a:gd name="connsiteY4" fmla="*/ 265233 h 265233"/>
                <a:gd name="connsiteX5" fmla="*/ 9149 w 64041"/>
                <a:gd name="connsiteY5" fmla="*/ 256084 h 265233"/>
                <a:gd name="connsiteX6" fmla="*/ 54893 w 64041"/>
                <a:gd name="connsiteY6" fmla="*/ 256084 h 265233"/>
                <a:gd name="connsiteX7" fmla="*/ 54893 w 64041"/>
                <a:gd name="connsiteY7" fmla="*/ 9149 h 265233"/>
                <a:gd name="connsiteX8" fmla="*/ 9149 w 64041"/>
                <a:gd name="connsiteY8" fmla="*/ 9149 h 265233"/>
                <a:gd name="connsiteX9" fmla="*/ 9149 w 64041"/>
                <a:gd name="connsiteY9" fmla="*/ 256084 h 26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41" h="265233">
                  <a:moveTo>
                    <a:pt x="64001" y="265233"/>
                  </a:moveTo>
                  <a:lnTo>
                    <a:pt x="0" y="265233"/>
                  </a:lnTo>
                  <a:lnTo>
                    <a:pt x="0" y="0"/>
                  </a:lnTo>
                  <a:lnTo>
                    <a:pt x="64041" y="0"/>
                  </a:lnTo>
                  <a:lnTo>
                    <a:pt x="64041" y="265233"/>
                  </a:lnTo>
                  <a:close/>
                  <a:moveTo>
                    <a:pt x="9149" y="256084"/>
                  </a:moveTo>
                  <a:lnTo>
                    <a:pt x="54893" y="256084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256084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E7EA0D-61BE-F080-46F7-DB397CC273A5}"/>
                </a:ext>
              </a:extLst>
            </p:cNvPr>
            <p:cNvSpPr/>
            <p:nvPr/>
          </p:nvSpPr>
          <p:spPr>
            <a:xfrm>
              <a:off x="4601348" y="3590864"/>
              <a:ext cx="64000" cy="164718"/>
            </a:xfrm>
            <a:custGeom>
              <a:avLst/>
              <a:gdLst>
                <a:gd name="connsiteX0" fmla="*/ 64001 w 64000"/>
                <a:gd name="connsiteY0" fmla="*/ 164718 h 164718"/>
                <a:gd name="connsiteX1" fmla="*/ 0 w 64000"/>
                <a:gd name="connsiteY1" fmla="*/ 164718 h 164718"/>
                <a:gd name="connsiteX2" fmla="*/ 0 w 64000"/>
                <a:gd name="connsiteY2" fmla="*/ 0 h 164718"/>
                <a:gd name="connsiteX3" fmla="*/ 64001 w 64000"/>
                <a:gd name="connsiteY3" fmla="*/ 0 h 164718"/>
                <a:gd name="connsiteX4" fmla="*/ 64001 w 64000"/>
                <a:gd name="connsiteY4" fmla="*/ 164718 h 164718"/>
                <a:gd name="connsiteX5" fmla="*/ 9149 w 64000"/>
                <a:gd name="connsiteY5" fmla="*/ 155569 h 164718"/>
                <a:gd name="connsiteX6" fmla="*/ 54893 w 64000"/>
                <a:gd name="connsiteY6" fmla="*/ 155569 h 164718"/>
                <a:gd name="connsiteX7" fmla="*/ 54893 w 64000"/>
                <a:gd name="connsiteY7" fmla="*/ 9149 h 164718"/>
                <a:gd name="connsiteX8" fmla="*/ 9149 w 64000"/>
                <a:gd name="connsiteY8" fmla="*/ 9149 h 164718"/>
                <a:gd name="connsiteX9" fmla="*/ 9149 w 64000"/>
                <a:gd name="connsiteY9" fmla="*/ 155569 h 16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164718">
                  <a:moveTo>
                    <a:pt x="64001" y="164718"/>
                  </a:moveTo>
                  <a:lnTo>
                    <a:pt x="0" y="16471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164718"/>
                  </a:lnTo>
                  <a:close/>
                  <a:moveTo>
                    <a:pt x="9149" y="155569"/>
                  </a:moveTo>
                  <a:lnTo>
                    <a:pt x="54893" y="155569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15556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0087CCB-D329-16BB-E44C-5B28BF6302A3}"/>
                </a:ext>
              </a:extLst>
            </p:cNvPr>
            <p:cNvSpPr/>
            <p:nvPr/>
          </p:nvSpPr>
          <p:spPr>
            <a:xfrm>
              <a:off x="4500753" y="3690975"/>
              <a:ext cx="64000" cy="64608"/>
            </a:xfrm>
            <a:custGeom>
              <a:avLst/>
              <a:gdLst>
                <a:gd name="connsiteX0" fmla="*/ 64001 w 64000"/>
                <a:gd name="connsiteY0" fmla="*/ 64608 h 64608"/>
                <a:gd name="connsiteX1" fmla="*/ 0 w 64000"/>
                <a:gd name="connsiteY1" fmla="*/ 64608 h 64608"/>
                <a:gd name="connsiteX2" fmla="*/ 0 w 64000"/>
                <a:gd name="connsiteY2" fmla="*/ 0 h 64608"/>
                <a:gd name="connsiteX3" fmla="*/ 64001 w 64000"/>
                <a:gd name="connsiteY3" fmla="*/ 0 h 64608"/>
                <a:gd name="connsiteX4" fmla="*/ 64001 w 64000"/>
                <a:gd name="connsiteY4" fmla="*/ 64608 h 64608"/>
                <a:gd name="connsiteX5" fmla="*/ 9108 w 64000"/>
                <a:gd name="connsiteY5" fmla="*/ 55459 h 64608"/>
                <a:gd name="connsiteX6" fmla="*/ 54852 w 64000"/>
                <a:gd name="connsiteY6" fmla="*/ 55459 h 64608"/>
                <a:gd name="connsiteX7" fmla="*/ 54852 w 64000"/>
                <a:gd name="connsiteY7" fmla="*/ 9108 h 64608"/>
                <a:gd name="connsiteX8" fmla="*/ 9108 w 64000"/>
                <a:gd name="connsiteY8" fmla="*/ 9108 h 64608"/>
                <a:gd name="connsiteX9" fmla="*/ 9108 w 64000"/>
                <a:gd name="connsiteY9" fmla="*/ 55459 h 6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64608">
                  <a:moveTo>
                    <a:pt x="64001" y="64608"/>
                  </a:moveTo>
                  <a:lnTo>
                    <a:pt x="0" y="6460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64608"/>
                  </a:lnTo>
                  <a:close/>
                  <a:moveTo>
                    <a:pt x="9108" y="55459"/>
                  </a:moveTo>
                  <a:lnTo>
                    <a:pt x="54852" y="55459"/>
                  </a:lnTo>
                  <a:lnTo>
                    <a:pt x="54852" y="9108"/>
                  </a:lnTo>
                  <a:lnTo>
                    <a:pt x="9108" y="9108"/>
                  </a:lnTo>
                  <a:lnTo>
                    <a:pt x="9108" y="5545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E9CB19F-132A-A346-8EA8-95E53F8D9578}"/>
                </a:ext>
              </a:extLst>
            </p:cNvPr>
            <p:cNvSpPr/>
            <p:nvPr/>
          </p:nvSpPr>
          <p:spPr>
            <a:xfrm>
              <a:off x="4692796" y="3380605"/>
              <a:ext cx="82298" cy="82338"/>
            </a:xfrm>
            <a:custGeom>
              <a:avLst/>
              <a:gdLst>
                <a:gd name="connsiteX0" fmla="*/ 82298 w 82298"/>
                <a:gd name="connsiteY0" fmla="*/ 82339 h 82338"/>
                <a:gd name="connsiteX1" fmla="*/ 73149 w 82298"/>
                <a:gd name="connsiteY1" fmla="*/ 82339 h 82338"/>
                <a:gd name="connsiteX2" fmla="*/ 73149 w 82298"/>
                <a:gd name="connsiteY2" fmla="*/ 9149 h 82338"/>
                <a:gd name="connsiteX3" fmla="*/ 0 w 82298"/>
                <a:gd name="connsiteY3" fmla="*/ 9149 h 82338"/>
                <a:gd name="connsiteX4" fmla="*/ 0 w 82298"/>
                <a:gd name="connsiteY4" fmla="*/ 0 h 82338"/>
                <a:gd name="connsiteX5" fmla="*/ 82298 w 82298"/>
                <a:gd name="connsiteY5" fmla="*/ 0 h 8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298" h="82338">
                  <a:moveTo>
                    <a:pt x="82298" y="82339"/>
                  </a:moveTo>
                  <a:lnTo>
                    <a:pt x="73149" y="82339"/>
                  </a:lnTo>
                  <a:lnTo>
                    <a:pt x="73149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82298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CABE114-E66D-0A1A-48C9-680D965E4265}"/>
                </a:ext>
              </a:extLst>
            </p:cNvPr>
            <p:cNvSpPr/>
            <p:nvPr/>
          </p:nvSpPr>
          <p:spPr>
            <a:xfrm rot="-2700486">
              <a:off x="4328900" y="3563446"/>
              <a:ext cx="517345" cy="9148"/>
            </a:xfrm>
            <a:custGeom>
              <a:avLst/>
              <a:gdLst>
                <a:gd name="connsiteX0" fmla="*/ 0 w 517345"/>
                <a:gd name="connsiteY0" fmla="*/ 0 h 9148"/>
                <a:gd name="connsiteX1" fmla="*/ 517345 w 517345"/>
                <a:gd name="connsiteY1" fmla="*/ 0 h 9148"/>
                <a:gd name="connsiteX2" fmla="*/ 517345 w 517345"/>
                <a:gd name="connsiteY2" fmla="*/ 9149 h 9148"/>
                <a:gd name="connsiteX3" fmla="*/ 0 w 51734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345" h="9148">
                  <a:moveTo>
                    <a:pt x="0" y="0"/>
                  </a:moveTo>
                  <a:lnTo>
                    <a:pt x="517345" y="0"/>
                  </a:lnTo>
                  <a:lnTo>
                    <a:pt x="51734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/>
              <a:endParaRPr lang="fr-CA" dirty="0">
                <a:solidFill>
                  <a:srgbClr val="000000"/>
                </a:solidFill>
                <a:latin typeface="Sun Life Sans"/>
              </a:endParaRPr>
            </a:p>
          </p:txBody>
        </p:sp>
      </p:grpSp>
      <p:sp>
        <p:nvSpPr>
          <p:cNvPr id="42" name="Freeform 41">
            <a:extLst>
              <a:ext uri="{FF2B5EF4-FFF2-40B4-BE49-F238E27FC236}">
                <a16:creationId xmlns:a16="http://schemas.microsoft.com/office/drawing/2014/main" id="{A3708D63-79C0-7331-F4DC-963243D91C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37280" y="873549"/>
            <a:ext cx="399307" cy="292679"/>
          </a:xfrm>
          <a:custGeom>
            <a:avLst/>
            <a:gdLst>
              <a:gd name="connsiteX0" fmla="*/ 341824 w 399307"/>
              <a:gd name="connsiteY0" fmla="*/ 292679 h 292679"/>
              <a:gd name="connsiteX1" fmla="*/ 0 w 399307"/>
              <a:gd name="connsiteY1" fmla="*/ 292679 h 292679"/>
              <a:gd name="connsiteX2" fmla="*/ 0 w 399307"/>
              <a:gd name="connsiteY2" fmla="*/ 0 h 292679"/>
              <a:gd name="connsiteX3" fmla="*/ 126302 w 399307"/>
              <a:gd name="connsiteY3" fmla="*/ 0 h 292679"/>
              <a:gd name="connsiteX4" fmla="*/ 144599 w 399307"/>
              <a:gd name="connsiteY4" fmla="*/ 36595 h 292679"/>
              <a:gd name="connsiteX5" fmla="*/ 347572 w 399307"/>
              <a:gd name="connsiteY5" fmla="*/ 36595 h 292679"/>
              <a:gd name="connsiteX6" fmla="*/ 347572 w 399307"/>
              <a:gd name="connsiteY6" fmla="*/ 82339 h 292679"/>
              <a:gd name="connsiteX7" fmla="*/ 399307 w 399307"/>
              <a:gd name="connsiteY7" fmla="*/ 82339 h 292679"/>
              <a:gd name="connsiteX8" fmla="*/ 341824 w 399307"/>
              <a:gd name="connsiteY8" fmla="*/ 292679 h 292679"/>
              <a:gd name="connsiteX9" fmla="*/ 10566 w 399307"/>
              <a:gd name="connsiteY9" fmla="*/ 283531 h 292679"/>
              <a:gd name="connsiteX10" fmla="*/ 334821 w 399307"/>
              <a:gd name="connsiteY10" fmla="*/ 283531 h 292679"/>
              <a:gd name="connsiteX11" fmla="*/ 387284 w 399307"/>
              <a:gd name="connsiteY11" fmla="*/ 91488 h 292679"/>
              <a:gd name="connsiteX12" fmla="*/ 63029 w 399307"/>
              <a:gd name="connsiteY12" fmla="*/ 91488 h 292679"/>
              <a:gd name="connsiteX13" fmla="*/ 10566 w 399307"/>
              <a:gd name="connsiteY13" fmla="*/ 283531 h 292679"/>
              <a:gd name="connsiteX14" fmla="*/ 9149 w 399307"/>
              <a:gd name="connsiteY14" fmla="*/ 9189 h 292679"/>
              <a:gd name="connsiteX15" fmla="*/ 9149 w 399307"/>
              <a:gd name="connsiteY15" fmla="*/ 254020 h 292679"/>
              <a:gd name="connsiteX16" fmla="*/ 56026 w 399307"/>
              <a:gd name="connsiteY16" fmla="*/ 82339 h 292679"/>
              <a:gd name="connsiteX17" fmla="*/ 338383 w 399307"/>
              <a:gd name="connsiteY17" fmla="*/ 82339 h 292679"/>
              <a:gd name="connsiteX18" fmla="*/ 338383 w 399307"/>
              <a:gd name="connsiteY18" fmla="*/ 45744 h 292679"/>
              <a:gd name="connsiteX19" fmla="*/ 138932 w 399307"/>
              <a:gd name="connsiteY19" fmla="*/ 45744 h 292679"/>
              <a:gd name="connsiteX20" fmla="*/ 120634 w 399307"/>
              <a:gd name="connsiteY20" fmla="*/ 9149 h 292679"/>
              <a:gd name="connsiteX21" fmla="*/ 9149 w 399307"/>
              <a:gd name="connsiteY21" fmla="*/ 9149 h 29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9307" h="292679">
                <a:moveTo>
                  <a:pt x="341824" y="292679"/>
                </a:moveTo>
                <a:lnTo>
                  <a:pt x="0" y="292679"/>
                </a:lnTo>
                <a:lnTo>
                  <a:pt x="0" y="0"/>
                </a:lnTo>
                <a:lnTo>
                  <a:pt x="126302" y="0"/>
                </a:lnTo>
                <a:lnTo>
                  <a:pt x="144599" y="36595"/>
                </a:lnTo>
                <a:lnTo>
                  <a:pt x="347572" y="36595"/>
                </a:lnTo>
                <a:lnTo>
                  <a:pt x="347572" y="82339"/>
                </a:lnTo>
                <a:lnTo>
                  <a:pt x="399307" y="82339"/>
                </a:lnTo>
                <a:lnTo>
                  <a:pt x="341824" y="292679"/>
                </a:lnTo>
                <a:close/>
                <a:moveTo>
                  <a:pt x="10566" y="283531"/>
                </a:moveTo>
                <a:lnTo>
                  <a:pt x="334821" y="283531"/>
                </a:lnTo>
                <a:lnTo>
                  <a:pt x="387284" y="91488"/>
                </a:lnTo>
                <a:lnTo>
                  <a:pt x="63029" y="91488"/>
                </a:lnTo>
                <a:lnTo>
                  <a:pt x="10566" y="283531"/>
                </a:lnTo>
                <a:close/>
                <a:moveTo>
                  <a:pt x="9149" y="9189"/>
                </a:moveTo>
                <a:lnTo>
                  <a:pt x="9149" y="254020"/>
                </a:lnTo>
                <a:lnTo>
                  <a:pt x="56026" y="82339"/>
                </a:lnTo>
                <a:lnTo>
                  <a:pt x="338383" y="82339"/>
                </a:lnTo>
                <a:lnTo>
                  <a:pt x="338383" y="45744"/>
                </a:lnTo>
                <a:lnTo>
                  <a:pt x="138932" y="45744"/>
                </a:lnTo>
                <a:lnTo>
                  <a:pt x="120634" y="9149"/>
                </a:lnTo>
                <a:lnTo>
                  <a:pt x="9149" y="9149"/>
                </a:lnTo>
                <a:close/>
              </a:path>
            </a:pathLst>
          </a:custGeom>
          <a:solidFill>
            <a:srgbClr val="252122"/>
          </a:solidFill>
          <a:ln w="4048" cap="flat">
            <a:noFill/>
            <a:prstDash val="solid"/>
            <a:miter/>
          </a:ln>
        </p:spPr>
        <p:txBody>
          <a:bodyPr rtlCol="0" anchor="ctr"/>
          <a:lstStyle/>
          <a:p>
            <a:pPr defTabSz="457189"/>
            <a:endParaRPr lang="fr-CA" dirty="0">
              <a:solidFill>
                <a:srgbClr val="000000"/>
              </a:solidFill>
              <a:latin typeface="Sun Life San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3B57B4-8C4D-D4B9-D407-2A13AE696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045" y="872007"/>
            <a:ext cx="435775" cy="39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93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EB393B-4176-5506-A229-C051FF75D7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/>
              <a:t>Comment </a:t>
            </a:r>
            <a:r>
              <a:rPr lang="en-CA" dirty="0" err="1"/>
              <a:t>communiquer</a:t>
            </a:r>
            <a:r>
              <a:rPr lang="en-CA" dirty="0"/>
              <a:t> avec la Sun Life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8" y="1557340"/>
            <a:ext cx="2080167" cy="140525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Application ma Sun Life mobile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8" y="1755777"/>
            <a:ext cx="2084867" cy="881063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Téléchargez l’application dès aujourd’hui à partir de Google Play ou de l’App Store d’Apple.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05FD9FF-7F66-F17D-EC15-B67280713E20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1"/>
            </p:custDataLst>
          </p:nvPr>
        </p:nvSpPr>
        <p:spPr>
          <a:xfrm>
            <a:off x="2479130" y="1285360"/>
            <a:ext cx="2080167" cy="140525"/>
          </a:xfrm>
        </p:spPr>
        <p:txBody>
          <a:bodyPr/>
          <a:lstStyle/>
          <a:p>
            <a:r>
              <a:rPr lang="en-US" sz="1000" dirty="0">
                <a:latin typeface="Sun Life New Display" pitchFamily="2" charset="0"/>
              </a:rPr>
              <a:t>masunlife.ca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85150C3-571A-28ED-9039-D0271A9BBC2C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2"/>
            </p:custDataLst>
          </p:nvPr>
        </p:nvSpPr>
        <p:spPr>
          <a:xfrm>
            <a:off x="2435413" y="1557340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Besoin d’aide? Ouvrez une session, puis cliquez sur </a:t>
            </a:r>
            <a:r>
              <a:rPr lang="fr-CA" sz="900" b="1" dirty="0">
                <a:solidFill>
                  <a:schemeClr val="tx1"/>
                </a:solidFill>
                <a:latin typeface="Sun Life New Text" pitchFamily="2" charset="0"/>
              </a:rPr>
              <a:t>clavardez maintenant</a:t>
            </a: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 pour échanger avec nous en direct.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40CF3EC-618D-1897-250A-81D22DFCCEC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964" y="3431436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5611DCF-4A0B-C1AC-E036-87F897E58B5C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09498" y="373760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De 8 h à 20 h HE les jours ouvrables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6F6CDCE3-BC8D-498E-9F65-8392BD22F2B6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608670" y="353963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Webinaires sur le mieux-être financier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70F7AB7-78E3-4500-65B9-B463C811CDAB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582620" y="3951538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monargent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7" y="803663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63" y="2879194"/>
            <a:ext cx="536449" cy="426721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2A1E7CF-C8D2-01CA-5D5D-DC40738DE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4"/>
          <a:srcRect t="13336" b="13336"/>
          <a:stretch>
            <a:fillRect/>
          </a:stretch>
        </p:blipFill>
        <p:spPr>
          <a:xfrm>
            <a:off x="4705045" y="204788"/>
            <a:ext cx="4300517" cy="4730750"/>
          </a:xfr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E9A64F-33ED-231A-4BFC-5549D381B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39" y="2979663"/>
            <a:ext cx="293202" cy="293202"/>
          </a:xfrm>
          <a:prstGeom prst="rect">
            <a:avLst/>
          </a:prstGeom>
        </p:spPr>
      </p:pic>
      <p:grpSp>
        <p:nvGrpSpPr>
          <p:cNvPr id="15" name="Graphic 5">
            <a:extLst>
              <a:ext uri="{FF2B5EF4-FFF2-40B4-BE49-F238E27FC236}">
                <a16:creationId xmlns:a16="http://schemas.microsoft.com/office/drawing/2014/main" id="{602390AF-0DB4-8C2F-922B-886054F7A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495720" y="790006"/>
            <a:ext cx="410384" cy="323838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0BFA0DFE-CBF2-FCC2-F04E-1B34A1AFD65E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75F9030B-58E1-DC0D-BD91-F29CA24AE844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0B7FB4D7-23CE-C1F2-9147-21454A9A226D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F37D7888-C0C3-F2E6-05C4-8F5DEC7DA90F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BA5B7E34-E32E-8638-8019-609E866AE7EE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B7185123-213E-32DD-2C2F-97E7AA275B15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61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823E4-554D-06FC-4472-14D725789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88C9FF-DBF2-8A95-2BFE-4BB1EA5F5BFE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759325" y="327025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highlight>
                  <a:srgbClr val="FFFFFF"/>
                </a:highlight>
                <a:uLnTx/>
                <a:uFillTx/>
                <a:latin typeface="Sun Life New Display" pitchFamily="2" charset="0"/>
                <a:ea typeface="+mn-ea"/>
                <a:cs typeface="+mn-cs"/>
              </a:rPr>
              <a:t>Un plan peut vous aider à faire ce qui suit :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940E40F-4B24-2A45-9D11-2D3C28C51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80" b="11180"/>
          <a:stretch>
            <a:fillRect/>
          </a:stretch>
        </p:blipFill>
        <p:spPr>
          <a:xfrm>
            <a:off x="188179" y="327081"/>
            <a:ext cx="4300517" cy="4730750"/>
          </a:xfrm>
        </p:spPr>
      </p:pic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E4592285-F20E-9368-D913-272F9F47A956}"/>
              </a:ext>
            </a:extLst>
          </p:cNvPr>
          <p:cNvSpPr/>
          <p:nvPr/>
        </p:nvSpPr>
        <p:spPr>
          <a:xfrm>
            <a:off x="4737444" y="1443108"/>
            <a:ext cx="4141475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fr-CA" sz="1400" kern="1200" baseline="0" noProof="0" dirty="0">
                <a:solidFill>
                  <a:schemeClr val="tx1"/>
                </a:solidFill>
                <a:latin typeface="Sun Life New Text" pitchFamily="2" charset="0"/>
              </a:rPr>
              <a:t>Déterminer vos objectifs financiers prioritaires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030C90FB-9302-EAB6-0E74-22D70CDD93E1}"/>
              </a:ext>
            </a:extLst>
          </p:cNvPr>
          <p:cNvSpPr/>
          <p:nvPr/>
        </p:nvSpPr>
        <p:spPr>
          <a:xfrm>
            <a:off x="4737445" y="2010860"/>
            <a:ext cx="4141474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kern="1200" baseline="0" noProof="0" dirty="0">
                <a:solidFill>
                  <a:schemeClr val="tx1"/>
                </a:solidFill>
                <a:latin typeface="Sun Life New Text" pitchFamily="2" charset="0"/>
              </a:rPr>
              <a:t>Vous concentrer sur le portrait d’ensemble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A9F3D027-B51D-A7DE-8D46-B42FC4F4EFD5}"/>
              </a:ext>
            </a:extLst>
          </p:cNvPr>
          <p:cNvSpPr/>
          <p:nvPr/>
        </p:nvSpPr>
        <p:spPr>
          <a:xfrm>
            <a:off x="4759375" y="2581098"/>
            <a:ext cx="4119543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 dirty="0">
                <a:solidFill>
                  <a:schemeClr val="tx1"/>
                </a:solidFill>
                <a:latin typeface="Sun Life New Text" pitchFamily="2" charset="0"/>
              </a:rPr>
              <a:t>Moins vous préoccuper de l’argent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3B4E112D-62F8-E1CB-147B-B8BEDB502B35}"/>
              </a:ext>
            </a:extLst>
          </p:cNvPr>
          <p:cNvSpPr/>
          <p:nvPr/>
        </p:nvSpPr>
        <p:spPr>
          <a:xfrm>
            <a:off x="4759376" y="3151336"/>
            <a:ext cx="4119542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 dirty="0">
                <a:solidFill>
                  <a:schemeClr val="tx1"/>
                </a:solidFill>
                <a:latin typeface="Sun Life New Text" pitchFamily="2" charset="0"/>
              </a:rPr>
              <a:t>Organiser vos finances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57B53A12-C5DE-0265-AA4A-FEE7B694CFE5}"/>
              </a:ext>
            </a:extLst>
          </p:cNvPr>
          <p:cNvSpPr/>
          <p:nvPr/>
        </p:nvSpPr>
        <p:spPr>
          <a:xfrm>
            <a:off x="4737445" y="3721574"/>
            <a:ext cx="4119542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 dirty="0">
                <a:solidFill>
                  <a:schemeClr val="tx1"/>
                </a:solidFill>
                <a:latin typeface="Sun Life New Text" pitchFamily="2" charset="0"/>
              </a:rPr>
              <a:t>Épargner pour atteindre vos objectifs</a:t>
            </a:r>
          </a:p>
        </p:txBody>
      </p:sp>
    </p:spTree>
    <p:extLst>
      <p:ext uri="{BB962C8B-B14F-4D97-AF65-F5344CB8AC3E}">
        <p14:creationId xmlns:p14="http://schemas.microsoft.com/office/powerpoint/2010/main" val="4242650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3D915A3-AFEE-592E-A42A-590C1D3E2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2370D4C-5F27-0281-9569-158CF446594E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4759325" y="801688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Étape 2 : Fixez-vous des objectifs</a:t>
            </a:r>
            <a:endParaRPr kumimoji="0" lang="fr-CA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highlight>
                <a:srgbClr val="FFFF00"/>
              </a:highlight>
              <a:uLnTx/>
              <a:uFillTx/>
              <a:latin typeface="Sun Life New Display" pitchFamily="2" charset="0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Établissez vos priorités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0D13F-7220-0A87-0A5E-985A5A4ABF76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3"/>
            </p:custDataLst>
          </p:nvPr>
        </p:nvSpPr>
        <p:spPr>
          <a:xfrm>
            <a:off x="4823386" y="2082188"/>
            <a:ext cx="3317822" cy="1457521"/>
          </a:xfrm>
        </p:spPr>
        <p:txBody>
          <a:bodyPr/>
          <a:lstStyle/>
          <a:p>
            <a:r>
              <a:rPr lang="fr-CA" sz="1400" dirty="0">
                <a:solidFill>
                  <a:srgbClr val="003846"/>
                </a:solidFill>
                <a:latin typeface="Sun Life New Text" pitchFamily="2" charset="0"/>
              </a:rPr>
              <a:t>Où en êtes-vous actuellement?</a:t>
            </a:r>
          </a:p>
          <a:p>
            <a:r>
              <a:rPr lang="fr-CA" sz="1400" dirty="0">
                <a:solidFill>
                  <a:srgbClr val="003846"/>
                </a:solidFill>
                <a:latin typeface="Sun Life New Text" pitchFamily="2" charset="0"/>
              </a:rPr>
              <a:t>Quels sont vos objectifs?</a:t>
            </a:r>
          </a:p>
          <a:p>
            <a:r>
              <a:rPr lang="fr-CA" sz="1400" dirty="0">
                <a:solidFill>
                  <a:srgbClr val="003846"/>
                </a:solidFill>
                <a:latin typeface="Sun Life New Text" pitchFamily="2" charset="0"/>
              </a:rPr>
              <a:t>Comment pouvez-vous les atteindre?</a:t>
            </a:r>
          </a:p>
          <a:p>
            <a:endParaRPr lang="en-US" sz="1400" dirty="0"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77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5CF9BB-0B7C-6C6D-0214-A463BB127A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 err="1"/>
              <a:t>Objectifs</a:t>
            </a:r>
            <a:r>
              <a:rPr lang="en-CA" dirty="0"/>
              <a:t> à court et à long </a:t>
            </a:r>
            <a:r>
              <a:rPr lang="en-CA" dirty="0" err="1"/>
              <a:t>terme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04B214-58F4-8447-885A-D0A31876BBF2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1"/>
            </p:custDataLst>
          </p:nvPr>
        </p:nvSpPr>
        <p:spPr>
          <a:xfrm>
            <a:off x="5605268" y="614545"/>
            <a:ext cx="2204551" cy="322729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Court </a:t>
            </a:r>
            <a:r>
              <a:rPr lang="en-US" sz="1400" dirty="0" err="1">
                <a:solidFill>
                  <a:schemeClr val="tx2"/>
                </a:solidFill>
                <a:latin typeface="Sun Life New Display" pitchFamily="2" charset="0"/>
              </a:rPr>
              <a:t>terme</a:t>
            </a:r>
            <a:endParaRPr lang="en-US" sz="14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8C73B72-DE83-6FC1-5448-DDA978EF853D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2"/>
            </p:custDataLst>
          </p:nvPr>
        </p:nvSpPr>
        <p:spPr>
          <a:xfrm>
            <a:off x="4777151" y="1018432"/>
            <a:ext cx="3982309" cy="1481880"/>
          </a:xfrm>
        </p:spPr>
        <p:txBody>
          <a:bodyPr/>
          <a:lstStyle/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Constituer un fonds d’urgence</a:t>
            </a:r>
          </a:p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Rembourser ses cartes de crédit et prêts étudiants </a:t>
            </a:r>
          </a:p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Constituer un fonds pour les réparations mineures et les rénovations domiciliaires</a:t>
            </a:r>
          </a:p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Épargner pour voyager</a:t>
            </a:r>
          </a:p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Épargner pour un mariage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4F024E9-4AB2-184C-A5B7-8655C341C377}"/>
              </a:ext>
            </a:extLst>
          </p:cNvPr>
          <p:cNvSpPr>
            <a:spLocks noGrp="1"/>
          </p:cNvSpPr>
          <p:nvPr>
            <p:ph type="body" sz="quarter" idx="47"/>
            <p:custDataLst>
              <p:tags r:id="rId3"/>
            </p:custDataLst>
          </p:nvPr>
        </p:nvSpPr>
        <p:spPr>
          <a:xfrm>
            <a:off x="1175934" y="3128273"/>
            <a:ext cx="2591481" cy="113631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Long </a:t>
            </a:r>
            <a:r>
              <a:rPr lang="en-US" sz="1400" dirty="0" err="1">
                <a:solidFill>
                  <a:schemeClr val="tx2"/>
                </a:solidFill>
                <a:latin typeface="Sun Life New Display" pitchFamily="2" charset="0"/>
              </a:rPr>
              <a:t>terme</a:t>
            </a:r>
            <a:endParaRPr lang="en-US" sz="14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84BA5CE1-86D4-2D78-32FE-DDA0C16E92ED}"/>
              </a:ext>
            </a:extLst>
          </p:cNvPr>
          <p:cNvSpPr>
            <a:spLocks noGrp="1"/>
          </p:cNvSpPr>
          <p:nvPr>
            <p:ph type="body" sz="quarter" idx="48"/>
            <p:custDataLst>
              <p:tags r:id="rId4"/>
            </p:custDataLst>
          </p:nvPr>
        </p:nvSpPr>
        <p:spPr>
          <a:xfrm>
            <a:off x="480521" y="3694114"/>
            <a:ext cx="3982309" cy="990600"/>
          </a:xfrm>
        </p:spPr>
        <p:txBody>
          <a:bodyPr/>
          <a:lstStyle/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Épargner pour la retraite </a:t>
            </a:r>
          </a:p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Rembourser son hypothèque</a:t>
            </a:r>
          </a:p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Démarrer une entreprise</a:t>
            </a:r>
          </a:p>
          <a:p>
            <a:pPr>
              <a:buClr>
                <a:srgbClr val="EAAB00"/>
              </a:buClr>
            </a:pPr>
            <a:r>
              <a:rPr lang="fr-CA" sz="1000" dirty="0">
                <a:latin typeface="Sun Life New Text" pitchFamily="2" charset="0"/>
              </a:rPr>
              <a:t>Épargner pour l’éducation des enfants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245AAA-5B11-CE23-76FD-CE0F8841E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873315" y="336067"/>
            <a:ext cx="573025" cy="5455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4C7323-3B83-0CD9-99D2-18B7509769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80521" y="2916865"/>
            <a:ext cx="542545" cy="536449"/>
          </a:xfrm>
          <a:prstGeom prst="rect">
            <a:avLst/>
          </a:prstGeo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859C1466-9DA8-1279-8561-E1A06188E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148" b="2714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9D1EC5D-31BC-2C54-4289-0239FE966F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186" b="91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885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225"/>
    </mc:Choice>
    <mc:Fallback xmlns="">
      <p:transition spd="slow" advTm="7222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B837E-858B-7DE8-654E-CCEF29AFD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BC14FD-ED5E-416F-566B-ABFEEC6960E7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759325" y="693738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Comment établir un objectif SMART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FE5BA03-7913-CE5F-04F1-8E72FA08C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40" r="40"/>
          <a:stretch>
            <a:fillRect/>
          </a:stretch>
        </p:blipFill>
        <p:spPr>
          <a:xfrm>
            <a:off x="172073" y="206375"/>
            <a:ext cx="4300517" cy="4730750"/>
          </a:xfrm>
          <a:prstGeom prst="rect">
            <a:avLst/>
          </a:prstGeom>
        </p:spPr>
      </p:pic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4CB29D3A-F916-C156-4C86-BF87F72BE827}"/>
              </a:ext>
            </a:extLst>
          </p:cNvPr>
          <p:cNvSpPr/>
          <p:nvPr/>
        </p:nvSpPr>
        <p:spPr>
          <a:xfrm>
            <a:off x="4781310" y="1575049"/>
            <a:ext cx="3327104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>
                <a:solidFill>
                  <a:schemeClr val="tx1"/>
                </a:solidFill>
                <a:latin typeface="Sun Life New Text" pitchFamily="2" charset="0"/>
              </a:rPr>
              <a:t>Spécifique</a:t>
            </a:r>
            <a:endParaRPr lang="fr-CA" sz="140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E1BA6295-1132-2703-60A6-7B8ACE707F74}"/>
              </a:ext>
            </a:extLst>
          </p:cNvPr>
          <p:cNvSpPr/>
          <p:nvPr/>
        </p:nvSpPr>
        <p:spPr>
          <a:xfrm>
            <a:off x="4781310" y="2097460"/>
            <a:ext cx="3327104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kern="1200" baseline="0" noProof="0">
                <a:solidFill>
                  <a:schemeClr val="tx1"/>
                </a:solidFill>
                <a:latin typeface="Sun Life New Text" pitchFamily="2" charset="0"/>
              </a:rPr>
              <a:t>Mesurable</a:t>
            </a:r>
            <a:endParaRPr lang="fr-CA" sz="140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4D31E7CF-502A-D9E1-B995-487694E2568C}"/>
              </a:ext>
            </a:extLst>
          </p:cNvPr>
          <p:cNvSpPr/>
          <p:nvPr/>
        </p:nvSpPr>
        <p:spPr>
          <a:xfrm>
            <a:off x="4781310" y="2620173"/>
            <a:ext cx="3327104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>
                <a:solidFill>
                  <a:schemeClr val="tx1"/>
                </a:solidFill>
                <a:latin typeface="Sun Life New Text" pitchFamily="2" charset="0"/>
              </a:rPr>
              <a:t>Atteignable</a:t>
            </a:r>
            <a:endParaRPr lang="fr-CA" sz="140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D04BF00C-9162-B458-393F-1917FAC825A8}"/>
              </a:ext>
            </a:extLst>
          </p:cNvPr>
          <p:cNvSpPr/>
          <p:nvPr/>
        </p:nvSpPr>
        <p:spPr>
          <a:xfrm>
            <a:off x="4759378" y="3142283"/>
            <a:ext cx="3349036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b="0" kern="1200" noProof="0" dirty="0">
                <a:solidFill>
                  <a:schemeClr val="tx1"/>
                </a:solidFill>
                <a:latin typeface="Sun Life New Text" pitchFamily="2" charset="0"/>
              </a:rPr>
              <a:t>Réaliste</a:t>
            </a:r>
            <a:endParaRPr lang="fr-CA" sz="140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9BFFB4B5-9F38-EC50-07D6-9B047FA7FE4F}"/>
              </a:ext>
            </a:extLst>
          </p:cNvPr>
          <p:cNvSpPr/>
          <p:nvPr/>
        </p:nvSpPr>
        <p:spPr>
          <a:xfrm>
            <a:off x="4759378" y="3662808"/>
            <a:ext cx="3349036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CA" sz="1400" kern="1200" baseline="0" noProof="0" dirty="0">
                <a:solidFill>
                  <a:schemeClr val="tx1"/>
                </a:solidFill>
                <a:latin typeface="Sun Life New Text" pitchFamily="2" charset="0"/>
              </a:rPr>
              <a:t>Temporellement défini</a:t>
            </a:r>
          </a:p>
        </p:txBody>
      </p:sp>
    </p:spTree>
    <p:extLst>
      <p:ext uri="{BB962C8B-B14F-4D97-AF65-F5344CB8AC3E}">
        <p14:creationId xmlns:p14="http://schemas.microsoft.com/office/powerpoint/2010/main" val="3934734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12BCC95-6188-BBE3-7030-9CAABC29EBDD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777716" y="481590"/>
            <a:ext cx="4163406" cy="38427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92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83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75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66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Étape 3 : Priorisez vos objectifs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highlight>
                <a:srgbClr val="FFFF00"/>
              </a:highlight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2F37C2-192B-1C02-215D-71915BDDD6B1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"/>
            </p:custDataLst>
          </p:nvPr>
        </p:nvSpPr>
        <p:spPr>
          <a:xfrm>
            <a:off x="4777716" y="865862"/>
            <a:ext cx="4163406" cy="436836"/>
          </a:xfrm>
        </p:spPr>
        <p:txBody>
          <a:bodyPr/>
          <a:lstStyle/>
          <a:p>
            <a:pPr algn="l" rtl="0"/>
            <a:r>
              <a:rPr lang="fr-ca" sz="1200" b="0" i="0" u="none" baseline="0" dirty="0">
                <a:latin typeface="Sun Life New Display"/>
                <a:ea typeface="Sun Life New Display"/>
                <a:cs typeface="Sun Life New Display"/>
                <a:sym typeface=""/>
              </a:rPr>
              <a:t>Qu’est-ce qu’un budget?</a:t>
            </a:r>
            <a:endParaRPr lang="fr-ca" sz="1200" dirty="0">
              <a:latin typeface="Sun Life New Display"/>
              <a:sym typeface="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016712F-AA20-0D67-D0B5-6B08363FDE54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850416" y="1626456"/>
            <a:ext cx="4348193" cy="182227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892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783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675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566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a" sz="1200" dirty="0">
              <a:solidFill>
                <a:schemeClr val="tx1"/>
              </a:solidFill>
              <a:latin typeface="Sun Life New Text" pitchFamily="2" charset="0"/>
              <a:sym typeface=""/>
            </a:endParaRPr>
          </a:p>
          <a:p>
            <a:r>
              <a:rPr lang="fr-ca" sz="1200" dirty="0">
                <a:solidFill>
                  <a:schemeClr val="tx1"/>
                </a:solidFill>
                <a:latin typeface="Sun Life New Text" pitchFamily="2" charset="0"/>
                <a:ea typeface="Sun Life New Text"/>
                <a:cs typeface="Sun Life New Text"/>
                <a:sym typeface=""/>
              </a:rPr>
              <a:t>Un guide d’utilisation de votre argent </a:t>
            </a:r>
          </a:p>
          <a:p>
            <a:r>
              <a:rPr lang="fr-ca" sz="1200" dirty="0">
                <a:solidFill>
                  <a:schemeClr val="tx1"/>
                </a:solidFill>
                <a:latin typeface="Sun Life New Text" pitchFamily="2" charset="0"/>
                <a:ea typeface="Sun Life New Text"/>
                <a:cs typeface="Sun Life New Text"/>
                <a:sym typeface=""/>
              </a:rPr>
              <a:t>Le portrait de vos revenus et de vos dépenses  </a:t>
            </a:r>
          </a:p>
          <a:p>
            <a:r>
              <a:rPr lang="fr-ca" sz="1200" dirty="0">
                <a:solidFill>
                  <a:schemeClr val="tx1"/>
                </a:solidFill>
                <a:latin typeface="Sun Life New Text" pitchFamily="2" charset="0"/>
                <a:ea typeface="Sun Life New Text"/>
                <a:cs typeface="Sun Life New Text"/>
                <a:sym typeface=""/>
              </a:rPr>
              <a:t>Un moyen de suivre vos objectifs à court et à long terme </a:t>
            </a:r>
            <a:endParaRPr lang="fr-ca" sz="1200" dirty="0">
              <a:solidFill>
                <a:schemeClr val="tx1"/>
              </a:solidFill>
              <a:latin typeface="Sun Life New Text" pitchFamily="2" charset="0"/>
              <a:sym typeface=""/>
            </a:endParaRPr>
          </a:p>
        </p:txBody>
      </p:sp>
      <p:sp>
        <p:nvSpPr>
          <p:cNvPr id="12" name="TextBox 31">
            <a:extLst>
              <a:ext uri="{FF2B5EF4-FFF2-40B4-BE49-F238E27FC236}">
                <a16:creationId xmlns:a16="http://schemas.microsoft.com/office/drawing/2014/main" id="{762D9C4E-B96F-BC2C-C7EA-77E9E4BE267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75423" y="3901908"/>
            <a:ext cx="3634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dirty="0">
                <a:latin typeface="Sun Life New Text" pitchFamily="2" charset="0"/>
              </a:rPr>
              <a:t>Outils en ligne, feuilles de calcul ou un bon vieux stylo et du papier : utilisez la méthode qui vous convient le mieux! 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2270CD3-FA15-3A1C-BEE3-64C40B15B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90338" y="3913561"/>
            <a:ext cx="520157" cy="520157"/>
          </a:xfrm>
          <a:prstGeom prst="rect">
            <a:avLst/>
          </a:prstGeom>
        </p:spPr>
      </p:pic>
      <p:pic>
        <p:nvPicPr>
          <p:cNvPr id="9" name="Picture Placeholder 14">
            <a:extLst>
              <a:ext uri="{FF2B5EF4-FFF2-40B4-BE49-F238E27FC236}">
                <a16:creationId xmlns:a16="http://schemas.microsoft.com/office/drawing/2014/main" id="{D759808F-70C7-85AE-E9E1-E0A9CFE5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rcRect l="19692" r="19692"/>
          <a:stretch>
            <a:fillRect/>
          </a:stretch>
        </p:blipFill>
        <p:spPr>
          <a:xfrm>
            <a:off x="202878" y="172220"/>
            <a:ext cx="4300517" cy="4730750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2561296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A5660C1-0EC2-1590-1ED4-1B303F2D5142}"/>
              </a:ext>
            </a:extLst>
          </p:cNvPr>
          <p:cNvSpPr txBox="1"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759378" y="1131093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Déterminez où va votre argent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EFEC452-C3D5-BE26-3E7A-62F7211B7C6E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38266" y="2248001"/>
          <a:ext cx="3605630" cy="121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815">
                  <a:extLst>
                    <a:ext uri="{9D8B030D-6E8A-4147-A177-3AD203B41FA5}">
                      <a16:colId xmlns:a16="http://schemas.microsoft.com/office/drawing/2014/main" val="3847700808"/>
                    </a:ext>
                  </a:extLst>
                </a:gridCol>
                <a:gridCol w="1802815">
                  <a:extLst>
                    <a:ext uri="{9D8B030D-6E8A-4147-A177-3AD203B41FA5}">
                      <a16:colId xmlns:a16="http://schemas.microsoft.com/office/drawing/2014/main" val="173206692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fr-CA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Café et muffin quotidiens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411480">
                        <a:spcAft>
                          <a:spcPts val="900"/>
                        </a:spcAft>
                        <a:buClr>
                          <a:srgbClr val="FFC000"/>
                        </a:buClr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1 040 $/an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1358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fr-CA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Lunch quotidien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defTabSz="411480">
                        <a:spcAft>
                          <a:spcPts val="900"/>
                        </a:spcAft>
                        <a:buClr>
                          <a:srgbClr val="FFC000"/>
                        </a:buClr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2 600 $/an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0633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fr-CA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Sortie au resto chaque semaine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4 160 $/an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1880998"/>
                  </a:ext>
                </a:extLst>
              </a:tr>
            </a:tbl>
          </a:graphicData>
        </a:graphic>
      </p:graphicFrame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DD54066-54C6-FB65-8734-899F6BF468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3"/>
            </p:custDataLst>
          </p:nvPr>
        </p:nvPicPr>
        <p:blipFill>
          <a:blip r:embed="rId7"/>
          <a:srcRect t="3033" b="3033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FE6B43-7E36-0F0E-4B0A-A52D1FF7F0C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759378" y="4331285"/>
            <a:ext cx="3742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Où dépensez-vous votre argent?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Consultez le calculateur de budget à </a:t>
            </a:r>
            <a:r>
              <a:rPr kumimoji="0" lang="fr-CA" sz="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sunlife.ca/outils</a:t>
            </a:r>
          </a:p>
        </p:txBody>
      </p:sp>
    </p:spTree>
    <p:extLst>
      <p:ext uri="{BB962C8B-B14F-4D97-AF65-F5344CB8AC3E}">
        <p14:creationId xmlns:p14="http://schemas.microsoft.com/office/powerpoint/2010/main" val="197745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106"/>
    </mc:Choice>
    <mc:Fallback xmlns="">
      <p:transition spd="slow" advTm="2910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1FA73-1802-78A7-6C1E-E54BD185F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E91EEF-6F8A-3D3C-B243-5D47D3AEF40C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Comment prioriser vos objectifs</a:t>
            </a:r>
          </a:p>
        </p:txBody>
      </p:sp>
      <p:graphicFrame>
        <p:nvGraphicFramePr>
          <p:cNvPr id="5" name="TextBox 1">
            <a:extLst>
              <a:ext uri="{FF2B5EF4-FFF2-40B4-BE49-F238E27FC236}">
                <a16:creationId xmlns:a16="http://schemas.microsoft.com/office/drawing/2014/main" id="{EE359A62-5A31-1138-C15C-36ACF1E25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429071" y="1280402"/>
          <a:ext cx="3920484" cy="2959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F2EDC53-038E-0AC3-F08A-968953856D0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72000" y="1128712"/>
            <a:ext cx="432541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600" dirty="0">
                <a:solidFill>
                  <a:schemeClr val="tx2"/>
                </a:solidFill>
                <a:latin typeface="Sun Life New Display" pitchFamily="2" charset="0"/>
              </a:rPr>
              <a:t>Qu’est-ce qui est le plus important pour vous?</a:t>
            </a:r>
          </a:p>
          <a:p>
            <a:endParaRPr lang="fr-CA" dirty="0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43EAB653-D880-881F-AF71-541F168211D2}"/>
              </a:ext>
            </a:extLst>
          </p:cNvPr>
          <p:cNvSpPr/>
          <p:nvPr/>
        </p:nvSpPr>
        <p:spPr>
          <a:xfrm>
            <a:off x="4818246" y="1763362"/>
            <a:ext cx="3920482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n-CA" sz="1400" dirty="0" err="1">
                <a:solidFill>
                  <a:schemeClr val="tx1"/>
                </a:solidFill>
                <a:latin typeface="Sun Life New Text" pitchFamily="2" charset="0"/>
              </a:rPr>
              <a:t>L’argent</a:t>
            </a:r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 </a:t>
            </a:r>
            <a:r>
              <a:rPr lang="en-CA" sz="1400" dirty="0" err="1">
                <a:solidFill>
                  <a:schemeClr val="tx1"/>
                </a:solidFill>
                <a:latin typeface="Sun Life New Text" pitchFamily="2" charset="0"/>
              </a:rPr>
              <a:t>ou</a:t>
            </a:r>
            <a:r>
              <a:rPr lang="en-CA" sz="1400" dirty="0">
                <a:solidFill>
                  <a:schemeClr val="tx1"/>
                </a:solidFill>
                <a:latin typeface="Sun Life New Text" pitchFamily="2" charset="0"/>
              </a:rPr>
              <a:t> le temps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3A7EFF98-7011-45D9-D574-2737EDB0B524}"/>
              </a:ext>
            </a:extLst>
          </p:cNvPr>
          <p:cNvSpPr/>
          <p:nvPr/>
        </p:nvSpPr>
        <p:spPr>
          <a:xfrm>
            <a:off x="4818246" y="2330191"/>
            <a:ext cx="3920482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fr-CA" sz="1400" kern="1200" baseline="0" noProof="0" dirty="0">
                <a:solidFill>
                  <a:schemeClr val="tx1"/>
                </a:solidFill>
                <a:latin typeface="Sun Life New Text" pitchFamily="2" charset="0"/>
              </a:rPr>
              <a:t>Les voyages ou la stabilité?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4FEC54F8-404B-5B82-2A19-9E53C02CFC94}"/>
              </a:ext>
            </a:extLst>
          </p:cNvPr>
          <p:cNvSpPr/>
          <p:nvPr/>
        </p:nvSpPr>
        <p:spPr>
          <a:xfrm>
            <a:off x="4830899" y="2897020"/>
            <a:ext cx="3920482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fr-CA" sz="1400" kern="1200" baseline="0" noProof="0" dirty="0">
                <a:solidFill>
                  <a:schemeClr val="tx1"/>
                </a:solidFill>
                <a:latin typeface="Sun Life New Text" pitchFamily="2" charset="0"/>
              </a:rPr>
              <a:t>Apprendre ou créer ?</a:t>
            </a: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6AF14B14-4EB0-7F5D-51A5-27E7A7D17B4F}"/>
              </a:ext>
            </a:extLst>
          </p:cNvPr>
          <p:cNvSpPr/>
          <p:nvPr/>
        </p:nvSpPr>
        <p:spPr>
          <a:xfrm>
            <a:off x="4830899" y="3463849"/>
            <a:ext cx="3920482" cy="3805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fr-CA" sz="1400" b="0" kern="1200" noProof="0" dirty="0">
                <a:solidFill>
                  <a:schemeClr val="tx1"/>
                </a:solidFill>
                <a:latin typeface="Sun Life New Text" pitchFamily="2" charset="0"/>
              </a:rPr>
              <a:t>La famille ou la culture personnelle?</a:t>
            </a:r>
            <a:endParaRPr lang="fr-CA" sz="1400" kern="1200" baseline="0" noProof="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861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8026&quot;&gt;&lt;property id=&quot;20148&quot; value=&quot;5&quot;/&gt;&lt;property id=&quot;20300&quot; value=&quot;Slide 4&quot;/&gt;&lt;property id=&quot;20307&quot; value=&quot;261&quot;/&gt;&lt;/object&gt;&lt;object type=&quot;3&quot; unique_id=&quot;1348496&quot;&gt;&lt;property id=&quot;20148&quot; value=&quot;5&quot;/&gt;&lt;property id=&quot;20300&quot; value=&quot;Slide 19&quot;/&gt;&lt;property id=&quot;20307&quot; value=&quot;297&quot;/&gt;&lt;/object&gt;&lt;object type=&quot;3&quot; unique_id=&quot;1348744&quot;&gt;&lt;property id=&quot;20148&quot; value=&quot;5&quot;/&gt;&lt;property id=&quot;20300&quot; value=&quot;Slide 13&quot;/&gt;&lt;property id=&quot;20307&quot; value=&quot;437&quot;/&gt;&lt;/object&gt;&lt;object type=&quot;3&quot; unique_id=&quot;1348745&quot;&gt;&lt;property id=&quot;20148&quot; value=&quot;5&quot;/&gt;&lt;property id=&quot;20300&quot; value=&quot;Slide 24&quot;/&gt;&lt;property id=&quot;20307&quot; value=&quot;291&quot;/&gt;&lt;/object&gt;&lt;object type=&quot;3&quot; unique_id=&quot;1349407&quot;&gt;&lt;property id=&quot;20148&quot; value=&quot;5&quot;/&gt;&lt;property id=&quot;20300&quot; value=&quot;Slide 3 - &amp;quot;01.&amp;quot;&quot;/&gt;&lt;property id=&quot;20307&quot; value=&quot;281&quot;/&gt;&lt;/object&gt;&lt;object type=&quot;3&quot; unique_id=&quot;1352237&quot;&gt;&lt;property id=&quot;20148&quot; value=&quot;5&quot;/&gt;&lt;property id=&quot;20300&quot; value=&quot;Slide 1 - &amp;quot;5 steps to boost your financial health&amp;quot;&quot;/&gt;&lt;property id=&quot;20307&quot; value=&quot;279&quot;/&gt;&lt;/object&gt;&lt;object type=&quot;3&quot; unique_id=&quot;1352635&quot;&gt;&lt;property id=&quot;20148&quot; value=&quot;5&quot;/&gt;&lt;property id=&quot;20300&quot; value=&quot;Slide 6&quot;/&gt;&lt;property id=&quot;20307&quot; value=&quot;541&quot;/&gt;&lt;/object&gt;&lt;object type=&quot;3&quot; unique_id=&quot;1354183&quot;&gt;&lt;property id=&quot;20148&quot; value=&quot;5&quot;/&gt;&lt;property id=&quot;20300&quot; value=&quot;Slide 5 - &amp;quot;02.&amp;quot;&quot;/&gt;&lt;property id=&quot;20307&quot; value=&quot;1962&quot;/&gt;&lt;/object&gt;&lt;object type=&quot;3&quot; unique_id=&quot;1354185&quot;&gt;&lt;property id=&quot;20148&quot; value=&quot;5&quot;/&gt;&lt;property id=&quot;20300&quot; value=&quot;Slide 8 - &amp;quot;03.&amp;quot;&quot;/&gt;&lt;property id=&quot;20307&quot; value=&quot;1964&quot;/&gt;&lt;/object&gt;&lt;object type=&quot;3&quot; unique_id=&quot;1354314&quot;&gt;&lt;property id=&quot;20148&quot; value=&quot;5&quot;/&gt;&lt;property id=&quot;20300&quot; value=&quot;Slide 16&quot;/&gt;&lt;property id=&quot;20307&quot; value=&quot;1968&quot;/&gt;&lt;/object&gt;&lt;object type=&quot;3&quot; unique_id=&quot;1358597&quot;&gt;&lt;property id=&quot;20148&quot; value=&quot;5&quot;/&gt;&lt;property id=&quot;20300&quot; value=&quot;Slide 10&quot;/&gt;&lt;property id=&quot;20307&quot; value=&quot;1949&quot;/&gt;&lt;/object&gt;&lt;object type=&quot;3&quot; unique_id=&quot;1359470&quot;&gt;&lt;property id=&quot;20148&quot; value=&quot;5&quot;/&gt;&lt;property id=&quot;20300&quot; value=&quot;Slide 12 - &amp;quot;04.&amp;quot;&quot;/&gt;&lt;property id=&quot;20307&quot; value=&quot;1973&quot;/&gt;&lt;/object&gt;&lt;object type=&quot;3&quot; unique_id=&quot;1359558&quot;&gt;&lt;property id=&quot;20148&quot; value=&quot;5&quot;/&gt;&lt;property id=&quot;20300&quot; value=&quot;Slide 15&quot;/&gt;&lt;property id=&quot;20307&quot; value=&quot;1974&quot;/&gt;&lt;/object&gt;&lt;object type=&quot;3&quot; unique_id=&quot;1360285&quot;&gt;&lt;property id=&quot;20148&quot; value=&quot;5&quot;/&gt;&lt;property id=&quot;20300&quot; value=&quot;Slide 17&quot;/&gt;&lt;property id=&quot;20307&quot; value=&quot;295&quot;/&gt;&lt;/object&gt;&lt;object type=&quot;3&quot; unique_id=&quot;1360562&quot;&gt;&lt;property id=&quot;20148&quot; value=&quot;5&quot;/&gt;&lt;property id=&quot;20300&quot; value=&quot;Slide 18 - &amp;quot;05.&amp;quot;&quot;/&gt;&lt;property id=&quot;20307&quot; value=&quot;1976&quot;/&gt;&lt;/object&gt;&lt;object type=&quot;3&quot; unique_id=&quot;1360564&quot;&gt;&lt;property id=&quot;20148&quot; value=&quot;5&quot;/&gt;&lt;property id=&quot;20300&quot; value=&quot;Slide 20&quot;/&gt;&lt;property id=&quot;20307&quot; value=&quot;1978&quot;/&gt;&lt;/object&gt;&lt;object type=&quot;3&quot; unique_id=&quot;1360791&quot;&gt;&lt;property id=&quot;20148&quot; value=&quot;5&quot;/&gt;&lt;property id=&quot;20300&quot; value=&quot;Slide 2 - &amp;quot;Table of Contents.&amp;quot;&quot;/&gt;&lt;property id=&quot;20307&quot; value=&quot;257&quot;/&gt;&lt;/object&gt;&lt;object type=&quot;3&quot; unique_id=&quot;1360947&quot;&gt;&lt;property id=&quot;20148&quot; value=&quot;5&quot;/&gt;&lt;property id=&quot;20300&quot; value=&quot;Slide 9&quot;/&gt;&lt;property id=&quot;20307&quot; value=&quot;1980&quot;/&gt;&lt;/object&gt;&lt;object type=&quot;3&quot; unique_id=&quot;1361068&quot;&gt;&lt;property id=&quot;20148&quot; value=&quot;5&quot;/&gt;&lt;property id=&quot;20300&quot; value=&quot;Slide 11&quot;/&gt;&lt;property id=&quot;20307&quot; value=&quot;1981&quot;/&gt;&lt;/object&gt;&lt;object type=&quot;3&quot; unique_id=&quot;1361069&quot;&gt;&lt;property id=&quot;20148&quot; value=&quot;5&quot;/&gt;&lt;property id=&quot;20300&quot; value=&quot;Slide 14&quot;/&gt;&lt;property id=&quot;20307&quot; value=&quot;1956&quot;/&gt;&lt;/object&gt;&lt;object type=&quot;3&quot; unique_id=&quot;1361423&quot;&gt;&lt;property id=&quot;20148&quot; value=&quot;5&quot;/&gt;&lt;property id=&quot;20300&quot; value=&quot;Slide 21&quot;/&gt;&lt;property id=&quot;20307&quot; value=&quot;1922&quot;/&gt;&lt;/object&gt;&lt;object type=&quot;3&quot; unique_id=&quot;1361424&quot;&gt;&lt;property id=&quot;20148&quot; value=&quot;5&quot;/&gt;&lt;property id=&quot;20300&quot; value=&quot;Slide 23&quot;/&gt;&lt;property id=&quot;20307&quot; value=&quot;1933&quot;/&gt;&lt;/object&gt;&lt;object type=&quot;3&quot; unique_id=&quot;1361793&quot;&gt;&lt;property id=&quot;20148&quot; value=&quot;5&quot;/&gt;&lt;property id=&quot;20300&quot; value=&quot;Slide 22&quot;/&gt;&lt;property id=&quot;20307&quot; value=&quot;1960&quot;/&gt;&lt;/object&gt;&lt;object type=&quot;3&quot; unique_id=&quot;1362414&quot;&gt;&lt;property id=&quot;20148&quot; value=&quot;5&quot;/&gt;&lt;property id=&quot;20300&quot; value=&quot;Slide 7&quot;/&gt;&lt;property id=&quot;20307&quot; value=&quot;1957&quot;/&gt;&lt;/object&gt;&lt;/object&gt;&lt;object type=&quot;8&quot; unique_id=&quot;1348067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3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Url xmlns="7fb7eb38-c5ae-4c6c-a295-c13d83908185">
      <Url>https://sunlifefinancial.sharepoint.com/sites/GRSESES/_layouts/15/DocIdRedir.aspx?ID=274AF3X247QN-1515146293-59668</Url>
      <Description>274AF3X247QN-1515146293-59668</Description>
    </_dlc_DocIdUrl>
    <_dlc_DocIdPersistId xmlns="7fb7eb38-c5ae-4c6c-a295-c13d83908185" xsi:nil="true"/>
    <_dlc_DocId xmlns="7fb7eb38-c5ae-4c6c-a295-c13d83908185">274AF3X247QN-1515146293-59668</_dlc_DocId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83B5737567974FB89C26AF431A2CF6" ma:contentTypeVersion="4" ma:contentTypeDescription="Create a new document." ma:contentTypeScope="" ma:versionID="9c6cf225eb7c70ba820c93e2fd9b2fb2">
  <xsd:schema xmlns:xsd="http://www.w3.org/2001/XMLSchema" xmlns:xs="http://www.w3.org/2001/XMLSchema" xmlns:p="http://schemas.microsoft.com/office/2006/metadata/properties" xmlns:ns2="7fb7eb38-c5ae-4c6c-a295-c13d83908185" xmlns:ns3="e79de0cf-f6ca-4f02-88c1-c915e73012b2" targetNamespace="http://schemas.microsoft.com/office/2006/metadata/properties" ma:root="true" ma:fieldsID="dea0ab3d57273aba0c9a5c2bbe3ce526" ns2:_="" ns3:_="">
    <xsd:import namespace="7fb7eb38-c5ae-4c6c-a295-c13d83908185"/>
    <xsd:import namespace="e79de0cf-f6ca-4f02-88c1-c915e73012b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b7eb38-c5ae-4c6c-a295-c13d8390818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9de0cf-f6ca-4f02-88c1-c915e73012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C33063-F698-4BD1-8174-5B359DF04D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261DBD-1650-4AC5-AEE8-6FCBCFF1EAC6}">
  <ds:schemaRefs>
    <ds:schemaRef ds:uri="http://purl.org/dc/elements/1.1/"/>
    <ds:schemaRef ds:uri="http://schemas.microsoft.com/office/2006/documentManagement/types"/>
    <ds:schemaRef ds:uri="e79de0cf-f6ca-4f02-88c1-c915e73012b2"/>
    <ds:schemaRef ds:uri="http://purl.org/dc/terms/"/>
    <ds:schemaRef ds:uri="http://schemas.microsoft.com/office/infopath/2007/PartnerControls"/>
    <ds:schemaRef ds:uri="http://purl.org/dc/dcmitype/"/>
    <ds:schemaRef ds:uri="7fb7eb38-c5ae-4c6c-a295-c13d83908185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FAF55CC-528A-4CA4-99A3-5BFD687C843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D5DBCAC-1153-41BB-AC6C-0C2D2F1318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b7eb38-c5ae-4c6c-a295-c13d83908185"/>
    <ds:schemaRef ds:uri="e79de0cf-f6ca-4f02-88c1-c915e73012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4624</TotalTime>
  <Words>1116</Words>
  <Application>Microsoft Office PowerPoint</Application>
  <PresentationFormat>On-screen Show (16:9)</PresentationFormat>
  <Paragraphs>215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Arial</vt:lpstr>
      <vt:lpstr>Calibri</vt:lpstr>
      <vt:lpstr>Scotiabank-Regular</vt:lpstr>
      <vt:lpstr>Sun Life New Display</vt:lpstr>
      <vt:lpstr>Sun Life New Text</vt:lpstr>
      <vt:lpstr>Sun Life Sans</vt:lpstr>
      <vt:lpstr>Sun Life Serif</vt:lpstr>
      <vt:lpstr>Office Theme</vt:lpstr>
      <vt:lpstr>3_Office Theme</vt:lpstr>
      <vt:lpstr>11_Office Theme</vt:lpstr>
      <vt:lpstr>4_Office Theme</vt:lpstr>
      <vt:lpstr>8_Office Theme</vt:lpstr>
      <vt:lpstr>5_Office Theme</vt:lpstr>
      <vt:lpstr>13_Office Theme</vt:lpstr>
      <vt:lpstr>6_Office Theme</vt:lpstr>
      <vt:lpstr>7_Office Theme</vt:lpstr>
      <vt:lpstr>5 étapes pour améliorer votre santé financière</vt:lpstr>
      <vt:lpstr>Étape 1 : Évaluez votre situation actuelle Vos finances sont-elles saines? </vt:lpstr>
      <vt:lpstr>Un plan peut vous aider à faire ce qui suit :</vt:lpstr>
      <vt:lpstr>Étape 2 : Fixez-vous des objectifs Établissez vos priorités</vt:lpstr>
      <vt:lpstr>Objectifs à court et à long terme</vt:lpstr>
      <vt:lpstr>Comment établir un objectif SMART</vt:lpstr>
      <vt:lpstr>Étape 3 : Priorisez vos objectifs</vt:lpstr>
      <vt:lpstr>Déterminez où va votre argent</vt:lpstr>
      <vt:lpstr>Comment prioriser vos objectifs</vt:lpstr>
      <vt:lpstr>Étape 4 : Mettez en œuvre votre plan</vt:lpstr>
      <vt:lpstr>Manières de payer vos dettes</vt:lpstr>
      <vt:lpstr>Épargnez pour l’avenir</vt:lpstr>
      <vt:lpstr>Rien ne fait mieux fructifier votre argent que le temps</vt:lpstr>
      <vt:lpstr>Étape 5 : Gardez vos finances en santé</vt:lpstr>
      <vt:lpstr>Attention à la fraude</vt:lpstr>
      <vt:lpstr>L’importance de votre cote de crédit</vt:lpstr>
      <vt:lpstr>Protection financière</vt:lpstr>
      <vt:lpstr>Planifiez votre succession</vt:lpstr>
      <vt:lpstr>Rester au courant en période de changement</vt:lpstr>
      <vt:lpstr>Passez à l’action</vt:lpstr>
      <vt:lpstr>Comment communiquer avec la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227</cp:revision>
  <dcterms:created xsi:type="dcterms:W3CDTF">2022-11-22T01:52:20Z</dcterms:created>
  <dcterms:modified xsi:type="dcterms:W3CDTF">2025-04-10T13:37:17Z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0x0101009A83B5737567974FB89C26AF431A2CF6</vt:lpwstr>
  </property>
  <property fmtid="{D5CDD505-2E9C-101B-9397-08002B2CF9AE}" pid="3" name="_dlc_DocId">
    <vt:lpwstr>5CD5YEM5C3YY-1947770086-56879</vt:lpwstr>
  </property>
  <property fmtid="{D5CDD505-2E9C-101B-9397-08002B2CF9AE}" pid="4" name="_dlc_DocIdItemGuid">
    <vt:lpwstr>52512c3c-89f7-4ccc-8ef4-afd3c328603e</vt:lpwstr>
  </property>
  <property fmtid="{D5CDD505-2E9C-101B-9397-08002B2CF9AE}" pid="5" name="_dlc_DocIdUrl">
    <vt:lpwstr>https://sunlifefinancial.sharepoint.com/sites/Group/GRSES/_layouts/15/DocIdRedir.aspx?ID=5CD5YEM5C3YY-1947770086-56879, 5CD5YEM5C3YY-1947770086-56879</vt:lpwstr>
  </property>
  <property fmtid="{D5CDD505-2E9C-101B-9397-08002B2CF9AE}" pid="6" name="MediaServiceImageTags">
    <vt:lpwstr/>
  </property>
</Properties>
</file>