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46"/>
    <a:srgbClr val="FFBB00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C788B-1DA2-424E-B459-3F5CC3D6071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DF4CA-1D25-6449-94DA-C6A46C3FC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DF4CA-1D25-6449-94DA-C6A46C3FC9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6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6ED0-F9B8-1543-244A-BD8EFF03C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8A9B4-4942-3834-F26C-4DBE787CD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39F7F-679D-3C3F-C631-788173A5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1D436-FEC8-EEAD-1865-D56AACF5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B19B-25F1-D5AD-B4BF-949973CB4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539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1F13-200D-85E2-6E82-3B3A20D5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1D48E-E72A-B292-C768-7C92AD5F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E8953-01C0-9297-C0B6-FB7E9F26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66E4-4C18-E687-95B0-482D1BF5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31A80-B703-F277-FE15-3F1133D8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064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850E-70BE-BBB5-D0FE-44809ECA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735DC-D392-D41D-D00D-500A2F29B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B8460-66CC-AF9C-205A-0173A13C3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02F7E-81F5-16C2-70B6-6178BBCA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90823-C295-D29E-3A54-B3FD0A70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10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426B-A353-6A52-5F7A-6EB5F82E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E8262-14AD-A399-1F50-DB4571ACC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FFAA8-1C70-F4AF-4AD9-21878E5A6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B7243-E641-C585-B642-8E61EBAA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F6427-0434-4C44-00A3-3279AB43D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F2630-D74F-090C-93A1-A5BB951E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69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9D5E-D52F-8A74-D2E9-40115610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0EE67-461F-EE77-63E7-E2F46974D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74A9A-D3AA-4AE8-15CF-CEBBA5798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CB188-009D-786C-5C16-3A752D833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02786-CEF7-6D87-4DCF-3C0ACE035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7E4A8-5A00-3D64-6DA5-1A74B5344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2BF5BD-576B-D391-AC07-7E1C1F9ED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F25265-BAE5-4987-8DBC-53228538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96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A286-97D5-BFC5-3E09-9D805EB1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C43B5-5810-6B0E-A27D-1556ADBA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6D8C5-EF00-44C9-0AE7-1A5F368D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9CEDEF-E3AF-C559-1C51-380C1FEC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52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1CF09-9842-D946-7C16-8D02F574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F7CDAE-950B-011D-14FC-67EE3A35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D5AFE-6218-C243-9C3A-548B878D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04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EC74-E783-D920-B198-4CF9D8D61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B6B8B-F562-4C24-13FC-5A661A945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CEBE9-CDC7-1381-8570-200629B4F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3B108-139F-918B-D6CF-BC3147A2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F88D3-569B-9F2B-10CF-54387412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4496D-6F0F-6BC9-F664-84F31401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43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EA97-C996-F825-02E3-0D416D4B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75F5C2-2F7F-0D01-132A-59AC6678D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20622-D58F-0058-1180-BB7337506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8FB74-6586-ACD0-8374-D467C933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942C6-B937-A47F-20D3-DC8C64449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65F5E-169B-EE6F-7643-CE49D6DB6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38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8FBA-DE8A-52E5-64AF-6AF23D3C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7996C-53FF-A006-CB1E-7611669D0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20970-5F31-B99A-663B-BAEF3118F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F9EB1-F275-C455-AE4B-6E04FC0B1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ABCBB-4317-3EC5-449B-ACD28F63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4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10CDF6-1452-C716-0826-ED21A65FB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9CED9-1DB6-80C9-7605-C070CE0F2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32AD1-71AB-F581-83BE-1FE79FBC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BAD34-4953-CA32-29A4-20144460A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F277D-A24F-7385-4905-5BAD69CF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348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D2720-A2AD-572B-BB4C-F6EF58030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AC54B-8FC3-B693-8175-3A7C0D323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36B57-7CC4-4A09-EBDA-12E4D8FE1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4C25AD-810A-4BAD-97A1-098DDB210980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890C3-657A-D9BC-CD35-A636D5BFC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62927-3C15-6A1E-C5EC-25AC9A247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13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DB9AC63-7836-4575-0E8F-82505B0CB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9" t="57617" r="51388" b="1626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3CAF4BE-ACED-2827-AB2B-0B2BE5935E4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shade val="100000"/>
                  <a:satMod val="115000"/>
                  <a:alpha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CD4A2D-CF7F-1CC4-11BC-A65EFA3F96FB}"/>
              </a:ext>
            </a:extLst>
          </p:cNvPr>
          <p:cNvSpPr/>
          <p:nvPr/>
        </p:nvSpPr>
        <p:spPr>
          <a:xfrm>
            <a:off x="504824" y="4795284"/>
            <a:ext cx="6416971" cy="1683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6F358-D7D5-B33C-8D14-2536D21405B7}"/>
              </a:ext>
            </a:extLst>
          </p:cNvPr>
          <p:cNvSpPr txBox="1"/>
          <p:nvPr/>
        </p:nvSpPr>
        <p:spPr>
          <a:xfrm>
            <a:off x="2517486" y="5083171"/>
            <a:ext cx="4223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Sun Life New Text" pitchFamily="2" charset="77"/>
              </a:rPr>
              <a:t>Scan the QR code to learn more and earn your first entry.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E16422-8D29-D7DC-6881-76D7D954C42E}"/>
              </a:ext>
            </a:extLst>
          </p:cNvPr>
          <p:cNvSpPr txBox="1"/>
          <p:nvPr/>
        </p:nvSpPr>
        <p:spPr>
          <a:xfrm>
            <a:off x="2517486" y="5858841"/>
            <a:ext cx="46385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un Life New Text" pitchFamily="2" charset="77"/>
              </a:rPr>
              <a:t>Contest closes December 20, 2026.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58128-D347-85CE-3599-61FAB44269CB}"/>
              </a:ext>
            </a:extLst>
          </p:cNvPr>
          <p:cNvSpPr txBox="1"/>
          <p:nvPr/>
        </p:nvSpPr>
        <p:spPr>
          <a:xfrm>
            <a:off x="504823" y="2638335"/>
            <a:ext cx="79267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CA" sz="20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Take qualifying steps to improve your financial health using your workplace savings plan and you’ll earn entries to win:</a:t>
            </a:r>
            <a:endParaRPr lang="en-CA" b="1" baseline="30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ADE74-D741-69D0-D4AE-BF8289691DE9}"/>
              </a:ext>
            </a:extLst>
          </p:cNvPr>
          <p:cNvSpPr/>
          <p:nvPr/>
        </p:nvSpPr>
        <p:spPr>
          <a:xfrm>
            <a:off x="504823" y="541852"/>
            <a:ext cx="3762377" cy="465894"/>
          </a:xfrm>
          <a:prstGeom prst="rect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Sun Life New Text" pitchFamily="2" charset="77"/>
              </a:rPr>
              <a:t>Small Steps, Big Rewards Contest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25BAFF-E65C-1E08-1301-D775FA93C52B}"/>
              </a:ext>
            </a:extLst>
          </p:cNvPr>
          <p:cNvSpPr txBox="1"/>
          <p:nvPr/>
        </p:nvSpPr>
        <p:spPr>
          <a:xfrm>
            <a:off x="504823" y="3438768"/>
            <a:ext cx="6097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1 of 5 </a:t>
            </a:r>
            <a:r>
              <a:rPr lang="en-CA" sz="3200" b="1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$10,000</a:t>
            </a:r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cash prizes</a:t>
            </a:r>
          </a:p>
          <a:p>
            <a:pPr>
              <a:spcAft>
                <a:spcPts val="2400"/>
              </a:spcAft>
            </a:pPr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Or the </a:t>
            </a:r>
            <a:r>
              <a:rPr lang="en-CA" sz="3200" b="1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$50,000 </a:t>
            </a:r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grand prize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64B225-92AA-3E45-FF4A-89F1CD44BB9E}"/>
              </a:ext>
            </a:extLst>
          </p:cNvPr>
          <p:cNvSpPr txBox="1"/>
          <p:nvPr/>
        </p:nvSpPr>
        <p:spPr>
          <a:xfrm>
            <a:off x="490756" y="1404115"/>
            <a:ext cx="97390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3946"/>
                </a:solidFill>
                <a:latin typeface="Sun Life New Display" pitchFamily="2" charset="77"/>
              </a:rPr>
              <a:t>A chance to win up to $50,000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F00873-A45B-E566-5721-6680978EF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t="57614" r="51380" b="16266"/>
          <a:stretch>
            <a:fillRect/>
          </a:stretch>
        </p:blipFill>
        <p:spPr>
          <a:xfrm>
            <a:off x="5582093" y="0"/>
            <a:ext cx="660990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CDAD80-075B-3006-F8B6-57BCA1041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43" y="4911574"/>
            <a:ext cx="1450686" cy="145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484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68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Sun Life New Display</vt:lpstr>
      <vt:lpstr>Sun Life New Text</vt:lpstr>
      <vt:lpstr>Office Theme</vt:lpstr>
      <vt:lpstr>PowerPoint Presentation</vt:lpstr>
    </vt:vector>
  </TitlesOfParts>
  <Company>Sun Life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Whitney Wager</dc:creator>
  <cp:lastModifiedBy>Whitney Wager</cp:lastModifiedBy>
  <cp:revision>6</cp:revision>
  <dcterms:created xsi:type="dcterms:W3CDTF">2026-09-12T23:45:39Z</dcterms:created>
  <dcterms:modified xsi:type="dcterms:W3CDTF">2026-09-22T20:25:41Z</dcterms:modified>
</cp:coreProperties>
</file>